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33" y="-3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124744"/>
            <a:ext cx="9144000" cy="5733256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ree-powerpoint-templates-design.com/free-powerpoint-templates-design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016993" y="4260212"/>
            <a:ext cx="1110013" cy="272795"/>
            <a:chOff x="3275856" y="1242391"/>
            <a:chExt cx="1656184" cy="407020"/>
          </a:xfrm>
        </p:grpSpPr>
        <p:sp>
          <p:nvSpPr>
            <p:cNvPr id="15" name="Rounded Rectangle 14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6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2431192" y="1227232"/>
            <a:ext cx="7335032" cy="6184801"/>
            <a:chOff x="2492152" y="1265950"/>
            <a:chExt cx="7335032" cy="6184801"/>
          </a:xfrm>
        </p:grpSpPr>
        <p:pic>
          <p:nvPicPr>
            <p:cNvPr id="1026" name="Picture 2" descr="E:\002-KIMS BUSINESS\007-02-ALLPPT-Contents\T-001-2016-04\0402\shadow01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046" t="49116" b="1"/>
            <a:stretch/>
          </p:blipFill>
          <p:spPr bwMode="auto">
            <a:xfrm rot="21024839">
              <a:off x="3006499" y="2225462"/>
              <a:ext cx="6820685" cy="52252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/>
          </p:nvSpPr>
          <p:spPr>
            <a:xfrm>
              <a:off x="2492152" y="1265950"/>
              <a:ext cx="4297342" cy="4297342"/>
            </a:xfrm>
            <a:prstGeom prst="ellipse">
              <a:avLst/>
            </a:prstGeom>
            <a:solidFill>
              <a:srgbClr val="DDDEA2"/>
            </a:solidFill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2584166" y="1366348"/>
              <a:ext cx="4096546" cy="4096546"/>
            </a:xfrm>
            <a:prstGeom prst="ellipse">
              <a:avLst/>
            </a:prstGeom>
            <a:noFill/>
            <a:ln w="158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603759" y="3327232"/>
            <a:ext cx="39429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603759" y="2226636"/>
            <a:ext cx="39429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</a:t>
            </a:r>
          </a:p>
          <a:p>
            <a:pPr algn="ct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  <a:endParaRPr lang="en-US" altLang="ko-KR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034583" y="3909678"/>
            <a:ext cx="1062726" cy="261174"/>
            <a:chOff x="3275856" y="1242391"/>
            <a:chExt cx="1656184" cy="407020"/>
          </a:xfrm>
        </p:grpSpPr>
        <p:sp>
          <p:nvSpPr>
            <p:cNvPr id="21" name="Rounded Rectangle 20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2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extBox 6">
            <a:hlinkClick r:id="rId5"/>
          </p:cNvPr>
          <p:cNvSpPr txBox="1"/>
          <p:nvPr/>
        </p:nvSpPr>
        <p:spPr>
          <a:xfrm>
            <a:off x="2603758" y="4342127"/>
            <a:ext cx="3942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</a:t>
            </a:r>
          </a:p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Free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(4:3)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Standard </a:t>
            </a:r>
            <a:r>
              <a:rPr lang="en-US" altLang="ko-KR" b="1" dirty="0">
                <a:latin typeface="Arial" pitchFamily="34" charset="0"/>
                <a:cs typeface="Arial" pitchFamily="34" charset="0"/>
              </a:rPr>
              <a:t>(4:3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357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 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WIN7</cp:lastModifiedBy>
  <cp:revision>35</cp:revision>
  <dcterms:created xsi:type="dcterms:W3CDTF">2014-04-01T16:35:38Z</dcterms:created>
  <dcterms:modified xsi:type="dcterms:W3CDTF">2016-04-04T06:15:08Z</dcterms:modified>
</cp:coreProperties>
</file>