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Free PPT _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2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4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t>4/25/2016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16993" y="6041166"/>
            <a:ext cx="1110013" cy="272795"/>
            <a:chOff x="3275856" y="1242391"/>
            <a:chExt cx="1656184" cy="407020"/>
          </a:xfrm>
        </p:grpSpPr>
        <p:sp>
          <p:nvSpPr>
            <p:cNvPr id="15" name="Rounded Rectangle 14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6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-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TextBox 19"/>
          <p:cNvSpPr txBox="1"/>
          <p:nvPr/>
        </p:nvSpPr>
        <p:spPr>
          <a:xfrm>
            <a:off x="0" y="5457798"/>
            <a:ext cx="9144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1"/>
          <p:cNvSpPr txBox="1">
            <a:spLocks noChangeArrowheads="1"/>
          </p:cNvSpPr>
          <p:nvPr/>
        </p:nvSpPr>
        <p:spPr bwMode="auto">
          <a:xfrm>
            <a:off x="0" y="4841978"/>
            <a:ext cx="9144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3655774" y="2289713"/>
            <a:ext cx="18002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bg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Fresh</a:t>
            </a:r>
            <a:br>
              <a:rPr lang="en-US" altLang="ko-KR" sz="3200" b="1" dirty="0" smtClean="0">
                <a:solidFill>
                  <a:schemeClr val="bg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</a:br>
            <a:r>
              <a:rPr lang="en-US" altLang="ko-KR" sz="3200" b="1" dirty="0" smtClean="0">
                <a:solidFill>
                  <a:schemeClr val="bg2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Food</a:t>
            </a:r>
            <a:endParaRPr lang="en-US" altLang="ko-KR" sz="3200" b="1" dirty="0" smtClean="0">
              <a:solidFill>
                <a:schemeClr val="bg2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(4:3)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  <a:p>
            <a:endParaRPr lang="en-US" altLang="ko-KR" dirty="0" smtClean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Master text </a:t>
            </a:r>
            <a:r>
              <a:rPr lang="en-US" altLang="ko-KR" b="1" dirty="0" smtClean="0"/>
              <a:t>styles </a:t>
            </a:r>
            <a:r>
              <a:rPr lang="en-US" b="1" dirty="0" smtClean="0"/>
              <a:t>- 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Standard </a:t>
            </a:r>
            <a:r>
              <a:rPr lang="en-US" altLang="ko-KR" b="1" dirty="0">
                <a:latin typeface="Arial" pitchFamily="34" charset="0"/>
                <a:cs typeface="Arial" pitchFamily="34" charset="0"/>
              </a:rPr>
              <a:t>(4:3</a:t>
            </a:r>
            <a:r>
              <a:rPr lang="en-US" altLang="ko-KR" b="1" dirty="0" smtClean="0">
                <a:latin typeface="Arial" pitchFamily="34" charset="0"/>
                <a:cs typeface="Arial" pitchFamily="34" charset="0"/>
              </a:rPr>
              <a:t>)</a:t>
            </a:r>
            <a:endParaRPr lang="en-US" altLang="ko-K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1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needs. 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 smtClean="0"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dirty="0"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</a:t>
            </a:r>
            <a:r>
              <a:rPr lang="en-US" altLang="ko-KR" dirty="0" smtClean="0">
                <a:latin typeface="Arial" pitchFamily="34" charset="0"/>
                <a:cs typeface="Arial" pitchFamily="34" charset="0"/>
              </a:rPr>
              <a:t>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674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</TotalTime>
  <Words>359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Custom Design</vt:lpstr>
      <vt:lpstr>PowerPoint Presentation</vt:lpstr>
      <vt:lpstr> Free PPT _ Click to add title</vt:lpstr>
      <vt:lpstr> Free PPT _ Click to add title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WIN7</cp:lastModifiedBy>
  <cp:revision>35</cp:revision>
  <dcterms:created xsi:type="dcterms:W3CDTF">2014-04-01T16:35:38Z</dcterms:created>
  <dcterms:modified xsi:type="dcterms:W3CDTF">2016-04-25T00:31:21Z</dcterms:modified>
</cp:coreProperties>
</file>