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56" r:id="rId3"/>
    <p:sldId id="257" r:id="rId4"/>
    <p:sldId id="259" r:id="rId5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869" y="-125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535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8249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4409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8716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091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987574"/>
            <a:ext cx="8496944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05880" y="1664245"/>
            <a:ext cx="8496944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979712" y="987574"/>
            <a:ext cx="6912768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1990056" y="1664245"/>
            <a:ext cx="6912768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22808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959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133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431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802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794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510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37D59-5EDB-4C39-B697-625748F703B6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239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hlinkClick r:id="rId2"/>
          </p:cNvPr>
          <p:cNvSpPr txBox="1"/>
          <p:nvPr/>
        </p:nvSpPr>
        <p:spPr>
          <a:xfrm>
            <a:off x="0" y="4912893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4124586" y="4553606"/>
            <a:ext cx="894828" cy="219912"/>
            <a:chOff x="3275856" y="1242391"/>
            <a:chExt cx="1656184" cy="407020"/>
          </a:xfrm>
        </p:grpSpPr>
        <p:sp>
          <p:nvSpPr>
            <p:cNvPr id="19" name="Rounded Rectangle 18"/>
            <p:cNvSpPr/>
            <p:nvPr/>
          </p:nvSpPr>
          <p:spPr>
            <a:xfrm>
              <a:off x="3275856" y="1242391"/>
              <a:ext cx="1656184" cy="407020"/>
            </a:xfrm>
            <a:prstGeom prst="roundRect">
              <a:avLst>
                <a:gd name="adj" fmla="val 50000"/>
              </a:avLst>
            </a:prstGeom>
            <a:solidFill>
              <a:schemeClr val="bg1">
                <a:alpha val="0"/>
              </a:schemeClr>
            </a:solidFill>
            <a:ln w="15875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20" name="Picture 2" descr="E:\002-KIMS BUSINESS\007-01-ALLPPT.com\011-ALLPPT-LOGO\allppt-logo-e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10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16120" y="1319622"/>
              <a:ext cx="1187245" cy="2473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1" name="TextBox 20"/>
          <p:cNvSpPr txBox="1"/>
          <p:nvPr/>
        </p:nvSpPr>
        <p:spPr>
          <a:xfrm>
            <a:off x="0" y="4053438"/>
            <a:ext cx="9144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TITLE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0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1"/>
          <p:cNvSpPr txBox="1">
            <a:spLocks noChangeArrowheads="1"/>
          </p:cNvSpPr>
          <p:nvPr/>
        </p:nvSpPr>
        <p:spPr bwMode="auto">
          <a:xfrm>
            <a:off x="0" y="3549382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PPT TEMPLATES</a:t>
            </a:r>
          </a:p>
        </p:txBody>
      </p:sp>
      <p:sp>
        <p:nvSpPr>
          <p:cNvPr id="23" name="TextBox 1"/>
          <p:cNvSpPr txBox="1">
            <a:spLocks noChangeArrowheads="1"/>
          </p:cNvSpPr>
          <p:nvPr/>
        </p:nvSpPr>
        <p:spPr bwMode="auto">
          <a:xfrm>
            <a:off x="3844300" y="1567830"/>
            <a:ext cx="144016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2400" b="1" dirty="0" smtClean="0">
                <a:solidFill>
                  <a:schemeClr val="bg2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Fresh</a:t>
            </a:r>
            <a:br>
              <a:rPr lang="en-US" altLang="ko-KR" sz="2400" b="1" dirty="0" smtClean="0">
                <a:solidFill>
                  <a:schemeClr val="bg2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</a:br>
            <a:r>
              <a:rPr lang="en-US" altLang="ko-KR" sz="2400" b="1" dirty="0" smtClean="0">
                <a:solidFill>
                  <a:schemeClr val="bg2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Food</a:t>
            </a:r>
            <a:endParaRPr lang="en-US" altLang="ko-KR" sz="2400" b="1" dirty="0" smtClean="0">
              <a:solidFill>
                <a:schemeClr val="bg2"/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447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/>
              <a:t>Click to edit text styles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- Widescreen(16:9)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</a:p>
          <a:p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.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altLang="ko-KR" dirty="0"/>
              <a:t>Free PPT _ Click to add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594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Free PPT _ Click to add title</a:t>
            </a:r>
            <a:endParaRPr lang="ko-KR" alt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b="1" dirty="0"/>
              <a:t>Click to </a:t>
            </a:r>
            <a:r>
              <a:rPr lang="en-US" altLang="ko-KR" b="1" dirty="0" smtClean="0"/>
              <a:t>edit text styles </a:t>
            </a:r>
            <a:r>
              <a:rPr lang="en-US" b="1" dirty="0" smtClean="0"/>
              <a:t>- </a:t>
            </a:r>
            <a:r>
              <a:rPr lang="en-US" b="1" dirty="0"/>
              <a:t>Widescreen(16:9</a:t>
            </a:r>
            <a:r>
              <a:rPr lang="en-US" b="1" dirty="0" smtClean="0"/>
              <a:t>)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</a:p>
          <a:p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.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107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515</TotalTime>
  <Words>291</Words>
  <Application>Microsoft Office PowerPoint</Application>
  <PresentationFormat>On-screen Show (16:9)</PresentationFormat>
  <Paragraphs>19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Office Theme</vt:lpstr>
      <vt:lpstr>Custom Design</vt:lpstr>
      <vt:lpstr>PowerPoint Presentation</vt:lpstr>
      <vt:lpstr> Free PPT _ Click to add title</vt:lpstr>
      <vt:lpstr>Free PPT _ Click to add title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Allppt.com</dc:creator>
  <cp:lastModifiedBy>WIN7</cp:lastModifiedBy>
  <cp:revision>29</cp:revision>
  <dcterms:created xsi:type="dcterms:W3CDTF">2014-04-01T16:27:38Z</dcterms:created>
  <dcterms:modified xsi:type="dcterms:W3CDTF">2016-04-25T00:37:57Z</dcterms:modified>
</cp:coreProperties>
</file>