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844824"/>
            <a:ext cx="47880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11560" y="692696"/>
            <a:ext cx="47880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611560" y="6597932"/>
            <a:ext cx="85324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83089" y="6013269"/>
            <a:ext cx="1110013" cy="272795"/>
            <a:chOff x="3275856" y="1242391"/>
            <a:chExt cx="1656184" cy="407020"/>
          </a:xfrm>
        </p:grpSpPr>
        <p:sp>
          <p:nvSpPr>
            <p:cNvPr id="18" name="Rounded Rectangle 17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Standard </a:t>
            </a:r>
            <a:r>
              <a:rPr lang="en-US" altLang="ko-KR" b="1" dirty="0">
                <a:latin typeface="Arial" pitchFamily="34" charset="0"/>
                <a:cs typeface="Arial" pitchFamily="34" charset="0"/>
              </a:rPr>
              <a:t>(4:3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358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 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33</cp:revision>
  <dcterms:created xsi:type="dcterms:W3CDTF">2014-04-01T16:35:38Z</dcterms:created>
  <dcterms:modified xsi:type="dcterms:W3CDTF">2016-04-18T04:59:25Z</dcterms:modified>
</cp:coreProperties>
</file>