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8448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6926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1560" y="6597932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83089" y="6013269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2016-04-18T04:59:25Z</dcterms:modified>
</cp:coreProperties>
</file>