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81128"/>
            <a:ext cx="9144000" cy="1872208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995936" y="5847655"/>
            <a:ext cx="4788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95936" y="4695527"/>
            <a:ext cx="4788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55161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673947" y="332656"/>
            <a:ext cx="1110013" cy="272795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Standard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(4:3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358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34</cp:revision>
  <dcterms:created xsi:type="dcterms:W3CDTF">2014-04-01T16:35:38Z</dcterms:created>
  <dcterms:modified xsi:type="dcterms:W3CDTF">2016-03-29T06:12:12Z</dcterms:modified>
</cp:coreProperties>
</file>