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089447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5936" y="5805264"/>
            <a:ext cx="47880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95936" y="4653136"/>
            <a:ext cx="4788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52320" y="476672"/>
            <a:ext cx="1110013" cy="272795"/>
            <a:chOff x="3275856" y="1242391"/>
            <a:chExt cx="1656184" cy="407020"/>
          </a:xfrm>
        </p:grpSpPr>
        <p:sp>
          <p:nvSpPr>
            <p:cNvPr id="15" name="Rounded Rectangle 14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6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Standard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(4:3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358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WIN7</cp:lastModifiedBy>
  <cp:revision>34</cp:revision>
  <dcterms:created xsi:type="dcterms:W3CDTF">2014-04-01T16:35:38Z</dcterms:created>
  <dcterms:modified xsi:type="dcterms:W3CDTF">2016-05-19T05:17:02Z</dcterms:modified>
</cp:coreProperties>
</file>