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089447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5/19/2016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80526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65313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452320" y="476672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2016-05-19T05:17:02Z</dcterms:modified>
</cp:coreProperties>
</file>