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3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5" name="Donut 77">
            <a:extLst>
              <a:ext uri="{FF2B5EF4-FFF2-40B4-BE49-F238E27FC236}">
                <a16:creationId xmlns:a16="http://schemas.microsoft.com/office/drawing/2014/main" id="{3C69E8E9-537C-46BF-A0BB-7E8313CA9FA1}"/>
              </a:ext>
            </a:extLst>
          </p:cNvPr>
          <p:cNvSpPr/>
          <p:nvPr/>
        </p:nvSpPr>
        <p:spPr>
          <a:xfrm>
            <a:off x="4538897" y="2442731"/>
            <a:ext cx="3114206" cy="3114206"/>
          </a:xfrm>
          <a:prstGeom prst="donut">
            <a:avLst>
              <a:gd name="adj" fmla="val 378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" name="Oval 78">
            <a:extLst>
              <a:ext uri="{FF2B5EF4-FFF2-40B4-BE49-F238E27FC236}">
                <a16:creationId xmlns:a16="http://schemas.microsoft.com/office/drawing/2014/main" id="{9DFE60FD-2EEE-4728-8BC0-C456DFBD6391}"/>
              </a:ext>
            </a:extLst>
          </p:cNvPr>
          <p:cNvSpPr/>
          <p:nvPr/>
        </p:nvSpPr>
        <p:spPr>
          <a:xfrm>
            <a:off x="5210433" y="3114267"/>
            <a:ext cx="1771134" cy="177113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Donut 26">
            <a:extLst>
              <a:ext uri="{FF2B5EF4-FFF2-40B4-BE49-F238E27FC236}">
                <a16:creationId xmlns:a16="http://schemas.microsoft.com/office/drawing/2014/main" id="{10A4A43D-A671-4876-B33E-DDA67E49E843}"/>
              </a:ext>
            </a:extLst>
          </p:cNvPr>
          <p:cNvSpPr/>
          <p:nvPr/>
        </p:nvSpPr>
        <p:spPr>
          <a:xfrm>
            <a:off x="4187788" y="2091622"/>
            <a:ext cx="3816424" cy="3816424"/>
          </a:xfrm>
          <a:prstGeom prst="donut">
            <a:avLst>
              <a:gd name="adj" fmla="val 378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8" name="Group 25">
            <a:extLst>
              <a:ext uri="{FF2B5EF4-FFF2-40B4-BE49-F238E27FC236}">
                <a16:creationId xmlns:a16="http://schemas.microsoft.com/office/drawing/2014/main" id="{6C6467A1-839B-4C02-81FE-5E3A02B89CD4}"/>
              </a:ext>
            </a:extLst>
          </p:cNvPr>
          <p:cNvGrpSpPr/>
          <p:nvPr/>
        </p:nvGrpSpPr>
        <p:grpSpPr>
          <a:xfrm rot="12600000">
            <a:off x="4752572" y="4742214"/>
            <a:ext cx="979049" cy="1469591"/>
            <a:chOff x="5093002" y="2426934"/>
            <a:chExt cx="2232248" cy="3350691"/>
          </a:xfrm>
          <a:solidFill>
            <a:schemeClr val="accent6"/>
          </a:solidFill>
        </p:grpSpPr>
        <p:grpSp>
          <p:nvGrpSpPr>
            <p:cNvPr id="9" name="Group 19">
              <a:extLst>
                <a:ext uri="{FF2B5EF4-FFF2-40B4-BE49-F238E27FC236}">
                  <a16:creationId xmlns:a16="http://schemas.microsoft.com/office/drawing/2014/main" id="{A3757077-AC35-40A9-A29E-DBC1A50E8548}"/>
                </a:ext>
              </a:extLst>
            </p:cNvPr>
            <p:cNvGrpSpPr/>
            <p:nvPr/>
          </p:nvGrpSpPr>
          <p:grpSpPr>
            <a:xfrm>
              <a:off x="5625823" y="4659182"/>
              <a:ext cx="1166607" cy="1118443"/>
              <a:chOff x="4964627" y="3703863"/>
              <a:chExt cx="393594" cy="377344"/>
            </a:xfrm>
            <a:grpFill/>
          </p:grpSpPr>
          <p:sp>
            <p:nvSpPr>
              <p:cNvPr id="11" name="Oval 1">
                <a:extLst>
                  <a:ext uri="{FF2B5EF4-FFF2-40B4-BE49-F238E27FC236}">
                    <a16:creationId xmlns:a16="http://schemas.microsoft.com/office/drawing/2014/main" id="{C1A246DF-99E9-4C38-A61F-F2BB7EF4A70C}"/>
                  </a:ext>
                </a:extLst>
              </p:cNvPr>
              <p:cNvSpPr/>
              <p:nvPr/>
            </p:nvSpPr>
            <p:spPr>
              <a:xfrm flipH="1">
                <a:off x="4977747" y="3794659"/>
                <a:ext cx="367354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Oval 1">
                <a:extLst>
                  <a:ext uri="{FF2B5EF4-FFF2-40B4-BE49-F238E27FC236}">
                    <a16:creationId xmlns:a16="http://schemas.microsoft.com/office/drawing/2014/main" id="{63A75DC9-4CE8-4B2F-A58D-717068E0263A}"/>
                  </a:ext>
                </a:extLst>
              </p:cNvPr>
              <p:cNvSpPr/>
              <p:nvPr/>
            </p:nvSpPr>
            <p:spPr>
              <a:xfrm flipH="1">
                <a:off x="5017106" y="3976249"/>
                <a:ext cx="288634" cy="104958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Oval 1">
                <a:extLst>
                  <a:ext uri="{FF2B5EF4-FFF2-40B4-BE49-F238E27FC236}">
                    <a16:creationId xmlns:a16="http://schemas.microsoft.com/office/drawing/2014/main" id="{A0E2E5EE-E472-4268-9F2A-D67F6D88FDB3}"/>
                  </a:ext>
                </a:extLst>
              </p:cNvPr>
              <p:cNvSpPr/>
              <p:nvPr/>
            </p:nvSpPr>
            <p:spPr>
              <a:xfrm flipH="1">
                <a:off x="4990867" y="3885454"/>
                <a:ext cx="341114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Oval 1">
                <a:extLst>
                  <a:ext uri="{FF2B5EF4-FFF2-40B4-BE49-F238E27FC236}">
                    <a16:creationId xmlns:a16="http://schemas.microsoft.com/office/drawing/2014/main" id="{D30F0338-9E25-4A50-A2C6-F3852CABEE90}"/>
                  </a:ext>
                </a:extLst>
              </p:cNvPr>
              <p:cNvSpPr/>
              <p:nvPr/>
            </p:nvSpPr>
            <p:spPr>
              <a:xfrm flipH="1">
                <a:off x="4964627" y="3703863"/>
                <a:ext cx="393594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0" name="Block Arc 24">
              <a:extLst>
                <a:ext uri="{FF2B5EF4-FFF2-40B4-BE49-F238E27FC236}">
                  <a16:creationId xmlns:a16="http://schemas.microsoft.com/office/drawing/2014/main" id="{EC6A1B2D-25B6-4D24-84EA-1BD9BC7CA2B1}"/>
                </a:ext>
              </a:extLst>
            </p:cNvPr>
            <p:cNvSpPr/>
            <p:nvPr/>
          </p:nvSpPr>
          <p:spPr>
            <a:xfrm>
              <a:off x="5093002" y="2426934"/>
              <a:ext cx="2232248" cy="2232248"/>
            </a:xfrm>
            <a:prstGeom prst="blockArc">
              <a:avLst>
                <a:gd name="adj1" fmla="val 7222187"/>
                <a:gd name="adj2" fmla="val 3660514"/>
                <a:gd name="adj3" fmla="val 810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27">
            <a:extLst>
              <a:ext uri="{FF2B5EF4-FFF2-40B4-BE49-F238E27FC236}">
                <a16:creationId xmlns:a16="http://schemas.microsoft.com/office/drawing/2014/main" id="{5C2A7B09-B05C-4467-B985-607896A87094}"/>
              </a:ext>
            </a:extLst>
          </p:cNvPr>
          <p:cNvGrpSpPr/>
          <p:nvPr/>
        </p:nvGrpSpPr>
        <p:grpSpPr>
          <a:xfrm rot="19800000">
            <a:off x="4752572" y="1754098"/>
            <a:ext cx="979049" cy="1469591"/>
            <a:chOff x="5093002" y="2426934"/>
            <a:chExt cx="2232248" cy="3350691"/>
          </a:xfrm>
          <a:solidFill>
            <a:schemeClr val="accent4"/>
          </a:solidFill>
        </p:grpSpPr>
        <p:grpSp>
          <p:nvGrpSpPr>
            <p:cNvPr id="16" name="Group 28">
              <a:extLst>
                <a:ext uri="{FF2B5EF4-FFF2-40B4-BE49-F238E27FC236}">
                  <a16:creationId xmlns:a16="http://schemas.microsoft.com/office/drawing/2014/main" id="{A8046EFD-2DEF-4565-9D38-F9F07854B9AD}"/>
                </a:ext>
              </a:extLst>
            </p:cNvPr>
            <p:cNvGrpSpPr/>
            <p:nvPr/>
          </p:nvGrpSpPr>
          <p:grpSpPr>
            <a:xfrm>
              <a:off x="5625823" y="4659182"/>
              <a:ext cx="1166607" cy="1118443"/>
              <a:chOff x="4964627" y="3703863"/>
              <a:chExt cx="393594" cy="377344"/>
            </a:xfrm>
            <a:grpFill/>
          </p:grpSpPr>
          <p:sp>
            <p:nvSpPr>
              <p:cNvPr id="18" name="Oval 1">
                <a:extLst>
                  <a:ext uri="{FF2B5EF4-FFF2-40B4-BE49-F238E27FC236}">
                    <a16:creationId xmlns:a16="http://schemas.microsoft.com/office/drawing/2014/main" id="{624C3BAD-4919-466F-8B96-C66FA1138356}"/>
                  </a:ext>
                </a:extLst>
              </p:cNvPr>
              <p:cNvSpPr/>
              <p:nvPr/>
            </p:nvSpPr>
            <p:spPr>
              <a:xfrm flipH="1">
                <a:off x="4977747" y="3794659"/>
                <a:ext cx="367354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Oval 1">
                <a:extLst>
                  <a:ext uri="{FF2B5EF4-FFF2-40B4-BE49-F238E27FC236}">
                    <a16:creationId xmlns:a16="http://schemas.microsoft.com/office/drawing/2014/main" id="{174E5BA0-1643-44D0-8943-342EAFDB107F}"/>
                  </a:ext>
                </a:extLst>
              </p:cNvPr>
              <p:cNvSpPr/>
              <p:nvPr/>
            </p:nvSpPr>
            <p:spPr>
              <a:xfrm flipH="1">
                <a:off x="5017106" y="3976249"/>
                <a:ext cx="288634" cy="104958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Oval 1">
                <a:extLst>
                  <a:ext uri="{FF2B5EF4-FFF2-40B4-BE49-F238E27FC236}">
                    <a16:creationId xmlns:a16="http://schemas.microsoft.com/office/drawing/2014/main" id="{57B10C4E-22AF-4C53-B906-438E2F827684}"/>
                  </a:ext>
                </a:extLst>
              </p:cNvPr>
              <p:cNvSpPr/>
              <p:nvPr/>
            </p:nvSpPr>
            <p:spPr>
              <a:xfrm flipH="1">
                <a:off x="4990867" y="3885454"/>
                <a:ext cx="341114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Oval 1">
                <a:extLst>
                  <a:ext uri="{FF2B5EF4-FFF2-40B4-BE49-F238E27FC236}">
                    <a16:creationId xmlns:a16="http://schemas.microsoft.com/office/drawing/2014/main" id="{73824E67-C543-4B14-A885-963EF45E6474}"/>
                  </a:ext>
                </a:extLst>
              </p:cNvPr>
              <p:cNvSpPr/>
              <p:nvPr/>
            </p:nvSpPr>
            <p:spPr>
              <a:xfrm flipH="1">
                <a:off x="4964627" y="3703863"/>
                <a:ext cx="393594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7" name="Block Arc 29">
              <a:extLst>
                <a:ext uri="{FF2B5EF4-FFF2-40B4-BE49-F238E27FC236}">
                  <a16:creationId xmlns:a16="http://schemas.microsoft.com/office/drawing/2014/main" id="{56DFD240-8303-4435-9C11-20B68711B7A3}"/>
                </a:ext>
              </a:extLst>
            </p:cNvPr>
            <p:cNvSpPr/>
            <p:nvPr/>
          </p:nvSpPr>
          <p:spPr>
            <a:xfrm>
              <a:off x="5093002" y="2426934"/>
              <a:ext cx="2232248" cy="2232248"/>
            </a:xfrm>
            <a:prstGeom prst="blockArc">
              <a:avLst>
                <a:gd name="adj1" fmla="val 7222187"/>
                <a:gd name="adj2" fmla="val 3660514"/>
                <a:gd name="adj3" fmla="val 810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oup 34">
            <a:extLst>
              <a:ext uri="{FF2B5EF4-FFF2-40B4-BE49-F238E27FC236}">
                <a16:creationId xmlns:a16="http://schemas.microsoft.com/office/drawing/2014/main" id="{244A8DB9-B0FB-4706-8302-C0885461EEFF}"/>
              </a:ext>
            </a:extLst>
          </p:cNvPr>
          <p:cNvGrpSpPr/>
          <p:nvPr/>
        </p:nvGrpSpPr>
        <p:grpSpPr>
          <a:xfrm rot="16200000">
            <a:off x="3916583" y="3265039"/>
            <a:ext cx="979049" cy="1469591"/>
            <a:chOff x="5093002" y="2426934"/>
            <a:chExt cx="2232248" cy="3350691"/>
          </a:xfrm>
          <a:solidFill>
            <a:schemeClr val="accent5"/>
          </a:solidFill>
        </p:grpSpPr>
        <p:grpSp>
          <p:nvGrpSpPr>
            <p:cNvPr id="23" name="Group 35">
              <a:extLst>
                <a:ext uri="{FF2B5EF4-FFF2-40B4-BE49-F238E27FC236}">
                  <a16:creationId xmlns:a16="http://schemas.microsoft.com/office/drawing/2014/main" id="{C2829FE1-45FB-4D27-97EA-58DC4CAC7D9E}"/>
                </a:ext>
              </a:extLst>
            </p:cNvPr>
            <p:cNvGrpSpPr/>
            <p:nvPr/>
          </p:nvGrpSpPr>
          <p:grpSpPr>
            <a:xfrm>
              <a:off x="5625823" y="4659182"/>
              <a:ext cx="1166607" cy="1118443"/>
              <a:chOff x="4964627" y="3703863"/>
              <a:chExt cx="393594" cy="377344"/>
            </a:xfrm>
            <a:grpFill/>
          </p:grpSpPr>
          <p:sp>
            <p:nvSpPr>
              <p:cNvPr id="25" name="Oval 1">
                <a:extLst>
                  <a:ext uri="{FF2B5EF4-FFF2-40B4-BE49-F238E27FC236}">
                    <a16:creationId xmlns:a16="http://schemas.microsoft.com/office/drawing/2014/main" id="{825329AB-8729-487A-9081-37A64FBD95F0}"/>
                  </a:ext>
                </a:extLst>
              </p:cNvPr>
              <p:cNvSpPr/>
              <p:nvPr/>
            </p:nvSpPr>
            <p:spPr>
              <a:xfrm flipH="1">
                <a:off x="4977747" y="3794659"/>
                <a:ext cx="367354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6" name="Oval 1">
                <a:extLst>
                  <a:ext uri="{FF2B5EF4-FFF2-40B4-BE49-F238E27FC236}">
                    <a16:creationId xmlns:a16="http://schemas.microsoft.com/office/drawing/2014/main" id="{A92FDAAC-F9AA-4462-8870-ED62EBB58B61}"/>
                  </a:ext>
                </a:extLst>
              </p:cNvPr>
              <p:cNvSpPr/>
              <p:nvPr/>
            </p:nvSpPr>
            <p:spPr>
              <a:xfrm flipH="1">
                <a:off x="5017106" y="3976249"/>
                <a:ext cx="288634" cy="104958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7" name="Oval 1">
                <a:extLst>
                  <a:ext uri="{FF2B5EF4-FFF2-40B4-BE49-F238E27FC236}">
                    <a16:creationId xmlns:a16="http://schemas.microsoft.com/office/drawing/2014/main" id="{1ADC9AAD-2804-47D5-868B-E7282A09BFF0}"/>
                  </a:ext>
                </a:extLst>
              </p:cNvPr>
              <p:cNvSpPr/>
              <p:nvPr/>
            </p:nvSpPr>
            <p:spPr>
              <a:xfrm flipH="1">
                <a:off x="4990867" y="3885454"/>
                <a:ext cx="341114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Oval 1">
                <a:extLst>
                  <a:ext uri="{FF2B5EF4-FFF2-40B4-BE49-F238E27FC236}">
                    <a16:creationId xmlns:a16="http://schemas.microsoft.com/office/drawing/2014/main" id="{608E81C4-A0EA-42F5-A21E-7F92E6B3D312}"/>
                  </a:ext>
                </a:extLst>
              </p:cNvPr>
              <p:cNvSpPr/>
              <p:nvPr/>
            </p:nvSpPr>
            <p:spPr>
              <a:xfrm flipH="1">
                <a:off x="4964627" y="3703863"/>
                <a:ext cx="393594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4" name="Block Arc 36">
              <a:extLst>
                <a:ext uri="{FF2B5EF4-FFF2-40B4-BE49-F238E27FC236}">
                  <a16:creationId xmlns:a16="http://schemas.microsoft.com/office/drawing/2014/main" id="{BEE858A2-57AB-4634-AC9D-0F3CB46F2F9E}"/>
                </a:ext>
              </a:extLst>
            </p:cNvPr>
            <p:cNvSpPr/>
            <p:nvPr/>
          </p:nvSpPr>
          <p:spPr>
            <a:xfrm>
              <a:off x="5093002" y="2426934"/>
              <a:ext cx="2232248" cy="2232248"/>
            </a:xfrm>
            <a:prstGeom prst="blockArc">
              <a:avLst>
                <a:gd name="adj1" fmla="val 7222187"/>
                <a:gd name="adj2" fmla="val 3660514"/>
                <a:gd name="adj3" fmla="val 810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oup 43">
            <a:extLst>
              <a:ext uri="{FF2B5EF4-FFF2-40B4-BE49-F238E27FC236}">
                <a16:creationId xmlns:a16="http://schemas.microsoft.com/office/drawing/2014/main" id="{63CC9E49-2A05-4306-9B21-88E5863CE511}"/>
              </a:ext>
            </a:extLst>
          </p:cNvPr>
          <p:cNvGrpSpPr/>
          <p:nvPr/>
        </p:nvGrpSpPr>
        <p:grpSpPr>
          <a:xfrm rot="9000000" flipH="1">
            <a:off x="6492045" y="4742214"/>
            <a:ext cx="979049" cy="1469591"/>
            <a:chOff x="5093002" y="2426934"/>
            <a:chExt cx="2232248" cy="3350691"/>
          </a:xfrm>
          <a:solidFill>
            <a:schemeClr val="accent3"/>
          </a:solidFill>
        </p:grpSpPr>
        <p:grpSp>
          <p:nvGrpSpPr>
            <p:cNvPr id="30" name="Group 58">
              <a:extLst>
                <a:ext uri="{FF2B5EF4-FFF2-40B4-BE49-F238E27FC236}">
                  <a16:creationId xmlns:a16="http://schemas.microsoft.com/office/drawing/2014/main" id="{A1E3C501-F30B-442D-956F-388D2B209426}"/>
                </a:ext>
              </a:extLst>
            </p:cNvPr>
            <p:cNvGrpSpPr/>
            <p:nvPr/>
          </p:nvGrpSpPr>
          <p:grpSpPr>
            <a:xfrm>
              <a:off x="5625823" y="4659182"/>
              <a:ext cx="1166607" cy="1118443"/>
              <a:chOff x="4964627" y="3703863"/>
              <a:chExt cx="393594" cy="377344"/>
            </a:xfrm>
            <a:grpFill/>
          </p:grpSpPr>
          <p:sp>
            <p:nvSpPr>
              <p:cNvPr id="32" name="Oval 1">
                <a:extLst>
                  <a:ext uri="{FF2B5EF4-FFF2-40B4-BE49-F238E27FC236}">
                    <a16:creationId xmlns:a16="http://schemas.microsoft.com/office/drawing/2014/main" id="{16518263-EDF4-4FC4-8E1D-6CF870892F45}"/>
                  </a:ext>
                </a:extLst>
              </p:cNvPr>
              <p:cNvSpPr/>
              <p:nvPr/>
            </p:nvSpPr>
            <p:spPr>
              <a:xfrm flipH="1">
                <a:off x="4977747" y="3794659"/>
                <a:ext cx="367354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Oval 1">
                <a:extLst>
                  <a:ext uri="{FF2B5EF4-FFF2-40B4-BE49-F238E27FC236}">
                    <a16:creationId xmlns:a16="http://schemas.microsoft.com/office/drawing/2014/main" id="{3FBC0341-968F-4DAD-8D25-93E550B1001A}"/>
                  </a:ext>
                </a:extLst>
              </p:cNvPr>
              <p:cNvSpPr/>
              <p:nvPr/>
            </p:nvSpPr>
            <p:spPr>
              <a:xfrm flipH="1">
                <a:off x="5017106" y="3976249"/>
                <a:ext cx="288634" cy="104958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Oval 1">
                <a:extLst>
                  <a:ext uri="{FF2B5EF4-FFF2-40B4-BE49-F238E27FC236}">
                    <a16:creationId xmlns:a16="http://schemas.microsoft.com/office/drawing/2014/main" id="{8BBF0519-5763-4251-B2BD-C511AC39F997}"/>
                  </a:ext>
                </a:extLst>
              </p:cNvPr>
              <p:cNvSpPr/>
              <p:nvPr/>
            </p:nvSpPr>
            <p:spPr>
              <a:xfrm flipH="1">
                <a:off x="4990867" y="3885454"/>
                <a:ext cx="341114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Oval 1">
                <a:extLst>
                  <a:ext uri="{FF2B5EF4-FFF2-40B4-BE49-F238E27FC236}">
                    <a16:creationId xmlns:a16="http://schemas.microsoft.com/office/drawing/2014/main" id="{E383526E-5EFF-48B4-947E-544FC1A1614A}"/>
                  </a:ext>
                </a:extLst>
              </p:cNvPr>
              <p:cNvSpPr/>
              <p:nvPr/>
            </p:nvSpPr>
            <p:spPr>
              <a:xfrm flipH="1">
                <a:off x="4964627" y="3703863"/>
                <a:ext cx="393594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31" name="Block Arc 59">
              <a:extLst>
                <a:ext uri="{FF2B5EF4-FFF2-40B4-BE49-F238E27FC236}">
                  <a16:creationId xmlns:a16="http://schemas.microsoft.com/office/drawing/2014/main" id="{2FA3AE8B-4AAF-4CD5-B3F9-F27DBB963263}"/>
                </a:ext>
              </a:extLst>
            </p:cNvPr>
            <p:cNvSpPr/>
            <p:nvPr/>
          </p:nvSpPr>
          <p:spPr>
            <a:xfrm>
              <a:off x="5093002" y="2426934"/>
              <a:ext cx="2232248" cy="2232248"/>
            </a:xfrm>
            <a:prstGeom prst="blockArc">
              <a:avLst>
                <a:gd name="adj1" fmla="val 7222187"/>
                <a:gd name="adj2" fmla="val 3660514"/>
                <a:gd name="adj3" fmla="val 810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oup 44">
            <a:extLst>
              <a:ext uri="{FF2B5EF4-FFF2-40B4-BE49-F238E27FC236}">
                <a16:creationId xmlns:a16="http://schemas.microsoft.com/office/drawing/2014/main" id="{3C4EFF63-0CE3-4F45-BB6C-B0FEC704A51C}"/>
              </a:ext>
            </a:extLst>
          </p:cNvPr>
          <p:cNvGrpSpPr/>
          <p:nvPr/>
        </p:nvGrpSpPr>
        <p:grpSpPr>
          <a:xfrm rot="1800000" flipH="1">
            <a:off x="6492045" y="1754098"/>
            <a:ext cx="979049" cy="1469591"/>
            <a:chOff x="5093002" y="2426934"/>
            <a:chExt cx="2232248" cy="3350691"/>
          </a:xfrm>
          <a:solidFill>
            <a:schemeClr val="accent1"/>
          </a:solidFill>
        </p:grpSpPr>
        <p:grpSp>
          <p:nvGrpSpPr>
            <p:cNvPr id="37" name="Group 52">
              <a:extLst>
                <a:ext uri="{FF2B5EF4-FFF2-40B4-BE49-F238E27FC236}">
                  <a16:creationId xmlns:a16="http://schemas.microsoft.com/office/drawing/2014/main" id="{623CCC7B-9516-46AE-ABF9-96BF556FBAD3}"/>
                </a:ext>
              </a:extLst>
            </p:cNvPr>
            <p:cNvGrpSpPr/>
            <p:nvPr/>
          </p:nvGrpSpPr>
          <p:grpSpPr>
            <a:xfrm>
              <a:off x="5625823" y="4659182"/>
              <a:ext cx="1166607" cy="1118443"/>
              <a:chOff x="4964627" y="3703863"/>
              <a:chExt cx="393594" cy="377344"/>
            </a:xfrm>
            <a:grpFill/>
          </p:grpSpPr>
          <p:sp>
            <p:nvSpPr>
              <p:cNvPr id="39" name="Oval 1">
                <a:extLst>
                  <a:ext uri="{FF2B5EF4-FFF2-40B4-BE49-F238E27FC236}">
                    <a16:creationId xmlns:a16="http://schemas.microsoft.com/office/drawing/2014/main" id="{D31964CE-FAE5-49BC-BE18-1B032F1F06CB}"/>
                  </a:ext>
                </a:extLst>
              </p:cNvPr>
              <p:cNvSpPr/>
              <p:nvPr/>
            </p:nvSpPr>
            <p:spPr>
              <a:xfrm flipH="1">
                <a:off x="4977747" y="3794659"/>
                <a:ext cx="367354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Oval 1">
                <a:extLst>
                  <a:ext uri="{FF2B5EF4-FFF2-40B4-BE49-F238E27FC236}">
                    <a16:creationId xmlns:a16="http://schemas.microsoft.com/office/drawing/2014/main" id="{1299951B-6D1F-4FB2-B6A6-94F989F3A5AC}"/>
                  </a:ext>
                </a:extLst>
              </p:cNvPr>
              <p:cNvSpPr/>
              <p:nvPr/>
            </p:nvSpPr>
            <p:spPr>
              <a:xfrm flipH="1">
                <a:off x="5017106" y="3976249"/>
                <a:ext cx="288634" cy="104958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Oval 1">
                <a:extLst>
                  <a:ext uri="{FF2B5EF4-FFF2-40B4-BE49-F238E27FC236}">
                    <a16:creationId xmlns:a16="http://schemas.microsoft.com/office/drawing/2014/main" id="{82760B7E-C805-42F3-8C2F-7E99B7273DFC}"/>
                  </a:ext>
                </a:extLst>
              </p:cNvPr>
              <p:cNvSpPr/>
              <p:nvPr/>
            </p:nvSpPr>
            <p:spPr>
              <a:xfrm flipH="1">
                <a:off x="4990867" y="3885454"/>
                <a:ext cx="341114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Oval 1">
                <a:extLst>
                  <a:ext uri="{FF2B5EF4-FFF2-40B4-BE49-F238E27FC236}">
                    <a16:creationId xmlns:a16="http://schemas.microsoft.com/office/drawing/2014/main" id="{A4CBEA25-0A1A-408D-8EED-3645EC97B06A}"/>
                  </a:ext>
                </a:extLst>
              </p:cNvPr>
              <p:cNvSpPr/>
              <p:nvPr/>
            </p:nvSpPr>
            <p:spPr>
              <a:xfrm flipH="1">
                <a:off x="4964627" y="3703863"/>
                <a:ext cx="393594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38" name="Block Arc 53">
              <a:extLst>
                <a:ext uri="{FF2B5EF4-FFF2-40B4-BE49-F238E27FC236}">
                  <a16:creationId xmlns:a16="http://schemas.microsoft.com/office/drawing/2014/main" id="{41A6E815-601B-47F5-AA3E-BC0A607A7A11}"/>
                </a:ext>
              </a:extLst>
            </p:cNvPr>
            <p:cNvSpPr/>
            <p:nvPr/>
          </p:nvSpPr>
          <p:spPr>
            <a:xfrm>
              <a:off x="5093002" y="2426934"/>
              <a:ext cx="2232248" cy="2232248"/>
            </a:xfrm>
            <a:prstGeom prst="blockArc">
              <a:avLst>
                <a:gd name="adj1" fmla="val 7222187"/>
                <a:gd name="adj2" fmla="val 3660514"/>
                <a:gd name="adj3" fmla="val 810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oup 45">
            <a:extLst>
              <a:ext uri="{FF2B5EF4-FFF2-40B4-BE49-F238E27FC236}">
                <a16:creationId xmlns:a16="http://schemas.microsoft.com/office/drawing/2014/main" id="{F82C8A68-6A73-41E9-ADC1-11807C2D6D90}"/>
              </a:ext>
            </a:extLst>
          </p:cNvPr>
          <p:cNvGrpSpPr/>
          <p:nvPr/>
        </p:nvGrpSpPr>
        <p:grpSpPr>
          <a:xfrm rot="5400000" flipH="1">
            <a:off x="7328034" y="3265039"/>
            <a:ext cx="979049" cy="1469591"/>
            <a:chOff x="5093002" y="2426934"/>
            <a:chExt cx="2232248" cy="3350691"/>
          </a:xfrm>
          <a:solidFill>
            <a:schemeClr val="accent2"/>
          </a:solidFill>
        </p:grpSpPr>
        <p:grpSp>
          <p:nvGrpSpPr>
            <p:cNvPr id="44" name="Group 46">
              <a:extLst>
                <a:ext uri="{FF2B5EF4-FFF2-40B4-BE49-F238E27FC236}">
                  <a16:creationId xmlns:a16="http://schemas.microsoft.com/office/drawing/2014/main" id="{894A449B-03C6-4316-AF91-07BF4AA5E422}"/>
                </a:ext>
              </a:extLst>
            </p:cNvPr>
            <p:cNvGrpSpPr/>
            <p:nvPr/>
          </p:nvGrpSpPr>
          <p:grpSpPr>
            <a:xfrm>
              <a:off x="5625823" y="4659182"/>
              <a:ext cx="1166607" cy="1118443"/>
              <a:chOff x="4964627" y="3703863"/>
              <a:chExt cx="393594" cy="377344"/>
            </a:xfrm>
            <a:grpFill/>
          </p:grpSpPr>
          <p:sp>
            <p:nvSpPr>
              <p:cNvPr id="46" name="Oval 1">
                <a:extLst>
                  <a:ext uri="{FF2B5EF4-FFF2-40B4-BE49-F238E27FC236}">
                    <a16:creationId xmlns:a16="http://schemas.microsoft.com/office/drawing/2014/main" id="{B3C14364-31D1-4608-9274-71F7C055B4D5}"/>
                  </a:ext>
                </a:extLst>
              </p:cNvPr>
              <p:cNvSpPr/>
              <p:nvPr/>
            </p:nvSpPr>
            <p:spPr>
              <a:xfrm flipH="1">
                <a:off x="4977747" y="3794659"/>
                <a:ext cx="367354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7" name="Oval 1">
                <a:extLst>
                  <a:ext uri="{FF2B5EF4-FFF2-40B4-BE49-F238E27FC236}">
                    <a16:creationId xmlns:a16="http://schemas.microsoft.com/office/drawing/2014/main" id="{FD7BA1AF-CFCC-4FE6-AC1B-010ED00219F8}"/>
                  </a:ext>
                </a:extLst>
              </p:cNvPr>
              <p:cNvSpPr/>
              <p:nvPr/>
            </p:nvSpPr>
            <p:spPr>
              <a:xfrm flipH="1">
                <a:off x="5017106" y="3976249"/>
                <a:ext cx="288634" cy="104958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Oval 1">
                <a:extLst>
                  <a:ext uri="{FF2B5EF4-FFF2-40B4-BE49-F238E27FC236}">
                    <a16:creationId xmlns:a16="http://schemas.microsoft.com/office/drawing/2014/main" id="{EE91D1E8-6B47-40A8-B0E6-2C87705AB806}"/>
                  </a:ext>
                </a:extLst>
              </p:cNvPr>
              <p:cNvSpPr/>
              <p:nvPr/>
            </p:nvSpPr>
            <p:spPr>
              <a:xfrm flipH="1">
                <a:off x="4990867" y="3885454"/>
                <a:ext cx="341114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Oval 1">
                <a:extLst>
                  <a:ext uri="{FF2B5EF4-FFF2-40B4-BE49-F238E27FC236}">
                    <a16:creationId xmlns:a16="http://schemas.microsoft.com/office/drawing/2014/main" id="{647FCA3F-F8C5-4F9C-B438-919187A6442B}"/>
                  </a:ext>
                </a:extLst>
              </p:cNvPr>
              <p:cNvSpPr/>
              <p:nvPr/>
            </p:nvSpPr>
            <p:spPr>
              <a:xfrm flipH="1">
                <a:off x="4964627" y="3703863"/>
                <a:ext cx="393594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45" name="Block Arc 47">
              <a:extLst>
                <a:ext uri="{FF2B5EF4-FFF2-40B4-BE49-F238E27FC236}">
                  <a16:creationId xmlns:a16="http://schemas.microsoft.com/office/drawing/2014/main" id="{4FA63B14-A873-480D-A176-DB70046A8A1A}"/>
                </a:ext>
              </a:extLst>
            </p:cNvPr>
            <p:cNvSpPr/>
            <p:nvPr/>
          </p:nvSpPr>
          <p:spPr>
            <a:xfrm>
              <a:off x="5093002" y="2426934"/>
              <a:ext cx="2232248" cy="2232248"/>
            </a:xfrm>
            <a:prstGeom prst="blockArc">
              <a:avLst>
                <a:gd name="adj1" fmla="val 7222187"/>
                <a:gd name="adj2" fmla="val 3660514"/>
                <a:gd name="adj3" fmla="val 810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50" name="Oval 64">
            <a:extLst>
              <a:ext uri="{FF2B5EF4-FFF2-40B4-BE49-F238E27FC236}">
                <a16:creationId xmlns:a16="http://schemas.microsoft.com/office/drawing/2014/main" id="{AD689A28-48FD-4E50-BED1-C2C94771E7C0}"/>
              </a:ext>
            </a:extLst>
          </p:cNvPr>
          <p:cNvSpPr/>
          <p:nvPr/>
        </p:nvSpPr>
        <p:spPr>
          <a:xfrm>
            <a:off x="6757763" y="1940337"/>
            <a:ext cx="672289" cy="67228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1" name="Oval 65">
            <a:extLst>
              <a:ext uri="{FF2B5EF4-FFF2-40B4-BE49-F238E27FC236}">
                <a16:creationId xmlns:a16="http://schemas.microsoft.com/office/drawing/2014/main" id="{232D3028-9BCA-4E8A-861D-0F3168BE34CC}"/>
              </a:ext>
            </a:extLst>
          </p:cNvPr>
          <p:cNvSpPr/>
          <p:nvPr/>
        </p:nvSpPr>
        <p:spPr>
          <a:xfrm>
            <a:off x="4783316" y="1940337"/>
            <a:ext cx="672289" cy="67228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2" name="Oval 66">
            <a:extLst>
              <a:ext uri="{FF2B5EF4-FFF2-40B4-BE49-F238E27FC236}">
                <a16:creationId xmlns:a16="http://schemas.microsoft.com/office/drawing/2014/main" id="{B13C543B-9763-49AD-BCBE-553F146FFBFA}"/>
              </a:ext>
            </a:extLst>
          </p:cNvPr>
          <p:cNvSpPr/>
          <p:nvPr/>
        </p:nvSpPr>
        <p:spPr>
          <a:xfrm>
            <a:off x="3807044" y="3663690"/>
            <a:ext cx="672289" cy="67228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5" name="Oval 67">
            <a:extLst>
              <a:ext uri="{FF2B5EF4-FFF2-40B4-BE49-F238E27FC236}">
                <a16:creationId xmlns:a16="http://schemas.microsoft.com/office/drawing/2014/main" id="{6E48AF79-EE7F-4D7C-8E86-9738242B2B3D}"/>
              </a:ext>
            </a:extLst>
          </p:cNvPr>
          <p:cNvSpPr/>
          <p:nvPr/>
        </p:nvSpPr>
        <p:spPr>
          <a:xfrm>
            <a:off x="4782463" y="5301079"/>
            <a:ext cx="672289" cy="67228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6" name="Oval 68">
            <a:extLst>
              <a:ext uri="{FF2B5EF4-FFF2-40B4-BE49-F238E27FC236}">
                <a16:creationId xmlns:a16="http://schemas.microsoft.com/office/drawing/2014/main" id="{64BAFF72-CD23-4EDE-9661-C8EB96965BB0}"/>
              </a:ext>
            </a:extLst>
          </p:cNvPr>
          <p:cNvSpPr/>
          <p:nvPr/>
        </p:nvSpPr>
        <p:spPr>
          <a:xfrm>
            <a:off x="6767215" y="5310603"/>
            <a:ext cx="672289" cy="67228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7" name="Oval 69">
            <a:extLst>
              <a:ext uri="{FF2B5EF4-FFF2-40B4-BE49-F238E27FC236}">
                <a16:creationId xmlns:a16="http://schemas.microsoft.com/office/drawing/2014/main" id="{2BFB4AF1-4079-4412-85AD-0945E8C228D2}"/>
              </a:ext>
            </a:extLst>
          </p:cNvPr>
          <p:cNvSpPr/>
          <p:nvPr/>
        </p:nvSpPr>
        <p:spPr>
          <a:xfrm>
            <a:off x="7714085" y="3663690"/>
            <a:ext cx="672289" cy="67228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58" name="Group 79">
            <a:extLst>
              <a:ext uri="{FF2B5EF4-FFF2-40B4-BE49-F238E27FC236}">
                <a16:creationId xmlns:a16="http://schemas.microsoft.com/office/drawing/2014/main" id="{95DABAC0-218D-4809-A439-CE905A24A253}"/>
              </a:ext>
            </a:extLst>
          </p:cNvPr>
          <p:cNvGrpSpPr/>
          <p:nvPr/>
        </p:nvGrpSpPr>
        <p:grpSpPr>
          <a:xfrm>
            <a:off x="7750822" y="1817550"/>
            <a:ext cx="2837896" cy="923330"/>
            <a:chOff x="2551705" y="4283314"/>
            <a:chExt cx="2357003" cy="923330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13829667-09E8-44AD-8DC7-6FDBA825D6AB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Easy to change colors, photos.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07989C15-6759-473E-987B-1758A93989D4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61" name="Group 82">
            <a:extLst>
              <a:ext uri="{FF2B5EF4-FFF2-40B4-BE49-F238E27FC236}">
                <a16:creationId xmlns:a16="http://schemas.microsoft.com/office/drawing/2014/main" id="{A745793F-73C4-41F7-807A-B902AFA7AA4F}"/>
              </a:ext>
            </a:extLst>
          </p:cNvPr>
          <p:cNvGrpSpPr/>
          <p:nvPr/>
        </p:nvGrpSpPr>
        <p:grpSpPr>
          <a:xfrm>
            <a:off x="8644856" y="3529352"/>
            <a:ext cx="2837898" cy="923330"/>
            <a:chOff x="2551705" y="4283314"/>
            <a:chExt cx="2357003" cy="923330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8DF7D421-5F40-4AAA-840F-7900FD487C75}"/>
                </a:ext>
              </a:extLst>
            </p:cNvPr>
            <p:cNvSpPr txBox="1"/>
            <p:nvPr/>
          </p:nvSpPr>
          <p:spPr>
            <a:xfrm>
              <a:off x="2551707" y="4560313"/>
              <a:ext cx="23570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Easy to change colors, photos.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D777A224-49DC-4F8D-86AC-999F93D6E655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64" name="Group 85">
            <a:extLst>
              <a:ext uri="{FF2B5EF4-FFF2-40B4-BE49-F238E27FC236}">
                <a16:creationId xmlns:a16="http://schemas.microsoft.com/office/drawing/2014/main" id="{7E4047D3-62B2-4644-9878-586EC073A46C}"/>
              </a:ext>
            </a:extLst>
          </p:cNvPr>
          <p:cNvGrpSpPr/>
          <p:nvPr/>
        </p:nvGrpSpPr>
        <p:grpSpPr>
          <a:xfrm>
            <a:off x="7750822" y="5247697"/>
            <a:ext cx="2813773" cy="923330"/>
            <a:chOff x="2551705" y="4283314"/>
            <a:chExt cx="2357003" cy="923330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754B2DC7-7F4E-4412-AC03-A1922655ABBE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Easy to change colors, photos.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5F90EE50-7861-4216-8599-727E66B4FEC2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67" name="Group 88">
            <a:extLst>
              <a:ext uri="{FF2B5EF4-FFF2-40B4-BE49-F238E27FC236}">
                <a16:creationId xmlns:a16="http://schemas.microsoft.com/office/drawing/2014/main" id="{4A4B9C8D-8F86-4C3E-87B9-CF29E47076CF}"/>
              </a:ext>
            </a:extLst>
          </p:cNvPr>
          <p:cNvGrpSpPr/>
          <p:nvPr/>
        </p:nvGrpSpPr>
        <p:grpSpPr>
          <a:xfrm>
            <a:off x="1650218" y="1817550"/>
            <a:ext cx="2798913" cy="923330"/>
            <a:chOff x="2551705" y="4283314"/>
            <a:chExt cx="2357003" cy="923330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431C3787-0BF6-47E3-9290-C94E75A0A195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Easy to change colors, photos.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EF67E286-E90D-444E-8C38-D66CEC72D493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70" name="Group 91">
            <a:extLst>
              <a:ext uri="{FF2B5EF4-FFF2-40B4-BE49-F238E27FC236}">
                <a16:creationId xmlns:a16="http://schemas.microsoft.com/office/drawing/2014/main" id="{902ED1FD-A983-43FB-B75B-CC027C309966}"/>
              </a:ext>
            </a:extLst>
          </p:cNvPr>
          <p:cNvGrpSpPr/>
          <p:nvPr/>
        </p:nvGrpSpPr>
        <p:grpSpPr>
          <a:xfrm>
            <a:off x="733371" y="3529352"/>
            <a:ext cx="2798916" cy="923330"/>
            <a:chOff x="2551705" y="4283314"/>
            <a:chExt cx="2357003" cy="923330"/>
          </a:xfrm>
        </p:grpSpPr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122DB8BA-4074-43E1-8811-69354D909D77}"/>
                </a:ext>
              </a:extLst>
            </p:cNvPr>
            <p:cNvSpPr txBox="1"/>
            <p:nvPr/>
          </p:nvSpPr>
          <p:spPr>
            <a:xfrm>
              <a:off x="2551707" y="4560313"/>
              <a:ext cx="23570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Easy to change colors, photos.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CF5B521E-7473-4078-876D-275F74C35AA6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5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  <p:grpSp>
        <p:nvGrpSpPr>
          <p:cNvPr id="73" name="Group 94">
            <a:extLst>
              <a:ext uri="{FF2B5EF4-FFF2-40B4-BE49-F238E27FC236}">
                <a16:creationId xmlns:a16="http://schemas.microsoft.com/office/drawing/2014/main" id="{B478E54D-B4D7-4A4C-9501-B86C546025E1}"/>
              </a:ext>
            </a:extLst>
          </p:cNvPr>
          <p:cNvGrpSpPr/>
          <p:nvPr/>
        </p:nvGrpSpPr>
        <p:grpSpPr>
          <a:xfrm>
            <a:off x="1650217" y="5247697"/>
            <a:ext cx="2798914" cy="923330"/>
            <a:chOff x="2551705" y="4283314"/>
            <a:chExt cx="2357003" cy="923330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76DB5498-4BD0-4043-85FC-B8E2408F935A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Easy to change colors, photos.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210E9DE3-96B8-41E5-A0FC-E78552819F3B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76" name="Rounded Rectangle 5">
            <a:extLst>
              <a:ext uri="{FF2B5EF4-FFF2-40B4-BE49-F238E27FC236}">
                <a16:creationId xmlns:a16="http://schemas.microsoft.com/office/drawing/2014/main" id="{13EA1193-82E4-4A79-A224-58FB0CBA1173}"/>
              </a:ext>
            </a:extLst>
          </p:cNvPr>
          <p:cNvSpPr/>
          <p:nvPr/>
        </p:nvSpPr>
        <p:spPr>
          <a:xfrm flipH="1">
            <a:off x="6898066" y="2114924"/>
            <a:ext cx="391682" cy="323114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7" name="Teardrop 1">
            <a:extLst>
              <a:ext uri="{FF2B5EF4-FFF2-40B4-BE49-F238E27FC236}">
                <a16:creationId xmlns:a16="http://schemas.microsoft.com/office/drawing/2014/main" id="{4E81D053-9DB4-4C3F-8339-EBD1D8374498}"/>
              </a:ext>
            </a:extLst>
          </p:cNvPr>
          <p:cNvSpPr/>
          <p:nvPr/>
        </p:nvSpPr>
        <p:spPr>
          <a:xfrm rot="18805991">
            <a:off x="6903112" y="5448590"/>
            <a:ext cx="400494" cy="396315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8" name="Rectangle 130">
            <a:extLst>
              <a:ext uri="{FF2B5EF4-FFF2-40B4-BE49-F238E27FC236}">
                <a16:creationId xmlns:a16="http://schemas.microsoft.com/office/drawing/2014/main" id="{D6084760-EFB6-4B92-B06A-62C12AEF1BFD}"/>
              </a:ext>
            </a:extLst>
          </p:cNvPr>
          <p:cNvSpPr/>
          <p:nvPr/>
        </p:nvSpPr>
        <p:spPr>
          <a:xfrm>
            <a:off x="7889665" y="3820549"/>
            <a:ext cx="338397" cy="339933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9" name="Rectangle 9">
            <a:extLst>
              <a:ext uri="{FF2B5EF4-FFF2-40B4-BE49-F238E27FC236}">
                <a16:creationId xmlns:a16="http://schemas.microsoft.com/office/drawing/2014/main" id="{844932AD-4FF8-421A-8DC1-C1B4C690813C}"/>
              </a:ext>
            </a:extLst>
          </p:cNvPr>
          <p:cNvSpPr/>
          <p:nvPr/>
        </p:nvSpPr>
        <p:spPr>
          <a:xfrm>
            <a:off x="4932716" y="5451634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0" name="Block Arc 25">
            <a:extLst>
              <a:ext uri="{FF2B5EF4-FFF2-40B4-BE49-F238E27FC236}">
                <a16:creationId xmlns:a16="http://schemas.microsoft.com/office/drawing/2014/main" id="{BBBBE849-E72D-4402-9CC6-A873C11374F6}"/>
              </a:ext>
            </a:extLst>
          </p:cNvPr>
          <p:cNvSpPr>
            <a:spLocks noChangeAspect="1"/>
          </p:cNvSpPr>
          <p:nvPr/>
        </p:nvSpPr>
        <p:spPr>
          <a:xfrm>
            <a:off x="4977571" y="2071493"/>
            <a:ext cx="283779" cy="409976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1" name="Round Same Side Corner Rectangle 36">
            <a:extLst>
              <a:ext uri="{FF2B5EF4-FFF2-40B4-BE49-F238E27FC236}">
                <a16:creationId xmlns:a16="http://schemas.microsoft.com/office/drawing/2014/main" id="{103AB599-3F7D-4FA5-8D72-A5560AC9B057}"/>
              </a:ext>
            </a:extLst>
          </p:cNvPr>
          <p:cNvSpPr>
            <a:spLocks noChangeAspect="1"/>
          </p:cNvSpPr>
          <p:nvPr/>
        </p:nvSpPr>
        <p:spPr>
          <a:xfrm>
            <a:off x="3945188" y="3843292"/>
            <a:ext cx="396000" cy="313084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82" name="Group 110">
            <a:extLst>
              <a:ext uri="{FF2B5EF4-FFF2-40B4-BE49-F238E27FC236}">
                <a16:creationId xmlns:a16="http://schemas.microsoft.com/office/drawing/2014/main" id="{18726F2A-2E81-4C29-97D8-95F681148A53}"/>
              </a:ext>
            </a:extLst>
          </p:cNvPr>
          <p:cNvGrpSpPr/>
          <p:nvPr/>
        </p:nvGrpSpPr>
        <p:grpSpPr>
          <a:xfrm>
            <a:off x="5632944" y="3511191"/>
            <a:ext cx="874199" cy="965993"/>
            <a:chOff x="4835382" y="73243"/>
            <a:chExt cx="2920830" cy="322753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3" name="Freeform 111">
              <a:extLst>
                <a:ext uri="{FF2B5EF4-FFF2-40B4-BE49-F238E27FC236}">
                  <a16:creationId xmlns:a16="http://schemas.microsoft.com/office/drawing/2014/main" id="{746F8EEA-3559-4F44-B54D-0441FB13B477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84" name="Oval 37">
              <a:extLst>
                <a:ext uri="{FF2B5EF4-FFF2-40B4-BE49-F238E27FC236}">
                  <a16:creationId xmlns:a16="http://schemas.microsoft.com/office/drawing/2014/main" id="{422DC976-83F7-4EC3-9EF6-B6E04974982A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11157</TotalTime>
  <Words>176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 Unicode MS</vt:lpstr>
      <vt:lpstr>FZShuTi</vt:lpstr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WIN7</cp:lastModifiedBy>
  <cp:revision>10</cp:revision>
  <dcterms:created xsi:type="dcterms:W3CDTF">2018-02-18T19:39:47Z</dcterms:created>
  <dcterms:modified xsi:type="dcterms:W3CDTF">2018-03-26T04:13:07Z</dcterms:modified>
</cp:coreProperties>
</file>