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haansoftxlsx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41"/>
  </p:notesMasterIdLst>
  <p:sldIdLst>
    <p:sldId id="256" r:id="rId4"/>
    <p:sldId id="261" r:id="rId5"/>
    <p:sldId id="264" r:id="rId6"/>
    <p:sldId id="265" r:id="rId7"/>
    <p:sldId id="270" r:id="rId8"/>
    <p:sldId id="274" r:id="rId9"/>
    <p:sldId id="275" r:id="rId10"/>
    <p:sldId id="282" r:id="rId11"/>
    <p:sldId id="276" r:id="rId12"/>
    <p:sldId id="277" r:id="rId13"/>
    <p:sldId id="293" r:id="rId14"/>
    <p:sldId id="278" r:id="rId15"/>
    <p:sldId id="279" r:id="rId16"/>
    <p:sldId id="285" r:id="rId17"/>
    <p:sldId id="283" r:id="rId18"/>
    <p:sldId id="292" r:id="rId19"/>
    <p:sldId id="289" r:id="rId20"/>
    <p:sldId id="297" r:id="rId21"/>
    <p:sldId id="296" r:id="rId22"/>
    <p:sldId id="295" r:id="rId23"/>
    <p:sldId id="271" r:id="rId24"/>
    <p:sldId id="291" r:id="rId25"/>
    <p:sldId id="287" r:id="rId26"/>
    <p:sldId id="286" r:id="rId27"/>
    <p:sldId id="288" r:id="rId28"/>
    <p:sldId id="272" r:id="rId29"/>
    <p:sldId id="281" r:id="rId30"/>
    <p:sldId id="280" r:id="rId31"/>
    <p:sldId id="290" r:id="rId32"/>
    <p:sldId id="294" r:id="rId33"/>
    <p:sldId id="273" r:id="rId34"/>
    <p:sldId id="269" r:id="rId35"/>
    <p:sldId id="262" r:id="rId36"/>
    <p:sldId id="298" r:id="rId37"/>
    <p:sldId id="257" r:id="rId38"/>
    <p:sldId id="258" r:id="rId39"/>
    <p:sldId id="267" r:id="rId40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6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33" autoAdjust="0"/>
  </p:normalViewPr>
  <p:slideViewPr>
    <p:cSldViewPr>
      <p:cViewPr varScale="1">
        <p:scale>
          <a:sx n="138" d="100"/>
          <a:sy n="138" d="100"/>
        </p:scale>
        <p:origin x="114" y="1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0" Type="http://schemas.openxmlformats.org/officeDocument/2006/relationships/slide" Target="slides/slide17.xml"/><Relationship Id="rId4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3</c:v>
                </c:pt>
                <c:pt idx="3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8FF-4162-BB85-87CC784373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47848048"/>
        <c:axId val="-2047854576"/>
      </c:barChart>
      <c:catAx>
        <c:axId val="-20478480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-2047854576"/>
        <c:crosses val="autoZero"/>
        <c:auto val="1"/>
        <c:lblAlgn val="ctr"/>
        <c:lblOffset val="100"/>
        <c:noMultiLvlLbl val="0"/>
      </c:catAx>
      <c:valAx>
        <c:axId val="-204785457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-20478480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3</c:v>
                </c:pt>
                <c:pt idx="3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1BC-4907-B55F-5D7BA69841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47846416"/>
        <c:axId val="-2047842608"/>
      </c:barChart>
      <c:catAx>
        <c:axId val="-20478464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-2047842608"/>
        <c:crosses val="autoZero"/>
        <c:auto val="1"/>
        <c:lblAlgn val="ctr"/>
        <c:lblOffset val="100"/>
        <c:noMultiLvlLbl val="0"/>
      </c:catAx>
      <c:valAx>
        <c:axId val="-204784260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-20478464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3</c:v>
                </c:pt>
                <c:pt idx="3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986-4F13-9D20-08D05CACFF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47852400"/>
        <c:axId val="-1959900464"/>
      </c:barChart>
      <c:catAx>
        <c:axId val="-20478524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-1959900464"/>
        <c:crosses val="autoZero"/>
        <c:auto val="1"/>
        <c:lblAlgn val="ctr"/>
        <c:lblOffset val="100"/>
        <c:noMultiLvlLbl val="0"/>
      </c:catAx>
      <c:valAx>
        <c:axId val="-195990046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-20478524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3</c:v>
                </c:pt>
                <c:pt idx="3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D68-4B20-B9ED-B7D4B0AB0F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959898832"/>
        <c:axId val="-1959889040"/>
      </c:barChart>
      <c:catAx>
        <c:axId val="-19598988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-1959889040"/>
        <c:crosses val="autoZero"/>
        <c:auto val="1"/>
        <c:lblAlgn val="ctr"/>
        <c:lblOffset val="100"/>
        <c:noMultiLvlLbl val="0"/>
      </c:catAx>
      <c:valAx>
        <c:axId val="-195988904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-19598988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 w="31750" cap="rnd" cmpd="sng">
              <a:noFill/>
            </a:ln>
          </c:spPr>
          <c:invertIfNegative val="0"/>
          <c:cat>
            <c:strRef>
              <c:f>Sheet1!$A$2:$A$6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30</c:v>
                </c:pt>
                <c:pt idx="1">
                  <c:v>45</c:v>
                </c:pt>
                <c:pt idx="2">
                  <c:v>60</c:v>
                </c:pt>
                <c:pt idx="3">
                  <c:v>80</c:v>
                </c:pt>
                <c:pt idx="4">
                  <c:v>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A3E-4E74-8418-9D6E78FAB4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0"/>
        <c:overlap val="100"/>
        <c:axId val="-1959892848"/>
        <c:axId val="-1959893392"/>
      </c:barChart>
      <c:catAx>
        <c:axId val="-195989284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-1959893392"/>
        <c:crosses val="autoZero"/>
        <c:auto val="1"/>
        <c:lblAlgn val="ctr"/>
        <c:lblOffset val="100"/>
        <c:noMultiLvlLbl val="0"/>
      </c:catAx>
      <c:valAx>
        <c:axId val="-1959893392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-19598928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33009666146416E-2"/>
          <c:y val="0"/>
          <c:w val="0.90152633558416406"/>
          <c:h val="0.99783667073374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C84-4F89-9ACB-8C48744567ED}"/>
              </c:ext>
            </c:extLst>
          </c:dPt>
          <c:dPt>
            <c:idx val="1"/>
            <c:bubble3D val="0"/>
            <c:spPr>
              <a:noFill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C84-4F89-9ACB-8C48744567ED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</c:v>
                </c:pt>
                <c:pt idx="1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C84-4F89-9ACB-8C4874456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33009666146416E-2"/>
          <c:y val="0"/>
          <c:w val="0.90152633558416406"/>
          <c:h val="0.99783667073374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5A6-482D-BF74-1FC18938E391}"/>
              </c:ext>
            </c:extLst>
          </c:dPt>
          <c:dPt>
            <c:idx val="1"/>
            <c:bubble3D val="0"/>
            <c:spPr>
              <a:noFill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5A6-482D-BF74-1FC18938E391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5A6-482D-BF74-1FC18938E3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33009666146416E-2"/>
          <c:y val="0"/>
          <c:w val="0.90152633558416406"/>
          <c:h val="0.99783667073374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7C5-4EBD-9B04-7ADF6395A28B}"/>
              </c:ext>
            </c:extLst>
          </c:dPt>
          <c:dPt>
            <c:idx val="1"/>
            <c:bubble3D val="0"/>
            <c:spPr>
              <a:noFill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7C5-4EBD-9B04-7ADF6395A28B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35</c:v>
                </c:pt>
                <c:pt idx="1">
                  <c:v>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7C5-4EBD-9B04-7ADF6395A2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33009666146416E-2"/>
          <c:y val="0"/>
          <c:w val="0.90152633558416406"/>
          <c:h val="0.99783667073374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939-4BFF-8EFA-60EDEADFC6A0}"/>
              </c:ext>
            </c:extLst>
          </c:dPt>
          <c:dPt>
            <c:idx val="1"/>
            <c:bubble3D val="0"/>
            <c:spPr>
              <a:noFill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939-4BFF-8EFA-60EDEADFC6A0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939-4BFF-8EFA-60EDEADFC6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099413-FE31-49B9-8646-FFA87310070D}" type="datetimeFigureOut">
              <a:rPr lang="ko-KR" altLang="en-US" smtClean="0"/>
              <a:t>2018-07-20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4368B0-E4C3-489B-9EDD-862E350A98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2652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368B0-E4C3-489B-9EDD-862E350A98F7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8346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368B0-E4C3-489B-9EDD-862E350A98F7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6372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368B0-E4C3-489B-9EDD-862E350A98F7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994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833796" y="1203597"/>
            <a:ext cx="3481636" cy="1808583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FREE</a:t>
            </a:r>
          </a:p>
          <a:p>
            <a:pPr lvl="0"/>
            <a:r>
              <a:rPr lang="en-US" altLang="ko-KR" dirty="0"/>
              <a:t>PPT</a:t>
            </a:r>
          </a:p>
          <a:p>
            <a:pPr lvl="0"/>
            <a:r>
              <a:rPr lang="en-US" altLang="ko-KR" dirty="0"/>
              <a:t>TEMPLATES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833796" y="3012181"/>
            <a:ext cx="3481636" cy="85571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</a:t>
            </a:r>
          </a:p>
          <a:p>
            <a:pPr lvl="0"/>
            <a:r>
              <a:rPr lang="en-US" altLang="ko-KR" dirty="0"/>
              <a:t>THE TITLE OF YOUR</a:t>
            </a:r>
          </a:p>
          <a:p>
            <a:pPr lvl="0"/>
            <a:r>
              <a:rPr lang="en-US" altLang="ko-KR" dirty="0"/>
              <a:t>PRESENTATION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3363838"/>
            <a:ext cx="9144000" cy="18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5820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123728" y="123478"/>
            <a:ext cx="7020272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123728" y="699542"/>
            <a:ext cx="7020272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2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619157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4876006"/>
            <a:ext cx="9144000" cy="2880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12811" y="1243802"/>
            <a:ext cx="1714726" cy="1666909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Frame 2"/>
          <p:cNvSpPr/>
          <p:nvPr userDrawn="1"/>
        </p:nvSpPr>
        <p:spPr>
          <a:xfrm>
            <a:off x="485315" y="1131590"/>
            <a:ext cx="1944216" cy="3384376"/>
          </a:xfrm>
          <a:prstGeom prst="frame">
            <a:avLst>
              <a:gd name="adj1" fmla="val 182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684518" y="1243802"/>
            <a:ext cx="1714726" cy="1666909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5" name="Frame 14"/>
          <p:cNvSpPr/>
          <p:nvPr userDrawn="1"/>
        </p:nvSpPr>
        <p:spPr>
          <a:xfrm>
            <a:off x="2557022" y="1131590"/>
            <a:ext cx="1944216" cy="3384376"/>
          </a:xfrm>
          <a:prstGeom prst="frame">
            <a:avLst>
              <a:gd name="adj1" fmla="val 182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756225" y="1243802"/>
            <a:ext cx="1714726" cy="1666909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7" name="Frame 16"/>
          <p:cNvSpPr/>
          <p:nvPr userDrawn="1"/>
        </p:nvSpPr>
        <p:spPr>
          <a:xfrm>
            <a:off x="4628729" y="1131590"/>
            <a:ext cx="1944216" cy="3384376"/>
          </a:xfrm>
          <a:prstGeom prst="frame">
            <a:avLst>
              <a:gd name="adj1" fmla="val 182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827932" y="1243802"/>
            <a:ext cx="1714726" cy="1666909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9" name="Frame 18"/>
          <p:cNvSpPr/>
          <p:nvPr userDrawn="1"/>
        </p:nvSpPr>
        <p:spPr>
          <a:xfrm>
            <a:off x="6700436" y="1131590"/>
            <a:ext cx="1944216" cy="3384376"/>
          </a:xfrm>
          <a:prstGeom prst="frame">
            <a:avLst>
              <a:gd name="adj1" fmla="val 182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9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804248" y="307249"/>
            <a:ext cx="2016224" cy="4536504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915816" y="307249"/>
            <a:ext cx="3744416" cy="4536504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0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59144" y="1259703"/>
            <a:ext cx="1728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331352" y="3116468"/>
            <a:ext cx="1728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2331160" y="1259511"/>
            <a:ext cx="1728192" cy="17281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59144" y="3116276"/>
            <a:ext cx="1728192" cy="17281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203560" y="1259511"/>
            <a:ext cx="4464496" cy="3584957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95474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259632" y="483518"/>
            <a:ext cx="3463180" cy="4176464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441080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285875"/>
            <a:ext cx="9144000" cy="2571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7" name="Picture 3" descr="D:\GoogleSlides\002-기본자료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750706"/>
            <a:ext cx="3744416" cy="3733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934706" y="874686"/>
            <a:ext cx="3441499" cy="2345136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2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181632"/>
            <a:ext cx="867645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757696"/>
            <a:ext cx="867645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2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9103964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318" y="896439"/>
            <a:ext cx="2808312" cy="340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347454" y="1034587"/>
            <a:ext cx="1080120" cy="2501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5697095" y="1181296"/>
            <a:ext cx="1619609" cy="2501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903128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915816" y="0"/>
            <a:ext cx="3312368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56570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8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67969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 userDrawn="1"/>
        </p:nvSpPr>
        <p:spPr>
          <a:xfrm>
            <a:off x="2879812" y="874038"/>
            <a:ext cx="3384376" cy="3384376"/>
          </a:xfrm>
          <a:prstGeom prst="ellipse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879812" y="1995686"/>
            <a:ext cx="3384376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879664" y="2571750"/>
            <a:ext cx="3384376" cy="50824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</a:t>
            </a:r>
          </a:p>
          <a:p>
            <a:pPr lvl="0"/>
            <a:r>
              <a:rPr lang="en-US" altLang="ko-KR" dirty="0"/>
              <a:t>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 rot="2551977">
            <a:off x="8622803" y="-175729"/>
            <a:ext cx="216024" cy="828048"/>
          </a:xfrm>
          <a:custGeom>
            <a:avLst/>
            <a:gdLst/>
            <a:ahLst/>
            <a:cxnLst/>
            <a:rect l="l" t="t" r="r" b="b"/>
            <a:pathLst>
              <a:path w="216024" h="828048">
                <a:moveTo>
                  <a:pt x="0" y="198178"/>
                </a:moveTo>
                <a:lnTo>
                  <a:pt x="216024" y="0"/>
                </a:lnTo>
                <a:lnTo>
                  <a:pt x="216024" y="828048"/>
                </a:lnTo>
                <a:lnTo>
                  <a:pt x="0" y="828047"/>
                </a:lnTo>
                <a:close/>
              </a:path>
            </a:pathLst>
          </a:cu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sp>
        <p:nvSpPr>
          <p:cNvPr id="8" name="Rectangle 7"/>
          <p:cNvSpPr/>
          <p:nvPr userDrawn="1"/>
        </p:nvSpPr>
        <p:spPr>
          <a:xfrm rot="2551977">
            <a:off x="8702909" y="-64441"/>
            <a:ext cx="216024" cy="1220895"/>
          </a:xfrm>
          <a:custGeom>
            <a:avLst/>
            <a:gdLst/>
            <a:ahLst/>
            <a:cxnLst/>
            <a:rect l="l" t="t" r="r" b="b"/>
            <a:pathLst>
              <a:path w="216024" h="1220895">
                <a:moveTo>
                  <a:pt x="0" y="0"/>
                </a:moveTo>
                <a:lnTo>
                  <a:pt x="216024" y="235477"/>
                </a:lnTo>
                <a:lnTo>
                  <a:pt x="216024" y="1220895"/>
                </a:lnTo>
                <a:lnTo>
                  <a:pt x="0" y="1220895"/>
                </a:lnTo>
                <a:close/>
              </a:path>
            </a:pathLst>
          </a:cu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sp>
        <p:nvSpPr>
          <p:cNvPr id="9" name="Rectangle 8"/>
          <p:cNvSpPr/>
          <p:nvPr userDrawn="1"/>
        </p:nvSpPr>
        <p:spPr>
          <a:xfrm rot="2359288">
            <a:off x="201572" y="3936189"/>
            <a:ext cx="216024" cy="1240840"/>
          </a:xfrm>
          <a:custGeom>
            <a:avLst/>
            <a:gdLst/>
            <a:ahLst/>
            <a:cxnLst/>
            <a:rect l="l" t="t" r="r" b="b"/>
            <a:pathLst>
              <a:path w="216024" h="1240840">
                <a:moveTo>
                  <a:pt x="0" y="0"/>
                </a:moveTo>
                <a:lnTo>
                  <a:pt x="216024" y="0"/>
                </a:lnTo>
                <a:lnTo>
                  <a:pt x="216024" y="1240840"/>
                </a:lnTo>
                <a:lnTo>
                  <a:pt x="0" y="977112"/>
                </a:lnTo>
                <a:close/>
              </a:path>
            </a:pathLst>
          </a:custGeom>
          <a:solidFill>
            <a:schemeClr val="tx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sp>
        <p:nvSpPr>
          <p:cNvPr id="12" name="Rectangle 11"/>
          <p:cNvSpPr/>
          <p:nvPr userDrawn="1"/>
        </p:nvSpPr>
        <p:spPr>
          <a:xfrm rot="2359288">
            <a:off x="272370" y="4409776"/>
            <a:ext cx="216024" cy="904565"/>
          </a:xfrm>
          <a:custGeom>
            <a:avLst/>
            <a:gdLst/>
            <a:ahLst/>
            <a:cxnLst/>
            <a:rect l="l" t="t" r="r" b="b"/>
            <a:pathLst>
              <a:path w="216024" h="904565">
                <a:moveTo>
                  <a:pt x="0" y="0"/>
                </a:moveTo>
                <a:lnTo>
                  <a:pt x="216024" y="0"/>
                </a:lnTo>
                <a:lnTo>
                  <a:pt x="216024" y="727616"/>
                </a:lnTo>
                <a:lnTo>
                  <a:pt x="0" y="904565"/>
                </a:lnTo>
                <a:close/>
              </a:path>
            </a:pathLst>
          </a:custGeom>
          <a:solidFill>
            <a:schemeClr val="tx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35740" y="468065"/>
            <a:ext cx="4032448" cy="2016224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576312" y="468065"/>
            <a:ext cx="2016000" cy="2016224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576312" y="2628305"/>
            <a:ext cx="2016000" cy="2016224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700660" y="2628305"/>
            <a:ext cx="2016000" cy="2016224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6700436" y="468065"/>
            <a:ext cx="2016224" cy="20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201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19716" y="195485"/>
            <a:ext cx="2945595" cy="2320657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19716" y="2643758"/>
            <a:ext cx="2945595" cy="2320657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980356" y="195485"/>
            <a:ext cx="2945595" cy="2320657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980356" y="2643758"/>
            <a:ext cx="2945595" cy="2320657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3275856" y="195485"/>
            <a:ext cx="2593954" cy="4774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59809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37090034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4008" y="1131589"/>
            <a:ext cx="2849840" cy="364917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507854"/>
            <a:ext cx="9144000" cy="46424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979602"/>
            <a:ext cx="9144000" cy="28235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0"/>
            <a:ext cx="9144000" cy="2571750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4659982"/>
            <a:ext cx="9144000" cy="48351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2571750"/>
            <a:ext cx="9144000" cy="25717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6" name="Picture 2" descr="E:\002-KIMS BUSINESS\007-02-Googleslidesppt\02-GSppt-Contents-Kim\20170215\02-abs\businessman-with-city-vew-png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35" y="339502"/>
            <a:ext cx="2105436" cy="4373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566870" y="267494"/>
            <a:ext cx="6577129" cy="64807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 Us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2571750"/>
            <a:ext cx="9144000" cy="25717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6" name="Picture 2" descr="E:\002-KIMS BUSINESS\007-02-Googleslidesppt\02-GSppt-Contents-Kim\20170215\02-abs\businessman-with-city-vew-png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37" y="708009"/>
            <a:ext cx="1793463" cy="3725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92500" y="483518"/>
            <a:ext cx="725150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888934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947433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75261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55576" y="123478"/>
            <a:ext cx="8388424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55576" y="699542"/>
            <a:ext cx="8388424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2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6" name="Picture 2" descr="E:\002-KIMS BUSINESS\007-02-Googleslidesppt\02-GSppt-Contents-Kim\20170215\02-abs\businessman-with-city-vew-png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44408" y="3435846"/>
            <a:ext cx="757546" cy="157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972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4876006"/>
            <a:ext cx="9144000" cy="2880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0470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52" r:id="rId3"/>
    <p:sldLayoutId id="2147483662" r:id="rId4"/>
    <p:sldLayoutId id="2147483664" r:id="rId5"/>
    <p:sldLayoutId id="2147483665" r:id="rId6"/>
    <p:sldLayoutId id="2147483663" r:id="rId7"/>
    <p:sldLayoutId id="2147483667" r:id="rId8"/>
    <p:sldLayoutId id="2147483661" r:id="rId9"/>
    <p:sldLayoutId id="2147483666" r:id="rId10"/>
    <p:sldLayoutId id="2147483655" r:id="rId11"/>
    <p:sldLayoutId id="2147483668" r:id="rId12"/>
    <p:sldLayoutId id="2147483669" r:id="rId13"/>
    <p:sldLayoutId id="2147483673" r:id="rId14"/>
    <p:sldLayoutId id="2147483674" r:id="rId15"/>
    <p:sldLayoutId id="2147483675" r:id="rId16"/>
    <p:sldLayoutId id="2147483670" r:id="rId17"/>
    <p:sldLayoutId id="2147483671" r:id="rId18"/>
    <p:sldLayoutId id="2147483672" r:id="rId19"/>
    <p:sldLayoutId id="2147483676" r:id="rId20"/>
    <p:sldLayoutId id="2147483656" r:id="rId2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2"/>
          </p:cNvPr>
          <p:cNvSpPr txBox="1"/>
          <p:nvPr/>
        </p:nvSpPr>
        <p:spPr>
          <a:xfrm>
            <a:off x="0" y="4844068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>
                <a:solidFill>
                  <a:schemeClr val="bg1"/>
                </a:solidFill>
                <a:cs typeface="Arial" pitchFamily="34" charset="0"/>
                <a:hlinkClick r:id="rId2"/>
              </a:rPr>
              <a:t>http://www.free-powerpoint-templates-design.com</a:t>
            </a:r>
            <a:endParaRPr lang="ko-KR" altLang="en-US" sz="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US" altLang="ko-KR" dirty="0">
                <a:ea typeface="맑은 고딕" pitchFamily="50" charset="-127"/>
              </a:rPr>
              <a:t>FREE </a:t>
            </a:r>
          </a:p>
          <a:p>
            <a:pPr lvl="0"/>
            <a:r>
              <a:rPr lang="en-US" altLang="ko-KR" dirty="0">
                <a:ea typeface="맑은 고딕" pitchFamily="50" charset="-127"/>
              </a:rPr>
              <a:t>PPT TEMPLATES</a:t>
            </a:r>
            <a:endParaRPr lang="en-US" altLang="ko-K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altLang="ko-KR" b="1" dirty="0"/>
              <a:t>INSERT THE TITLE</a:t>
            </a:r>
          </a:p>
          <a:p>
            <a:pPr>
              <a:spcBef>
                <a:spcPts val="0"/>
              </a:spcBef>
              <a:defRPr/>
            </a:pPr>
            <a:r>
              <a:rPr lang="en-US" altLang="ko-KR" b="1" dirty="0"/>
              <a:t>OF YOUR </a:t>
            </a:r>
          </a:p>
          <a:p>
            <a:pPr>
              <a:spcBef>
                <a:spcPts val="0"/>
              </a:spcBef>
              <a:defRPr/>
            </a:pPr>
            <a:r>
              <a:rPr lang="en-US" altLang="ko-KR" b="1" dirty="0"/>
              <a:t>PRESENTATION HERE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51920" y="4443958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LogoType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833796" y="828318"/>
            <a:ext cx="3481636" cy="3481636"/>
            <a:chOff x="2267744" y="1052736"/>
            <a:chExt cx="4122204" cy="4122204"/>
          </a:xfrm>
        </p:grpSpPr>
        <p:sp>
          <p:nvSpPr>
            <p:cNvPr id="7" name="Oval 6"/>
            <p:cNvSpPr/>
            <p:nvPr/>
          </p:nvSpPr>
          <p:spPr>
            <a:xfrm>
              <a:off x="2267744" y="1052736"/>
              <a:ext cx="4122204" cy="4122204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343944" y="1128936"/>
              <a:ext cx="3969804" cy="3969804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419482" y="1824475"/>
            <a:ext cx="6305037" cy="1180904"/>
            <a:chOff x="1487601" y="1824475"/>
            <a:chExt cx="6305037" cy="1180904"/>
          </a:xfrm>
        </p:grpSpPr>
        <p:grpSp>
          <p:nvGrpSpPr>
            <p:cNvPr id="5" name="Group 4"/>
            <p:cNvGrpSpPr/>
            <p:nvPr/>
          </p:nvGrpSpPr>
          <p:grpSpPr>
            <a:xfrm>
              <a:off x="1487601" y="1824475"/>
              <a:ext cx="1584174" cy="1180904"/>
              <a:chOff x="3172893" y="1845216"/>
              <a:chExt cx="1109258" cy="826883"/>
            </a:xfrm>
          </p:grpSpPr>
          <p:sp>
            <p:nvSpPr>
              <p:cNvPr id="18" name="Parallelogram 2"/>
              <p:cNvSpPr/>
              <p:nvPr/>
            </p:nvSpPr>
            <p:spPr>
              <a:xfrm flipH="1">
                <a:off x="3172893" y="2258658"/>
                <a:ext cx="577857" cy="413441"/>
              </a:xfrm>
              <a:custGeom>
                <a:avLst/>
                <a:gdLst/>
                <a:ahLst/>
                <a:cxnLst/>
                <a:rect l="l" t="t" r="r" b="b"/>
                <a:pathLst>
                  <a:path w="577857" h="413441">
                    <a:moveTo>
                      <a:pt x="129187" y="0"/>
                    </a:moveTo>
                    <a:lnTo>
                      <a:pt x="577857" y="0"/>
                    </a:lnTo>
                    <a:lnTo>
                      <a:pt x="448670" y="413441"/>
                    </a:lnTo>
                    <a:lnTo>
                      <a:pt x="0" y="413441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Parallelogram 3"/>
              <p:cNvSpPr/>
              <p:nvPr/>
            </p:nvSpPr>
            <p:spPr>
              <a:xfrm flipH="1">
                <a:off x="3704293" y="1845216"/>
                <a:ext cx="577858" cy="413442"/>
              </a:xfrm>
              <a:custGeom>
                <a:avLst/>
                <a:gdLst/>
                <a:ahLst/>
                <a:cxnLst/>
                <a:rect l="l" t="t" r="r" b="b"/>
                <a:pathLst>
                  <a:path w="577858" h="413442">
                    <a:moveTo>
                      <a:pt x="129188" y="0"/>
                    </a:moveTo>
                    <a:lnTo>
                      <a:pt x="577858" y="0"/>
                    </a:lnTo>
                    <a:lnTo>
                      <a:pt x="448670" y="413442"/>
                    </a:lnTo>
                    <a:lnTo>
                      <a:pt x="0" y="413442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Parallelogram 19"/>
              <p:cNvSpPr/>
              <p:nvPr/>
            </p:nvSpPr>
            <p:spPr>
              <a:xfrm>
                <a:off x="3297278" y="1845216"/>
                <a:ext cx="864096" cy="826883"/>
              </a:xfrm>
              <a:prstGeom prst="parallelogram">
                <a:avLst>
                  <a:gd name="adj" fmla="val 4764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3061222" y="1824475"/>
              <a:ext cx="1584174" cy="1180904"/>
              <a:chOff x="3172893" y="1845216"/>
              <a:chExt cx="1109258" cy="826883"/>
            </a:xfrm>
          </p:grpSpPr>
          <p:sp>
            <p:nvSpPr>
              <p:cNvPr id="15" name="Parallelogram 2"/>
              <p:cNvSpPr/>
              <p:nvPr/>
            </p:nvSpPr>
            <p:spPr>
              <a:xfrm flipH="1">
                <a:off x="3172893" y="2258658"/>
                <a:ext cx="577857" cy="413441"/>
              </a:xfrm>
              <a:custGeom>
                <a:avLst/>
                <a:gdLst/>
                <a:ahLst/>
                <a:cxnLst/>
                <a:rect l="l" t="t" r="r" b="b"/>
                <a:pathLst>
                  <a:path w="577857" h="413441">
                    <a:moveTo>
                      <a:pt x="129187" y="0"/>
                    </a:moveTo>
                    <a:lnTo>
                      <a:pt x="577857" y="0"/>
                    </a:lnTo>
                    <a:lnTo>
                      <a:pt x="448670" y="413441"/>
                    </a:lnTo>
                    <a:lnTo>
                      <a:pt x="0" y="413441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Parallelogram 3"/>
              <p:cNvSpPr/>
              <p:nvPr/>
            </p:nvSpPr>
            <p:spPr>
              <a:xfrm flipH="1">
                <a:off x="3704293" y="1845216"/>
                <a:ext cx="577858" cy="413442"/>
              </a:xfrm>
              <a:custGeom>
                <a:avLst/>
                <a:gdLst/>
                <a:ahLst/>
                <a:cxnLst/>
                <a:rect l="l" t="t" r="r" b="b"/>
                <a:pathLst>
                  <a:path w="577858" h="413442">
                    <a:moveTo>
                      <a:pt x="129188" y="0"/>
                    </a:moveTo>
                    <a:lnTo>
                      <a:pt x="577858" y="0"/>
                    </a:lnTo>
                    <a:lnTo>
                      <a:pt x="448670" y="413442"/>
                    </a:lnTo>
                    <a:lnTo>
                      <a:pt x="0" y="413442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Parallelogram 16"/>
              <p:cNvSpPr/>
              <p:nvPr/>
            </p:nvSpPr>
            <p:spPr>
              <a:xfrm>
                <a:off x="3297278" y="1845216"/>
                <a:ext cx="864096" cy="826883"/>
              </a:xfrm>
              <a:prstGeom prst="parallelogram">
                <a:avLst>
                  <a:gd name="adj" fmla="val 4764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4634843" y="1824475"/>
              <a:ext cx="1584174" cy="1180904"/>
              <a:chOff x="3172893" y="1845216"/>
              <a:chExt cx="1109258" cy="826883"/>
            </a:xfrm>
          </p:grpSpPr>
          <p:sp>
            <p:nvSpPr>
              <p:cNvPr id="12" name="Parallelogram 2"/>
              <p:cNvSpPr/>
              <p:nvPr/>
            </p:nvSpPr>
            <p:spPr>
              <a:xfrm flipH="1">
                <a:off x="3172893" y="2258658"/>
                <a:ext cx="577857" cy="413441"/>
              </a:xfrm>
              <a:custGeom>
                <a:avLst/>
                <a:gdLst/>
                <a:ahLst/>
                <a:cxnLst/>
                <a:rect l="l" t="t" r="r" b="b"/>
                <a:pathLst>
                  <a:path w="577857" h="413441">
                    <a:moveTo>
                      <a:pt x="129187" y="0"/>
                    </a:moveTo>
                    <a:lnTo>
                      <a:pt x="577857" y="0"/>
                    </a:lnTo>
                    <a:lnTo>
                      <a:pt x="448670" y="413441"/>
                    </a:lnTo>
                    <a:lnTo>
                      <a:pt x="0" y="413441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Parallelogram 3"/>
              <p:cNvSpPr/>
              <p:nvPr/>
            </p:nvSpPr>
            <p:spPr>
              <a:xfrm flipH="1">
                <a:off x="3704293" y="1845216"/>
                <a:ext cx="577858" cy="413442"/>
              </a:xfrm>
              <a:custGeom>
                <a:avLst/>
                <a:gdLst/>
                <a:ahLst/>
                <a:cxnLst/>
                <a:rect l="l" t="t" r="r" b="b"/>
                <a:pathLst>
                  <a:path w="577858" h="413442">
                    <a:moveTo>
                      <a:pt x="129188" y="0"/>
                    </a:moveTo>
                    <a:lnTo>
                      <a:pt x="577858" y="0"/>
                    </a:lnTo>
                    <a:lnTo>
                      <a:pt x="448670" y="413442"/>
                    </a:lnTo>
                    <a:lnTo>
                      <a:pt x="0" y="413442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Parallelogram 13"/>
              <p:cNvSpPr/>
              <p:nvPr/>
            </p:nvSpPr>
            <p:spPr>
              <a:xfrm>
                <a:off x="3297278" y="1845216"/>
                <a:ext cx="864096" cy="826883"/>
              </a:xfrm>
              <a:prstGeom prst="parallelogram">
                <a:avLst>
                  <a:gd name="adj" fmla="val 4764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6208464" y="1824475"/>
              <a:ext cx="1584174" cy="1180904"/>
              <a:chOff x="3172893" y="1845216"/>
              <a:chExt cx="1109258" cy="826883"/>
            </a:xfrm>
          </p:grpSpPr>
          <p:sp>
            <p:nvSpPr>
              <p:cNvPr id="9" name="Parallelogram 2"/>
              <p:cNvSpPr/>
              <p:nvPr/>
            </p:nvSpPr>
            <p:spPr>
              <a:xfrm flipH="1">
                <a:off x="3172893" y="2258658"/>
                <a:ext cx="577857" cy="413441"/>
              </a:xfrm>
              <a:custGeom>
                <a:avLst/>
                <a:gdLst/>
                <a:ahLst/>
                <a:cxnLst/>
                <a:rect l="l" t="t" r="r" b="b"/>
                <a:pathLst>
                  <a:path w="577857" h="413441">
                    <a:moveTo>
                      <a:pt x="129187" y="0"/>
                    </a:moveTo>
                    <a:lnTo>
                      <a:pt x="577857" y="0"/>
                    </a:lnTo>
                    <a:lnTo>
                      <a:pt x="448670" y="413441"/>
                    </a:lnTo>
                    <a:lnTo>
                      <a:pt x="0" y="413441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Parallelogram 3"/>
              <p:cNvSpPr/>
              <p:nvPr/>
            </p:nvSpPr>
            <p:spPr>
              <a:xfrm flipH="1">
                <a:off x="3704293" y="1845216"/>
                <a:ext cx="577858" cy="413442"/>
              </a:xfrm>
              <a:custGeom>
                <a:avLst/>
                <a:gdLst/>
                <a:ahLst/>
                <a:cxnLst/>
                <a:rect l="l" t="t" r="r" b="b"/>
                <a:pathLst>
                  <a:path w="577858" h="413442">
                    <a:moveTo>
                      <a:pt x="129188" y="0"/>
                    </a:moveTo>
                    <a:lnTo>
                      <a:pt x="577858" y="0"/>
                    </a:lnTo>
                    <a:lnTo>
                      <a:pt x="448670" y="413442"/>
                    </a:lnTo>
                    <a:lnTo>
                      <a:pt x="0" y="413442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Parallelogram 10"/>
              <p:cNvSpPr/>
              <p:nvPr/>
            </p:nvSpPr>
            <p:spPr>
              <a:xfrm>
                <a:off x="3297278" y="1845216"/>
                <a:ext cx="864096" cy="826883"/>
              </a:xfrm>
              <a:prstGeom prst="parallelogram">
                <a:avLst>
                  <a:gd name="adj" fmla="val 4764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21" name="Oval 7"/>
          <p:cNvSpPr/>
          <p:nvPr/>
        </p:nvSpPr>
        <p:spPr>
          <a:xfrm>
            <a:off x="2045719" y="2225711"/>
            <a:ext cx="331180" cy="33118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22" name="Rounded Rectangle 27"/>
          <p:cNvSpPr/>
          <p:nvPr/>
        </p:nvSpPr>
        <p:spPr>
          <a:xfrm>
            <a:off x="5166228" y="2257074"/>
            <a:ext cx="390317" cy="299816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23" name="Rectangle 9"/>
          <p:cNvSpPr/>
          <p:nvPr/>
        </p:nvSpPr>
        <p:spPr>
          <a:xfrm>
            <a:off x="3622943" y="2294917"/>
            <a:ext cx="329645" cy="30857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24" name="Rounded Rectangle 7"/>
          <p:cNvSpPr/>
          <p:nvPr/>
        </p:nvSpPr>
        <p:spPr>
          <a:xfrm>
            <a:off x="6753483" y="2257074"/>
            <a:ext cx="363049" cy="31330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668489" y="3299577"/>
            <a:ext cx="1752190" cy="1360405"/>
            <a:chOff x="496119" y="2379899"/>
            <a:chExt cx="1752190" cy="1360405"/>
          </a:xfrm>
          <a:noFill/>
        </p:grpSpPr>
        <p:sp>
          <p:nvSpPr>
            <p:cNvPr id="26" name="TextBox 25"/>
            <p:cNvSpPr txBox="1"/>
            <p:nvPr/>
          </p:nvSpPr>
          <p:spPr>
            <a:xfrm>
              <a:off x="496119" y="2724641"/>
              <a:ext cx="1752190" cy="1015663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96119" y="2379899"/>
              <a:ext cx="1752190" cy="307777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684713" y="3299577"/>
            <a:ext cx="1752190" cy="1360405"/>
            <a:chOff x="496119" y="2379899"/>
            <a:chExt cx="1752190" cy="1360405"/>
          </a:xfrm>
          <a:noFill/>
        </p:grpSpPr>
        <p:sp>
          <p:nvSpPr>
            <p:cNvPr id="29" name="TextBox 28"/>
            <p:cNvSpPr txBox="1"/>
            <p:nvPr/>
          </p:nvSpPr>
          <p:spPr>
            <a:xfrm>
              <a:off x="496119" y="2724641"/>
              <a:ext cx="1752190" cy="1015663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96119" y="2379899"/>
              <a:ext cx="1752190" cy="307777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700937" y="3299577"/>
            <a:ext cx="1752190" cy="1360405"/>
            <a:chOff x="496119" y="2379899"/>
            <a:chExt cx="1752190" cy="1360405"/>
          </a:xfrm>
          <a:noFill/>
        </p:grpSpPr>
        <p:sp>
          <p:nvSpPr>
            <p:cNvPr id="32" name="TextBox 31"/>
            <p:cNvSpPr txBox="1"/>
            <p:nvPr/>
          </p:nvSpPr>
          <p:spPr>
            <a:xfrm>
              <a:off x="496119" y="2724641"/>
              <a:ext cx="1752190" cy="1015663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96119" y="2379899"/>
              <a:ext cx="175219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717161" y="3299577"/>
            <a:ext cx="1752190" cy="1360405"/>
            <a:chOff x="496119" y="2379899"/>
            <a:chExt cx="1752190" cy="1360405"/>
          </a:xfrm>
          <a:noFill/>
        </p:grpSpPr>
        <p:sp>
          <p:nvSpPr>
            <p:cNvPr id="35" name="TextBox 34"/>
            <p:cNvSpPr txBox="1"/>
            <p:nvPr/>
          </p:nvSpPr>
          <p:spPr>
            <a:xfrm>
              <a:off x="496119" y="2724641"/>
              <a:ext cx="1752190" cy="1015663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96119" y="2379899"/>
              <a:ext cx="175219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9789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451515" y="1867864"/>
            <a:ext cx="1512168" cy="1048024"/>
            <a:chOff x="803640" y="3362835"/>
            <a:chExt cx="2059657" cy="1048024"/>
          </a:xfrm>
        </p:grpSpPr>
        <p:sp>
          <p:nvSpPr>
            <p:cNvPr id="17" name="TextBox 16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63405" y="3694524"/>
            <a:ext cx="1512168" cy="1048024"/>
            <a:chOff x="803640" y="3362835"/>
            <a:chExt cx="2059657" cy="1048024"/>
          </a:xfrm>
        </p:grpSpPr>
        <p:sp>
          <p:nvSpPr>
            <p:cNvPr id="20" name="TextBox 19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2" name="Rectangle 9"/>
          <p:cNvSpPr/>
          <p:nvPr/>
        </p:nvSpPr>
        <p:spPr>
          <a:xfrm>
            <a:off x="1125500" y="3209119"/>
            <a:ext cx="387977" cy="36318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Oval 21"/>
          <p:cNvSpPr>
            <a:spLocks noChangeAspect="1"/>
          </p:cNvSpPr>
          <p:nvPr/>
        </p:nvSpPr>
        <p:spPr>
          <a:xfrm>
            <a:off x="2979051" y="1356260"/>
            <a:ext cx="457096" cy="46091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xmlns="" id="{1872728A-06B1-41E3-BF4E-824F5E907B1B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xmlns="" id="{D6DF4708-714C-45E8-B4F6-7FBBB7DF889F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9" name="그림 개체 틀 8">
            <a:extLst>
              <a:ext uri="{FF2B5EF4-FFF2-40B4-BE49-F238E27FC236}">
                <a16:creationId xmlns:a16="http://schemas.microsoft.com/office/drawing/2014/main" xmlns="" id="{244E2FBC-4E22-4AE0-AF96-95244B8DD615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4163220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2"/>
          <p:cNvSpPr/>
          <p:nvPr/>
        </p:nvSpPr>
        <p:spPr>
          <a:xfrm>
            <a:off x="0" y="3219822"/>
            <a:ext cx="9144000" cy="1923678"/>
          </a:xfrm>
          <a:custGeom>
            <a:avLst/>
            <a:gdLst/>
            <a:ahLst/>
            <a:cxnLst/>
            <a:rect l="l" t="t" r="r" b="b"/>
            <a:pathLst>
              <a:path w="9144000" h="1923678">
                <a:moveTo>
                  <a:pt x="0" y="0"/>
                </a:moveTo>
                <a:lnTo>
                  <a:pt x="1792948" y="0"/>
                </a:lnTo>
                <a:lnTo>
                  <a:pt x="1792948" y="804992"/>
                </a:lnTo>
                <a:cubicBezTo>
                  <a:pt x="1792948" y="1023721"/>
                  <a:pt x="1970263" y="1201036"/>
                  <a:pt x="2188992" y="1201036"/>
                </a:cubicBezTo>
                <a:cubicBezTo>
                  <a:pt x="2407721" y="1201036"/>
                  <a:pt x="2585036" y="1023721"/>
                  <a:pt x="2585036" y="804992"/>
                </a:cubicBezTo>
                <a:lnTo>
                  <a:pt x="2585036" y="0"/>
                </a:lnTo>
                <a:lnTo>
                  <a:pt x="3377124" y="0"/>
                </a:lnTo>
                <a:lnTo>
                  <a:pt x="3377124" y="1260140"/>
                </a:lnTo>
                <a:cubicBezTo>
                  <a:pt x="3377124" y="1478869"/>
                  <a:pt x="3554439" y="1656184"/>
                  <a:pt x="3773168" y="1656184"/>
                </a:cubicBezTo>
                <a:cubicBezTo>
                  <a:pt x="3991897" y="1656184"/>
                  <a:pt x="4169212" y="1478869"/>
                  <a:pt x="4169212" y="1260140"/>
                </a:cubicBezTo>
                <a:lnTo>
                  <a:pt x="4169212" y="0"/>
                </a:lnTo>
                <a:lnTo>
                  <a:pt x="4961300" y="0"/>
                </a:lnTo>
                <a:lnTo>
                  <a:pt x="4961300" y="540060"/>
                </a:lnTo>
                <a:cubicBezTo>
                  <a:pt x="4961300" y="758789"/>
                  <a:pt x="5138615" y="936104"/>
                  <a:pt x="5357344" y="936104"/>
                </a:cubicBezTo>
                <a:cubicBezTo>
                  <a:pt x="5576073" y="936104"/>
                  <a:pt x="5753388" y="758789"/>
                  <a:pt x="5753388" y="540060"/>
                </a:cubicBezTo>
                <a:lnTo>
                  <a:pt x="5753388" y="0"/>
                </a:lnTo>
                <a:lnTo>
                  <a:pt x="6545476" y="0"/>
                </a:lnTo>
                <a:lnTo>
                  <a:pt x="6545476" y="684076"/>
                </a:lnTo>
                <a:cubicBezTo>
                  <a:pt x="6545476" y="902805"/>
                  <a:pt x="6722791" y="1080120"/>
                  <a:pt x="6941520" y="1080120"/>
                </a:cubicBezTo>
                <a:cubicBezTo>
                  <a:pt x="7160249" y="1080120"/>
                  <a:pt x="7337564" y="902805"/>
                  <a:pt x="7337564" y="684076"/>
                </a:cubicBezTo>
                <a:lnTo>
                  <a:pt x="7337564" y="0"/>
                </a:lnTo>
                <a:lnTo>
                  <a:pt x="9144000" y="0"/>
                </a:lnTo>
                <a:lnTo>
                  <a:pt x="9144000" y="1923678"/>
                </a:lnTo>
                <a:lnTo>
                  <a:pt x="0" y="192367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5" name="Group 4"/>
          <p:cNvGrpSpPr/>
          <p:nvPr/>
        </p:nvGrpSpPr>
        <p:grpSpPr>
          <a:xfrm>
            <a:off x="1000860" y="2305663"/>
            <a:ext cx="792088" cy="2088232"/>
            <a:chOff x="1043608" y="2017631"/>
            <a:chExt cx="792088" cy="2088232"/>
          </a:xfrm>
          <a:solidFill>
            <a:schemeClr val="accent2"/>
          </a:solidFill>
        </p:grpSpPr>
        <p:sp>
          <p:nvSpPr>
            <p:cNvPr id="6" name="Rounded Rectangle 5"/>
            <p:cNvSpPr/>
            <p:nvPr/>
          </p:nvSpPr>
          <p:spPr>
            <a:xfrm>
              <a:off x="1043608" y="2017631"/>
              <a:ext cx="792088" cy="208823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1107856" y="2074120"/>
              <a:ext cx="663592" cy="6635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585036" y="2715766"/>
            <a:ext cx="792088" cy="2088232"/>
            <a:chOff x="1043608" y="2017631"/>
            <a:chExt cx="792088" cy="2088232"/>
          </a:xfrm>
          <a:solidFill>
            <a:schemeClr val="accent2"/>
          </a:solidFill>
        </p:grpSpPr>
        <p:sp>
          <p:nvSpPr>
            <p:cNvPr id="9" name="Rounded Rectangle 8"/>
            <p:cNvSpPr/>
            <p:nvPr/>
          </p:nvSpPr>
          <p:spPr>
            <a:xfrm>
              <a:off x="1043608" y="2017631"/>
              <a:ext cx="792088" cy="208823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107856" y="2074120"/>
              <a:ext cx="663592" cy="6635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169212" y="2283718"/>
            <a:ext cx="792088" cy="2088232"/>
            <a:chOff x="1043608" y="2017631"/>
            <a:chExt cx="792088" cy="2088232"/>
          </a:xfrm>
          <a:solidFill>
            <a:schemeClr val="accent2"/>
          </a:solidFill>
        </p:grpSpPr>
        <p:sp>
          <p:nvSpPr>
            <p:cNvPr id="12" name="Rounded Rectangle 11"/>
            <p:cNvSpPr/>
            <p:nvPr/>
          </p:nvSpPr>
          <p:spPr>
            <a:xfrm>
              <a:off x="1043608" y="2017631"/>
              <a:ext cx="792088" cy="208823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107856" y="2074120"/>
              <a:ext cx="663592" cy="6635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753388" y="1982253"/>
            <a:ext cx="792088" cy="2533713"/>
            <a:chOff x="1043608" y="2017630"/>
            <a:chExt cx="792088" cy="2533713"/>
          </a:xfrm>
          <a:solidFill>
            <a:schemeClr val="accent2"/>
          </a:solidFill>
        </p:grpSpPr>
        <p:sp>
          <p:nvSpPr>
            <p:cNvPr id="15" name="Rounded Rectangle 14"/>
            <p:cNvSpPr/>
            <p:nvPr/>
          </p:nvSpPr>
          <p:spPr>
            <a:xfrm>
              <a:off x="1043608" y="2017630"/>
              <a:ext cx="792088" cy="253371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1107856" y="2074120"/>
              <a:ext cx="663592" cy="6635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337564" y="2342293"/>
            <a:ext cx="792088" cy="2533713"/>
            <a:chOff x="1043608" y="2017630"/>
            <a:chExt cx="792088" cy="2533713"/>
          </a:xfrm>
          <a:solidFill>
            <a:schemeClr val="accent2"/>
          </a:solidFill>
        </p:grpSpPr>
        <p:sp>
          <p:nvSpPr>
            <p:cNvPr id="18" name="Rounded Rectangle 17"/>
            <p:cNvSpPr/>
            <p:nvPr/>
          </p:nvSpPr>
          <p:spPr>
            <a:xfrm>
              <a:off x="1043608" y="2017630"/>
              <a:ext cx="792088" cy="253371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1107856" y="2074120"/>
              <a:ext cx="663592" cy="6635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20" name="Rectangle 36"/>
          <p:cNvSpPr/>
          <p:nvPr/>
        </p:nvSpPr>
        <p:spPr>
          <a:xfrm>
            <a:off x="5982321" y="2214864"/>
            <a:ext cx="340795" cy="284878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1" name="Oval 21"/>
          <p:cNvSpPr>
            <a:spLocks noChangeAspect="1"/>
          </p:cNvSpPr>
          <p:nvPr/>
        </p:nvSpPr>
        <p:spPr>
          <a:xfrm>
            <a:off x="1190841" y="2468793"/>
            <a:ext cx="418700" cy="42219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2" name="Rounded Rectangle 27"/>
          <p:cNvSpPr/>
          <p:nvPr/>
        </p:nvSpPr>
        <p:spPr>
          <a:xfrm>
            <a:off x="4387796" y="2506795"/>
            <a:ext cx="374982" cy="288037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3" name="Rectangle 9"/>
          <p:cNvSpPr/>
          <p:nvPr/>
        </p:nvSpPr>
        <p:spPr>
          <a:xfrm>
            <a:off x="2826020" y="2913238"/>
            <a:ext cx="316694" cy="29645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Rectangle 16"/>
          <p:cNvSpPr/>
          <p:nvPr/>
        </p:nvSpPr>
        <p:spPr>
          <a:xfrm rot="2700000">
            <a:off x="7613729" y="2489699"/>
            <a:ext cx="246331" cy="44162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5" name="Group 24"/>
          <p:cNvGrpSpPr/>
          <p:nvPr/>
        </p:nvGrpSpPr>
        <p:grpSpPr>
          <a:xfrm>
            <a:off x="540643" y="1368468"/>
            <a:ext cx="1712521" cy="863358"/>
            <a:chOff x="803640" y="3362835"/>
            <a:chExt cx="2059657" cy="863358"/>
          </a:xfrm>
        </p:grpSpPr>
        <p:sp>
          <p:nvSpPr>
            <p:cNvPr id="26" name="TextBox 25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You can simply impress your audience and add a unique zing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124819" y="1796302"/>
            <a:ext cx="1712521" cy="863358"/>
            <a:chOff x="803640" y="3362835"/>
            <a:chExt cx="2059657" cy="863358"/>
          </a:xfrm>
        </p:grpSpPr>
        <p:sp>
          <p:nvSpPr>
            <p:cNvPr id="29" name="TextBox 28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You can simply impress your audience and add a unique zing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708995" y="1402662"/>
            <a:ext cx="1712521" cy="863358"/>
            <a:chOff x="803640" y="3362835"/>
            <a:chExt cx="2059657" cy="863358"/>
          </a:xfrm>
        </p:grpSpPr>
        <p:sp>
          <p:nvSpPr>
            <p:cNvPr id="32" name="TextBox 31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You can simply impress your audience and add a unique zing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293170" y="1116426"/>
            <a:ext cx="1712521" cy="863358"/>
            <a:chOff x="803640" y="3362835"/>
            <a:chExt cx="2059657" cy="863358"/>
          </a:xfrm>
        </p:grpSpPr>
        <p:sp>
          <p:nvSpPr>
            <p:cNvPr id="35" name="TextBox 34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You can simply impress your audience and add a unique zing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877345" y="1437089"/>
            <a:ext cx="1712521" cy="863358"/>
            <a:chOff x="803640" y="3362835"/>
            <a:chExt cx="2059657" cy="863358"/>
          </a:xfrm>
        </p:grpSpPr>
        <p:sp>
          <p:nvSpPr>
            <p:cNvPr id="38" name="TextBox 37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You can simply impress your audience and add a unique zing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0968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xmlns="" id="{405E5A24-1789-4EC7-BBDD-0786BA266085}"/>
              </a:ext>
            </a:extLst>
          </p:cNvPr>
          <p:cNvGrpSpPr/>
          <p:nvPr/>
        </p:nvGrpSpPr>
        <p:grpSpPr>
          <a:xfrm>
            <a:off x="3023754" y="3403834"/>
            <a:ext cx="2867454" cy="2214998"/>
            <a:chOff x="3023754" y="3403834"/>
            <a:chExt cx="2867454" cy="2214998"/>
          </a:xfrm>
        </p:grpSpPr>
        <p:sp>
          <p:nvSpPr>
            <p:cNvPr id="34" name="Trapezoid 33"/>
            <p:cNvSpPr/>
            <p:nvPr/>
          </p:nvSpPr>
          <p:spPr>
            <a:xfrm>
              <a:off x="3965894" y="3403834"/>
              <a:ext cx="914400" cy="1739666"/>
            </a:xfrm>
            <a:custGeom>
              <a:avLst/>
              <a:gdLst>
                <a:gd name="connsiteX0" fmla="*/ 0 w 914400"/>
                <a:gd name="connsiteY0" fmla="*/ 1739666 h 1739666"/>
                <a:gd name="connsiteX1" fmla="*/ 260357 w 914400"/>
                <a:gd name="connsiteY1" fmla="*/ 0 h 1739666"/>
                <a:gd name="connsiteX2" fmla="*/ 654043 w 914400"/>
                <a:gd name="connsiteY2" fmla="*/ 0 h 1739666"/>
                <a:gd name="connsiteX3" fmla="*/ 914400 w 914400"/>
                <a:gd name="connsiteY3" fmla="*/ 1739666 h 1739666"/>
                <a:gd name="connsiteX4" fmla="*/ 0 w 914400"/>
                <a:gd name="connsiteY4" fmla="*/ 1739666 h 1739666"/>
                <a:gd name="connsiteX0" fmla="*/ 0 w 914400"/>
                <a:gd name="connsiteY0" fmla="*/ 1739666 h 1739666"/>
                <a:gd name="connsiteX1" fmla="*/ 260357 w 914400"/>
                <a:gd name="connsiteY1" fmla="*/ 0 h 1739666"/>
                <a:gd name="connsiteX2" fmla="*/ 502739 w 914400"/>
                <a:gd name="connsiteY2" fmla="*/ 142448 h 1739666"/>
                <a:gd name="connsiteX3" fmla="*/ 654043 w 914400"/>
                <a:gd name="connsiteY3" fmla="*/ 0 h 1739666"/>
                <a:gd name="connsiteX4" fmla="*/ 914400 w 914400"/>
                <a:gd name="connsiteY4" fmla="*/ 1739666 h 1739666"/>
                <a:gd name="connsiteX5" fmla="*/ 0 w 914400"/>
                <a:gd name="connsiteY5" fmla="*/ 1739666 h 1739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0" h="1739666">
                  <a:moveTo>
                    <a:pt x="0" y="1739666"/>
                  </a:moveTo>
                  <a:lnTo>
                    <a:pt x="260357" y="0"/>
                  </a:lnTo>
                  <a:cubicBezTo>
                    <a:pt x="311996" y="-225"/>
                    <a:pt x="451100" y="142673"/>
                    <a:pt x="502739" y="142448"/>
                  </a:cubicBezTo>
                  <a:lnTo>
                    <a:pt x="654043" y="0"/>
                  </a:lnTo>
                  <a:lnTo>
                    <a:pt x="914400" y="1739666"/>
                  </a:lnTo>
                  <a:lnTo>
                    <a:pt x="0" y="173966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0" name="Chord 39"/>
            <p:cNvSpPr/>
            <p:nvPr/>
          </p:nvSpPr>
          <p:spPr>
            <a:xfrm>
              <a:off x="3269506" y="4673600"/>
              <a:ext cx="914400" cy="914400"/>
            </a:xfrm>
            <a:prstGeom prst="chord">
              <a:avLst>
                <a:gd name="adj1" fmla="val 10613644"/>
                <a:gd name="adj2" fmla="val 141198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1" name="Chord 40"/>
            <p:cNvSpPr/>
            <p:nvPr/>
          </p:nvSpPr>
          <p:spPr>
            <a:xfrm>
              <a:off x="4321538" y="4501320"/>
              <a:ext cx="1117512" cy="1117512"/>
            </a:xfrm>
            <a:prstGeom prst="chord">
              <a:avLst>
                <a:gd name="adj1" fmla="val 10342302"/>
                <a:gd name="adj2" fmla="val 655841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2" name="Chord 41"/>
            <p:cNvSpPr/>
            <p:nvPr/>
          </p:nvSpPr>
          <p:spPr>
            <a:xfrm>
              <a:off x="3726496" y="4402596"/>
              <a:ext cx="1010970" cy="1010970"/>
            </a:xfrm>
            <a:prstGeom prst="chord">
              <a:avLst>
                <a:gd name="adj1" fmla="val 10613644"/>
                <a:gd name="adj2" fmla="val 141198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3" name="Chord 42"/>
            <p:cNvSpPr/>
            <p:nvPr/>
          </p:nvSpPr>
          <p:spPr>
            <a:xfrm>
              <a:off x="5109845" y="4752818"/>
              <a:ext cx="781363" cy="781363"/>
            </a:xfrm>
            <a:prstGeom prst="chord">
              <a:avLst>
                <a:gd name="adj1" fmla="val 10613644"/>
                <a:gd name="adj2" fmla="val 141198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4" name="Chord 43"/>
            <p:cNvSpPr/>
            <p:nvPr/>
          </p:nvSpPr>
          <p:spPr>
            <a:xfrm>
              <a:off x="3023754" y="4873433"/>
              <a:ext cx="540133" cy="540133"/>
            </a:xfrm>
            <a:prstGeom prst="chord">
              <a:avLst>
                <a:gd name="adj1" fmla="val 10613644"/>
                <a:gd name="adj2" fmla="val 141198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3779988" y="1298141"/>
            <a:ext cx="1304431" cy="2461875"/>
            <a:chOff x="3779988" y="1298141"/>
            <a:chExt cx="1304431" cy="2461875"/>
          </a:xfrm>
        </p:grpSpPr>
        <p:sp>
          <p:nvSpPr>
            <p:cNvPr id="36" name="Freeform 35"/>
            <p:cNvSpPr/>
            <p:nvPr/>
          </p:nvSpPr>
          <p:spPr>
            <a:xfrm>
              <a:off x="4333425" y="1298141"/>
              <a:ext cx="200205" cy="1710412"/>
            </a:xfrm>
            <a:custGeom>
              <a:avLst/>
              <a:gdLst>
                <a:gd name="connsiteX0" fmla="*/ 86265 w 181155"/>
                <a:gd name="connsiteY0" fmla="*/ 0 h 1708031"/>
                <a:gd name="connsiteX1" fmla="*/ 0 w 181155"/>
                <a:gd name="connsiteY1" fmla="*/ 1682151 h 1708031"/>
                <a:gd name="connsiteX2" fmla="*/ 181155 w 181155"/>
                <a:gd name="connsiteY2" fmla="*/ 1708031 h 1708031"/>
                <a:gd name="connsiteX3" fmla="*/ 86265 w 181155"/>
                <a:gd name="connsiteY3" fmla="*/ 0 h 1708031"/>
                <a:gd name="connsiteX0" fmla="*/ 86265 w 181155"/>
                <a:gd name="connsiteY0" fmla="*/ 0 h 1708031"/>
                <a:gd name="connsiteX1" fmla="*/ 0 w 181155"/>
                <a:gd name="connsiteY1" fmla="*/ 1682151 h 1708031"/>
                <a:gd name="connsiteX2" fmla="*/ 181155 w 181155"/>
                <a:gd name="connsiteY2" fmla="*/ 1708031 h 1708031"/>
                <a:gd name="connsiteX3" fmla="*/ 100462 w 181155"/>
                <a:gd name="connsiteY3" fmla="*/ 4405 h 1708031"/>
                <a:gd name="connsiteX4" fmla="*/ 86265 w 181155"/>
                <a:gd name="connsiteY4" fmla="*/ 0 h 1708031"/>
                <a:gd name="connsiteX0" fmla="*/ 76740 w 181155"/>
                <a:gd name="connsiteY0" fmla="*/ 5120 h 1703626"/>
                <a:gd name="connsiteX1" fmla="*/ 0 w 181155"/>
                <a:gd name="connsiteY1" fmla="*/ 1677746 h 1703626"/>
                <a:gd name="connsiteX2" fmla="*/ 181155 w 181155"/>
                <a:gd name="connsiteY2" fmla="*/ 1703626 h 1703626"/>
                <a:gd name="connsiteX3" fmla="*/ 100462 w 181155"/>
                <a:gd name="connsiteY3" fmla="*/ 0 h 1703626"/>
                <a:gd name="connsiteX4" fmla="*/ 76740 w 181155"/>
                <a:gd name="connsiteY4" fmla="*/ 5120 h 1703626"/>
                <a:gd name="connsiteX0" fmla="*/ 76740 w 181155"/>
                <a:gd name="connsiteY0" fmla="*/ 0 h 1698506"/>
                <a:gd name="connsiteX1" fmla="*/ 0 w 181155"/>
                <a:gd name="connsiteY1" fmla="*/ 1672626 h 1698506"/>
                <a:gd name="connsiteX2" fmla="*/ 181155 w 181155"/>
                <a:gd name="connsiteY2" fmla="*/ 1698506 h 1698506"/>
                <a:gd name="connsiteX3" fmla="*/ 93318 w 181155"/>
                <a:gd name="connsiteY3" fmla="*/ 6786 h 1698506"/>
                <a:gd name="connsiteX4" fmla="*/ 76740 w 181155"/>
                <a:gd name="connsiteY4" fmla="*/ 0 h 1698506"/>
                <a:gd name="connsiteX0" fmla="*/ 79122 w 181155"/>
                <a:gd name="connsiteY0" fmla="*/ 5120 h 1691720"/>
                <a:gd name="connsiteX1" fmla="*/ 0 w 181155"/>
                <a:gd name="connsiteY1" fmla="*/ 1665840 h 1691720"/>
                <a:gd name="connsiteX2" fmla="*/ 181155 w 181155"/>
                <a:gd name="connsiteY2" fmla="*/ 1691720 h 1691720"/>
                <a:gd name="connsiteX3" fmla="*/ 93318 w 181155"/>
                <a:gd name="connsiteY3" fmla="*/ 0 h 1691720"/>
                <a:gd name="connsiteX4" fmla="*/ 79122 w 181155"/>
                <a:gd name="connsiteY4" fmla="*/ 5120 h 1691720"/>
                <a:gd name="connsiteX0" fmla="*/ 79122 w 181155"/>
                <a:gd name="connsiteY0" fmla="*/ 0 h 1686600"/>
                <a:gd name="connsiteX1" fmla="*/ 0 w 181155"/>
                <a:gd name="connsiteY1" fmla="*/ 1660720 h 1686600"/>
                <a:gd name="connsiteX2" fmla="*/ 181155 w 181155"/>
                <a:gd name="connsiteY2" fmla="*/ 1686600 h 1686600"/>
                <a:gd name="connsiteX3" fmla="*/ 93318 w 181155"/>
                <a:gd name="connsiteY3" fmla="*/ 4405 h 1686600"/>
                <a:gd name="connsiteX4" fmla="*/ 79122 w 181155"/>
                <a:gd name="connsiteY4" fmla="*/ 0 h 1686600"/>
                <a:gd name="connsiteX0" fmla="*/ 93410 w 195443"/>
                <a:gd name="connsiteY0" fmla="*/ 0 h 1708345"/>
                <a:gd name="connsiteX1" fmla="*/ 0 w 195443"/>
                <a:gd name="connsiteY1" fmla="*/ 1708345 h 1708345"/>
                <a:gd name="connsiteX2" fmla="*/ 195443 w 195443"/>
                <a:gd name="connsiteY2" fmla="*/ 1686600 h 1708345"/>
                <a:gd name="connsiteX3" fmla="*/ 107606 w 195443"/>
                <a:gd name="connsiteY3" fmla="*/ 4405 h 1708345"/>
                <a:gd name="connsiteX4" fmla="*/ 93410 w 195443"/>
                <a:gd name="connsiteY4" fmla="*/ 0 h 1708345"/>
                <a:gd name="connsiteX0" fmla="*/ 93410 w 200205"/>
                <a:gd name="connsiteY0" fmla="*/ 0 h 1710412"/>
                <a:gd name="connsiteX1" fmla="*/ 0 w 200205"/>
                <a:gd name="connsiteY1" fmla="*/ 1708345 h 1710412"/>
                <a:gd name="connsiteX2" fmla="*/ 200205 w 200205"/>
                <a:gd name="connsiteY2" fmla="*/ 1710412 h 1710412"/>
                <a:gd name="connsiteX3" fmla="*/ 107606 w 200205"/>
                <a:gd name="connsiteY3" fmla="*/ 4405 h 1710412"/>
                <a:gd name="connsiteX4" fmla="*/ 93410 w 200205"/>
                <a:gd name="connsiteY4" fmla="*/ 0 h 1710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05" h="1710412">
                  <a:moveTo>
                    <a:pt x="93410" y="0"/>
                  </a:moveTo>
                  <a:lnTo>
                    <a:pt x="0" y="1708345"/>
                  </a:lnTo>
                  <a:lnTo>
                    <a:pt x="200205" y="1710412"/>
                  </a:lnTo>
                  <a:cubicBezTo>
                    <a:pt x="171720" y="1183812"/>
                    <a:pt x="136091" y="531005"/>
                    <a:pt x="107606" y="4405"/>
                  </a:cubicBezTo>
                  <a:lnTo>
                    <a:pt x="9341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7" name="Freeform 36"/>
            <p:cNvSpPr/>
            <p:nvPr/>
          </p:nvSpPr>
          <p:spPr>
            <a:xfrm flipH="1">
              <a:off x="4441313" y="1380365"/>
              <a:ext cx="643106" cy="1707892"/>
            </a:xfrm>
            <a:custGeom>
              <a:avLst/>
              <a:gdLst>
                <a:gd name="connsiteX0" fmla="*/ 621102 w 621102"/>
                <a:gd name="connsiteY0" fmla="*/ 0 h 1690778"/>
                <a:gd name="connsiteX1" fmla="*/ 0 w 621102"/>
                <a:gd name="connsiteY1" fmla="*/ 1690778 h 1690778"/>
                <a:gd name="connsiteX2" fmla="*/ 560717 w 621102"/>
                <a:gd name="connsiteY2" fmla="*/ 1492370 h 1690778"/>
                <a:gd name="connsiteX3" fmla="*/ 621102 w 621102"/>
                <a:gd name="connsiteY3" fmla="*/ 0 h 1690778"/>
                <a:gd name="connsiteX0" fmla="*/ 643106 w 643106"/>
                <a:gd name="connsiteY0" fmla="*/ 0 h 1707892"/>
                <a:gd name="connsiteX1" fmla="*/ 0 w 643106"/>
                <a:gd name="connsiteY1" fmla="*/ 1707892 h 1707892"/>
                <a:gd name="connsiteX2" fmla="*/ 560717 w 643106"/>
                <a:gd name="connsiteY2" fmla="*/ 1509484 h 1707892"/>
                <a:gd name="connsiteX3" fmla="*/ 643106 w 643106"/>
                <a:gd name="connsiteY3" fmla="*/ 0 h 1707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3106" h="1707892">
                  <a:moveTo>
                    <a:pt x="643106" y="0"/>
                  </a:moveTo>
                  <a:lnTo>
                    <a:pt x="0" y="1707892"/>
                  </a:lnTo>
                  <a:lnTo>
                    <a:pt x="560717" y="1509484"/>
                  </a:lnTo>
                  <a:lnTo>
                    <a:pt x="64310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3779988" y="1380365"/>
              <a:ext cx="643106" cy="1707892"/>
            </a:xfrm>
            <a:custGeom>
              <a:avLst/>
              <a:gdLst>
                <a:gd name="connsiteX0" fmla="*/ 621102 w 621102"/>
                <a:gd name="connsiteY0" fmla="*/ 0 h 1690778"/>
                <a:gd name="connsiteX1" fmla="*/ 0 w 621102"/>
                <a:gd name="connsiteY1" fmla="*/ 1690778 h 1690778"/>
                <a:gd name="connsiteX2" fmla="*/ 560717 w 621102"/>
                <a:gd name="connsiteY2" fmla="*/ 1492370 h 1690778"/>
                <a:gd name="connsiteX3" fmla="*/ 621102 w 621102"/>
                <a:gd name="connsiteY3" fmla="*/ 0 h 1690778"/>
                <a:gd name="connsiteX0" fmla="*/ 643106 w 643106"/>
                <a:gd name="connsiteY0" fmla="*/ 0 h 1707892"/>
                <a:gd name="connsiteX1" fmla="*/ 0 w 643106"/>
                <a:gd name="connsiteY1" fmla="*/ 1707892 h 1707892"/>
                <a:gd name="connsiteX2" fmla="*/ 560717 w 643106"/>
                <a:gd name="connsiteY2" fmla="*/ 1509484 h 1707892"/>
                <a:gd name="connsiteX3" fmla="*/ 643106 w 643106"/>
                <a:gd name="connsiteY3" fmla="*/ 0 h 1707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3106" h="1707892">
                  <a:moveTo>
                    <a:pt x="643106" y="0"/>
                  </a:moveTo>
                  <a:lnTo>
                    <a:pt x="0" y="1707892"/>
                  </a:lnTo>
                  <a:lnTo>
                    <a:pt x="560717" y="1509484"/>
                  </a:lnTo>
                  <a:lnTo>
                    <a:pt x="64310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3810452" y="3008553"/>
              <a:ext cx="1186798" cy="751463"/>
            </a:xfrm>
            <a:custGeom>
              <a:avLst/>
              <a:gdLst/>
              <a:ahLst/>
              <a:cxnLst/>
              <a:rect l="l" t="t" r="r" b="b"/>
              <a:pathLst>
                <a:path w="1186798" h="751463">
                  <a:moveTo>
                    <a:pt x="571900" y="18996"/>
                  </a:moveTo>
                  <a:cubicBezTo>
                    <a:pt x="463937" y="77983"/>
                    <a:pt x="428075" y="330281"/>
                    <a:pt x="651355" y="487491"/>
                  </a:cubicBezTo>
                  <a:cubicBezTo>
                    <a:pt x="595490" y="341069"/>
                    <a:pt x="632624" y="268838"/>
                    <a:pt x="668711" y="195562"/>
                  </a:cubicBezTo>
                  <a:cubicBezTo>
                    <a:pt x="669313" y="232813"/>
                    <a:pt x="631252" y="312906"/>
                    <a:pt x="724853" y="359561"/>
                  </a:cubicBezTo>
                  <a:cubicBezTo>
                    <a:pt x="681048" y="219220"/>
                    <a:pt x="866081" y="175012"/>
                    <a:pt x="671806" y="20041"/>
                  </a:cubicBezTo>
                  <a:cubicBezTo>
                    <a:pt x="952810" y="60640"/>
                    <a:pt x="870180" y="203640"/>
                    <a:pt x="936973" y="347687"/>
                  </a:cubicBezTo>
                  <a:cubicBezTo>
                    <a:pt x="888101" y="356187"/>
                    <a:pt x="817286" y="225711"/>
                    <a:pt x="833200" y="287502"/>
                  </a:cubicBezTo>
                  <a:cubicBezTo>
                    <a:pt x="916717" y="531671"/>
                    <a:pt x="666903" y="538643"/>
                    <a:pt x="746240" y="751463"/>
                  </a:cubicBezTo>
                  <a:cubicBezTo>
                    <a:pt x="499659" y="737527"/>
                    <a:pt x="571782" y="508334"/>
                    <a:pt x="455818" y="452601"/>
                  </a:cubicBezTo>
                  <a:cubicBezTo>
                    <a:pt x="424343" y="446974"/>
                    <a:pt x="386598" y="472693"/>
                    <a:pt x="456483" y="587233"/>
                  </a:cubicBezTo>
                  <a:cubicBezTo>
                    <a:pt x="49466" y="283924"/>
                    <a:pt x="335238" y="35996"/>
                    <a:pt x="571900" y="18996"/>
                  </a:cubicBezTo>
                  <a:close/>
                  <a:moveTo>
                    <a:pt x="1179221" y="0"/>
                  </a:moveTo>
                  <a:lnTo>
                    <a:pt x="1186798" y="0"/>
                  </a:lnTo>
                  <a:lnTo>
                    <a:pt x="1186190" y="4819"/>
                  </a:lnTo>
                  <a:close/>
                  <a:moveTo>
                    <a:pt x="0" y="0"/>
                  </a:moveTo>
                  <a:lnTo>
                    <a:pt x="29871" y="0"/>
                  </a:lnTo>
                  <a:lnTo>
                    <a:pt x="2400" y="1899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187625" y="1563638"/>
            <a:ext cx="2520279" cy="678692"/>
            <a:chOff x="803640" y="3362835"/>
            <a:chExt cx="2059657" cy="678692"/>
          </a:xfrm>
        </p:grpSpPr>
        <p:sp>
          <p:nvSpPr>
            <p:cNvPr id="46" name="TextBox 45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187625" y="2259715"/>
            <a:ext cx="2520279" cy="678692"/>
            <a:chOff x="803640" y="3362835"/>
            <a:chExt cx="2059657" cy="678692"/>
          </a:xfrm>
        </p:grpSpPr>
        <p:sp>
          <p:nvSpPr>
            <p:cNvPr id="49" name="TextBox 48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51" name="Oval 50"/>
          <p:cNvSpPr/>
          <p:nvPr/>
        </p:nvSpPr>
        <p:spPr>
          <a:xfrm>
            <a:off x="590022" y="1648310"/>
            <a:ext cx="509348" cy="5093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Oval 51"/>
          <p:cNvSpPr/>
          <p:nvPr/>
        </p:nvSpPr>
        <p:spPr>
          <a:xfrm>
            <a:off x="590022" y="3023634"/>
            <a:ext cx="509348" cy="5093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Rectangle 9"/>
          <p:cNvSpPr/>
          <p:nvPr/>
        </p:nvSpPr>
        <p:spPr>
          <a:xfrm>
            <a:off x="721359" y="1792220"/>
            <a:ext cx="236654" cy="22152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Oval 7"/>
          <p:cNvSpPr/>
          <p:nvPr/>
        </p:nvSpPr>
        <p:spPr>
          <a:xfrm>
            <a:off x="721359" y="3174389"/>
            <a:ext cx="234783" cy="23478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5" name="Oval 54"/>
          <p:cNvSpPr/>
          <p:nvPr/>
        </p:nvSpPr>
        <p:spPr>
          <a:xfrm>
            <a:off x="584281" y="2335972"/>
            <a:ext cx="509348" cy="5093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Oval 55"/>
          <p:cNvSpPr/>
          <p:nvPr/>
        </p:nvSpPr>
        <p:spPr>
          <a:xfrm>
            <a:off x="584281" y="3711297"/>
            <a:ext cx="509348" cy="5093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Oval 21"/>
          <p:cNvSpPr>
            <a:spLocks noChangeAspect="1"/>
          </p:cNvSpPr>
          <p:nvPr/>
        </p:nvSpPr>
        <p:spPr>
          <a:xfrm>
            <a:off x="702865" y="2449098"/>
            <a:ext cx="271770" cy="27404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8" name="Rectangle 16"/>
          <p:cNvSpPr/>
          <p:nvPr/>
        </p:nvSpPr>
        <p:spPr>
          <a:xfrm rot="2700000">
            <a:off x="757232" y="3805252"/>
            <a:ext cx="179293" cy="32143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9" name="Group 58"/>
          <p:cNvGrpSpPr/>
          <p:nvPr/>
        </p:nvGrpSpPr>
        <p:grpSpPr>
          <a:xfrm>
            <a:off x="1187625" y="2955792"/>
            <a:ext cx="2520279" cy="678692"/>
            <a:chOff x="803640" y="3362835"/>
            <a:chExt cx="2059657" cy="678692"/>
          </a:xfrm>
        </p:grpSpPr>
        <p:sp>
          <p:nvSpPr>
            <p:cNvPr id="60" name="TextBox 59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1187625" y="3651870"/>
            <a:ext cx="2520279" cy="678692"/>
            <a:chOff x="803640" y="3362835"/>
            <a:chExt cx="2059657" cy="678692"/>
          </a:xfrm>
        </p:grpSpPr>
        <p:sp>
          <p:nvSpPr>
            <p:cNvPr id="63" name="TextBox 62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5439050" y="1368136"/>
            <a:ext cx="3165398" cy="2283734"/>
            <a:chOff x="5439050" y="990364"/>
            <a:chExt cx="3165398" cy="2283734"/>
          </a:xfrm>
        </p:grpSpPr>
        <p:sp>
          <p:nvSpPr>
            <p:cNvPr id="65" name="TextBox 64"/>
            <p:cNvSpPr txBox="1"/>
            <p:nvPr/>
          </p:nvSpPr>
          <p:spPr>
            <a:xfrm>
              <a:off x="5439050" y="1335106"/>
              <a:ext cx="3165398" cy="193899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 You can simply impress your audience and add a unique zing and appeal to your Presentations. 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439050" y="990364"/>
              <a:ext cx="316539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8711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C0807D70-CBD1-4904-A8BB-75B116080E26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sp>
        <p:nvSpPr>
          <p:cNvPr id="6" name="그림 개체 틀 5">
            <a:extLst>
              <a:ext uri="{FF2B5EF4-FFF2-40B4-BE49-F238E27FC236}">
                <a16:creationId xmlns:a16="http://schemas.microsoft.com/office/drawing/2014/main" xmlns="" id="{E446A09B-7805-473B-BC6D-5D8385FD45CE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7" name="Text Placeholder 13"/>
          <p:cNvSpPr txBox="1">
            <a:spLocks/>
          </p:cNvSpPr>
          <p:nvPr/>
        </p:nvSpPr>
        <p:spPr>
          <a:xfrm>
            <a:off x="395536" y="339502"/>
            <a:ext cx="3312368" cy="115212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28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28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Portfolio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28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395537" y="1550830"/>
            <a:ext cx="2304255" cy="1851738"/>
            <a:chOff x="300361" y="1376682"/>
            <a:chExt cx="2936827" cy="1851738"/>
          </a:xfrm>
        </p:grpSpPr>
        <p:sp>
          <p:nvSpPr>
            <p:cNvPr id="23" name="TextBox 22"/>
            <p:cNvSpPr txBox="1"/>
            <p:nvPr/>
          </p:nvSpPr>
          <p:spPr>
            <a:xfrm>
              <a:off x="300361" y="1658760"/>
              <a:ext cx="2936827" cy="156966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 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0361" y="1376682"/>
              <a:ext cx="293682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Your Text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395536" y="3554968"/>
            <a:ext cx="230425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 </a:t>
            </a:r>
          </a:p>
        </p:txBody>
      </p:sp>
    </p:spTree>
    <p:extLst>
      <p:ext uri="{BB962C8B-B14F-4D97-AF65-F5344CB8AC3E}">
        <p14:creationId xmlns:p14="http://schemas.microsoft.com/office/powerpoint/2010/main" val="18476738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796136" y="4002950"/>
            <a:ext cx="3048455" cy="657032"/>
            <a:chOff x="2551705" y="4283314"/>
            <a:chExt cx="2357003" cy="657032"/>
          </a:xfrm>
        </p:grpSpPr>
        <p:sp>
          <p:nvSpPr>
            <p:cNvPr id="5" name="TextBox 4"/>
            <p:cNvSpPr txBox="1"/>
            <p:nvPr/>
          </p:nvSpPr>
          <p:spPr>
            <a:xfrm>
              <a:off x="2551706" y="4478681"/>
              <a:ext cx="235700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922868" y="3229423"/>
            <a:ext cx="3048455" cy="657032"/>
            <a:chOff x="2551705" y="4283314"/>
            <a:chExt cx="2357003" cy="657032"/>
          </a:xfrm>
        </p:grpSpPr>
        <p:sp>
          <p:nvSpPr>
            <p:cNvPr id="8" name="TextBox 7"/>
            <p:cNvSpPr txBox="1"/>
            <p:nvPr/>
          </p:nvSpPr>
          <p:spPr>
            <a:xfrm>
              <a:off x="2551706" y="4478681"/>
              <a:ext cx="235700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922868" y="2455896"/>
            <a:ext cx="3048455" cy="657032"/>
            <a:chOff x="2551705" y="4283314"/>
            <a:chExt cx="2357003" cy="657032"/>
          </a:xfrm>
        </p:grpSpPr>
        <p:sp>
          <p:nvSpPr>
            <p:cNvPr id="11" name="TextBox 10"/>
            <p:cNvSpPr txBox="1"/>
            <p:nvPr/>
          </p:nvSpPr>
          <p:spPr>
            <a:xfrm>
              <a:off x="2551706" y="4478681"/>
              <a:ext cx="235700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482944" y="1682369"/>
            <a:ext cx="3048455" cy="657032"/>
            <a:chOff x="2551705" y="4283314"/>
            <a:chExt cx="2357003" cy="657032"/>
          </a:xfrm>
        </p:grpSpPr>
        <p:sp>
          <p:nvSpPr>
            <p:cNvPr id="14" name="TextBox 13"/>
            <p:cNvSpPr txBox="1"/>
            <p:nvPr/>
          </p:nvSpPr>
          <p:spPr>
            <a:xfrm>
              <a:off x="2551706" y="4478681"/>
              <a:ext cx="235700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140739" y="1496889"/>
            <a:ext cx="2616849" cy="3027685"/>
            <a:chOff x="2939601" y="1312886"/>
            <a:chExt cx="2616849" cy="3027685"/>
          </a:xfrm>
          <a:solidFill>
            <a:srgbClr val="E46C0A"/>
          </a:solidFill>
        </p:grpSpPr>
        <p:sp>
          <p:nvSpPr>
            <p:cNvPr id="17" name="Oval 16"/>
            <p:cNvSpPr/>
            <p:nvPr/>
          </p:nvSpPr>
          <p:spPr>
            <a:xfrm>
              <a:off x="4330233" y="3651871"/>
              <a:ext cx="688701" cy="6887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4168102" y="1312886"/>
              <a:ext cx="1027469" cy="102746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3216521" y="1675966"/>
              <a:ext cx="958864" cy="95886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2939601" y="2624795"/>
              <a:ext cx="890374" cy="89037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3419336" y="3450476"/>
              <a:ext cx="821884" cy="82188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4939355" y="3291830"/>
              <a:ext cx="617095" cy="61709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4989419" y="2708451"/>
              <a:ext cx="518942" cy="51894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74859" y="3713802"/>
            <a:ext cx="3048455" cy="657032"/>
            <a:chOff x="2551705" y="4283314"/>
            <a:chExt cx="2357003" cy="657032"/>
          </a:xfrm>
        </p:grpSpPr>
        <p:sp>
          <p:nvSpPr>
            <p:cNvPr id="25" name="TextBox 24"/>
            <p:cNvSpPr txBox="1"/>
            <p:nvPr/>
          </p:nvSpPr>
          <p:spPr>
            <a:xfrm>
              <a:off x="2551706" y="4478681"/>
              <a:ext cx="235700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92874" y="2881281"/>
            <a:ext cx="2963993" cy="657032"/>
            <a:chOff x="2551705" y="4283314"/>
            <a:chExt cx="2357003" cy="657032"/>
          </a:xfrm>
        </p:grpSpPr>
        <p:sp>
          <p:nvSpPr>
            <p:cNvPr id="28" name="TextBox 27"/>
            <p:cNvSpPr txBox="1"/>
            <p:nvPr/>
          </p:nvSpPr>
          <p:spPr>
            <a:xfrm>
              <a:off x="2551706" y="4478681"/>
              <a:ext cx="235700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35146" y="2048760"/>
            <a:ext cx="3048455" cy="657032"/>
            <a:chOff x="2551705" y="4283314"/>
            <a:chExt cx="2357003" cy="657032"/>
          </a:xfrm>
        </p:grpSpPr>
        <p:sp>
          <p:nvSpPr>
            <p:cNvPr id="31" name="TextBox 30"/>
            <p:cNvSpPr txBox="1"/>
            <p:nvPr/>
          </p:nvSpPr>
          <p:spPr>
            <a:xfrm>
              <a:off x="2551706" y="4478681"/>
              <a:ext cx="235700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3" name="Block Arc 14"/>
          <p:cNvSpPr/>
          <p:nvPr/>
        </p:nvSpPr>
        <p:spPr>
          <a:xfrm rot="16200000">
            <a:off x="4338857" y="2885190"/>
            <a:ext cx="584277" cy="584662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4" name="Rounded Rectangle 27"/>
          <p:cNvSpPr/>
          <p:nvPr/>
        </p:nvSpPr>
        <p:spPr>
          <a:xfrm>
            <a:off x="5342150" y="3067526"/>
            <a:ext cx="233219" cy="17914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5" name="Rectangle 9"/>
          <p:cNvSpPr/>
          <p:nvPr/>
        </p:nvSpPr>
        <p:spPr>
          <a:xfrm>
            <a:off x="3721550" y="2175080"/>
            <a:ext cx="351081" cy="32864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Rounded Rectangle 7"/>
          <p:cNvSpPr/>
          <p:nvPr/>
        </p:nvSpPr>
        <p:spPr>
          <a:xfrm>
            <a:off x="5342150" y="3668052"/>
            <a:ext cx="269592" cy="232655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7" name="Round Same Side Corner Rectangle 36"/>
          <p:cNvSpPr/>
          <p:nvPr/>
        </p:nvSpPr>
        <p:spPr>
          <a:xfrm>
            <a:off x="4724395" y="4078676"/>
            <a:ext cx="302651" cy="239281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Oval 7"/>
          <p:cNvSpPr/>
          <p:nvPr/>
        </p:nvSpPr>
        <p:spPr>
          <a:xfrm>
            <a:off x="4672755" y="1800404"/>
            <a:ext cx="420437" cy="4204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9" name="Rectangle 30"/>
          <p:cNvSpPr/>
          <p:nvPr/>
        </p:nvSpPr>
        <p:spPr>
          <a:xfrm>
            <a:off x="3862050" y="3883800"/>
            <a:ext cx="294841" cy="293980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0" name="Rectangle 9"/>
          <p:cNvSpPr/>
          <p:nvPr/>
        </p:nvSpPr>
        <p:spPr>
          <a:xfrm>
            <a:off x="3415941" y="3076082"/>
            <a:ext cx="329824" cy="32928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22167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Chart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689373817"/>
              </p:ext>
            </p:extLst>
          </p:nvPr>
        </p:nvGraphicFramePr>
        <p:xfrm>
          <a:off x="615984" y="1203598"/>
          <a:ext cx="1736340" cy="1655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602056" y="3147814"/>
            <a:ext cx="1764197" cy="1226293"/>
            <a:chOff x="575555" y="3571056"/>
            <a:chExt cx="1999604" cy="1226293"/>
          </a:xfrm>
        </p:grpSpPr>
        <p:sp>
          <p:nvSpPr>
            <p:cNvPr id="9" name="TextBox 8"/>
            <p:cNvSpPr txBox="1"/>
            <p:nvPr/>
          </p:nvSpPr>
          <p:spPr>
            <a:xfrm>
              <a:off x="575555" y="3571056"/>
              <a:ext cx="1999604" cy="307777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75555" y="3966352"/>
              <a:ext cx="1980221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655597" y="3147814"/>
            <a:ext cx="1764197" cy="1226293"/>
            <a:chOff x="575555" y="3571056"/>
            <a:chExt cx="1999604" cy="1226293"/>
          </a:xfrm>
        </p:grpSpPr>
        <p:sp>
          <p:nvSpPr>
            <p:cNvPr id="12" name="TextBox 11"/>
            <p:cNvSpPr txBox="1"/>
            <p:nvPr/>
          </p:nvSpPr>
          <p:spPr>
            <a:xfrm>
              <a:off x="575555" y="3571056"/>
              <a:ext cx="1999604" cy="307777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75555" y="3966352"/>
              <a:ext cx="1980221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709138" y="3147814"/>
            <a:ext cx="1764197" cy="1226293"/>
            <a:chOff x="575555" y="3571056"/>
            <a:chExt cx="1999604" cy="1226293"/>
          </a:xfrm>
        </p:grpSpPr>
        <p:sp>
          <p:nvSpPr>
            <p:cNvPr id="15" name="TextBox 14"/>
            <p:cNvSpPr txBox="1"/>
            <p:nvPr/>
          </p:nvSpPr>
          <p:spPr>
            <a:xfrm>
              <a:off x="575555" y="3571056"/>
              <a:ext cx="1999604" cy="307777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75555" y="3966352"/>
              <a:ext cx="1980221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762678" y="3147814"/>
            <a:ext cx="1764197" cy="1226293"/>
            <a:chOff x="575555" y="3571056"/>
            <a:chExt cx="1999604" cy="1226293"/>
          </a:xfrm>
        </p:grpSpPr>
        <p:sp>
          <p:nvSpPr>
            <p:cNvPr id="18" name="TextBox 17"/>
            <p:cNvSpPr txBox="1"/>
            <p:nvPr/>
          </p:nvSpPr>
          <p:spPr>
            <a:xfrm>
              <a:off x="575555" y="3571056"/>
              <a:ext cx="1999604" cy="307777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75555" y="3966352"/>
              <a:ext cx="1980221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aphicFrame>
        <p:nvGraphicFramePr>
          <p:cNvPr id="20" name="Chart 3">
            <a:extLst>
              <a:ext uri="{FF2B5EF4-FFF2-40B4-BE49-F238E27FC236}">
                <a16:creationId xmlns:a16="http://schemas.microsoft.com/office/drawing/2014/main" xmlns="" id="{F9E9BA30-3AF5-45B0-A80B-0D3CFF6DB2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8346953"/>
              </p:ext>
            </p:extLst>
          </p:nvPr>
        </p:nvGraphicFramePr>
        <p:xfrm>
          <a:off x="2669525" y="1203598"/>
          <a:ext cx="1736340" cy="1655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Chart 3">
            <a:extLst>
              <a:ext uri="{FF2B5EF4-FFF2-40B4-BE49-F238E27FC236}">
                <a16:creationId xmlns:a16="http://schemas.microsoft.com/office/drawing/2014/main" xmlns="" id="{205ECE15-52F2-4771-B923-ACD63ADD50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8473092"/>
              </p:ext>
            </p:extLst>
          </p:nvPr>
        </p:nvGraphicFramePr>
        <p:xfrm>
          <a:off x="4723066" y="1203598"/>
          <a:ext cx="1736340" cy="1655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2" name="Chart 3">
            <a:extLst>
              <a:ext uri="{FF2B5EF4-FFF2-40B4-BE49-F238E27FC236}">
                <a16:creationId xmlns:a16="http://schemas.microsoft.com/office/drawing/2014/main" xmlns="" id="{3AB0454C-580D-4FBB-AC0A-A36B01AD5D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6910844"/>
              </p:ext>
            </p:extLst>
          </p:nvPr>
        </p:nvGraphicFramePr>
        <p:xfrm>
          <a:off x="6776606" y="1203598"/>
          <a:ext cx="1736340" cy="1655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9591947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C7C4D91F-E57B-462D-88B4-DFF161C8BC87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pic>
        <p:nvPicPr>
          <p:cNvPr id="32" name="Picture 2" descr="D:\Fullppt\PNG이미지\핸드폰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448" y="1043148"/>
            <a:ext cx="2808312" cy="340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9"/>
          <p:cNvSpPr/>
          <p:nvPr/>
        </p:nvSpPr>
        <p:spPr>
          <a:xfrm>
            <a:off x="4128325" y="811872"/>
            <a:ext cx="387977" cy="36318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7" name="Oval 7"/>
          <p:cNvSpPr/>
          <p:nvPr/>
        </p:nvSpPr>
        <p:spPr>
          <a:xfrm>
            <a:off x="1015165" y="787340"/>
            <a:ext cx="412245" cy="41224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8" name="Oval 21"/>
          <p:cNvSpPr>
            <a:spLocks noChangeAspect="1"/>
          </p:cNvSpPr>
          <p:nvPr/>
        </p:nvSpPr>
        <p:spPr>
          <a:xfrm>
            <a:off x="2549319" y="763005"/>
            <a:ext cx="457096" cy="46091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090065" y="1491630"/>
            <a:ext cx="1363470" cy="823652"/>
            <a:chOff x="2079598" y="4324401"/>
            <a:chExt cx="3303211" cy="823652"/>
          </a:xfrm>
        </p:grpSpPr>
        <p:sp>
          <p:nvSpPr>
            <p:cNvPr id="10" name="TextBox 9"/>
            <p:cNvSpPr txBox="1"/>
            <p:nvPr/>
          </p:nvSpPr>
          <p:spPr>
            <a:xfrm>
              <a:off x="2098435" y="4501722"/>
              <a:ext cx="3255728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39552" y="1491630"/>
            <a:ext cx="1363470" cy="823652"/>
            <a:chOff x="2079598" y="4324401"/>
            <a:chExt cx="3303211" cy="823652"/>
          </a:xfrm>
        </p:grpSpPr>
        <p:sp>
          <p:nvSpPr>
            <p:cNvPr id="13" name="TextBox 12"/>
            <p:cNvSpPr txBox="1"/>
            <p:nvPr/>
          </p:nvSpPr>
          <p:spPr>
            <a:xfrm>
              <a:off x="2098435" y="4501722"/>
              <a:ext cx="3255728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640578" y="1491630"/>
            <a:ext cx="1363470" cy="823652"/>
            <a:chOff x="2079598" y="4324401"/>
            <a:chExt cx="3303211" cy="823652"/>
          </a:xfrm>
        </p:grpSpPr>
        <p:sp>
          <p:nvSpPr>
            <p:cNvPr id="16" name="TextBox 15"/>
            <p:cNvSpPr txBox="1"/>
            <p:nvPr/>
          </p:nvSpPr>
          <p:spPr>
            <a:xfrm>
              <a:off x="2098435" y="4501722"/>
              <a:ext cx="3255728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8" name="Rectangle 9"/>
          <p:cNvSpPr/>
          <p:nvPr/>
        </p:nvSpPr>
        <p:spPr>
          <a:xfrm>
            <a:off x="4128325" y="2972112"/>
            <a:ext cx="387977" cy="36318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Oval 7"/>
          <p:cNvSpPr/>
          <p:nvPr/>
        </p:nvSpPr>
        <p:spPr>
          <a:xfrm>
            <a:off x="1015165" y="2947580"/>
            <a:ext cx="412245" cy="41224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Oval 21"/>
          <p:cNvSpPr>
            <a:spLocks noChangeAspect="1"/>
          </p:cNvSpPr>
          <p:nvPr/>
        </p:nvSpPr>
        <p:spPr>
          <a:xfrm>
            <a:off x="2549319" y="2923245"/>
            <a:ext cx="457096" cy="46091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090065" y="3651870"/>
            <a:ext cx="1363470" cy="823652"/>
            <a:chOff x="2079598" y="4324401"/>
            <a:chExt cx="3303211" cy="823652"/>
          </a:xfrm>
        </p:grpSpPr>
        <p:sp>
          <p:nvSpPr>
            <p:cNvPr id="22" name="TextBox 21"/>
            <p:cNvSpPr txBox="1"/>
            <p:nvPr/>
          </p:nvSpPr>
          <p:spPr>
            <a:xfrm>
              <a:off x="2098435" y="4501722"/>
              <a:ext cx="3255728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39552" y="3651870"/>
            <a:ext cx="1363470" cy="823652"/>
            <a:chOff x="2079598" y="4324401"/>
            <a:chExt cx="3303211" cy="823652"/>
          </a:xfrm>
        </p:grpSpPr>
        <p:sp>
          <p:nvSpPr>
            <p:cNvPr id="25" name="TextBox 24"/>
            <p:cNvSpPr txBox="1"/>
            <p:nvPr/>
          </p:nvSpPr>
          <p:spPr>
            <a:xfrm>
              <a:off x="2098435" y="4501722"/>
              <a:ext cx="3255728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640578" y="3651870"/>
            <a:ext cx="1363470" cy="823652"/>
            <a:chOff x="2079598" y="4324401"/>
            <a:chExt cx="3303211" cy="823652"/>
          </a:xfrm>
        </p:grpSpPr>
        <p:sp>
          <p:nvSpPr>
            <p:cNvPr id="28" name="TextBox 27"/>
            <p:cNvSpPr txBox="1"/>
            <p:nvPr/>
          </p:nvSpPr>
          <p:spPr>
            <a:xfrm>
              <a:off x="2098435" y="4501722"/>
              <a:ext cx="3255728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" name="그림 개체 틀 4">
            <a:extLst>
              <a:ext uri="{FF2B5EF4-FFF2-40B4-BE49-F238E27FC236}">
                <a16:creationId xmlns:a16="http://schemas.microsoft.com/office/drawing/2014/main" xmlns="" id="{49FCF7FA-A3D5-4946-9687-71EDD5814934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</p:spTree>
    <p:extLst>
      <p:ext uri="{BB962C8B-B14F-4D97-AF65-F5344CB8AC3E}">
        <p14:creationId xmlns:p14="http://schemas.microsoft.com/office/powerpoint/2010/main" val="31279397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Oval 1"/>
          <p:cNvSpPr/>
          <p:nvPr/>
        </p:nvSpPr>
        <p:spPr>
          <a:xfrm>
            <a:off x="3109895" y="2209165"/>
            <a:ext cx="1319480" cy="1368152"/>
          </a:xfrm>
          <a:custGeom>
            <a:avLst/>
            <a:gdLst/>
            <a:ahLst/>
            <a:cxnLst/>
            <a:rect l="l" t="t" r="r" b="b"/>
            <a:pathLst>
              <a:path w="1319480" h="1368152">
                <a:moveTo>
                  <a:pt x="635404" y="0"/>
                </a:moveTo>
                <a:cubicBezTo>
                  <a:pt x="1013209" y="0"/>
                  <a:pt x="1319480" y="306271"/>
                  <a:pt x="1319480" y="684076"/>
                </a:cubicBezTo>
                <a:cubicBezTo>
                  <a:pt x="1319480" y="1061881"/>
                  <a:pt x="1013209" y="1368152"/>
                  <a:pt x="635404" y="1368152"/>
                </a:cubicBezTo>
                <a:cubicBezTo>
                  <a:pt x="345994" y="1368152"/>
                  <a:pt x="98560" y="1188431"/>
                  <a:pt x="0" y="933963"/>
                </a:cubicBezTo>
                <a:lnTo>
                  <a:pt x="680705" y="933963"/>
                </a:lnTo>
                <a:lnTo>
                  <a:pt x="680705" y="1183850"/>
                </a:lnTo>
                <a:lnTo>
                  <a:pt x="1304843" y="684076"/>
                </a:lnTo>
                <a:lnTo>
                  <a:pt x="680705" y="184302"/>
                </a:lnTo>
                <a:lnTo>
                  <a:pt x="680705" y="434189"/>
                </a:lnTo>
                <a:lnTo>
                  <a:pt x="0" y="434189"/>
                </a:lnTo>
                <a:cubicBezTo>
                  <a:pt x="98560" y="179721"/>
                  <a:pt x="345994" y="0"/>
                  <a:pt x="6354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E46C0A"/>
              </a:solidFill>
            </a:endParaRPr>
          </a:p>
        </p:txBody>
      </p:sp>
      <p:sp>
        <p:nvSpPr>
          <p:cNvPr id="5" name="Oval 1"/>
          <p:cNvSpPr/>
          <p:nvPr/>
        </p:nvSpPr>
        <p:spPr>
          <a:xfrm rot="10800000">
            <a:off x="4694071" y="2209165"/>
            <a:ext cx="1319480" cy="1368152"/>
          </a:xfrm>
          <a:custGeom>
            <a:avLst/>
            <a:gdLst/>
            <a:ahLst/>
            <a:cxnLst/>
            <a:rect l="l" t="t" r="r" b="b"/>
            <a:pathLst>
              <a:path w="1319480" h="1368152">
                <a:moveTo>
                  <a:pt x="635404" y="0"/>
                </a:moveTo>
                <a:cubicBezTo>
                  <a:pt x="1013209" y="0"/>
                  <a:pt x="1319480" y="306271"/>
                  <a:pt x="1319480" y="684076"/>
                </a:cubicBezTo>
                <a:cubicBezTo>
                  <a:pt x="1319480" y="1061881"/>
                  <a:pt x="1013209" y="1368152"/>
                  <a:pt x="635404" y="1368152"/>
                </a:cubicBezTo>
                <a:cubicBezTo>
                  <a:pt x="345994" y="1368152"/>
                  <a:pt x="98560" y="1188431"/>
                  <a:pt x="0" y="933963"/>
                </a:cubicBezTo>
                <a:lnTo>
                  <a:pt x="680705" y="933963"/>
                </a:lnTo>
                <a:lnTo>
                  <a:pt x="680705" y="1183850"/>
                </a:lnTo>
                <a:lnTo>
                  <a:pt x="1304843" y="684076"/>
                </a:lnTo>
                <a:lnTo>
                  <a:pt x="680705" y="184302"/>
                </a:lnTo>
                <a:lnTo>
                  <a:pt x="680705" y="434189"/>
                </a:lnTo>
                <a:lnTo>
                  <a:pt x="0" y="434189"/>
                </a:lnTo>
                <a:cubicBezTo>
                  <a:pt x="98560" y="179721"/>
                  <a:pt x="345994" y="0"/>
                  <a:pt x="6354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E46C0A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652121" y="3643127"/>
            <a:ext cx="2736303" cy="657032"/>
            <a:chOff x="2551705" y="4283314"/>
            <a:chExt cx="2357003" cy="657032"/>
          </a:xfrm>
        </p:grpSpPr>
        <p:sp>
          <p:nvSpPr>
            <p:cNvPr id="7" name="TextBox 6"/>
            <p:cNvSpPr txBox="1"/>
            <p:nvPr/>
          </p:nvSpPr>
          <p:spPr>
            <a:xfrm>
              <a:off x="2551706" y="4478681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3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652121" y="1459826"/>
            <a:ext cx="2736303" cy="657032"/>
            <a:chOff x="2551705" y="4283314"/>
            <a:chExt cx="2357003" cy="657032"/>
          </a:xfrm>
        </p:grpSpPr>
        <p:sp>
          <p:nvSpPr>
            <p:cNvPr id="10" name="TextBox 9"/>
            <p:cNvSpPr txBox="1"/>
            <p:nvPr/>
          </p:nvSpPr>
          <p:spPr>
            <a:xfrm>
              <a:off x="2551706" y="4478681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3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83569" y="3643127"/>
            <a:ext cx="2736303" cy="657032"/>
            <a:chOff x="2551705" y="4283314"/>
            <a:chExt cx="2357003" cy="657032"/>
          </a:xfrm>
        </p:grpSpPr>
        <p:sp>
          <p:nvSpPr>
            <p:cNvPr id="13" name="TextBox 12"/>
            <p:cNvSpPr txBox="1"/>
            <p:nvPr/>
          </p:nvSpPr>
          <p:spPr>
            <a:xfrm>
              <a:off x="2551706" y="4478681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accent2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07504" y="2551476"/>
            <a:ext cx="2660489" cy="657032"/>
            <a:chOff x="2551705" y="4283314"/>
            <a:chExt cx="2357003" cy="657032"/>
          </a:xfrm>
        </p:grpSpPr>
        <p:sp>
          <p:nvSpPr>
            <p:cNvPr id="16" name="TextBox 15"/>
            <p:cNvSpPr txBox="1"/>
            <p:nvPr/>
          </p:nvSpPr>
          <p:spPr>
            <a:xfrm>
              <a:off x="2551706" y="4478681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accent2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83569" y="1459826"/>
            <a:ext cx="2736303" cy="657032"/>
            <a:chOff x="2551705" y="4283314"/>
            <a:chExt cx="2357003" cy="657032"/>
          </a:xfrm>
        </p:grpSpPr>
        <p:sp>
          <p:nvSpPr>
            <p:cNvPr id="19" name="TextBox 18"/>
            <p:cNvSpPr txBox="1"/>
            <p:nvPr/>
          </p:nvSpPr>
          <p:spPr>
            <a:xfrm>
              <a:off x="2551706" y="4478681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accent2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272075" y="2551476"/>
            <a:ext cx="2736303" cy="657032"/>
            <a:chOff x="2551705" y="4283314"/>
            <a:chExt cx="2357003" cy="657032"/>
          </a:xfrm>
        </p:grpSpPr>
        <p:sp>
          <p:nvSpPr>
            <p:cNvPr id="22" name="TextBox 21"/>
            <p:cNvSpPr txBox="1"/>
            <p:nvPr/>
          </p:nvSpPr>
          <p:spPr>
            <a:xfrm>
              <a:off x="2551706" y="4478681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3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39816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Chart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ounded Rectangle 3"/>
          <p:cNvSpPr/>
          <p:nvPr/>
        </p:nvSpPr>
        <p:spPr>
          <a:xfrm rot="10800000">
            <a:off x="3124900" y="1204520"/>
            <a:ext cx="557156" cy="330646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Rounded Rectangle 4"/>
          <p:cNvSpPr/>
          <p:nvPr/>
        </p:nvSpPr>
        <p:spPr>
          <a:xfrm rot="10800000">
            <a:off x="601711" y="1204519"/>
            <a:ext cx="557156" cy="330646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ounded Rectangle 5"/>
          <p:cNvSpPr/>
          <p:nvPr/>
        </p:nvSpPr>
        <p:spPr>
          <a:xfrm rot="10800000">
            <a:off x="1442774" y="1204519"/>
            <a:ext cx="557156" cy="330646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Rounded Rectangle 6"/>
          <p:cNvSpPr/>
          <p:nvPr/>
        </p:nvSpPr>
        <p:spPr>
          <a:xfrm rot="10800000">
            <a:off x="2283837" y="1204520"/>
            <a:ext cx="557156" cy="330646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Rounded Rectangle 7"/>
          <p:cNvSpPr/>
          <p:nvPr/>
        </p:nvSpPr>
        <p:spPr>
          <a:xfrm rot="10800000">
            <a:off x="3965964" y="1219908"/>
            <a:ext cx="557156" cy="330646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210288814"/>
              </p:ext>
            </p:extLst>
          </p:nvPr>
        </p:nvGraphicFramePr>
        <p:xfrm>
          <a:off x="323528" y="1526460"/>
          <a:ext cx="4488554" cy="2815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Oval 9"/>
          <p:cNvSpPr/>
          <p:nvPr/>
        </p:nvSpPr>
        <p:spPr>
          <a:xfrm>
            <a:off x="1490915" y="2705522"/>
            <a:ext cx="492846" cy="49284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Oval 10"/>
          <p:cNvSpPr/>
          <p:nvPr/>
        </p:nvSpPr>
        <p:spPr>
          <a:xfrm>
            <a:off x="2330860" y="2256109"/>
            <a:ext cx="492846" cy="49284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Oval 11"/>
          <p:cNvSpPr/>
          <p:nvPr/>
        </p:nvSpPr>
        <p:spPr>
          <a:xfrm>
            <a:off x="3168779" y="1718864"/>
            <a:ext cx="492846" cy="49284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Oval 12"/>
          <p:cNvSpPr/>
          <p:nvPr/>
        </p:nvSpPr>
        <p:spPr>
          <a:xfrm>
            <a:off x="645250" y="3303040"/>
            <a:ext cx="492846" cy="49284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Oval 13"/>
          <p:cNvSpPr/>
          <p:nvPr/>
        </p:nvSpPr>
        <p:spPr>
          <a:xfrm>
            <a:off x="756800" y="4099390"/>
            <a:ext cx="246423" cy="24642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Oval 14"/>
          <p:cNvSpPr/>
          <p:nvPr/>
        </p:nvSpPr>
        <p:spPr>
          <a:xfrm>
            <a:off x="1605076" y="4099390"/>
            <a:ext cx="246423" cy="24642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Oval 15"/>
          <p:cNvSpPr/>
          <p:nvPr/>
        </p:nvSpPr>
        <p:spPr>
          <a:xfrm>
            <a:off x="2443827" y="4099390"/>
            <a:ext cx="246423" cy="24642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Oval 16"/>
          <p:cNvSpPr/>
          <p:nvPr/>
        </p:nvSpPr>
        <p:spPr>
          <a:xfrm>
            <a:off x="3282578" y="4099390"/>
            <a:ext cx="246423" cy="24642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634767" y="3410964"/>
            <a:ext cx="51381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30%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80432" y="2813446"/>
            <a:ext cx="51381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45%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20377" y="2364033"/>
            <a:ext cx="51381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58296" y="1826788"/>
            <a:ext cx="51381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80%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5071" y="4520404"/>
            <a:ext cx="78607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56678" y="4520404"/>
            <a:ext cx="78607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88285" y="4520404"/>
            <a:ext cx="78607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19892" y="4520404"/>
            <a:ext cx="78607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4121329" y="4099390"/>
            <a:ext cx="246423" cy="24642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Oval 26"/>
          <p:cNvSpPr/>
          <p:nvPr/>
        </p:nvSpPr>
        <p:spPr>
          <a:xfrm>
            <a:off x="3990861" y="1502840"/>
            <a:ext cx="492846" cy="49284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3980378" y="1610764"/>
            <a:ext cx="51381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90%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51501" y="4520404"/>
            <a:ext cx="78607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42200" y="1470724"/>
            <a:ext cx="781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30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42200" y="2155235"/>
            <a:ext cx="781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45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42200" y="2839746"/>
            <a:ext cx="781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65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42200" y="3524257"/>
            <a:ext cx="781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80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42200" y="4208769"/>
            <a:ext cx="781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90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724128" y="1347614"/>
            <a:ext cx="2830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24128" y="2032125"/>
            <a:ext cx="2830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724128" y="2716636"/>
            <a:ext cx="2830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724128" y="3401147"/>
            <a:ext cx="2830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724128" y="4085659"/>
            <a:ext cx="2830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968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12635" y="1105645"/>
            <a:ext cx="581569" cy="5726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490364" y="1105645"/>
            <a:ext cx="5138704" cy="601968"/>
            <a:chOff x="1795588" y="1688594"/>
            <a:chExt cx="6408712" cy="707911"/>
          </a:xfrm>
          <a:solidFill>
            <a:schemeClr val="bg1"/>
          </a:solidFill>
        </p:grpSpPr>
        <p:sp>
          <p:nvSpPr>
            <p:cNvPr id="6" name="Rounded Rectangle 5"/>
            <p:cNvSpPr/>
            <p:nvPr/>
          </p:nvSpPr>
          <p:spPr>
            <a:xfrm>
              <a:off x="1795588" y="1688594"/>
              <a:ext cx="6408712" cy="707911"/>
            </a:xfrm>
            <a:prstGeom prst="roundRect">
              <a:avLst>
                <a:gd name="adj" fmla="val 10715"/>
              </a:avLst>
            </a:prstGeom>
            <a:grpFill/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" name="Rounded Rectangle 16"/>
            <p:cNvSpPr/>
            <p:nvPr/>
          </p:nvSpPr>
          <p:spPr>
            <a:xfrm>
              <a:off x="7719981" y="1688594"/>
              <a:ext cx="484317" cy="600916"/>
            </a:xfrm>
            <a:custGeom>
              <a:avLst/>
              <a:gdLst/>
              <a:ahLst/>
              <a:cxnLst/>
              <a:rect l="l" t="t" r="r" b="b"/>
              <a:pathLst>
                <a:path w="484317" h="697391">
                  <a:moveTo>
                    <a:pt x="0" y="0"/>
                  </a:moveTo>
                  <a:lnTo>
                    <a:pt x="396286" y="0"/>
                  </a:lnTo>
                  <a:cubicBezTo>
                    <a:pt x="444904" y="0"/>
                    <a:pt x="484317" y="39413"/>
                    <a:pt x="484317" y="88031"/>
                  </a:cubicBezTo>
                  <a:lnTo>
                    <a:pt x="484317" y="697391"/>
                  </a:lnTo>
                  <a:close/>
                </a:path>
              </a:pathLst>
            </a:custGeom>
            <a:solidFill>
              <a:schemeClr val="accent2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706362" y="1161147"/>
            <a:ext cx="59411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587577" y="1158810"/>
            <a:ext cx="4752528" cy="509023"/>
            <a:chOff x="2175371" y="1762964"/>
            <a:chExt cx="5040560" cy="590745"/>
          </a:xfrm>
        </p:grpSpPr>
        <p:sp>
          <p:nvSpPr>
            <p:cNvPr id="10" name="TextBox 10"/>
            <p:cNvSpPr txBox="1"/>
            <p:nvPr/>
          </p:nvSpPr>
          <p:spPr bwMode="auto">
            <a:xfrm>
              <a:off x="2175371" y="1762964"/>
              <a:ext cx="5040560" cy="357190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</a:p>
          </p:txBody>
        </p:sp>
        <p:sp>
          <p:nvSpPr>
            <p:cNvPr id="11" name="TextBox 12"/>
            <p:cNvSpPr txBox="1"/>
            <p:nvPr/>
          </p:nvSpPr>
          <p:spPr bwMode="auto">
            <a:xfrm>
              <a:off x="2175371" y="2032239"/>
              <a:ext cx="5040560" cy="321470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>
                <a:solidFill>
                  <a:srgbClr val="E46C0A"/>
                </a:solidFill>
                <a:latin typeface="Arial" pitchFamily="34" charset="0"/>
                <a:cs typeface="Arial" pitchFamily="34" charset="0"/>
              </a:rPr>
              <a:t>Agenda Style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712635" y="1878848"/>
            <a:ext cx="581569" cy="57266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490364" y="1878848"/>
            <a:ext cx="5138704" cy="601968"/>
            <a:chOff x="1795588" y="1688594"/>
            <a:chExt cx="6408712" cy="707911"/>
          </a:xfrm>
          <a:solidFill>
            <a:schemeClr val="bg1"/>
          </a:solidFill>
        </p:grpSpPr>
        <p:sp>
          <p:nvSpPr>
            <p:cNvPr id="22" name="Rounded Rectangle 21"/>
            <p:cNvSpPr/>
            <p:nvPr/>
          </p:nvSpPr>
          <p:spPr>
            <a:xfrm>
              <a:off x="1795588" y="1688594"/>
              <a:ext cx="6408712" cy="707911"/>
            </a:xfrm>
            <a:prstGeom prst="roundRect">
              <a:avLst>
                <a:gd name="adj" fmla="val 10715"/>
              </a:avLst>
            </a:prstGeom>
            <a:grpFill/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3" name="Rounded Rectangle 16"/>
            <p:cNvSpPr/>
            <p:nvPr/>
          </p:nvSpPr>
          <p:spPr>
            <a:xfrm>
              <a:off x="7719981" y="1688594"/>
              <a:ext cx="484317" cy="600916"/>
            </a:xfrm>
            <a:custGeom>
              <a:avLst/>
              <a:gdLst/>
              <a:ahLst/>
              <a:cxnLst/>
              <a:rect l="l" t="t" r="r" b="b"/>
              <a:pathLst>
                <a:path w="484317" h="697391">
                  <a:moveTo>
                    <a:pt x="0" y="0"/>
                  </a:moveTo>
                  <a:lnTo>
                    <a:pt x="396286" y="0"/>
                  </a:lnTo>
                  <a:cubicBezTo>
                    <a:pt x="444904" y="0"/>
                    <a:pt x="484317" y="39413"/>
                    <a:pt x="484317" y="88031"/>
                  </a:cubicBezTo>
                  <a:lnTo>
                    <a:pt x="484317" y="697391"/>
                  </a:lnTo>
                  <a:close/>
                </a:path>
              </a:pathLst>
            </a:custGeom>
            <a:solidFill>
              <a:schemeClr val="accent3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706362" y="1934350"/>
            <a:ext cx="59411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3587577" y="1932013"/>
            <a:ext cx="4752528" cy="509023"/>
            <a:chOff x="2175371" y="1762964"/>
            <a:chExt cx="5040560" cy="590745"/>
          </a:xfrm>
        </p:grpSpPr>
        <p:sp>
          <p:nvSpPr>
            <p:cNvPr id="26" name="TextBox 10"/>
            <p:cNvSpPr txBox="1"/>
            <p:nvPr/>
          </p:nvSpPr>
          <p:spPr bwMode="auto">
            <a:xfrm>
              <a:off x="2175371" y="1762964"/>
              <a:ext cx="5040560" cy="357190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</a:p>
          </p:txBody>
        </p:sp>
        <p:sp>
          <p:nvSpPr>
            <p:cNvPr id="27" name="TextBox 12"/>
            <p:cNvSpPr txBox="1"/>
            <p:nvPr/>
          </p:nvSpPr>
          <p:spPr bwMode="auto">
            <a:xfrm>
              <a:off x="2175371" y="2032239"/>
              <a:ext cx="5040560" cy="321470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2712635" y="2652051"/>
            <a:ext cx="581569" cy="5726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3490364" y="2652051"/>
            <a:ext cx="5138704" cy="601968"/>
            <a:chOff x="1795588" y="1688594"/>
            <a:chExt cx="6408712" cy="707911"/>
          </a:xfrm>
          <a:solidFill>
            <a:schemeClr val="bg1"/>
          </a:solidFill>
        </p:grpSpPr>
        <p:sp>
          <p:nvSpPr>
            <p:cNvPr id="30" name="Rounded Rectangle 29"/>
            <p:cNvSpPr/>
            <p:nvPr/>
          </p:nvSpPr>
          <p:spPr>
            <a:xfrm>
              <a:off x="1795588" y="1688594"/>
              <a:ext cx="6408712" cy="707911"/>
            </a:xfrm>
            <a:prstGeom prst="roundRect">
              <a:avLst>
                <a:gd name="adj" fmla="val 10715"/>
              </a:avLst>
            </a:prstGeom>
            <a:solidFill>
              <a:schemeClr val="accent4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1" name="Rounded Rectangle 16"/>
            <p:cNvSpPr/>
            <p:nvPr/>
          </p:nvSpPr>
          <p:spPr>
            <a:xfrm>
              <a:off x="7719981" y="1688594"/>
              <a:ext cx="484317" cy="600916"/>
            </a:xfrm>
            <a:custGeom>
              <a:avLst/>
              <a:gdLst/>
              <a:ahLst/>
              <a:cxnLst/>
              <a:rect l="l" t="t" r="r" b="b"/>
              <a:pathLst>
                <a:path w="484317" h="697391">
                  <a:moveTo>
                    <a:pt x="0" y="0"/>
                  </a:moveTo>
                  <a:lnTo>
                    <a:pt x="396286" y="0"/>
                  </a:lnTo>
                  <a:cubicBezTo>
                    <a:pt x="444904" y="0"/>
                    <a:pt x="484317" y="39413"/>
                    <a:pt x="484317" y="88031"/>
                  </a:cubicBezTo>
                  <a:lnTo>
                    <a:pt x="484317" y="697391"/>
                  </a:lnTo>
                  <a:close/>
                </a:path>
              </a:pathLst>
            </a:custGeom>
            <a:solidFill>
              <a:schemeClr val="bg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2706362" y="2707553"/>
            <a:ext cx="59411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3587577" y="2705216"/>
            <a:ext cx="4752528" cy="509023"/>
            <a:chOff x="2175371" y="1762964"/>
            <a:chExt cx="5040560" cy="590745"/>
          </a:xfrm>
        </p:grpSpPr>
        <p:sp>
          <p:nvSpPr>
            <p:cNvPr id="34" name="TextBox 10"/>
            <p:cNvSpPr txBox="1"/>
            <p:nvPr/>
          </p:nvSpPr>
          <p:spPr bwMode="auto">
            <a:xfrm>
              <a:off x="2175371" y="1762964"/>
              <a:ext cx="5040560" cy="357190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</a:p>
          </p:txBody>
        </p:sp>
        <p:sp>
          <p:nvSpPr>
            <p:cNvPr id="35" name="TextBox 12"/>
            <p:cNvSpPr txBox="1"/>
            <p:nvPr/>
          </p:nvSpPr>
          <p:spPr bwMode="auto">
            <a:xfrm>
              <a:off x="2175371" y="2032239"/>
              <a:ext cx="5040560" cy="321470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6" name="Rectangle 35"/>
          <p:cNvSpPr/>
          <p:nvPr/>
        </p:nvSpPr>
        <p:spPr>
          <a:xfrm>
            <a:off x="2712635" y="3425254"/>
            <a:ext cx="581569" cy="5726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490364" y="3425254"/>
            <a:ext cx="5138704" cy="601968"/>
            <a:chOff x="1795588" y="1688594"/>
            <a:chExt cx="6408712" cy="707911"/>
          </a:xfrm>
          <a:solidFill>
            <a:schemeClr val="bg1"/>
          </a:solidFill>
        </p:grpSpPr>
        <p:sp>
          <p:nvSpPr>
            <p:cNvPr id="38" name="Rounded Rectangle 37"/>
            <p:cNvSpPr/>
            <p:nvPr/>
          </p:nvSpPr>
          <p:spPr>
            <a:xfrm>
              <a:off x="1795588" y="1688594"/>
              <a:ext cx="6408712" cy="707911"/>
            </a:xfrm>
            <a:prstGeom prst="roundRect">
              <a:avLst>
                <a:gd name="adj" fmla="val 10715"/>
              </a:avLst>
            </a:prstGeom>
            <a:solidFill>
              <a:schemeClr val="accent5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9" name="Rounded Rectangle 16"/>
            <p:cNvSpPr/>
            <p:nvPr/>
          </p:nvSpPr>
          <p:spPr>
            <a:xfrm>
              <a:off x="7719981" y="1688594"/>
              <a:ext cx="484317" cy="600916"/>
            </a:xfrm>
            <a:custGeom>
              <a:avLst/>
              <a:gdLst/>
              <a:ahLst/>
              <a:cxnLst/>
              <a:rect l="l" t="t" r="r" b="b"/>
              <a:pathLst>
                <a:path w="484317" h="697391">
                  <a:moveTo>
                    <a:pt x="0" y="0"/>
                  </a:moveTo>
                  <a:lnTo>
                    <a:pt x="396286" y="0"/>
                  </a:lnTo>
                  <a:cubicBezTo>
                    <a:pt x="444904" y="0"/>
                    <a:pt x="484317" y="39413"/>
                    <a:pt x="484317" y="88031"/>
                  </a:cubicBezTo>
                  <a:lnTo>
                    <a:pt x="484317" y="697391"/>
                  </a:lnTo>
                  <a:close/>
                </a:path>
              </a:pathLst>
            </a:custGeom>
            <a:solidFill>
              <a:schemeClr val="bg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2706362" y="3480756"/>
            <a:ext cx="59411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5"/>
                </a:solidFill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accent5"/>
              </a:solidFill>
              <a:cs typeface="Arial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3587577" y="3478419"/>
            <a:ext cx="4752528" cy="509023"/>
            <a:chOff x="2175371" y="1762964"/>
            <a:chExt cx="5040560" cy="590745"/>
          </a:xfrm>
        </p:grpSpPr>
        <p:sp>
          <p:nvSpPr>
            <p:cNvPr id="42" name="TextBox 10"/>
            <p:cNvSpPr txBox="1"/>
            <p:nvPr/>
          </p:nvSpPr>
          <p:spPr bwMode="auto">
            <a:xfrm>
              <a:off x="2175371" y="1762964"/>
              <a:ext cx="5040560" cy="357190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</a:p>
          </p:txBody>
        </p:sp>
        <p:sp>
          <p:nvSpPr>
            <p:cNvPr id="43" name="TextBox 12"/>
            <p:cNvSpPr txBox="1"/>
            <p:nvPr/>
          </p:nvSpPr>
          <p:spPr bwMode="auto">
            <a:xfrm>
              <a:off x="2175371" y="2032239"/>
              <a:ext cx="5040560" cy="321470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4" name="Rectangle 43"/>
          <p:cNvSpPr/>
          <p:nvPr/>
        </p:nvSpPr>
        <p:spPr>
          <a:xfrm>
            <a:off x="2712635" y="4198458"/>
            <a:ext cx="581569" cy="5726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3490364" y="4198458"/>
            <a:ext cx="5138704" cy="601968"/>
            <a:chOff x="1795588" y="1688594"/>
            <a:chExt cx="6408712" cy="707911"/>
          </a:xfrm>
          <a:solidFill>
            <a:schemeClr val="bg1"/>
          </a:solidFill>
        </p:grpSpPr>
        <p:sp>
          <p:nvSpPr>
            <p:cNvPr id="46" name="Rounded Rectangle 45"/>
            <p:cNvSpPr/>
            <p:nvPr/>
          </p:nvSpPr>
          <p:spPr>
            <a:xfrm>
              <a:off x="1795588" y="1688594"/>
              <a:ext cx="6408712" cy="707911"/>
            </a:xfrm>
            <a:prstGeom prst="roundRect">
              <a:avLst>
                <a:gd name="adj" fmla="val 10715"/>
              </a:avLst>
            </a:prstGeom>
            <a:solidFill>
              <a:schemeClr val="accent6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Rounded Rectangle 16"/>
            <p:cNvSpPr/>
            <p:nvPr/>
          </p:nvSpPr>
          <p:spPr>
            <a:xfrm>
              <a:off x="7719981" y="1688594"/>
              <a:ext cx="484317" cy="600916"/>
            </a:xfrm>
            <a:custGeom>
              <a:avLst/>
              <a:gdLst/>
              <a:ahLst/>
              <a:cxnLst/>
              <a:rect l="l" t="t" r="r" b="b"/>
              <a:pathLst>
                <a:path w="484317" h="697391">
                  <a:moveTo>
                    <a:pt x="0" y="0"/>
                  </a:moveTo>
                  <a:lnTo>
                    <a:pt x="396286" y="0"/>
                  </a:lnTo>
                  <a:cubicBezTo>
                    <a:pt x="444904" y="0"/>
                    <a:pt x="484317" y="39413"/>
                    <a:pt x="484317" y="88031"/>
                  </a:cubicBezTo>
                  <a:lnTo>
                    <a:pt x="484317" y="697391"/>
                  </a:lnTo>
                  <a:close/>
                </a:path>
              </a:pathLst>
            </a:custGeom>
            <a:solidFill>
              <a:schemeClr val="bg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2706362" y="4253960"/>
            <a:ext cx="59411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6"/>
                </a:solidFill>
                <a:cs typeface="Arial" pitchFamily="34" charset="0"/>
              </a:rPr>
              <a:t>05</a:t>
            </a:r>
            <a:endParaRPr lang="ko-KR" altLang="en-US" sz="2400" b="1" dirty="0">
              <a:solidFill>
                <a:schemeClr val="accent6"/>
              </a:solidFill>
              <a:cs typeface="Arial" pitchFamily="34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3587577" y="4251623"/>
            <a:ext cx="4752528" cy="509023"/>
            <a:chOff x="2175371" y="1762964"/>
            <a:chExt cx="5040560" cy="590745"/>
          </a:xfrm>
        </p:grpSpPr>
        <p:sp>
          <p:nvSpPr>
            <p:cNvPr id="50" name="TextBox 10"/>
            <p:cNvSpPr txBox="1"/>
            <p:nvPr/>
          </p:nvSpPr>
          <p:spPr bwMode="auto">
            <a:xfrm>
              <a:off x="2175371" y="1762964"/>
              <a:ext cx="5040560" cy="357190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</a:p>
          </p:txBody>
        </p:sp>
        <p:sp>
          <p:nvSpPr>
            <p:cNvPr id="51" name="TextBox 12"/>
            <p:cNvSpPr txBox="1"/>
            <p:nvPr/>
          </p:nvSpPr>
          <p:spPr bwMode="auto">
            <a:xfrm>
              <a:off x="2175371" y="2032239"/>
              <a:ext cx="5040560" cy="321470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3"/>
          <p:cNvSpPr txBox="1">
            <a:spLocks/>
          </p:cNvSpPr>
          <p:nvPr/>
        </p:nvSpPr>
        <p:spPr>
          <a:xfrm>
            <a:off x="467544" y="2859782"/>
            <a:ext cx="3312368" cy="1656184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  <a:cs typeface="Arial" pitchFamily="34" charset="0"/>
              </a:rPr>
              <a:t>Simple </a:t>
            </a:r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Portfolio Presentation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6852403" y="843558"/>
            <a:ext cx="1728192" cy="1297826"/>
            <a:chOff x="803640" y="3297699"/>
            <a:chExt cx="2059657" cy="1297826"/>
          </a:xfrm>
        </p:grpSpPr>
        <p:sp>
          <p:nvSpPr>
            <p:cNvPr id="15" name="TextBox 14"/>
            <p:cNvSpPr txBox="1"/>
            <p:nvPr/>
          </p:nvSpPr>
          <p:spPr>
            <a:xfrm>
              <a:off x="803640" y="3579862"/>
              <a:ext cx="2059657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03640" y="3297699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9F9943BE-5D65-44D2-A8BE-9F9C54BBDA6C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6" name="그림 개체 틀 5">
            <a:extLst>
              <a:ext uri="{FF2B5EF4-FFF2-40B4-BE49-F238E27FC236}">
                <a16:creationId xmlns:a16="http://schemas.microsoft.com/office/drawing/2014/main" xmlns="" id="{B46E4036-1A42-4631-9BC3-FF6D3C691938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xmlns="" id="{3B67B8E6-4548-493C-BB56-D1082DAAC2D5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11" name="그림 개체 틀 10">
            <a:extLst>
              <a:ext uri="{FF2B5EF4-FFF2-40B4-BE49-F238E27FC236}">
                <a16:creationId xmlns:a16="http://schemas.microsoft.com/office/drawing/2014/main" xmlns="" id="{BF48F33D-7B52-4FA3-BC98-9704F0FE2FA2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6345499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Worldmap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Freeform 9"/>
          <p:cNvSpPr>
            <a:spLocks noEditPoints="1"/>
          </p:cNvSpPr>
          <p:nvPr/>
        </p:nvSpPr>
        <p:spPr bwMode="auto">
          <a:xfrm>
            <a:off x="1907704" y="2007140"/>
            <a:ext cx="3849580" cy="2357531"/>
          </a:xfrm>
          <a:custGeom>
            <a:avLst/>
            <a:gdLst>
              <a:gd name="T0" fmla="*/ 3609 w 5720"/>
              <a:gd name="T1" fmla="*/ 2874 h 3503"/>
              <a:gd name="T2" fmla="*/ 5106 w 5720"/>
              <a:gd name="T3" fmla="*/ 1874 h 3503"/>
              <a:gd name="T4" fmla="*/ 5015 w 5720"/>
              <a:gd name="T5" fmla="*/ 1600 h 3503"/>
              <a:gd name="T6" fmla="*/ 5022 w 5720"/>
              <a:gd name="T7" fmla="*/ 1512 h 3503"/>
              <a:gd name="T8" fmla="*/ 4997 w 5720"/>
              <a:gd name="T9" fmla="*/ 1441 h 3503"/>
              <a:gd name="T10" fmla="*/ 3851 w 5720"/>
              <a:gd name="T11" fmla="*/ 701 h 3503"/>
              <a:gd name="T12" fmla="*/ 3740 w 5720"/>
              <a:gd name="T13" fmla="*/ 838 h 3503"/>
              <a:gd name="T14" fmla="*/ 3769 w 5720"/>
              <a:gd name="T15" fmla="*/ 1236 h 3503"/>
              <a:gd name="T16" fmla="*/ 3844 w 5720"/>
              <a:gd name="T17" fmla="*/ 954 h 3503"/>
              <a:gd name="T18" fmla="*/ 298 w 5720"/>
              <a:gd name="T19" fmla="*/ 240 h 3503"/>
              <a:gd name="T20" fmla="*/ 466 w 5720"/>
              <a:gd name="T21" fmla="*/ 185 h 3503"/>
              <a:gd name="T22" fmla="*/ 2104 w 5720"/>
              <a:gd name="T23" fmla="*/ 283 h 3503"/>
              <a:gd name="T24" fmla="*/ 3060 w 5720"/>
              <a:gd name="T25" fmla="*/ 354 h 3503"/>
              <a:gd name="T26" fmla="*/ 3537 w 5720"/>
              <a:gd name="T27" fmla="*/ 438 h 3503"/>
              <a:gd name="T28" fmla="*/ 3411 w 5720"/>
              <a:gd name="T29" fmla="*/ 594 h 3503"/>
              <a:gd name="T30" fmla="*/ 3731 w 5720"/>
              <a:gd name="T31" fmla="*/ 598 h 3503"/>
              <a:gd name="T32" fmla="*/ 4077 w 5720"/>
              <a:gd name="T33" fmla="*/ 643 h 3503"/>
              <a:gd name="T34" fmla="*/ 4128 w 5720"/>
              <a:gd name="T35" fmla="*/ 929 h 3503"/>
              <a:gd name="T36" fmla="*/ 4293 w 5720"/>
              <a:gd name="T37" fmla="*/ 1105 h 3503"/>
              <a:gd name="T38" fmla="*/ 4375 w 5720"/>
              <a:gd name="T39" fmla="*/ 1229 h 3503"/>
              <a:gd name="T40" fmla="*/ 4866 w 5720"/>
              <a:gd name="T41" fmla="*/ 800 h 3503"/>
              <a:gd name="T42" fmla="*/ 5313 w 5720"/>
              <a:gd name="T43" fmla="*/ 440 h 3503"/>
              <a:gd name="T44" fmla="*/ 5424 w 5720"/>
              <a:gd name="T45" fmla="*/ 127 h 3503"/>
              <a:gd name="T46" fmla="*/ 5678 w 5720"/>
              <a:gd name="T47" fmla="*/ 376 h 3503"/>
              <a:gd name="T48" fmla="*/ 5551 w 5720"/>
              <a:gd name="T49" fmla="*/ 600 h 3503"/>
              <a:gd name="T50" fmla="*/ 5446 w 5720"/>
              <a:gd name="T51" fmla="*/ 838 h 3503"/>
              <a:gd name="T52" fmla="*/ 5482 w 5720"/>
              <a:gd name="T53" fmla="*/ 970 h 3503"/>
              <a:gd name="T54" fmla="*/ 5197 w 5720"/>
              <a:gd name="T55" fmla="*/ 1183 h 3503"/>
              <a:gd name="T56" fmla="*/ 5140 w 5720"/>
              <a:gd name="T57" fmla="*/ 1434 h 3503"/>
              <a:gd name="T58" fmla="*/ 5155 w 5720"/>
              <a:gd name="T59" fmla="*/ 1538 h 3503"/>
              <a:gd name="T60" fmla="*/ 5073 w 5720"/>
              <a:gd name="T61" fmla="*/ 1600 h 3503"/>
              <a:gd name="T62" fmla="*/ 5064 w 5720"/>
              <a:gd name="T63" fmla="*/ 1701 h 3503"/>
              <a:gd name="T64" fmla="*/ 5133 w 5720"/>
              <a:gd name="T65" fmla="*/ 1976 h 3503"/>
              <a:gd name="T66" fmla="*/ 5048 w 5720"/>
              <a:gd name="T67" fmla="*/ 2083 h 3503"/>
              <a:gd name="T68" fmla="*/ 4797 w 5720"/>
              <a:gd name="T69" fmla="*/ 2347 h 3503"/>
              <a:gd name="T70" fmla="*/ 4669 w 5720"/>
              <a:gd name="T71" fmla="*/ 2505 h 3503"/>
              <a:gd name="T72" fmla="*/ 4768 w 5720"/>
              <a:gd name="T73" fmla="*/ 2923 h 3503"/>
              <a:gd name="T74" fmla="*/ 4909 w 5720"/>
              <a:gd name="T75" fmla="*/ 3414 h 3503"/>
              <a:gd name="T76" fmla="*/ 4702 w 5720"/>
              <a:gd name="T77" fmla="*/ 3350 h 3503"/>
              <a:gd name="T78" fmla="*/ 4549 w 5720"/>
              <a:gd name="T79" fmla="*/ 3112 h 3503"/>
              <a:gd name="T80" fmla="*/ 4197 w 5720"/>
              <a:gd name="T81" fmla="*/ 2905 h 3503"/>
              <a:gd name="T82" fmla="*/ 3875 w 5720"/>
              <a:gd name="T83" fmla="*/ 2863 h 3503"/>
              <a:gd name="T84" fmla="*/ 3706 w 5720"/>
              <a:gd name="T85" fmla="*/ 2885 h 3503"/>
              <a:gd name="T86" fmla="*/ 3713 w 5720"/>
              <a:gd name="T87" fmla="*/ 2952 h 3503"/>
              <a:gd name="T88" fmla="*/ 3733 w 5720"/>
              <a:gd name="T89" fmla="*/ 3043 h 3503"/>
              <a:gd name="T90" fmla="*/ 3582 w 5720"/>
              <a:gd name="T91" fmla="*/ 3038 h 3503"/>
              <a:gd name="T92" fmla="*/ 3326 w 5720"/>
              <a:gd name="T93" fmla="*/ 2989 h 3503"/>
              <a:gd name="T94" fmla="*/ 2886 w 5720"/>
              <a:gd name="T95" fmla="*/ 3140 h 3503"/>
              <a:gd name="T96" fmla="*/ 2855 w 5720"/>
              <a:gd name="T97" fmla="*/ 3160 h 3503"/>
              <a:gd name="T98" fmla="*/ 2758 w 5720"/>
              <a:gd name="T99" fmla="*/ 3334 h 3503"/>
              <a:gd name="T100" fmla="*/ 2657 w 5720"/>
              <a:gd name="T101" fmla="*/ 3458 h 3503"/>
              <a:gd name="T102" fmla="*/ 2264 w 5720"/>
              <a:gd name="T103" fmla="*/ 2936 h 3503"/>
              <a:gd name="T104" fmla="*/ 1884 w 5720"/>
              <a:gd name="T105" fmla="*/ 2901 h 3503"/>
              <a:gd name="T106" fmla="*/ 1378 w 5720"/>
              <a:gd name="T107" fmla="*/ 2652 h 3503"/>
              <a:gd name="T108" fmla="*/ 577 w 5720"/>
              <a:gd name="T109" fmla="*/ 2358 h 3503"/>
              <a:gd name="T110" fmla="*/ 344 w 5720"/>
              <a:gd name="T111" fmla="*/ 2047 h 3503"/>
              <a:gd name="T112" fmla="*/ 111 w 5720"/>
              <a:gd name="T113" fmla="*/ 1700 h 3503"/>
              <a:gd name="T114" fmla="*/ 84 w 5720"/>
              <a:gd name="T115" fmla="*/ 1530 h 3503"/>
              <a:gd name="T116" fmla="*/ 31 w 5720"/>
              <a:gd name="T117" fmla="*/ 1225 h 3503"/>
              <a:gd name="T118" fmla="*/ 98 w 5720"/>
              <a:gd name="T119" fmla="*/ 841 h 3503"/>
              <a:gd name="T120" fmla="*/ 280 w 5720"/>
              <a:gd name="T121" fmla="*/ 278 h 3503"/>
              <a:gd name="T122" fmla="*/ 433 w 5720"/>
              <a:gd name="T123" fmla="*/ 107 h 3503"/>
              <a:gd name="T124" fmla="*/ 466 w 5720"/>
              <a:gd name="T125" fmla="*/ 92 h 3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0" h="3503">
                <a:moveTo>
                  <a:pt x="3058" y="2983"/>
                </a:moveTo>
                <a:lnTo>
                  <a:pt x="3055" y="2989"/>
                </a:lnTo>
                <a:lnTo>
                  <a:pt x="3049" y="2992"/>
                </a:lnTo>
                <a:lnTo>
                  <a:pt x="3046" y="2996"/>
                </a:lnTo>
                <a:lnTo>
                  <a:pt x="3044" y="2998"/>
                </a:lnTo>
                <a:lnTo>
                  <a:pt x="3040" y="3000"/>
                </a:lnTo>
                <a:lnTo>
                  <a:pt x="3038" y="3003"/>
                </a:lnTo>
                <a:lnTo>
                  <a:pt x="3044" y="3009"/>
                </a:lnTo>
                <a:lnTo>
                  <a:pt x="3048" y="3016"/>
                </a:lnTo>
                <a:lnTo>
                  <a:pt x="3049" y="3023"/>
                </a:lnTo>
                <a:lnTo>
                  <a:pt x="3062" y="3020"/>
                </a:lnTo>
                <a:lnTo>
                  <a:pt x="3058" y="3009"/>
                </a:lnTo>
                <a:lnTo>
                  <a:pt x="3057" y="2998"/>
                </a:lnTo>
                <a:lnTo>
                  <a:pt x="3058" y="2989"/>
                </a:lnTo>
                <a:lnTo>
                  <a:pt x="3058" y="2983"/>
                </a:lnTo>
                <a:close/>
                <a:moveTo>
                  <a:pt x="4769" y="2972"/>
                </a:moveTo>
                <a:lnTo>
                  <a:pt x="4769" y="2976"/>
                </a:lnTo>
                <a:lnTo>
                  <a:pt x="4775" y="2981"/>
                </a:lnTo>
                <a:lnTo>
                  <a:pt x="4777" y="2987"/>
                </a:lnTo>
                <a:lnTo>
                  <a:pt x="4782" y="2992"/>
                </a:lnTo>
                <a:lnTo>
                  <a:pt x="4784" y="2994"/>
                </a:lnTo>
                <a:lnTo>
                  <a:pt x="4784" y="2994"/>
                </a:lnTo>
                <a:lnTo>
                  <a:pt x="4784" y="2994"/>
                </a:lnTo>
                <a:lnTo>
                  <a:pt x="4784" y="2994"/>
                </a:lnTo>
                <a:lnTo>
                  <a:pt x="4784" y="2994"/>
                </a:lnTo>
                <a:lnTo>
                  <a:pt x="4786" y="2996"/>
                </a:lnTo>
                <a:lnTo>
                  <a:pt x="4786" y="2972"/>
                </a:lnTo>
                <a:lnTo>
                  <a:pt x="4769" y="2972"/>
                </a:lnTo>
                <a:close/>
                <a:moveTo>
                  <a:pt x="3617" y="2861"/>
                </a:moveTo>
                <a:lnTo>
                  <a:pt x="3613" y="2869"/>
                </a:lnTo>
                <a:lnTo>
                  <a:pt x="3609" y="2874"/>
                </a:lnTo>
                <a:lnTo>
                  <a:pt x="3604" y="2880"/>
                </a:lnTo>
                <a:lnTo>
                  <a:pt x="3597" y="2885"/>
                </a:lnTo>
                <a:lnTo>
                  <a:pt x="3597" y="2889"/>
                </a:lnTo>
                <a:lnTo>
                  <a:pt x="3637" y="2889"/>
                </a:lnTo>
                <a:lnTo>
                  <a:pt x="3640" y="2887"/>
                </a:lnTo>
                <a:lnTo>
                  <a:pt x="3642" y="2885"/>
                </a:lnTo>
                <a:lnTo>
                  <a:pt x="3648" y="2885"/>
                </a:lnTo>
                <a:lnTo>
                  <a:pt x="3653" y="2885"/>
                </a:lnTo>
                <a:lnTo>
                  <a:pt x="3655" y="2881"/>
                </a:lnTo>
                <a:lnTo>
                  <a:pt x="3657" y="2880"/>
                </a:lnTo>
                <a:lnTo>
                  <a:pt x="3658" y="2880"/>
                </a:lnTo>
                <a:lnTo>
                  <a:pt x="3660" y="2876"/>
                </a:lnTo>
                <a:lnTo>
                  <a:pt x="3660" y="2872"/>
                </a:lnTo>
                <a:lnTo>
                  <a:pt x="3648" y="2870"/>
                </a:lnTo>
                <a:lnTo>
                  <a:pt x="3638" y="2867"/>
                </a:lnTo>
                <a:lnTo>
                  <a:pt x="3629" y="2863"/>
                </a:lnTo>
                <a:lnTo>
                  <a:pt x="3617" y="2861"/>
                </a:lnTo>
                <a:close/>
                <a:moveTo>
                  <a:pt x="3875" y="2803"/>
                </a:moveTo>
                <a:lnTo>
                  <a:pt x="3875" y="2807"/>
                </a:lnTo>
                <a:lnTo>
                  <a:pt x="3875" y="2809"/>
                </a:lnTo>
                <a:lnTo>
                  <a:pt x="3877" y="2810"/>
                </a:lnTo>
                <a:lnTo>
                  <a:pt x="3877" y="2812"/>
                </a:lnTo>
                <a:lnTo>
                  <a:pt x="3878" y="2814"/>
                </a:lnTo>
                <a:lnTo>
                  <a:pt x="3878" y="2803"/>
                </a:lnTo>
                <a:lnTo>
                  <a:pt x="3875" y="2803"/>
                </a:lnTo>
                <a:close/>
                <a:moveTo>
                  <a:pt x="5124" y="1856"/>
                </a:moveTo>
                <a:lnTo>
                  <a:pt x="5120" y="1861"/>
                </a:lnTo>
                <a:lnTo>
                  <a:pt x="5118" y="1867"/>
                </a:lnTo>
                <a:lnTo>
                  <a:pt x="5115" y="1870"/>
                </a:lnTo>
                <a:lnTo>
                  <a:pt x="5111" y="1872"/>
                </a:lnTo>
                <a:lnTo>
                  <a:pt x="5106" y="1874"/>
                </a:lnTo>
                <a:lnTo>
                  <a:pt x="5100" y="1876"/>
                </a:lnTo>
                <a:lnTo>
                  <a:pt x="5095" y="1880"/>
                </a:lnTo>
                <a:lnTo>
                  <a:pt x="5095" y="1881"/>
                </a:lnTo>
                <a:lnTo>
                  <a:pt x="5097" y="1881"/>
                </a:lnTo>
                <a:lnTo>
                  <a:pt x="5097" y="1881"/>
                </a:lnTo>
                <a:lnTo>
                  <a:pt x="5097" y="1881"/>
                </a:lnTo>
                <a:lnTo>
                  <a:pt x="5097" y="1881"/>
                </a:lnTo>
                <a:lnTo>
                  <a:pt x="5098" y="1883"/>
                </a:lnTo>
                <a:lnTo>
                  <a:pt x="5098" y="1887"/>
                </a:lnTo>
                <a:lnTo>
                  <a:pt x="5109" y="1880"/>
                </a:lnTo>
                <a:lnTo>
                  <a:pt x="5120" y="1874"/>
                </a:lnTo>
                <a:lnTo>
                  <a:pt x="5135" y="1870"/>
                </a:lnTo>
                <a:lnTo>
                  <a:pt x="5137" y="1874"/>
                </a:lnTo>
                <a:lnTo>
                  <a:pt x="5138" y="1878"/>
                </a:lnTo>
                <a:lnTo>
                  <a:pt x="5140" y="1878"/>
                </a:lnTo>
                <a:lnTo>
                  <a:pt x="5140" y="1880"/>
                </a:lnTo>
                <a:lnTo>
                  <a:pt x="5144" y="1881"/>
                </a:lnTo>
                <a:lnTo>
                  <a:pt x="5148" y="1883"/>
                </a:lnTo>
                <a:lnTo>
                  <a:pt x="5148" y="1870"/>
                </a:lnTo>
                <a:lnTo>
                  <a:pt x="5153" y="1872"/>
                </a:lnTo>
                <a:lnTo>
                  <a:pt x="5157" y="1872"/>
                </a:lnTo>
                <a:lnTo>
                  <a:pt x="5160" y="1874"/>
                </a:lnTo>
                <a:lnTo>
                  <a:pt x="5164" y="1876"/>
                </a:lnTo>
                <a:lnTo>
                  <a:pt x="5160" y="1863"/>
                </a:lnTo>
                <a:lnTo>
                  <a:pt x="5148" y="1863"/>
                </a:lnTo>
                <a:lnTo>
                  <a:pt x="5137" y="1860"/>
                </a:lnTo>
                <a:lnTo>
                  <a:pt x="5124" y="1856"/>
                </a:lnTo>
                <a:close/>
                <a:moveTo>
                  <a:pt x="5011" y="1594"/>
                </a:moveTo>
                <a:lnTo>
                  <a:pt x="5011" y="1596"/>
                </a:lnTo>
                <a:lnTo>
                  <a:pt x="5013" y="1598"/>
                </a:lnTo>
                <a:lnTo>
                  <a:pt x="5015" y="1600"/>
                </a:lnTo>
                <a:lnTo>
                  <a:pt x="5017" y="1600"/>
                </a:lnTo>
                <a:lnTo>
                  <a:pt x="5020" y="1601"/>
                </a:lnTo>
                <a:lnTo>
                  <a:pt x="5020" y="1600"/>
                </a:lnTo>
                <a:lnTo>
                  <a:pt x="5018" y="1598"/>
                </a:lnTo>
                <a:lnTo>
                  <a:pt x="5015" y="1596"/>
                </a:lnTo>
                <a:lnTo>
                  <a:pt x="5013" y="1594"/>
                </a:lnTo>
                <a:lnTo>
                  <a:pt x="5011" y="1594"/>
                </a:lnTo>
                <a:close/>
                <a:moveTo>
                  <a:pt x="120" y="1520"/>
                </a:moveTo>
                <a:lnTo>
                  <a:pt x="120" y="1523"/>
                </a:lnTo>
                <a:lnTo>
                  <a:pt x="118" y="1527"/>
                </a:lnTo>
                <a:lnTo>
                  <a:pt x="118" y="1527"/>
                </a:lnTo>
                <a:lnTo>
                  <a:pt x="118" y="1527"/>
                </a:lnTo>
                <a:lnTo>
                  <a:pt x="118" y="1529"/>
                </a:lnTo>
                <a:lnTo>
                  <a:pt x="120" y="1530"/>
                </a:lnTo>
                <a:lnTo>
                  <a:pt x="122" y="1534"/>
                </a:lnTo>
                <a:lnTo>
                  <a:pt x="124" y="1536"/>
                </a:lnTo>
                <a:lnTo>
                  <a:pt x="126" y="1538"/>
                </a:lnTo>
                <a:lnTo>
                  <a:pt x="128" y="1540"/>
                </a:lnTo>
                <a:lnTo>
                  <a:pt x="128" y="1534"/>
                </a:lnTo>
                <a:lnTo>
                  <a:pt x="126" y="1530"/>
                </a:lnTo>
                <a:lnTo>
                  <a:pt x="126" y="1527"/>
                </a:lnTo>
                <a:lnTo>
                  <a:pt x="126" y="1525"/>
                </a:lnTo>
                <a:lnTo>
                  <a:pt x="124" y="1523"/>
                </a:lnTo>
                <a:lnTo>
                  <a:pt x="120" y="1520"/>
                </a:lnTo>
                <a:close/>
                <a:moveTo>
                  <a:pt x="5017" y="1509"/>
                </a:moveTo>
                <a:lnTo>
                  <a:pt x="5018" y="1510"/>
                </a:lnTo>
                <a:lnTo>
                  <a:pt x="5018" y="1510"/>
                </a:lnTo>
                <a:lnTo>
                  <a:pt x="5020" y="1512"/>
                </a:lnTo>
                <a:lnTo>
                  <a:pt x="5020" y="1512"/>
                </a:lnTo>
                <a:lnTo>
                  <a:pt x="5024" y="1512"/>
                </a:lnTo>
                <a:lnTo>
                  <a:pt x="5022" y="1512"/>
                </a:lnTo>
                <a:lnTo>
                  <a:pt x="5022" y="1510"/>
                </a:lnTo>
                <a:lnTo>
                  <a:pt x="5020" y="1510"/>
                </a:lnTo>
                <a:lnTo>
                  <a:pt x="5018" y="1510"/>
                </a:lnTo>
                <a:lnTo>
                  <a:pt x="5017" y="1509"/>
                </a:lnTo>
                <a:close/>
                <a:moveTo>
                  <a:pt x="4991" y="1492"/>
                </a:moveTo>
                <a:lnTo>
                  <a:pt x="4995" y="1510"/>
                </a:lnTo>
                <a:lnTo>
                  <a:pt x="5000" y="1523"/>
                </a:lnTo>
                <a:lnTo>
                  <a:pt x="5006" y="1536"/>
                </a:lnTo>
                <a:lnTo>
                  <a:pt x="5011" y="1549"/>
                </a:lnTo>
                <a:lnTo>
                  <a:pt x="5015" y="1549"/>
                </a:lnTo>
                <a:lnTo>
                  <a:pt x="5017" y="1532"/>
                </a:lnTo>
                <a:lnTo>
                  <a:pt x="5008" y="1521"/>
                </a:lnTo>
                <a:lnTo>
                  <a:pt x="5002" y="1509"/>
                </a:lnTo>
                <a:lnTo>
                  <a:pt x="5000" y="1492"/>
                </a:lnTo>
                <a:lnTo>
                  <a:pt x="4991" y="1492"/>
                </a:lnTo>
                <a:close/>
                <a:moveTo>
                  <a:pt x="120" y="1467"/>
                </a:moveTo>
                <a:lnTo>
                  <a:pt x="122" y="1469"/>
                </a:lnTo>
                <a:lnTo>
                  <a:pt x="124" y="1470"/>
                </a:lnTo>
                <a:lnTo>
                  <a:pt x="126" y="1470"/>
                </a:lnTo>
                <a:lnTo>
                  <a:pt x="128" y="1469"/>
                </a:lnTo>
                <a:lnTo>
                  <a:pt x="131" y="1467"/>
                </a:lnTo>
                <a:lnTo>
                  <a:pt x="120" y="1467"/>
                </a:lnTo>
                <a:close/>
                <a:moveTo>
                  <a:pt x="4993" y="1429"/>
                </a:moveTo>
                <a:lnTo>
                  <a:pt x="4988" y="1452"/>
                </a:lnTo>
                <a:lnTo>
                  <a:pt x="4991" y="1456"/>
                </a:lnTo>
                <a:lnTo>
                  <a:pt x="4993" y="1460"/>
                </a:lnTo>
                <a:lnTo>
                  <a:pt x="4997" y="1465"/>
                </a:lnTo>
                <a:lnTo>
                  <a:pt x="5004" y="1465"/>
                </a:lnTo>
                <a:lnTo>
                  <a:pt x="5004" y="1461"/>
                </a:lnTo>
                <a:lnTo>
                  <a:pt x="4997" y="1452"/>
                </a:lnTo>
                <a:lnTo>
                  <a:pt x="4997" y="1441"/>
                </a:lnTo>
                <a:lnTo>
                  <a:pt x="5000" y="1429"/>
                </a:lnTo>
                <a:lnTo>
                  <a:pt x="4993" y="1429"/>
                </a:lnTo>
                <a:close/>
                <a:moveTo>
                  <a:pt x="3935" y="785"/>
                </a:moveTo>
                <a:lnTo>
                  <a:pt x="3935" y="789"/>
                </a:lnTo>
                <a:lnTo>
                  <a:pt x="3937" y="792"/>
                </a:lnTo>
                <a:lnTo>
                  <a:pt x="3937" y="794"/>
                </a:lnTo>
                <a:lnTo>
                  <a:pt x="3937" y="794"/>
                </a:lnTo>
                <a:lnTo>
                  <a:pt x="3937" y="794"/>
                </a:lnTo>
                <a:lnTo>
                  <a:pt x="3938" y="796"/>
                </a:lnTo>
                <a:lnTo>
                  <a:pt x="3942" y="798"/>
                </a:lnTo>
                <a:lnTo>
                  <a:pt x="3942" y="785"/>
                </a:lnTo>
                <a:lnTo>
                  <a:pt x="3935" y="785"/>
                </a:lnTo>
                <a:close/>
                <a:moveTo>
                  <a:pt x="3809" y="703"/>
                </a:moveTo>
                <a:lnTo>
                  <a:pt x="3806" y="712"/>
                </a:lnTo>
                <a:lnTo>
                  <a:pt x="3808" y="709"/>
                </a:lnTo>
                <a:lnTo>
                  <a:pt x="3809" y="707"/>
                </a:lnTo>
                <a:lnTo>
                  <a:pt x="3809" y="705"/>
                </a:lnTo>
                <a:lnTo>
                  <a:pt x="3809" y="705"/>
                </a:lnTo>
                <a:lnTo>
                  <a:pt x="3809" y="703"/>
                </a:lnTo>
                <a:close/>
                <a:moveTo>
                  <a:pt x="3918" y="660"/>
                </a:moveTo>
                <a:lnTo>
                  <a:pt x="3911" y="670"/>
                </a:lnTo>
                <a:lnTo>
                  <a:pt x="3900" y="676"/>
                </a:lnTo>
                <a:lnTo>
                  <a:pt x="3888" y="680"/>
                </a:lnTo>
                <a:lnTo>
                  <a:pt x="3875" y="680"/>
                </a:lnTo>
                <a:lnTo>
                  <a:pt x="3864" y="683"/>
                </a:lnTo>
                <a:lnTo>
                  <a:pt x="3853" y="692"/>
                </a:lnTo>
                <a:lnTo>
                  <a:pt x="3853" y="694"/>
                </a:lnTo>
                <a:lnTo>
                  <a:pt x="3853" y="696"/>
                </a:lnTo>
                <a:lnTo>
                  <a:pt x="3853" y="698"/>
                </a:lnTo>
                <a:lnTo>
                  <a:pt x="3853" y="700"/>
                </a:lnTo>
                <a:lnTo>
                  <a:pt x="3851" y="701"/>
                </a:lnTo>
                <a:lnTo>
                  <a:pt x="3849" y="703"/>
                </a:lnTo>
                <a:lnTo>
                  <a:pt x="3844" y="710"/>
                </a:lnTo>
                <a:lnTo>
                  <a:pt x="3838" y="716"/>
                </a:lnTo>
                <a:lnTo>
                  <a:pt x="3831" y="720"/>
                </a:lnTo>
                <a:lnTo>
                  <a:pt x="3826" y="725"/>
                </a:lnTo>
                <a:lnTo>
                  <a:pt x="3820" y="732"/>
                </a:lnTo>
                <a:lnTo>
                  <a:pt x="3804" y="732"/>
                </a:lnTo>
                <a:lnTo>
                  <a:pt x="3806" y="716"/>
                </a:lnTo>
                <a:lnTo>
                  <a:pt x="3800" y="716"/>
                </a:lnTo>
                <a:lnTo>
                  <a:pt x="3789" y="725"/>
                </a:lnTo>
                <a:lnTo>
                  <a:pt x="3778" y="730"/>
                </a:lnTo>
                <a:lnTo>
                  <a:pt x="3768" y="740"/>
                </a:lnTo>
                <a:lnTo>
                  <a:pt x="3764" y="752"/>
                </a:lnTo>
                <a:lnTo>
                  <a:pt x="3760" y="767"/>
                </a:lnTo>
                <a:lnTo>
                  <a:pt x="3757" y="781"/>
                </a:lnTo>
                <a:lnTo>
                  <a:pt x="3753" y="783"/>
                </a:lnTo>
                <a:lnTo>
                  <a:pt x="3749" y="787"/>
                </a:lnTo>
                <a:lnTo>
                  <a:pt x="3746" y="790"/>
                </a:lnTo>
                <a:lnTo>
                  <a:pt x="3742" y="792"/>
                </a:lnTo>
                <a:lnTo>
                  <a:pt x="3740" y="796"/>
                </a:lnTo>
                <a:lnTo>
                  <a:pt x="3735" y="832"/>
                </a:lnTo>
                <a:lnTo>
                  <a:pt x="3724" y="838"/>
                </a:lnTo>
                <a:lnTo>
                  <a:pt x="3715" y="849"/>
                </a:lnTo>
                <a:lnTo>
                  <a:pt x="3708" y="863"/>
                </a:lnTo>
                <a:lnTo>
                  <a:pt x="3702" y="878"/>
                </a:lnTo>
                <a:lnTo>
                  <a:pt x="3711" y="878"/>
                </a:lnTo>
                <a:lnTo>
                  <a:pt x="3711" y="872"/>
                </a:lnTo>
                <a:lnTo>
                  <a:pt x="3718" y="863"/>
                </a:lnTo>
                <a:lnTo>
                  <a:pt x="3726" y="852"/>
                </a:lnTo>
                <a:lnTo>
                  <a:pt x="3731" y="843"/>
                </a:lnTo>
                <a:lnTo>
                  <a:pt x="3740" y="838"/>
                </a:lnTo>
                <a:lnTo>
                  <a:pt x="3757" y="832"/>
                </a:lnTo>
                <a:lnTo>
                  <a:pt x="3760" y="841"/>
                </a:lnTo>
                <a:lnTo>
                  <a:pt x="3764" y="849"/>
                </a:lnTo>
                <a:lnTo>
                  <a:pt x="3769" y="854"/>
                </a:lnTo>
                <a:lnTo>
                  <a:pt x="3771" y="865"/>
                </a:lnTo>
                <a:lnTo>
                  <a:pt x="3762" y="881"/>
                </a:lnTo>
                <a:lnTo>
                  <a:pt x="3758" y="898"/>
                </a:lnTo>
                <a:lnTo>
                  <a:pt x="3760" y="912"/>
                </a:lnTo>
                <a:lnTo>
                  <a:pt x="3762" y="927"/>
                </a:lnTo>
                <a:lnTo>
                  <a:pt x="3760" y="941"/>
                </a:lnTo>
                <a:lnTo>
                  <a:pt x="3758" y="943"/>
                </a:lnTo>
                <a:lnTo>
                  <a:pt x="3755" y="947"/>
                </a:lnTo>
                <a:lnTo>
                  <a:pt x="3751" y="950"/>
                </a:lnTo>
                <a:lnTo>
                  <a:pt x="3748" y="952"/>
                </a:lnTo>
                <a:lnTo>
                  <a:pt x="3746" y="956"/>
                </a:lnTo>
                <a:lnTo>
                  <a:pt x="3744" y="958"/>
                </a:lnTo>
                <a:lnTo>
                  <a:pt x="3744" y="1001"/>
                </a:lnTo>
                <a:lnTo>
                  <a:pt x="3742" y="1020"/>
                </a:lnTo>
                <a:lnTo>
                  <a:pt x="3742" y="1043"/>
                </a:lnTo>
                <a:lnTo>
                  <a:pt x="3740" y="1069"/>
                </a:lnTo>
                <a:lnTo>
                  <a:pt x="3737" y="1089"/>
                </a:lnTo>
                <a:lnTo>
                  <a:pt x="3735" y="1103"/>
                </a:lnTo>
                <a:lnTo>
                  <a:pt x="3738" y="1109"/>
                </a:lnTo>
                <a:lnTo>
                  <a:pt x="3742" y="1114"/>
                </a:lnTo>
                <a:lnTo>
                  <a:pt x="3748" y="1120"/>
                </a:lnTo>
                <a:lnTo>
                  <a:pt x="3751" y="1125"/>
                </a:lnTo>
                <a:lnTo>
                  <a:pt x="3755" y="1130"/>
                </a:lnTo>
                <a:lnTo>
                  <a:pt x="3751" y="1163"/>
                </a:lnTo>
                <a:lnTo>
                  <a:pt x="3755" y="1187"/>
                </a:lnTo>
                <a:lnTo>
                  <a:pt x="3760" y="1212"/>
                </a:lnTo>
                <a:lnTo>
                  <a:pt x="3769" y="1236"/>
                </a:lnTo>
                <a:lnTo>
                  <a:pt x="3778" y="1258"/>
                </a:lnTo>
                <a:lnTo>
                  <a:pt x="3791" y="1272"/>
                </a:lnTo>
                <a:lnTo>
                  <a:pt x="3797" y="1276"/>
                </a:lnTo>
                <a:lnTo>
                  <a:pt x="3802" y="1278"/>
                </a:lnTo>
                <a:lnTo>
                  <a:pt x="3806" y="1278"/>
                </a:lnTo>
                <a:lnTo>
                  <a:pt x="3811" y="1276"/>
                </a:lnTo>
                <a:lnTo>
                  <a:pt x="3829" y="1270"/>
                </a:lnTo>
                <a:lnTo>
                  <a:pt x="3848" y="1261"/>
                </a:lnTo>
                <a:lnTo>
                  <a:pt x="3860" y="1252"/>
                </a:lnTo>
                <a:lnTo>
                  <a:pt x="3866" y="1241"/>
                </a:lnTo>
                <a:lnTo>
                  <a:pt x="3873" y="1223"/>
                </a:lnTo>
                <a:lnTo>
                  <a:pt x="3882" y="1200"/>
                </a:lnTo>
                <a:lnTo>
                  <a:pt x="3889" y="1176"/>
                </a:lnTo>
                <a:lnTo>
                  <a:pt x="3895" y="1150"/>
                </a:lnTo>
                <a:lnTo>
                  <a:pt x="3898" y="1129"/>
                </a:lnTo>
                <a:lnTo>
                  <a:pt x="3897" y="1110"/>
                </a:lnTo>
                <a:lnTo>
                  <a:pt x="3886" y="1078"/>
                </a:lnTo>
                <a:lnTo>
                  <a:pt x="3873" y="1047"/>
                </a:lnTo>
                <a:lnTo>
                  <a:pt x="3857" y="1018"/>
                </a:lnTo>
                <a:lnTo>
                  <a:pt x="3849" y="1018"/>
                </a:lnTo>
                <a:lnTo>
                  <a:pt x="3846" y="1005"/>
                </a:lnTo>
                <a:lnTo>
                  <a:pt x="3849" y="996"/>
                </a:lnTo>
                <a:lnTo>
                  <a:pt x="3853" y="985"/>
                </a:lnTo>
                <a:lnTo>
                  <a:pt x="3858" y="974"/>
                </a:lnTo>
                <a:lnTo>
                  <a:pt x="3857" y="961"/>
                </a:lnTo>
                <a:lnTo>
                  <a:pt x="3855" y="961"/>
                </a:lnTo>
                <a:lnTo>
                  <a:pt x="3853" y="960"/>
                </a:lnTo>
                <a:lnTo>
                  <a:pt x="3851" y="958"/>
                </a:lnTo>
                <a:lnTo>
                  <a:pt x="3848" y="956"/>
                </a:lnTo>
                <a:lnTo>
                  <a:pt x="3846" y="954"/>
                </a:lnTo>
                <a:lnTo>
                  <a:pt x="3844" y="954"/>
                </a:lnTo>
                <a:lnTo>
                  <a:pt x="3844" y="940"/>
                </a:lnTo>
                <a:lnTo>
                  <a:pt x="3851" y="927"/>
                </a:lnTo>
                <a:lnTo>
                  <a:pt x="3858" y="916"/>
                </a:lnTo>
                <a:lnTo>
                  <a:pt x="3866" y="905"/>
                </a:lnTo>
                <a:lnTo>
                  <a:pt x="3862" y="845"/>
                </a:lnTo>
                <a:lnTo>
                  <a:pt x="3877" y="838"/>
                </a:lnTo>
                <a:lnTo>
                  <a:pt x="3880" y="829"/>
                </a:lnTo>
                <a:lnTo>
                  <a:pt x="3880" y="820"/>
                </a:lnTo>
                <a:lnTo>
                  <a:pt x="3882" y="812"/>
                </a:lnTo>
                <a:lnTo>
                  <a:pt x="3886" y="805"/>
                </a:lnTo>
                <a:lnTo>
                  <a:pt x="3902" y="805"/>
                </a:lnTo>
                <a:lnTo>
                  <a:pt x="3909" y="781"/>
                </a:lnTo>
                <a:lnTo>
                  <a:pt x="3922" y="769"/>
                </a:lnTo>
                <a:lnTo>
                  <a:pt x="3938" y="758"/>
                </a:lnTo>
                <a:lnTo>
                  <a:pt x="3953" y="747"/>
                </a:lnTo>
                <a:lnTo>
                  <a:pt x="3968" y="736"/>
                </a:lnTo>
                <a:lnTo>
                  <a:pt x="3962" y="723"/>
                </a:lnTo>
                <a:lnTo>
                  <a:pt x="3964" y="709"/>
                </a:lnTo>
                <a:lnTo>
                  <a:pt x="3971" y="698"/>
                </a:lnTo>
                <a:lnTo>
                  <a:pt x="3980" y="689"/>
                </a:lnTo>
                <a:lnTo>
                  <a:pt x="3991" y="685"/>
                </a:lnTo>
                <a:lnTo>
                  <a:pt x="3991" y="680"/>
                </a:lnTo>
                <a:lnTo>
                  <a:pt x="3978" y="676"/>
                </a:lnTo>
                <a:lnTo>
                  <a:pt x="3966" y="670"/>
                </a:lnTo>
                <a:lnTo>
                  <a:pt x="3955" y="665"/>
                </a:lnTo>
                <a:lnTo>
                  <a:pt x="3938" y="661"/>
                </a:lnTo>
                <a:lnTo>
                  <a:pt x="3918" y="660"/>
                </a:lnTo>
                <a:close/>
                <a:moveTo>
                  <a:pt x="295" y="238"/>
                </a:moveTo>
                <a:lnTo>
                  <a:pt x="297" y="238"/>
                </a:lnTo>
                <a:lnTo>
                  <a:pt x="298" y="240"/>
                </a:lnTo>
                <a:lnTo>
                  <a:pt x="298" y="240"/>
                </a:lnTo>
                <a:lnTo>
                  <a:pt x="300" y="240"/>
                </a:lnTo>
                <a:lnTo>
                  <a:pt x="304" y="241"/>
                </a:lnTo>
                <a:lnTo>
                  <a:pt x="302" y="240"/>
                </a:lnTo>
                <a:lnTo>
                  <a:pt x="300" y="240"/>
                </a:lnTo>
                <a:lnTo>
                  <a:pt x="300" y="240"/>
                </a:lnTo>
                <a:lnTo>
                  <a:pt x="298" y="238"/>
                </a:lnTo>
                <a:lnTo>
                  <a:pt x="295" y="238"/>
                </a:lnTo>
                <a:close/>
                <a:moveTo>
                  <a:pt x="458" y="209"/>
                </a:moveTo>
                <a:lnTo>
                  <a:pt x="458" y="216"/>
                </a:lnTo>
                <a:lnTo>
                  <a:pt x="457" y="220"/>
                </a:lnTo>
                <a:lnTo>
                  <a:pt x="455" y="221"/>
                </a:lnTo>
                <a:lnTo>
                  <a:pt x="453" y="225"/>
                </a:lnTo>
                <a:lnTo>
                  <a:pt x="451" y="229"/>
                </a:lnTo>
                <a:lnTo>
                  <a:pt x="458" y="229"/>
                </a:lnTo>
                <a:lnTo>
                  <a:pt x="458" y="221"/>
                </a:lnTo>
                <a:lnTo>
                  <a:pt x="460" y="218"/>
                </a:lnTo>
                <a:lnTo>
                  <a:pt x="462" y="216"/>
                </a:lnTo>
                <a:lnTo>
                  <a:pt x="462" y="214"/>
                </a:lnTo>
                <a:lnTo>
                  <a:pt x="460" y="212"/>
                </a:lnTo>
                <a:lnTo>
                  <a:pt x="458" y="209"/>
                </a:lnTo>
                <a:close/>
                <a:moveTo>
                  <a:pt x="466" y="172"/>
                </a:moveTo>
                <a:lnTo>
                  <a:pt x="464" y="176"/>
                </a:lnTo>
                <a:lnTo>
                  <a:pt x="462" y="178"/>
                </a:lnTo>
                <a:lnTo>
                  <a:pt x="460" y="181"/>
                </a:lnTo>
                <a:lnTo>
                  <a:pt x="460" y="183"/>
                </a:lnTo>
                <a:lnTo>
                  <a:pt x="460" y="187"/>
                </a:lnTo>
                <a:lnTo>
                  <a:pt x="458" y="192"/>
                </a:lnTo>
                <a:lnTo>
                  <a:pt x="468" y="198"/>
                </a:lnTo>
                <a:lnTo>
                  <a:pt x="466" y="192"/>
                </a:lnTo>
                <a:lnTo>
                  <a:pt x="466" y="189"/>
                </a:lnTo>
                <a:lnTo>
                  <a:pt x="466" y="185"/>
                </a:lnTo>
                <a:lnTo>
                  <a:pt x="466" y="181"/>
                </a:lnTo>
                <a:lnTo>
                  <a:pt x="468" y="178"/>
                </a:lnTo>
                <a:lnTo>
                  <a:pt x="468" y="174"/>
                </a:lnTo>
                <a:lnTo>
                  <a:pt x="466" y="172"/>
                </a:lnTo>
                <a:close/>
                <a:moveTo>
                  <a:pt x="513" y="0"/>
                </a:moveTo>
                <a:lnTo>
                  <a:pt x="529" y="10"/>
                </a:lnTo>
                <a:lnTo>
                  <a:pt x="553" y="20"/>
                </a:lnTo>
                <a:lnTo>
                  <a:pt x="580" y="25"/>
                </a:lnTo>
                <a:lnTo>
                  <a:pt x="608" y="29"/>
                </a:lnTo>
                <a:lnTo>
                  <a:pt x="635" y="34"/>
                </a:lnTo>
                <a:lnTo>
                  <a:pt x="657" y="40"/>
                </a:lnTo>
                <a:lnTo>
                  <a:pt x="740" y="65"/>
                </a:lnTo>
                <a:lnTo>
                  <a:pt x="824" y="85"/>
                </a:lnTo>
                <a:lnTo>
                  <a:pt x="911" y="101"/>
                </a:lnTo>
                <a:lnTo>
                  <a:pt x="998" y="118"/>
                </a:lnTo>
                <a:lnTo>
                  <a:pt x="1088" y="138"/>
                </a:lnTo>
                <a:lnTo>
                  <a:pt x="1158" y="152"/>
                </a:lnTo>
                <a:lnTo>
                  <a:pt x="1233" y="165"/>
                </a:lnTo>
                <a:lnTo>
                  <a:pt x="1309" y="178"/>
                </a:lnTo>
                <a:lnTo>
                  <a:pt x="1386" y="192"/>
                </a:lnTo>
                <a:lnTo>
                  <a:pt x="1457" y="210"/>
                </a:lnTo>
                <a:lnTo>
                  <a:pt x="1549" y="218"/>
                </a:lnTo>
                <a:lnTo>
                  <a:pt x="1602" y="229"/>
                </a:lnTo>
                <a:lnTo>
                  <a:pt x="1660" y="236"/>
                </a:lnTo>
                <a:lnTo>
                  <a:pt x="1717" y="243"/>
                </a:lnTo>
                <a:lnTo>
                  <a:pt x="1771" y="254"/>
                </a:lnTo>
                <a:lnTo>
                  <a:pt x="1904" y="261"/>
                </a:lnTo>
                <a:lnTo>
                  <a:pt x="1949" y="270"/>
                </a:lnTo>
                <a:lnTo>
                  <a:pt x="2000" y="276"/>
                </a:lnTo>
                <a:lnTo>
                  <a:pt x="2053" y="280"/>
                </a:lnTo>
                <a:lnTo>
                  <a:pt x="2104" y="283"/>
                </a:lnTo>
                <a:lnTo>
                  <a:pt x="2149" y="290"/>
                </a:lnTo>
                <a:lnTo>
                  <a:pt x="2228" y="290"/>
                </a:lnTo>
                <a:lnTo>
                  <a:pt x="2262" y="296"/>
                </a:lnTo>
                <a:lnTo>
                  <a:pt x="2300" y="294"/>
                </a:lnTo>
                <a:lnTo>
                  <a:pt x="2338" y="294"/>
                </a:lnTo>
                <a:lnTo>
                  <a:pt x="2378" y="294"/>
                </a:lnTo>
                <a:lnTo>
                  <a:pt x="2417" y="300"/>
                </a:lnTo>
                <a:lnTo>
                  <a:pt x="2437" y="301"/>
                </a:lnTo>
                <a:lnTo>
                  <a:pt x="2458" y="301"/>
                </a:lnTo>
                <a:lnTo>
                  <a:pt x="2484" y="300"/>
                </a:lnTo>
                <a:lnTo>
                  <a:pt x="2506" y="303"/>
                </a:lnTo>
                <a:lnTo>
                  <a:pt x="2548" y="309"/>
                </a:lnTo>
                <a:lnTo>
                  <a:pt x="2595" y="310"/>
                </a:lnTo>
                <a:lnTo>
                  <a:pt x="2642" y="310"/>
                </a:lnTo>
                <a:lnTo>
                  <a:pt x="2691" y="310"/>
                </a:lnTo>
                <a:lnTo>
                  <a:pt x="2762" y="314"/>
                </a:lnTo>
                <a:lnTo>
                  <a:pt x="2835" y="312"/>
                </a:lnTo>
                <a:lnTo>
                  <a:pt x="2908" y="312"/>
                </a:lnTo>
                <a:lnTo>
                  <a:pt x="2978" y="312"/>
                </a:lnTo>
                <a:lnTo>
                  <a:pt x="2978" y="260"/>
                </a:lnTo>
                <a:lnTo>
                  <a:pt x="3011" y="263"/>
                </a:lnTo>
                <a:lnTo>
                  <a:pt x="3013" y="267"/>
                </a:lnTo>
                <a:lnTo>
                  <a:pt x="3015" y="269"/>
                </a:lnTo>
                <a:lnTo>
                  <a:pt x="3015" y="270"/>
                </a:lnTo>
                <a:lnTo>
                  <a:pt x="3017" y="272"/>
                </a:lnTo>
                <a:lnTo>
                  <a:pt x="3020" y="272"/>
                </a:lnTo>
                <a:lnTo>
                  <a:pt x="3024" y="276"/>
                </a:lnTo>
                <a:lnTo>
                  <a:pt x="3026" y="303"/>
                </a:lnTo>
                <a:lnTo>
                  <a:pt x="3029" y="329"/>
                </a:lnTo>
                <a:lnTo>
                  <a:pt x="3035" y="349"/>
                </a:lnTo>
                <a:lnTo>
                  <a:pt x="3060" y="354"/>
                </a:lnTo>
                <a:lnTo>
                  <a:pt x="3084" y="358"/>
                </a:lnTo>
                <a:lnTo>
                  <a:pt x="3106" y="365"/>
                </a:lnTo>
                <a:lnTo>
                  <a:pt x="3124" y="376"/>
                </a:lnTo>
                <a:lnTo>
                  <a:pt x="3155" y="367"/>
                </a:lnTo>
                <a:lnTo>
                  <a:pt x="3182" y="365"/>
                </a:lnTo>
                <a:lnTo>
                  <a:pt x="3208" y="370"/>
                </a:lnTo>
                <a:lnTo>
                  <a:pt x="3229" y="381"/>
                </a:lnTo>
                <a:lnTo>
                  <a:pt x="3249" y="401"/>
                </a:lnTo>
                <a:lnTo>
                  <a:pt x="3260" y="394"/>
                </a:lnTo>
                <a:lnTo>
                  <a:pt x="3273" y="394"/>
                </a:lnTo>
                <a:lnTo>
                  <a:pt x="3286" y="400"/>
                </a:lnTo>
                <a:lnTo>
                  <a:pt x="3300" y="407"/>
                </a:lnTo>
                <a:lnTo>
                  <a:pt x="3315" y="416"/>
                </a:lnTo>
                <a:lnTo>
                  <a:pt x="3328" y="425"/>
                </a:lnTo>
                <a:lnTo>
                  <a:pt x="3338" y="429"/>
                </a:lnTo>
                <a:lnTo>
                  <a:pt x="3355" y="416"/>
                </a:lnTo>
                <a:lnTo>
                  <a:pt x="3373" y="405"/>
                </a:lnTo>
                <a:lnTo>
                  <a:pt x="3397" y="401"/>
                </a:lnTo>
                <a:lnTo>
                  <a:pt x="3397" y="405"/>
                </a:lnTo>
                <a:lnTo>
                  <a:pt x="3397" y="407"/>
                </a:lnTo>
                <a:lnTo>
                  <a:pt x="3398" y="409"/>
                </a:lnTo>
                <a:lnTo>
                  <a:pt x="3398" y="410"/>
                </a:lnTo>
                <a:lnTo>
                  <a:pt x="3400" y="412"/>
                </a:lnTo>
                <a:lnTo>
                  <a:pt x="3408" y="414"/>
                </a:lnTo>
                <a:lnTo>
                  <a:pt x="3426" y="416"/>
                </a:lnTo>
                <a:lnTo>
                  <a:pt x="3449" y="418"/>
                </a:lnTo>
                <a:lnTo>
                  <a:pt x="3475" y="420"/>
                </a:lnTo>
                <a:lnTo>
                  <a:pt x="3498" y="420"/>
                </a:lnTo>
                <a:lnTo>
                  <a:pt x="3520" y="421"/>
                </a:lnTo>
                <a:lnTo>
                  <a:pt x="3533" y="421"/>
                </a:lnTo>
                <a:lnTo>
                  <a:pt x="3537" y="438"/>
                </a:lnTo>
                <a:lnTo>
                  <a:pt x="3518" y="443"/>
                </a:lnTo>
                <a:lnTo>
                  <a:pt x="3498" y="450"/>
                </a:lnTo>
                <a:lnTo>
                  <a:pt x="3480" y="461"/>
                </a:lnTo>
                <a:lnTo>
                  <a:pt x="3464" y="469"/>
                </a:lnTo>
                <a:lnTo>
                  <a:pt x="3444" y="478"/>
                </a:lnTo>
                <a:lnTo>
                  <a:pt x="3422" y="483"/>
                </a:lnTo>
                <a:lnTo>
                  <a:pt x="3404" y="494"/>
                </a:lnTo>
                <a:lnTo>
                  <a:pt x="3380" y="514"/>
                </a:lnTo>
                <a:lnTo>
                  <a:pt x="3360" y="538"/>
                </a:lnTo>
                <a:lnTo>
                  <a:pt x="3340" y="563"/>
                </a:lnTo>
                <a:lnTo>
                  <a:pt x="3317" y="589"/>
                </a:lnTo>
                <a:lnTo>
                  <a:pt x="3289" y="610"/>
                </a:lnTo>
                <a:lnTo>
                  <a:pt x="3289" y="614"/>
                </a:lnTo>
                <a:lnTo>
                  <a:pt x="3295" y="614"/>
                </a:lnTo>
                <a:lnTo>
                  <a:pt x="3297" y="616"/>
                </a:lnTo>
                <a:lnTo>
                  <a:pt x="3297" y="616"/>
                </a:lnTo>
                <a:lnTo>
                  <a:pt x="3298" y="618"/>
                </a:lnTo>
                <a:lnTo>
                  <a:pt x="3298" y="618"/>
                </a:lnTo>
                <a:lnTo>
                  <a:pt x="3302" y="618"/>
                </a:lnTo>
                <a:lnTo>
                  <a:pt x="3311" y="614"/>
                </a:lnTo>
                <a:lnTo>
                  <a:pt x="3326" y="607"/>
                </a:lnTo>
                <a:lnTo>
                  <a:pt x="3344" y="598"/>
                </a:lnTo>
                <a:lnTo>
                  <a:pt x="3362" y="590"/>
                </a:lnTo>
                <a:lnTo>
                  <a:pt x="3380" y="583"/>
                </a:lnTo>
                <a:lnTo>
                  <a:pt x="3393" y="580"/>
                </a:lnTo>
                <a:lnTo>
                  <a:pt x="3400" y="578"/>
                </a:lnTo>
                <a:lnTo>
                  <a:pt x="3406" y="581"/>
                </a:lnTo>
                <a:lnTo>
                  <a:pt x="3409" y="583"/>
                </a:lnTo>
                <a:lnTo>
                  <a:pt x="3411" y="585"/>
                </a:lnTo>
                <a:lnTo>
                  <a:pt x="3411" y="589"/>
                </a:lnTo>
                <a:lnTo>
                  <a:pt x="3411" y="594"/>
                </a:lnTo>
                <a:lnTo>
                  <a:pt x="3411" y="603"/>
                </a:lnTo>
                <a:lnTo>
                  <a:pt x="3409" y="607"/>
                </a:lnTo>
                <a:lnTo>
                  <a:pt x="3406" y="612"/>
                </a:lnTo>
                <a:lnTo>
                  <a:pt x="3404" y="618"/>
                </a:lnTo>
                <a:lnTo>
                  <a:pt x="3408" y="618"/>
                </a:lnTo>
                <a:lnTo>
                  <a:pt x="3417" y="618"/>
                </a:lnTo>
                <a:lnTo>
                  <a:pt x="3426" y="621"/>
                </a:lnTo>
                <a:lnTo>
                  <a:pt x="3437" y="623"/>
                </a:lnTo>
                <a:lnTo>
                  <a:pt x="3448" y="623"/>
                </a:lnTo>
                <a:lnTo>
                  <a:pt x="3462" y="614"/>
                </a:lnTo>
                <a:lnTo>
                  <a:pt x="3473" y="603"/>
                </a:lnTo>
                <a:lnTo>
                  <a:pt x="3486" y="590"/>
                </a:lnTo>
                <a:lnTo>
                  <a:pt x="3497" y="583"/>
                </a:lnTo>
                <a:lnTo>
                  <a:pt x="3542" y="578"/>
                </a:lnTo>
                <a:lnTo>
                  <a:pt x="3558" y="567"/>
                </a:lnTo>
                <a:lnTo>
                  <a:pt x="3571" y="550"/>
                </a:lnTo>
                <a:lnTo>
                  <a:pt x="3586" y="534"/>
                </a:lnTo>
                <a:lnTo>
                  <a:pt x="3602" y="521"/>
                </a:lnTo>
                <a:lnTo>
                  <a:pt x="3638" y="563"/>
                </a:lnTo>
                <a:lnTo>
                  <a:pt x="3648" y="558"/>
                </a:lnTo>
                <a:lnTo>
                  <a:pt x="3660" y="556"/>
                </a:lnTo>
                <a:lnTo>
                  <a:pt x="3675" y="558"/>
                </a:lnTo>
                <a:lnTo>
                  <a:pt x="3691" y="558"/>
                </a:lnTo>
                <a:lnTo>
                  <a:pt x="3695" y="561"/>
                </a:lnTo>
                <a:lnTo>
                  <a:pt x="3700" y="565"/>
                </a:lnTo>
                <a:lnTo>
                  <a:pt x="3704" y="565"/>
                </a:lnTo>
                <a:lnTo>
                  <a:pt x="3708" y="567"/>
                </a:lnTo>
                <a:lnTo>
                  <a:pt x="3711" y="570"/>
                </a:lnTo>
                <a:lnTo>
                  <a:pt x="3720" y="580"/>
                </a:lnTo>
                <a:lnTo>
                  <a:pt x="3726" y="589"/>
                </a:lnTo>
                <a:lnTo>
                  <a:pt x="3731" y="598"/>
                </a:lnTo>
                <a:lnTo>
                  <a:pt x="3740" y="603"/>
                </a:lnTo>
                <a:lnTo>
                  <a:pt x="3757" y="607"/>
                </a:lnTo>
                <a:lnTo>
                  <a:pt x="3762" y="605"/>
                </a:lnTo>
                <a:lnTo>
                  <a:pt x="3766" y="603"/>
                </a:lnTo>
                <a:lnTo>
                  <a:pt x="3771" y="603"/>
                </a:lnTo>
                <a:lnTo>
                  <a:pt x="3775" y="603"/>
                </a:lnTo>
                <a:lnTo>
                  <a:pt x="3780" y="605"/>
                </a:lnTo>
                <a:lnTo>
                  <a:pt x="3786" y="607"/>
                </a:lnTo>
                <a:lnTo>
                  <a:pt x="3797" y="590"/>
                </a:lnTo>
                <a:lnTo>
                  <a:pt x="3809" y="580"/>
                </a:lnTo>
                <a:lnTo>
                  <a:pt x="3824" y="574"/>
                </a:lnTo>
                <a:lnTo>
                  <a:pt x="3840" y="570"/>
                </a:lnTo>
                <a:lnTo>
                  <a:pt x="3860" y="567"/>
                </a:lnTo>
                <a:lnTo>
                  <a:pt x="3882" y="563"/>
                </a:lnTo>
                <a:lnTo>
                  <a:pt x="3897" y="558"/>
                </a:lnTo>
                <a:lnTo>
                  <a:pt x="3909" y="550"/>
                </a:lnTo>
                <a:lnTo>
                  <a:pt x="3924" y="545"/>
                </a:lnTo>
                <a:lnTo>
                  <a:pt x="3944" y="543"/>
                </a:lnTo>
                <a:lnTo>
                  <a:pt x="3944" y="583"/>
                </a:lnTo>
                <a:lnTo>
                  <a:pt x="3964" y="581"/>
                </a:lnTo>
                <a:lnTo>
                  <a:pt x="3980" y="580"/>
                </a:lnTo>
                <a:lnTo>
                  <a:pt x="3995" y="578"/>
                </a:lnTo>
                <a:lnTo>
                  <a:pt x="4013" y="576"/>
                </a:lnTo>
                <a:lnTo>
                  <a:pt x="4017" y="587"/>
                </a:lnTo>
                <a:lnTo>
                  <a:pt x="4022" y="603"/>
                </a:lnTo>
                <a:lnTo>
                  <a:pt x="4029" y="616"/>
                </a:lnTo>
                <a:lnTo>
                  <a:pt x="4037" y="621"/>
                </a:lnTo>
                <a:lnTo>
                  <a:pt x="4048" y="625"/>
                </a:lnTo>
                <a:lnTo>
                  <a:pt x="4058" y="630"/>
                </a:lnTo>
                <a:lnTo>
                  <a:pt x="4069" y="636"/>
                </a:lnTo>
                <a:lnTo>
                  <a:pt x="4077" y="643"/>
                </a:lnTo>
                <a:lnTo>
                  <a:pt x="4082" y="656"/>
                </a:lnTo>
                <a:lnTo>
                  <a:pt x="4066" y="660"/>
                </a:lnTo>
                <a:lnTo>
                  <a:pt x="4046" y="660"/>
                </a:lnTo>
                <a:lnTo>
                  <a:pt x="4024" y="660"/>
                </a:lnTo>
                <a:lnTo>
                  <a:pt x="4004" y="660"/>
                </a:lnTo>
                <a:lnTo>
                  <a:pt x="4004" y="680"/>
                </a:lnTo>
                <a:lnTo>
                  <a:pt x="4048" y="700"/>
                </a:lnTo>
                <a:lnTo>
                  <a:pt x="4093" y="716"/>
                </a:lnTo>
                <a:lnTo>
                  <a:pt x="4142" y="729"/>
                </a:lnTo>
                <a:lnTo>
                  <a:pt x="4146" y="740"/>
                </a:lnTo>
                <a:lnTo>
                  <a:pt x="4149" y="747"/>
                </a:lnTo>
                <a:lnTo>
                  <a:pt x="4151" y="756"/>
                </a:lnTo>
                <a:lnTo>
                  <a:pt x="4155" y="769"/>
                </a:lnTo>
                <a:lnTo>
                  <a:pt x="4151" y="770"/>
                </a:lnTo>
                <a:lnTo>
                  <a:pt x="4149" y="772"/>
                </a:lnTo>
                <a:lnTo>
                  <a:pt x="4149" y="774"/>
                </a:lnTo>
                <a:lnTo>
                  <a:pt x="4148" y="776"/>
                </a:lnTo>
                <a:lnTo>
                  <a:pt x="4148" y="778"/>
                </a:lnTo>
                <a:lnTo>
                  <a:pt x="4146" y="781"/>
                </a:lnTo>
                <a:lnTo>
                  <a:pt x="4157" y="794"/>
                </a:lnTo>
                <a:lnTo>
                  <a:pt x="4164" y="810"/>
                </a:lnTo>
                <a:lnTo>
                  <a:pt x="4168" y="830"/>
                </a:lnTo>
                <a:lnTo>
                  <a:pt x="4169" y="852"/>
                </a:lnTo>
                <a:lnTo>
                  <a:pt x="4169" y="874"/>
                </a:lnTo>
                <a:lnTo>
                  <a:pt x="4158" y="874"/>
                </a:lnTo>
                <a:lnTo>
                  <a:pt x="4153" y="887"/>
                </a:lnTo>
                <a:lnTo>
                  <a:pt x="4151" y="901"/>
                </a:lnTo>
                <a:lnTo>
                  <a:pt x="4146" y="914"/>
                </a:lnTo>
                <a:lnTo>
                  <a:pt x="4138" y="921"/>
                </a:lnTo>
                <a:lnTo>
                  <a:pt x="4133" y="927"/>
                </a:lnTo>
                <a:lnTo>
                  <a:pt x="4128" y="929"/>
                </a:lnTo>
                <a:lnTo>
                  <a:pt x="4124" y="934"/>
                </a:lnTo>
                <a:lnTo>
                  <a:pt x="4122" y="943"/>
                </a:lnTo>
                <a:lnTo>
                  <a:pt x="4120" y="960"/>
                </a:lnTo>
                <a:lnTo>
                  <a:pt x="4126" y="960"/>
                </a:lnTo>
                <a:lnTo>
                  <a:pt x="4129" y="961"/>
                </a:lnTo>
                <a:lnTo>
                  <a:pt x="4135" y="961"/>
                </a:lnTo>
                <a:lnTo>
                  <a:pt x="4140" y="963"/>
                </a:lnTo>
                <a:lnTo>
                  <a:pt x="4157" y="940"/>
                </a:lnTo>
                <a:lnTo>
                  <a:pt x="4177" y="918"/>
                </a:lnTo>
                <a:lnTo>
                  <a:pt x="4204" y="901"/>
                </a:lnTo>
                <a:lnTo>
                  <a:pt x="4235" y="894"/>
                </a:lnTo>
                <a:lnTo>
                  <a:pt x="4240" y="901"/>
                </a:lnTo>
                <a:lnTo>
                  <a:pt x="4246" y="907"/>
                </a:lnTo>
                <a:lnTo>
                  <a:pt x="4253" y="912"/>
                </a:lnTo>
                <a:lnTo>
                  <a:pt x="4258" y="916"/>
                </a:lnTo>
                <a:lnTo>
                  <a:pt x="4262" y="923"/>
                </a:lnTo>
                <a:lnTo>
                  <a:pt x="4268" y="936"/>
                </a:lnTo>
                <a:lnTo>
                  <a:pt x="4268" y="950"/>
                </a:lnTo>
                <a:lnTo>
                  <a:pt x="4271" y="967"/>
                </a:lnTo>
                <a:lnTo>
                  <a:pt x="4275" y="981"/>
                </a:lnTo>
                <a:lnTo>
                  <a:pt x="4282" y="1000"/>
                </a:lnTo>
                <a:lnTo>
                  <a:pt x="4288" y="1018"/>
                </a:lnTo>
                <a:lnTo>
                  <a:pt x="4295" y="1032"/>
                </a:lnTo>
                <a:lnTo>
                  <a:pt x="4302" y="1032"/>
                </a:lnTo>
                <a:lnTo>
                  <a:pt x="4306" y="1041"/>
                </a:lnTo>
                <a:lnTo>
                  <a:pt x="4306" y="1056"/>
                </a:lnTo>
                <a:lnTo>
                  <a:pt x="4304" y="1072"/>
                </a:lnTo>
                <a:lnTo>
                  <a:pt x="4300" y="1085"/>
                </a:lnTo>
                <a:lnTo>
                  <a:pt x="4298" y="1092"/>
                </a:lnTo>
                <a:lnTo>
                  <a:pt x="4297" y="1100"/>
                </a:lnTo>
                <a:lnTo>
                  <a:pt x="4293" y="1105"/>
                </a:lnTo>
                <a:lnTo>
                  <a:pt x="4289" y="1109"/>
                </a:lnTo>
                <a:lnTo>
                  <a:pt x="4282" y="1110"/>
                </a:lnTo>
                <a:lnTo>
                  <a:pt x="4275" y="1112"/>
                </a:lnTo>
                <a:lnTo>
                  <a:pt x="4273" y="1109"/>
                </a:lnTo>
                <a:lnTo>
                  <a:pt x="4273" y="1105"/>
                </a:lnTo>
                <a:lnTo>
                  <a:pt x="4273" y="1103"/>
                </a:lnTo>
                <a:lnTo>
                  <a:pt x="4271" y="1101"/>
                </a:lnTo>
                <a:lnTo>
                  <a:pt x="4269" y="1100"/>
                </a:lnTo>
                <a:lnTo>
                  <a:pt x="4269" y="1109"/>
                </a:lnTo>
                <a:lnTo>
                  <a:pt x="4268" y="1112"/>
                </a:lnTo>
                <a:lnTo>
                  <a:pt x="4262" y="1116"/>
                </a:lnTo>
                <a:lnTo>
                  <a:pt x="4258" y="1120"/>
                </a:lnTo>
                <a:lnTo>
                  <a:pt x="4253" y="1123"/>
                </a:lnTo>
                <a:lnTo>
                  <a:pt x="4249" y="1129"/>
                </a:lnTo>
                <a:lnTo>
                  <a:pt x="4229" y="1145"/>
                </a:lnTo>
                <a:lnTo>
                  <a:pt x="4229" y="1185"/>
                </a:lnTo>
                <a:lnTo>
                  <a:pt x="4224" y="1194"/>
                </a:lnTo>
                <a:lnTo>
                  <a:pt x="4218" y="1201"/>
                </a:lnTo>
                <a:lnTo>
                  <a:pt x="4213" y="1210"/>
                </a:lnTo>
                <a:lnTo>
                  <a:pt x="4209" y="1225"/>
                </a:lnTo>
                <a:lnTo>
                  <a:pt x="4233" y="1229"/>
                </a:lnTo>
                <a:lnTo>
                  <a:pt x="4251" y="1234"/>
                </a:lnTo>
                <a:lnTo>
                  <a:pt x="4269" y="1240"/>
                </a:lnTo>
                <a:lnTo>
                  <a:pt x="4288" y="1245"/>
                </a:lnTo>
                <a:lnTo>
                  <a:pt x="4309" y="1249"/>
                </a:lnTo>
                <a:lnTo>
                  <a:pt x="4322" y="1240"/>
                </a:lnTo>
                <a:lnTo>
                  <a:pt x="4333" y="1234"/>
                </a:lnTo>
                <a:lnTo>
                  <a:pt x="4342" y="1234"/>
                </a:lnTo>
                <a:lnTo>
                  <a:pt x="4351" y="1234"/>
                </a:lnTo>
                <a:lnTo>
                  <a:pt x="4362" y="1234"/>
                </a:lnTo>
                <a:lnTo>
                  <a:pt x="4375" y="1229"/>
                </a:lnTo>
                <a:lnTo>
                  <a:pt x="4389" y="1218"/>
                </a:lnTo>
                <a:lnTo>
                  <a:pt x="4404" y="1200"/>
                </a:lnTo>
                <a:lnTo>
                  <a:pt x="4417" y="1183"/>
                </a:lnTo>
                <a:lnTo>
                  <a:pt x="4433" y="1169"/>
                </a:lnTo>
                <a:lnTo>
                  <a:pt x="4464" y="1152"/>
                </a:lnTo>
                <a:lnTo>
                  <a:pt x="4497" y="1132"/>
                </a:lnTo>
                <a:lnTo>
                  <a:pt x="4531" y="1110"/>
                </a:lnTo>
                <a:lnTo>
                  <a:pt x="4562" y="1087"/>
                </a:lnTo>
                <a:lnTo>
                  <a:pt x="4591" y="1061"/>
                </a:lnTo>
                <a:lnTo>
                  <a:pt x="4613" y="1032"/>
                </a:lnTo>
                <a:lnTo>
                  <a:pt x="4629" y="1000"/>
                </a:lnTo>
                <a:lnTo>
                  <a:pt x="4626" y="996"/>
                </a:lnTo>
                <a:lnTo>
                  <a:pt x="4624" y="990"/>
                </a:lnTo>
                <a:lnTo>
                  <a:pt x="4622" y="983"/>
                </a:lnTo>
                <a:lnTo>
                  <a:pt x="4620" y="976"/>
                </a:lnTo>
                <a:lnTo>
                  <a:pt x="4604" y="976"/>
                </a:lnTo>
                <a:lnTo>
                  <a:pt x="4600" y="940"/>
                </a:lnTo>
                <a:lnTo>
                  <a:pt x="4624" y="927"/>
                </a:lnTo>
                <a:lnTo>
                  <a:pt x="4648" y="916"/>
                </a:lnTo>
                <a:lnTo>
                  <a:pt x="4669" y="910"/>
                </a:lnTo>
                <a:lnTo>
                  <a:pt x="4695" y="907"/>
                </a:lnTo>
                <a:lnTo>
                  <a:pt x="4722" y="907"/>
                </a:lnTo>
                <a:lnTo>
                  <a:pt x="4755" y="912"/>
                </a:lnTo>
                <a:lnTo>
                  <a:pt x="4771" y="905"/>
                </a:lnTo>
                <a:lnTo>
                  <a:pt x="4784" y="900"/>
                </a:lnTo>
                <a:lnTo>
                  <a:pt x="4798" y="896"/>
                </a:lnTo>
                <a:lnTo>
                  <a:pt x="4817" y="896"/>
                </a:lnTo>
                <a:lnTo>
                  <a:pt x="4831" y="876"/>
                </a:lnTo>
                <a:lnTo>
                  <a:pt x="4848" y="852"/>
                </a:lnTo>
                <a:lnTo>
                  <a:pt x="4860" y="827"/>
                </a:lnTo>
                <a:lnTo>
                  <a:pt x="4866" y="800"/>
                </a:lnTo>
                <a:lnTo>
                  <a:pt x="4858" y="789"/>
                </a:lnTo>
                <a:lnTo>
                  <a:pt x="4851" y="776"/>
                </a:lnTo>
                <a:lnTo>
                  <a:pt x="4846" y="760"/>
                </a:lnTo>
                <a:lnTo>
                  <a:pt x="4842" y="743"/>
                </a:lnTo>
                <a:lnTo>
                  <a:pt x="4862" y="725"/>
                </a:lnTo>
                <a:lnTo>
                  <a:pt x="4877" y="705"/>
                </a:lnTo>
                <a:lnTo>
                  <a:pt x="4889" y="683"/>
                </a:lnTo>
                <a:lnTo>
                  <a:pt x="4900" y="660"/>
                </a:lnTo>
                <a:lnTo>
                  <a:pt x="4913" y="636"/>
                </a:lnTo>
                <a:lnTo>
                  <a:pt x="4929" y="614"/>
                </a:lnTo>
                <a:lnTo>
                  <a:pt x="4949" y="598"/>
                </a:lnTo>
                <a:lnTo>
                  <a:pt x="4968" y="589"/>
                </a:lnTo>
                <a:lnTo>
                  <a:pt x="4989" y="583"/>
                </a:lnTo>
                <a:lnTo>
                  <a:pt x="5013" y="581"/>
                </a:lnTo>
                <a:lnTo>
                  <a:pt x="5037" y="578"/>
                </a:lnTo>
                <a:lnTo>
                  <a:pt x="5060" y="572"/>
                </a:lnTo>
                <a:lnTo>
                  <a:pt x="5126" y="550"/>
                </a:lnTo>
                <a:lnTo>
                  <a:pt x="5191" y="532"/>
                </a:lnTo>
                <a:lnTo>
                  <a:pt x="5262" y="516"/>
                </a:lnTo>
                <a:lnTo>
                  <a:pt x="5262" y="480"/>
                </a:lnTo>
                <a:lnTo>
                  <a:pt x="5275" y="478"/>
                </a:lnTo>
                <a:lnTo>
                  <a:pt x="5286" y="474"/>
                </a:lnTo>
                <a:lnTo>
                  <a:pt x="5295" y="467"/>
                </a:lnTo>
                <a:lnTo>
                  <a:pt x="5298" y="456"/>
                </a:lnTo>
                <a:lnTo>
                  <a:pt x="5302" y="454"/>
                </a:lnTo>
                <a:lnTo>
                  <a:pt x="5304" y="454"/>
                </a:lnTo>
                <a:lnTo>
                  <a:pt x="5308" y="456"/>
                </a:lnTo>
                <a:lnTo>
                  <a:pt x="5309" y="456"/>
                </a:lnTo>
                <a:lnTo>
                  <a:pt x="5311" y="458"/>
                </a:lnTo>
                <a:lnTo>
                  <a:pt x="5315" y="456"/>
                </a:lnTo>
                <a:lnTo>
                  <a:pt x="5313" y="440"/>
                </a:lnTo>
                <a:lnTo>
                  <a:pt x="5320" y="423"/>
                </a:lnTo>
                <a:lnTo>
                  <a:pt x="5329" y="405"/>
                </a:lnTo>
                <a:lnTo>
                  <a:pt x="5337" y="387"/>
                </a:lnTo>
                <a:lnTo>
                  <a:pt x="5335" y="376"/>
                </a:lnTo>
                <a:lnTo>
                  <a:pt x="5333" y="361"/>
                </a:lnTo>
                <a:lnTo>
                  <a:pt x="5331" y="343"/>
                </a:lnTo>
                <a:lnTo>
                  <a:pt x="5331" y="325"/>
                </a:lnTo>
                <a:lnTo>
                  <a:pt x="5333" y="309"/>
                </a:lnTo>
                <a:lnTo>
                  <a:pt x="5333" y="307"/>
                </a:lnTo>
                <a:lnTo>
                  <a:pt x="5337" y="305"/>
                </a:lnTo>
                <a:lnTo>
                  <a:pt x="5338" y="301"/>
                </a:lnTo>
                <a:lnTo>
                  <a:pt x="5342" y="298"/>
                </a:lnTo>
                <a:lnTo>
                  <a:pt x="5344" y="296"/>
                </a:lnTo>
                <a:lnTo>
                  <a:pt x="5346" y="294"/>
                </a:lnTo>
                <a:lnTo>
                  <a:pt x="5344" y="281"/>
                </a:lnTo>
                <a:lnTo>
                  <a:pt x="5338" y="267"/>
                </a:lnTo>
                <a:lnTo>
                  <a:pt x="5337" y="252"/>
                </a:lnTo>
                <a:lnTo>
                  <a:pt x="5344" y="232"/>
                </a:lnTo>
                <a:lnTo>
                  <a:pt x="5353" y="212"/>
                </a:lnTo>
                <a:lnTo>
                  <a:pt x="5362" y="196"/>
                </a:lnTo>
                <a:lnTo>
                  <a:pt x="5368" y="181"/>
                </a:lnTo>
                <a:lnTo>
                  <a:pt x="5369" y="169"/>
                </a:lnTo>
                <a:lnTo>
                  <a:pt x="5371" y="156"/>
                </a:lnTo>
                <a:lnTo>
                  <a:pt x="5377" y="145"/>
                </a:lnTo>
                <a:lnTo>
                  <a:pt x="5384" y="136"/>
                </a:lnTo>
                <a:lnTo>
                  <a:pt x="5395" y="130"/>
                </a:lnTo>
                <a:lnTo>
                  <a:pt x="5400" y="129"/>
                </a:lnTo>
                <a:lnTo>
                  <a:pt x="5406" y="129"/>
                </a:lnTo>
                <a:lnTo>
                  <a:pt x="5411" y="129"/>
                </a:lnTo>
                <a:lnTo>
                  <a:pt x="5418" y="127"/>
                </a:lnTo>
                <a:lnTo>
                  <a:pt x="5424" y="127"/>
                </a:lnTo>
                <a:lnTo>
                  <a:pt x="5426" y="132"/>
                </a:lnTo>
                <a:lnTo>
                  <a:pt x="5426" y="136"/>
                </a:lnTo>
                <a:lnTo>
                  <a:pt x="5424" y="141"/>
                </a:lnTo>
                <a:lnTo>
                  <a:pt x="5424" y="145"/>
                </a:lnTo>
                <a:lnTo>
                  <a:pt x="5424" y="149"/>
                </a:lnTo>
                <a:lnTo>
                  <a:pt x="5424" y="150"/>
                </a:lnTo>
                <a:lnTo>
                  <a:pt x="5428" y="154"/>
                </a:lnTo>
                <a:lnTo>
                  <a:pt x="5433" y="156"/>
                </a:lnTo>
                <a:lnTo>
                  <a:pt x="5451" y="138"/>
                </a:lnTo>
                <a:lnTo>
                  <a:pt x="5478" y="125"/>
                </a:lnTo>
                <a:lnTo>
                  <a:pt x="5509" y="118"/>
                </a:lnTo>
                <a:lnTo>
                  <a:pt x="5522" y="125"/>
                </a:lnTo>
                <a:lnTo>
                  <a:pt x="5537" y="132"/>
                </a:lnTo>
                <a:lnTo>
                  <a:pt x="5551" y="140"/>
                </a:lnTo>
                <a:lnTo>
                  <a:pt x="5558" y="150"/>
                </a:lnTo>
                <a:lnTo>
                  <a:pt x="5573" y="178"/>
                </a:lnTo>
                <a:lnTo>
                  <a:pt x="5584" y="209"/>
                </a:lnTo>
                <a:lnTo>
                  <a:pt x="5595" y="241"/>
                </a:lnTo>
                <a:lnTo>
                  <a:pt x="5604" y="269"/>
                </a:lnTo>
                <a:lnTo>
                  <a:pt x="5606" y="283"/>
                </a:lnTo>
                <a:lnTo>
                  <a:pt x="5608" y="298"/>
                </a:lnTo>
                <a:lnTo>
                  <a:pt x="5611" y="312"/>
                </a:lnTo>
                <a:lnTo>
                  <a:pt x="5618" y="321"/>
                </a:lnTo>
                <a:lnTo>
                  <a:pt x="5629" y="325"/>
                </a:lnTo>
                <a:lnTo>
                  <a:pt x="5642" y="327"/>
                </a:lnTo>
                <a:lnTo>
                  <a:pt x="5651" y="330"/>
                </a:lnTo>
                <a:lnTo>
                  <a:pt x="5658" y="345"/>
                </a:lnTo>
                <a:lnTo>
                  <a:pt x="5662" y="363"/>
                </a:lnTo>
                <a:lnTo>
                  <a:pt x="5668" y="380"/>
                </a:lnTo>
                <a:lnTo>
                  <a:pt x="5673" y="378"/>
                </a:lnTo>
                <a:lnTo>
                  <a:pt x="5678" y="376"/>
                </a:lnTo>
                <a:lnTo>
                  <a:pt x="5684" y="376"/>
                </a:lnTo>
                <a:lnTo>
                  <a:pt x="5693" y="374"/>
                </a:lnTo>
                <a:lnTo>
                  <a:pt x="5697" y="381"/>
                </a:lnTo>
                <a:lnTo>
                  <a:pt x="5702" y="387"/>
                </a:lnTo>
                <a:lnTo>
                  <a:pt x="5708" y="392"/>
                </a:lnTo>
                <a:lnTo>
                  <a:pt x="5717" y="396"/>
                </a:lnTo>
                <a:lnTo>
                  <a:pt x="5717" y="409"/>
                </a:lnTo>
                <a:lnTo>
                  <a:pt x="5718" y="423"/>
                </a:lnTo>
                <a:lnTo>
                  <a:pt x="5720" y="443"/>
                </a:lnTo>
                <a:lnTo>
                  <a:pt x="5704" y="454"/>
                </a:lnTo>
                <a:lnTo>
                  <a:pt x="5686" y="469"/>
                </a:lnTo>
                <a:lnTo>
                  <a:pt x="5668" y="483"/>
                </a:lnTo>
                <a:lnTo>
                  <a:pt x="5653" y="501"/>
                </a:lnTo>
                <a:lnTo>
                  <a:pt x="5646" y="521"/>
                </a:lnTo>
                <a:lnTo>
                  <a:pt x="5633" y="520"/>
                </a:lnTo>
                <a:lnTo>
                  <a:pt x="5624" y="516"/>
                </a:lnTo>
                <a:lnTo>
                  <a:pt x="5613" y="512"/>
                </a:lnTo>
                <a:lnTo>
                  <a:pt x="5609" y="516"/>
                </a:lnTo>
                <a:lnTo>
                  <a:pt x="5606" y="520"/>
                </a:lnTo>
                <a:lnTo>
                  <a:pt x="5600" y="521"/>
                </a:lnTo>
                <a:lnTo>
                  <a:pt x="5597" y="525"/>
                </a:lnTo>
                <a:lnTo>
                  <a:pt x="5600" y="530"/>
                </a:lnTo>
                <a:lnTo>
                  <a:pt x="5602" y="536"/>
                </a:lnTo>
                <a:lnTo>
                  <a:pt x="5604" y="541"/>
                </a:lnTo>
                <a:lnTo>
                  <a:pt x="5604" y="549"/>
                </a:lnTo>
                <a:lnTo>
                  <a:pt x="5560" y="545"/>
                </a:lnTo>
                <a:lnTo>
                  <a:pt x="5558" y="561"/>
                </a:lnTo>
                <a:lnTo>
                  <a:pt x="5558" y="576"/>
                </a:lnTo>
                <a:lnTo>
                  <a:pt x="5558" y="594"/>
                </a:lnTo>
                <a:lnTo>
                  <a:pt x="5555" y="598"/>
                </a:lnTo>
                <a:lnTo>
                  <a:pt x="5551" y="600"/>
                </a:lnTo>
                <a:lnTo>
                  <a:pt x="5548" y="603"/>
                </a:lnTo>
                <a:lnTo>
                  <a:pt x="5546" y="605"/>
                </a:lnTo>
                <a:lnTo>
                  <a:pt x="5540" y="609"/>
                </a:lnTo>
                <a:lnTo>
                  <a:pt x="5535" y="610"/>
                </a:lnTo>
                <a:lnTo>
                  <a:pt x="5533" y="609"/>
                </a:lnTo>
                <a:lnTo>
                  <a:pt x="5531" y="609"/>
                </a:lnTo>
                <a:lnTo>
                  <a:pt x="5531" y="607"/>
                </a:lnTo>
                <a:lnTo>
                  <a:pt x="5529" y="607"/>
                </a:lnTo>
                <a:lnTo>
                  <a:pt x="5526" y="605"/>
                </a:lnTo>
                <a:lnTo>
                  <a:pt x="5524" y="621"/>
                </a:lnTo>
                <a:lnTo>
                  <a:pt x="5517" y="632"/>
                </a:lnTo>
                <a:lnTo>
                  <a:pt x="5509" y="640"/>
                </a:lnTo>
                <a:lnTo>
                  <a:pt x="5502" y="649"/>
                </a:lnTo>
                <a:lnTo>
                  <a:pt x="5493" y="658"/>
                </a:lnTo>
                <a:lnTo>
                  <a:pt x="5484" y="656"/>
                </a:lnTo>
                <a:lnTo>
                  <a:pt x="5478" y="656"/>
                </a:lnTo>
                <a:lnTo>
                  <a:pt x="5471" y="656"/>
                </a:lnTo>
                <a:lnTo>
                  <a:pt x="5460" y="654"/>
                </a:lnTo>
                <a:lnTo>
                  <a:pt x="5460" y="667"/>
                </a:lnTo>
                <a:lnTo>
                  <a:pt x="5462" y="678"/>
                </a:lnTo>
                <a:lnTo>
                  <a:pt x="5458" y="694"/>
                </a:lnTo>
                <a:lnTo>
                  <a:pt x="5453" y="714"/>
                </a:lnTo>
                <a:lnTo>
                  <a:pt x="5446" y="736"/>
                </a:lnTo>
                <a:lnTo>
                  <a:pt x="5440" y="761"/>
                </a:lnTo>
                <a:lnTo>
                  <a:pt x="5437" y="785"/>
                </a:lnTo>
                <a:lnTo>
                  <a:pt x="5438" y="809"/>
                </a:lnTo>
                <a:lnTo>
                  <a:pt x="5462" y="809"/>
                </a:lnTo>
                <a:lnTo>
                  <a:pt x="5462" y="829"/>
                </a:lnTo>
                <a:lnTo>
                  <a:pt x="5457" y="830"/>
                </a:lnTo>
                <a:lnTo>
                  <a:pt x="5451" y="834"/>
                </a:lnTo>
                <a:lnTo>
                  <a:pt x="5446" y="838"/>
                </a:lnTo>
                <a:lnTo>
                  <a:pt x="5442" y="841"/>
                </a:lnTo>
                <a:lnTo>
                  <a:pt x="5438" y="845"/>
                </a:lnTo>
                <a:lnTo>
                  <a:pt x="5438" y="869"/>
                </a:lnTo>
                <a:lnTo>
                  <a:pt x="5455" y="869"/>
                </a:lnTo>
                <a:lnTo>
                  <a:pt x="5466" y="876"/>
                </a:lnTo>
                <a:lnTo>
                  <a:pt x="5477" y="887"/>
                </a:lnTo>
                <a:lnTo>
                  <a:pt x="5486" y="900"/>
                </a:lnTo>
                <a:lnTo>
                  <a:pt x="5495" y="910"/>
                </a:lnTo>
                <a:lnTo>
                  <a:pt x="5508" y="921"/>
                </a:lnTo>
                <a:lnTo>
                  <a:pt x="5522" y="925"/>
                </a:lnTo>
                <a:lnTo>
                  <a:pt x="5528" y="921"/>
                </a:lnTo>
                <a:lnTo>
                  <a:pt x="5531" y="916"/>
                </a:lnTo>
                <a:lnTo>
                  <a:pt x="5533" y="912"/>
                </a:lnTo>
                <a:lnTo>
                  <a:pt x="5537" y="909"/>
                </a:lnTo>
                <a:lnTo>
                  <a:pt x="5540" y="901"/>
                </a:lnTo>
                <a:lnTo>
                  <a:pt x="5528" y="896"/>
                </a:lnTo>
                <a:lnTo>
                  <a:pt x="5517" y="890"/>
                </a:lnTo>
                <a:lnTo>
                  <a:pt x="5502" y="885"/>
                </a:lnTo>
                <a:lnTo>
                  <a:pt x="5504" y="872"/>
                </a:lnTo>
                <a:lnTo>
                  <a:pt x="5513" y="872"/>
                </a:lnTo>
                <a:lnTo>
                  <a:pt x="5520" y="872"/>
                </a:lnTo>
                <a:lnTo>
                  <a:pt x="5526" y="872"/>
                </a:lnTo>
                <a:lnTo>
                  <a:pt x="5537" y="874"/>
                </a:lnTo>
                <a:lnTo>
                  <a:pt x="5544" y="885"/>
                </a:lnTo>
                <a:lnTo>
                  <a:pt x="5553" y="896"/>
                </a:lnTo>
                <a:lnTo>
                  <a:pt x="5560" y="909"/>
                </a:lnTo>
                <a:lnTo>
                  <a:pt x="5564" y="925"/>
                </a:lnTo>
                <a:lnTo>
                  <a:pt x="5546" y="940"/>
                </a:lnTo>
                <a:lnTo>
                  <a:pt x="5526" y="952"/>
                </a:lnTo>
                <a:lnTo>
                  <a:pt x="5506" y="965"/>
                </a:lnTo>
                <a:lnTo>
                  <a:pt x="5482" y="970"/>
                </a:lnTo>
                <a:lnTo>
                  <a:pt x="5482" y="954"/>
                </a:lnTo>
                <a:lnTo>
                  <a:pt x="5478" y="954"/>
                </a:lnTo>
                <a:lnTo>
                  <a:pt x="5478" y="961"/>
                </a:lnTo>
                <a:lnTo>
                  <a:pt x="5468" y="969"/>
                </a:lnTo>
                <a:lnTo>
                  <a:pt x="5462" y="978"/>
                </a:lnTo>
                <a:lnTo>
                  <a:pt x="5455" y="985"/>
                </a:lnTo>
                <a:lnTo>
                  <a:pt x="5446" y="990"/>
                </a:lnTo>
                <a:lnTo>
                  <a:pt x="5433" y="994"/>
                </a:lnTo>
                <a:lnTo>
                  <a:pt x="5433" y="987"/>
                </a:lnTo>
                <a:lnTo>
                  <a:pt x="5429" y="983"/>
                </a:lnTo>
                <a:lnTo>
                  <a:pt x="5428" y="980"/>
                </a:lnTo>
                <a:lnTo>
                  <a:pt x="5426" y="976"/>
                </a:lnTo>
                <a:lnTo>
                  <a:pt x="5426" y="972"/>
                </a:lnTo>
                <a:lnTo>
                  <a:pt x="5424" y="967"/>
                </a:lnTo>
                <a:lnTo>
                  <a:pt x="5420" y="967"/>
                </a:lnTo>
                <a:lnTo>
                  <a:pt x="5418" y="967"/>
                </a:lnTo>
                <a:lnTo>
                  <a:pt x="5417" y="967"/>
                </a:lnTo>
                <a:lnTo>
                  <a:pt x="5415" y="969"/>
                </a:lnTo>
                <a:lnTo>
                  <a:pt x="5413" y="970"/>
                </a:lnTo>
                <a:lnTo>
                  <a:pt x="5418" y="983"/>
                </a:lnTo>
                <a:lnTo>
                  <a:pt x="5422" y="996"/>
                </a:lnTo>
                <a:lnTo>
                  <a:pt x="5420" y="1010"/>
                </a:lnTo>
                <a:lnTo>
                  <a:pt x="5386" y="1029"/>
                </a:lnTo>
                <a:lnTo>
                  <a:pt x="5349" y="1047"/>
                </a:lnTo>
                <a:lnTo>
                  <a:pt x="5311" y="1069"/>
                </a:lnTo>
                <a:lnTo>
                  <a:pt x="5275" y="1090"/>
                </a:lnTo>
                <a:lnTo>
                  <a:pt x="5242" y="1116"/>
                </a:lnTo>
                <a:lnTo>
                  <a:pt x="5218" y="1143"/>
                </a:lnTo>
                <a:lnTo>
                  <a:pt x="5215" y="1167"/>
                </a:lnTo>
                <a:lnTo>
                  <a:pt x="5206" y="1176"/>
                </a:lnTo>
                <a:lnTo>
                  <a:pt x="5197" y="1183"/>
                </a:lnTo>
                <a:lnTo>
                  <a:pt x="5188" y="1189"/>
                </a:lnTo>
                <a:lnTo>
                  <a:pt x="5180" y="1200"/>
                </a:lnTo>
                <a:lnTo>
                  <a:pt x="5177" y="1216"/>
                </a:lnTo>
                <a:lnTo>
                  <a:pt x="5209" y="1216"/>
                </a:lnTo>
                <a:lnTo>
                  <a:pt x="5209" y="1223"/>
                </a:lnTo>
                <a:lnTo>
                  <a:pt x="5213" y="1234"/>
                </a:lnTo>
                <a:lnTo>
                  <a:pt x="5213" y="1249"/>
                </a:lnTo>
                <a:lnTo>
                  <a:pt x="5213" y="1263"/>
                </a:lnTo>
                <a:lnTo>
                  <a:pt x="5215" y="1290"/>
                </a:lnTo>
                <a:lnTo>
                  <a:pt x="5217" y="1312"/>
                </a:lnTo>
                <a:lnTo>
                  <a:pt x="5213" y="1332"/>
                </a:lnTo>
                <a:lnTo>
                  <a:pt x="5208" y="1345"/>
                </a:lnTo>
                <a:lnTo>
                  <a:pt x="5200" y="1354"/>
                </a:lnTo>
                <a:lnTo>
                  <a:pt x="5197" y="1367"/>
                </a:lnTo>
                <a:lnTo>
                  <a:pt x="5193" y="1385"/>
                </a:lnTo>
                <a:lnTo>
                  <a:pt x="5188" y="1385"/>
                </a:lnTo>
                <a:lnTo>
                  <a:pt x="5186" y="1387"/>
                </a:lnTo>
                <a:lnTo>
                  <a:pt x="5184" y="1387"/>
                </a:lnTo>
                <a:lnTo>
                  <a:pt x="5184" y="1387"/>
                </a:lnTo>
                <a:lnTo>
                  <a:pt x="5182" y="1387"/>
                </a:lnTo>
                <a:lnTo>
                  <a:pt x="5182" y="1389"/>
                </a:lnTo>
                <a:lnTo>
                  <a:pt x="5180" y="1392"/>
                </a:lnTo>
                <a:lnTo>
                  <a:pt x="5182" y="1401"/>
                </a:lnTo>
                <a:lnTo>
                  <a:pt x="5178" y="1414"/>
                </a:lnTo>
                <a:lnTo>
                  <a:pt x="5173" y="1427"/>
                </a:lnTo>
                <a:lnTo>
                  <a:pt x="5164" y="1440"/>
                </a:lnTo>
                <a:lnTo>
                  <a:pt x="5153" y="1449"/>
                </a:lnTo>
                <a:lnTo>
                  <a:pt x="5142" y="1452"/>
                </a:lnTo>
                <a:lnTo>
                  <a:pt x="5142" y="1449"/>
                </a:lnTo>
                <a:lnTo>
                  <a:pt x="5138" y="1449"/>
                </a:lnTo>
                <a:lnTo>
                  <a:pt x="5140" y="1434"/>
                </a:lnTo>
                <a:lnTo>
                  <a:pt x="5138" y="1425"/>
                </a:lnTo>
                <a:lnTo>
                  <a:pt x="5131" y="1418"/>
                </a:lnTo>
                <a:lnTo>
                  <a:pt x="5120" y="1421"/>
                </a:lnTo>
                <a:lnTo>
                  <a:pt x="5113" y="1421"/>
                </a:lnTo>
                <a:lnTo>
                  <a:pt x="5104" y="1416"/>
                </a:lnTo>
                <a:lnTo>
                  <a:pt x="5095" y="1409"/>
                </a:lnTo>
                <a:lnTo>
                  <a:pt x="5095" y="1412"/>
                </a:lnTo>
                <a:lnTo>
                  <a:pt x="5102" y="1425"/>
                </a:lnTo>
                <a:lnTo>
                  <a:pt x="5108" y="1438"/>
                </a:lnTo>
                <a:lnTo>
                  <a:pt x="5115" y="1449"/>
                </a:lnTo>
                <a:lnTo>
                  <a:pt x="5126" y="1458"/>
                </a:lnTo>
                <a:lnTo>
                  <a:pt x="5131" y="1460"/>
                </a:lnTo>
                <a:lnTo>
                  <a:pt x="5137" y="1461"/>
                </a:lnTo>
                <a:lnTo>
                  <a:pt x="5142" y="1463"/>
                </a:lnTo>
                <a:lnTo>
                  <a:pt x="5148" y="1465"/>
                </a:lnTo>
                <a:lnTo>
                  <a:pt x="5148" y="1481"/>
                </a:lnTo>
                <a:lnTo>
                  <a:pt x="5149" y="1490"/>
                </a:lnTo>
                <a:lnTo>
                  <a:pt x="5151" y="1496"/>
                </a:lnTo>
                <a:lnTo>
                  <a:pt x="5155" y="1500"/>
                </a:lnTo>
                <a:lnTo>
                  <a:pt x="5158" y="1505"/>
                </a:lnTo>
                <a:lnTo>
                  <a:pt x="5162" y="1518"/>
                </a:lnTo>
                <a:lnTo>
                  <a:pt x="5158" y="1518"/>
                </a:lnTo>
                <a:lnTo>
                  <a:pt x="5155" y="1520"/>
                </a:lnTo>
                <a:lnTo>
                  <a:pt x="5155" y="1520"/>
                </a:lnTo>
                <a:lnTo>
                  <a:pt x="5153" y="1520"/>
                </a:lnTo>
                <a:lnTo>
                  <a:pt x="5153" y="1520"/>
                </a:lnTo>
                <a:lnTo>
                  <a:pt x="5153" y="1521"/>
                </a:lnTo>
                <a:lnTo>
                  <a:pt x="5151" y="1525"/>
                </a:lnTo>
                <a:lnTo>
                  <a:pt x="5151" y="1529"/>
                </a:lnTo>
                <a:lnTo>
                  <a:pt x="5153" y="1532"/>
                </a:lnTo>
                <a:lnTo>
                  <a:pt x="5155" y="1538"/>
                </a:lnTo>
                <a:lnTo>
                  <a:pt x="5155" y="1545"/>
                </a:lnTo>
                <a:lnTo>
                  <a:pt x="5155" y="1550"/>
                </a:lnTo>
                <a:lnTo>
                  <a:pt x="5151" y="1554"/>
                </a:lnTo>
                <a:lnTo>
                  <a:pt x="5148" y="1558"/>
                </a:lnTo>
                <a:lnTo>
                  <a:pt x="5144" y="1561"/>
                </a:lnTo>
                <a:lnTo>
                  <a:pt x="5140" y="1567"/>
                </a:lnTo>
                <a:lnTo>
                  <a:pt x="5137" y="1570"/>
                </a:lnTo>
                <a:lnTo>
                  <a:pt x="5133" y="1574"/>
                </a:lnTo>
                <a:lnTo>
                  <a:pt x="5129" y="1589"/>
                </a:lnTo>
                <a:lnTo>
                  <a:pt x="5128" y="1609"/>
                </a:lnTo>
                <a:lnTo>
                  <a:pt x="5126" y="1630"/>
                </a:lnTo>
                <a:lnTo>
                  <a:pt x="5124" y="1650"/>
                </a:lnTo>
                <a:lnTo>
                  <a:pt x="5120" y="1667"/>
                </a:lnTo>
                <a:lnTo>
                  <a:pt x="5108" y="1667"/>
                </a:lnTo>
                <a:lnTo>
                  <a:pt x="5108" y="1683"/>
                </a:lnTo>
                <a:lnTo>
                  <a:pt x="5106" y="1700"/>
                </a:lnTo>
                <a:lnTo>
                  <a:pt x="5100" y="1714"/>
                </a:lnTo>
                <a:lnTo>
                  <a:pt x="5098" y="1716"/>
                </a:lnTo>
                <a:lnTo>
                  <a:pt x="5097" y="1716"/>
                </a:lnTo>
                <a:lnTo>
                  <a:pt x="5095" y="1718"/>
                </a:lnTo>
                <a:lnTo>
                  <a:pt x="5091" y="1718"/>
                </a:lnTo>
                <a:lnTo>
                  <a:pt x="5088" y="1718"/>
                </a:lnTo>
                <a:lnTo>
                  <a:pt x="5082" y="1703"/>
                </a:lnTo>
                <a:lnTo>
                  <a:pt x="5078" y="1689"/>
                </a:lnTo>
                <a:lnTo>
                  <a:pt x="5077" y="1672"/>
                </a:lnTo>
                <a:lnTo>
                  <a:pt x="5077" y="1650"/>
                </a:lnTo>
                <a:lnTo>
                  <a:pt x="5082" y="1638"/>
                </a:lnTo>
                <a:lnTo>
                  <a:pt x="5088" y="1620"/>
                </a:lnTo>
                <a:lnTo>
                  <a:pt x="5093" y="1605"/>
                </a:lnTo>
                <a:lnTo>
                  <a:pt x="5073" y="1605"/>
                </a:lnTo>
                <a:lnTo>
                  <a:pt x="5073" y="1600"/>
                </a:lnTo>
                <a:lnTo>
                  <a:pt x="5073" y="1594"/>
                </a:lnTo>
                <a:lnTo>
                  <a:pt x="5075" y="1590"/>
                </a:lnTo>
                <a:lnTo>
                  <a:pt x="5077" y="1585"/>
                </a:lnTo>
                <a:lnTo>
                  <a:pt x="5058" y="1580"/>
                </a:lnTo>
                <a:lnTo>
                  <a:pt x="5046" y="1570"/>
                </a:lnTo>
                <a:lnTo>
                  <a:pt x="5033" y="1563"/>
                </a:lnTo>
                <a:lnTo>
                  <a:pt x="5020" y="1561"/>
                </a:lnTo>
                <a:lnTo>
                  <a:pt x="5015" y="1561"/>
                </a:lnTo>
                <a:lnTo>
                  <a:pt x="5020" y="1567"/>
                </a:lnTo>
                <a:lnTo>
                  <a:pt x="5024" y="1570"/>
                </a:lnTo>
                <a:lnTo>
                  <a:pt x="5029" y="1576"/>
                </a:lnTo>
                <a:lnTo>
                  <a:pt x="5031" y="1581"/>
                </a:lnTo>
                <a:lnTo>
                  <a:pt x="5033" y="1587"/>
                </a:lnTo>
                <a:lnTo>
                  <a:pt x="5033" y="1590"/>
                </a:lnTo>
                <a:lnTo>
                  <a:pt x="5033" y="1594"/>
                </a:lnTo>
                <a:lnTo>
                  <a:pt x="5031" y="1598"/>
                </a:lnTo>
                <a:lnTo>
                  <a:pt x="5031" y="1600"/>
                </a:lnTo>
                <a:lnTo>
                  <a:pt x="5031" y="1603"/>
                </a:lnTo>
                <a:lnTo>
                  <a:pt x="5031" y="1605"/>
                </a:lnTo>
                <a:lnTo>
                  <a:pt x="5040" y="1614"/>
                </a:lnTo>
                <a:lnTo>
                  <a:pt x="5046" y="1621"/>
                </a:lnTo>
                <a:lnTo>
                  <a:pt x="5048" y="1632"/>
                </a:lnTo>
                <a:lnTo>
                  <a:pt x="5048" y="1650"/>
                </a:lnTo>
                <a:lnTo>
                  <a:pt x="5046" y="1652"/>
                </a:lnTo>
                <a:lnTo>
                  <a:pt x="5044" y="1656"/>
                </a:lnTo>
                <a:lnTo>
                  <a:pt x="5044" y="1660"/>
                </a:lnTo>
                <a:lnTo>
                  <a:pt x="5044" y="1667"/>
                </a:lnTo>
                <a:lnTo>
                  <a:pt x="5055" y="1667"/>
                </a:lnTo>
                <a:lnTo>
                  <a:pt x="5060" y="1676"/>
                </a:lnTo>
                <a:lnTo>
                  <a:pt x="5062" y="1687"/>
                </a:lnTo>
                <a:lnTo>
                  <a:pt x="5064" y="1701"/>
                </a:lnTo>
                <a:lnTo>
                  <a:pt x="5048" y="1701"/>
                </a:lnTo>
                <a:lnTo>
                  <a:pt x="5048" y="1707"/>
                </a:lnTo>
                <a:lnTo>
                  <a:pt x="5057" y="1712"/>
                </a:lnTo>
                <a:lnTo>
                  <a:pt x="5062" y="1718"/>
                </a:lnTo>
                <a:lnTo>
                  <a:pt x="5066" y="1725"/>
                </a:lnTo>
                <a:lnTo>
                  <a:pt x="5068" y="1738"/>
                </a:lnTo>
                <a:lnTo>
                  <a:pt x="5100" y="1738"/>
                </a:lnTo>
                <a:lnTo>
                  <a:pt x="5108" y="1750"/>
                </a:lnTo>
                <a:lnTo>
                  <a:pt x="5120" y="1763"/>
                </a:lnTo>
                <a:lnTo>
                  <a:pt x="5131" y="1776"/>
                </a:lnTo>
                <a:lnTo>
                  <a:pt x="5140" y="1787"/>
                </a:lnTo>
                <a:lnTo>
                  <a:pt x="5148" y="1805"/>
                </a:lnTo>
                <a:lnTo>
                  <a:pt x="5151" y="1825"/>
                </a:lnTo>
                <a:lnTo>
                  <a:pt x="5160" y="1843"/>
                </a:lnTo>
                <a:lnTo>
                  <a:pt x="5168" y="1854"/>
                </a:lnTo>
                <a:lnTo>
                  <a:pt x="5177" y="1861"/>
                </a:lnTo>
                <a:lnTo>
                  <a:pt x="5186" y="1870"/>
                </a:lnTo>
                <a:lnTo>
                  <a:pt x="5193" y="1883"/>
                </a:lnTo>
                <a:lnTo>
                  <a:pt x="5197" y="1900"/>
                </a:lnTo>
                <a:lnTo>
                  <a:pt x="5180" y="1900"/>
                </a:lnTo>
                <a:lnTo>
                  <a:pt x="5180" y="1887"/>
                </a:lnTo>
                <a:lnTo>
                  <a:pt x="5168" y="1880"/>
                </a:lnTo>
                <a:lnTo>
                  <a:pt x="5168" y="1883"/>
                </a:lnTo>
                <a:lnTo>
                  <a:pt x="5175" y="1894"/>
                </a:lnTo>
                <a:lnTo>
                  <a:pt x="5178" y="1907"/>
                </a:lnTo>
                <a:lnTo>
                  <a:pt x="5180" y="1923"/>
                </a:lnTo>
                <a:lnTo>
                  <a:pt x="5169" y="1936"/>
                </a:lnTo>
                <a:lnTo>
                  <a:pt x="5162" y="1947"/>
                </a:lnTo>
                <a:lnTo>
                  <a:pt x="5155" y="1960"/>
                </a:lnTo>
                <a:lnTo>
                  <a:pt x="5146" y="1970"/>
                </a:lnTo>
                <a:lnTo>
                  <a:pt x="5133" y="1976"/>
                </a:lnTo>
                <a:lnTo>
                  <a:pt x="5115" y="1980"/>
                </a:lnTo>
                <a:lnTo>
                  <a:pt x="5109" y="1976"/>
                </a:lnTo>
                <a:lnTo>
                  <a:pt x="5104" y="1974"/>
                </a:lnTo>
                <a:lnTo>
                  <a:pt x="5097" y="1972"/>
                </a:lnTo>
                <a:lnTo>
                  <a:pt x="5089" y="1970"/>
                </a:lnTo>
                <a:lnTo>
                  <a:pt x="5089" y="1976"/>
                </a:lnTo>
                <a:lnTo>
                  <a:pt x="5093" y="1976"/>
                </a:lnTo>
                <a:lnTo>
                  <a:pt x="5098" y="1978"/>
                </a:lnTo>
                <a:lnTo>
                  <a:pt x="5102" y="1981"/>
                </a:lnTo>
                <a:lnTo>
                  <a:pt x="5108" y="1983"/>
                </a:lnTo>
                <a:lnTo>
                  <a:pt x="5111" y="1987"/>
                </a:lnTo>
                <a:lnTo>
                  <a:pt x="5113" y="1992"/>
                </a:lnTo>
                <a:lnTo>
                  <a:pt x="5109" y="1994"/>
                </a:lnTo>
                <a:lnTo>
                  <a:pt x="5106" y="1998"/>
                </a:lnTo>
                <a:lnTo>
                  <a:pt x="5104" y="2000"/>
                </a:lnTo>
                <a:lnTo>
                  <a:pt x="5104" y="2003"/>
                </a:lnTo>
                <a:lnTo>
                  <a:pt x="5102" y="2009"/>
                </a:lnTo>
                <a:lnTo>
                  <a:pt x="5102" y="2016"/>
                </a:lnTo>
                <a:lnTo>
                  <a:pt x="5106" y="2016"/>
                </a:lnTo>
                <a:lnTo>
                  <a:pt x="5113" y="2010"/>
                </a:lnTo>
                <a:lnTo>
                  <a:pt x="5122" y="2010"/>
                </a:lnTo>
                <a:lnTo>
                  <a:pt x="5138" y="2012"/>
                </a:lnTo>
                <a:lnTo>
                  <a:pt x="5138" y="2040"/>
                </a:lnTo>
                <a:lnTo>
                  <a:pt x="5133" y="2045"/>
                </a:lnTo>
                <a:lnTo>
                  <a:pt x="5128" y="2052"/>
                </a:lnTo>
                <a:lnTo>
                  <a:pt x="5124" y="2058"/>
                </a:lnTo>
                <a:lnTo>
                  <a:pt x="5117" y="2063"/>
                </a:lnTo>
                <a:lnTo>
                  <a:pt x="5102" y="2070"/>
                </a:lnTo>
                <a:lnTo>
                  <a:pt x="5082" y="2074"/>
                </a:lnTo>
                <a:lnTo>
                  <a:pt x="5062" y="2078"/>
                </a:lnTo>
                <a:lnTo>
                  <a:pt x="5048" y="2083"/>
                </a:lnTo>
                <a:lnTo>
                  <a:pt x="5044" y="2087"/>
                </a:lnTo>
                <a:lnTo>
                  <a:pt x="5037" y="2096"/>
                </a:lnTo>
                <a:lnTo>
                  <a:pt x="5028" y="2107"/>
                </a:lnTo>
                <a:lnTo>
                  <a:pt x="5018" y="2120"/>
                </a:lnTo>
                <a:lnTo>
                  <a:pt x="5009" y="2132"/>
                </a:lnTo>
                <a:lnTo>
                  <a:pt x="5002" y="2141"/>
                </a:lnTo>
                <a:lnTo>
                  <a:pt x="4998" y="2147"/>
                </a:lnTo>
                <a:lnTo>
                  <a:pt x="4995" y="2147"/>
                </a:lnTo>
                <a:lnTo>
                  <a:pt x="4988" y="2165"/>
                </a:lnTo>
                <a:lnTo>
                  <a:pt x="4984" y="2180"/>
                </a:lnTo>
                <a:lnTo>
                  <a:pt x="4982" y="2194"/>
                </a:lnTo>
                <a:lnTo>
                  <a:pt x="4977" y="2205"/>
                </a:lnTo>
                <a:lnTo>
                  <a:pt x="4968" y="2212"/>
                </a:lnTo>
                <a:lnTo>
                  <a:pt x="4953" y="2218"/>
                </a:lnTo>
                <a:lnTo>
                  <a:pt x="4929" y="2220"/>
                </a:lnTo>
                <a:lnTo>
                  <a:pt x="4913" y="2230"/>
                </a:lnTo>
                <a:lnTo>
                  <a:pt x="4895" y="2241"/>
                </a:lnTo>
                <a:lnTo>
                  <a:pt x="4877" y="2252"/>
                </a:lnTo>
                <a:lnTo>
                  <a:pt x="4862" y="2265"/>
                </a:lnTo>
                <a:lnTo>
                  <a:pt x="4851" y="2283"/>
                </a:lnTo>
                <a:lnTo>
                  <a:pt x="4851" y="2330"/>
                </a:lnTo>
                <a:lnTo>
                  <a:pt x="4849" y="2332"/>
                </a:lnTo>
                <a:lnTo>
                  <a:pt x="4846" y="2336"/>
                </a:lnTo>
                <a:lnTo>
                  <a:pt x="4842" y="2338"/>
                </a:lnTo>
                <a:lnTo>
                  <a:pt x="4838" y="2341"/>
                </a:lnTo>
                <a:lnTo>
                  <a:pt x="4835" y="2347"/>
                </a:lnTo>
                <a:lnTo>
                  <a:pt x="4831" y="2354"/>
                </a:lnTo>
                <a:lnTo>
                  <a:pt x="4820" y="2354"/>
                </a:lnTo>
                <a:lnTo>
                  <a:pt x="4811" y="2350"/>
                </a:lnTo>
                <a:lnTo>
                  <a:pt x="4804" y="2349"/>
                </a:lnTo>
                <a:lnTo>
                  <a:pt x="4797" y="2347"/>
                </a:lnTo>
                <a:lnTo>
                  <a:pt x="4793" y="2350"/>
                </a:lnTo>
                <a:lnTo>
                  <a:pt x="4791" y="2358"/>
                </a:lnTo>
                <a:lnTo>
                  <a:pt x="4778" y="2358"/>
                </a:lnTo>
                <a:lnTo>
                  <a:pt x="4769" y="2380"/>
                </a:lnTo>
                <a:lnTo>
                  <a:pt x="4753" y="2400"/>
                </a:lnTo>
                <a:lnTo>
                  <a:pt x="4733" y="2414"/>
                </a:lnTo>
                <a:lnTo>
                  <a:pt x="4709" y="2421"/>
                </a:lnTo>
                <a:lnTo>
                  <a:pt x="4704" y="2430"/>
                </a:lnTo>
                <a:lnTo>
                  <a:pt x="4704" y="2438"/>
                </a:lnTo>
                <a:lnTo>
                  <a:pt x="4704" y="2443"/>
                </a:lnTo>
                <a:lnTo>
                  <a:pt x="4704" y="2449"/>
                </a:lnTo>
                <a:lnTo>
                  <a:pt x="4702" y="2454"/>
                </a:lnTo>
                <a:lnTo>
                  <a:pt x="4693" y="2456"/>
                </a:lnTo>
                <a:lnTo>
                  <a:pt x="4677" y="2458"/>
                </a:lnTo>
                <a:lnTo>
                  <a:pt x="4677" y="2454"/>
                </a:lnTo>
                <a:lnTo>
                  <a:pt x="4673" y="2454"/>
                </a:lnTo>
                <a:lnTo>
                  <a:pt x="4673" y="2458"/>
                </a:lnTo>
                <a:lnTo>
                  <a:pt x="4677" y="2460"/>
                </a:lnTo>
                <a:lnTo>
                  <a:pt x="4678" y="2461"/>
                </a:lnTo>
                <a:lnTo>
                  <a:pt x="4680" y="2463"/>
                </a:lnTo>
                <a:lnTo>
                  <a:pt x="4680" y="2465"/>
                </a:lnTo>
                <a:lnTo>
                  <a:pt x="4680" y="2467"/>
                </a:lnTo>
                <a:lnTo>
                  <a:pt x="4680" y="2469"/>
                </a:lnTo>
                <a:lnTo>
                  <a:pt x="4678" y="2472"/>
                </a:lnTo>
                <a:lnTo>
                  <a:pt x="4677" y="2474"/>
                </a:lnTo>
                <a:lnTo>
                  <a:pt x="4673" y="2478"/>
                </a:lnTo>
                <a:lnTo>
                  <a:pt x="4671" y="2480"/>
                </a:lnTo>
                <a:lnTo>
                  <a:pt x="4669" y="2481"/>
                </a:lnTo>
                <a:lnTo>
                  <a:pt x="4668" y="2481"/>
                </a:lnTo>
                <a:lnTo>
                  <a:pt x="4671" y="2501"/>
                </a:lnTo>
                <a:lnTo>
                  <a:pt x="4669" y="2505"/>
                </a:lnTo>
                <a:lnTo>
                  <a:pt x="4664" y="2509"/>
                </a:lnTo>
                <a:lnTo>
                  <a:pt x="4657" y="2514"/>
                </a:lnTo>
                <a:lnTo>
                  <a:pt x="4651" y="2518"/>
                </a:lnTo>
                <a:lnTo>
                  <a:pt x="4648" y="2521"/>
                </a:lnTo>
                <a:lnTo>
                  <a:pt x="4644" y="2534"/>
                </a:lnTo>
                <a:lnTo>
                  <a:pt x="4642" y="2550"/>
                </a:lnTo>
                <a:lnTo>
                  <a:pt x="4644" y="2565"/>
                </a:lnTo>
                <a:lnTo>
                  <a:pt x="4644" y="2578"/>
                </a:lnTo>
                <a:lnTo>
                  <a:pt x="4642" y="2580"/>
                </a:lnTo>
                <a:lnTo>
                  <a:pt x="4638" y="2581"/>
                </a:lnTo>
                <a:lnTo>
                  <a:pt x="4635" y="2585"/>
                </a:lnTo>
                <a:lnTo>
                  <a:pt x="4631" y="2589"/>
                </a:lnTo>
                <a:lnTo>
                  <a:pt x="4629" y="2590"/>
                </a:lnTo>
                <a:lnTo>
                  <a:pt x="4628" y="2592"/>
                </a:lnTo>
                <a:lnTo>
                  <a:pt x="4628" y="2596"/>
                </a:lnTo>
                <a:lnTo>
                  <a:pt x="4631" y="2596"/>
                </a:lnTo>
                <a:lnTo>
                  <a:pt x="4633" y="2605"/>
                </a:lnTo>
                <a:lnTo>
                  <a:pt x="4635" y="2621"/>
                </a:lnTo>
                <a:lnTo>
                  <a:pt x="4635" y="2640"/>
                </a:lnTo>
                <a:lnTo>
                  <a:pt x="4635" y="2660"/>
                </a:lnTo>
                <a:lnTo>
                  <a:pt x="4635" y="2674"/>
                </a:lnTo>
                <a:lnTo>
                  <a:pt x="4635" y="2681"/>
                </a:lnTo>
                <a:lnTo>
                  <a:pt x="4649" y="2703"/>
                </a:lnTo>
                <a:lnTo>
                  <a:pt x="4664" y="2734"/>
                </a:lnTo>
                <a:lnTo>
                  <a:pt x="4675" y="2767"/>
                </a:lnTo>
                <a:lnTo>
                  <a:pt x="4688" y="2801"/>
                </a:lnTo>
                <a:lnTo>
                  <a:pt x="4700" y="2832"/>
                </a:lnTo>
                <a:lnTo>
                  <a:pt x="4715" y="2860"/>
                </a:lnTo>
                <a:lnTo>
                  <a:pt x="4728" y="2880"/>
                </a:lnTo>
                <a:lnTo>
                  <a:pt x="4748" y="2901"/>
                </a:lnTo>
                <a:lnTo>
                  <a:pt x="4768" y="2923"/>
                </a:lnTo>
                <a:lnTo>
                  <a:pt x="4786" y="2947"/>
                </a:lnTo>
                <a:lnTo>
                  <a:pt x="4800" y="2970"/>
                </a:lnTo>
                <a:lnTo>
                  <a:pt x="4806" y="2992"/>
                </a:lnTo>
                <a:lnTo>
                  <a:pt x="4802" y="2998"/>
                </a:lnTo>
                <a:lnTo>
                  <a:pt x="4802" y="3009"/>
                </a:lnTo>
                <a:lnTo>
                  <a:pt x="4806" y="3020"/>
                </a:lnTo>
                <a:lnTo>
                  <a:pt x="4811" y="3032"/>
                </a:lnTo>
                <a:lnTo>
                  <a:pt x="4817" y="3043"/>
                </a:lnTo>
                <a:lnTo>
                  <a:pt x="4822" y="3052"/>
                </a:lnTo>
                <a:lnTo>
                  <a:pt x="4835" y="3076"/>
                </a:lnTo>
                <a:lnTo>
                  <a:pt x="4846" y="3101"/>
                </a:lnTo>
                <a:lnTo>
                  <a:pt x="4858" y="3123"/>
                </a:lnTo>
                <a:lnTo>
                  <a:pt x="4871" y="3143"/>
                </a:lnTo>
                <a:lnTo>
                  <a:pt x="4886" y="3163"/>
                </a:lnTo>
                <a:lnTo>
                  <a:pt x="4900" y="3185"/>
                </a:lnTo>
                <a:lnTo>
                  <a:pt x="4909" y="3209"/>
                </a:lnTo>
                <a:lnTo>
                  <a:pt x="4911" y="3241"/>
                </a:lnTo>
                <a:lnTo>
                  <a:pt x="4913" y="3280"/>
                </a:lnTo>
                <a:lnTo>
                  <a:pt x="4915" y="3318"/>
                </a:lnTo>
                <a:lnTo>
                  <a:pt x="4917" y="3350"/>
                </a:lnTo>
                <a:lnTo>
                  <a:pt x="4915" y="3354"/>
                </a:lnTo>
                <a:lnTo>
                  <a:pt x="4913" y="3358"/>
                </a:lnTo>
                <a:lnTo>
                  <a:pt x="4909" y="3361"/>
                </a:lnTo>
                <a:lnTo>
                  <a:pt x="4906" y="3365"/>
                </a:lnTo>
                <a:lnTo>
                  <a:pt x="4902" y="3369"/>
                </a:lnTo>
                <a:lnTo>
                  <a:pt x="4900" y="3370"/>
                </a:lnTo>
                <a:lnTo>
                  <a:pt x="4898" y="3381"/>
                </a:lnTo>
                <a:lnTo>
                  <a:pt x="4902" y="3390"/>
                </a:lnTo>
                <a:lnTo>
                  <a:pt x="4906" y="3400"/>
                </a:lnTo>
                <a:lnTo>
                  <a:pt x="4909" y="3407"/>
                </a:lnTo>
                <a:lnTo>
                  <a:pt x="4909" y="3414"/>
                </a:lnTo>
                <a:lnTo>
                  <a:pt x="4908" y="3416"/>
                </a:lnTo>
                <a:lnTo>
                  <a:pt x="4906" y="3418"/>
                </a:lnTo>
                <a:lnTo>
                  <a:pt x="4904" y="3418"/>
                </a:lnTo>
                <a:lnTo>
                  <a:pt x="4902" y="3418"/>
                </a:lnTo>
                <a:lnTo>
                  <a:pt x="4900" y="3420"/>
                </a:lnTo>
                <a:lnTo>
                  <a:pt x="4900" y="3421"/>
                </a:lnTo>
                <a:lnTo>
                  <a:pt x="4898" y="3425"/>
                </a:lnTo>
                <a:lnTo>
                  <a:pt x="4897" y="3430"/>
                </a:lnTo>
                <a:lnTo>
                  <a:pt x="4897" y="3438"/>
                </a:lnTo>
                <a:lnTo>
                  <a:pt x="4871" y="3441"/>
                </a:lnTo>
                <a:lnTo>
                  <a:pt x="4848" y="3450"/>
                </a:lnTo>
                <a:lnTo>
                  <a:pt x="4824" y="3460"/>
                </a:lnTo>
                <a:lnTo>
                  <a:pt x="4798" y="3465"/>
                </a:lnTo>
                <a:lnTo>
                  <a:pt x="4797" y="3460"/>
                </a:lnTo>
                <a:lnTo>
                  <a:pt x="4795" y="3456"/>
                </a:lnTo>
                <a:lnTo>
                  <a:pt x="4793" y="3452"/>
                </a:lnTo>
                <a:lnTo>
                  <a:pt x="4791" y="3449"/>
                </a:lnTo>
                <a:lnTo>
                  <a:pt x="4789" y="3443"/>
                </a:lnTo>
                <a:lnTo>
                  <a:pt x="4788" y="3438"/>
                </a:lnTo>
                <a:lnTo>
                  <a:pt x="4789" y="3436"/>
                </a:lnTo>
                <a:lnTo>
                  <a:pt x="4791" y="3434"/>
                </a:lnTo>
                <a:lnTo>
                  <a:pt x="4793" y="3432"/>
                </a:lnTo>
                <a:lnTo>
                  <a:pt x="4793" y="3430"/>
                </a:lnTo>
                <a:lnTo>
                  <a:pt x="4793" y="3429"/>
                </a:lnTo>
                <a:lnTo>
                  <a:pt x="4795" y="3425"/>
                </a:lnTo>
                <a:lnTo>
                  <a:pt x="4778" y="3410"/>
                </a:lnTo>
                <a:lnTo>
                  <a:pt x="4764" y="3390"/>
                </a:lnTo>
                <a:lnTo>
                  <a:pt x="4751" y="3369"/>
                </a:lnTo>
                <a:lnTo>
                  <a:pt x="4728" y="3369"/>
                </a:lnTo>
                <a:lnTo>
                  <a:pt x="4708" y="3365"/>
                </a:lnTo>
                <a:lnTo>
                  <a:pt x="4702" y="3350"/>
                </a:lnTo>
                <a:lnTo>
                  <a:pt x="4695" y="3330"/>
                </a:lnTo>
                <a:lnTo>
                  <a:pt x="4686" y="3310"/>
                </a:lnTo>
                <a:lnTo>
                  <a:pt x="4675" y="3292"/>
                </a:lnTo>
                <a:lnTo>
                  <a:pt x="4662" y="3280"/>
                </a:lnTo>
                <a:lnTo>
                  <a:pt x="4648" y="3272"/>
                </a:lnTo>
                <a:lnTo>
                  <a:pt x="4642" y="3238"/>
                </a:lnTo>
                <a:lnTo>
                  <a:pt x="4615" y="3238"/>
                </a:lnTo>
                <a:lnTo>
                  <a:pt x="4604" y="3220"/>
                </a:lnTo>
                <a:lnTo>
                  <a:pt x="4591" y="3198"/>
                </a:lnTo>
                <a:lnTo>
                  <a:pt x="4578" y="3172"/>
                </a:lnTo>
                <a:lnTo>
                  <a:pt x="4568" y="3149"/>
                </a:lnTo>
                <a:lnTo>
                  <a:pt x="4562" y="3129"/>
                </a:lnTo>
                <a:lnTo>
                  <a:pt x="4568" y="3130"/>
                </a:lnTo>
                <a:lnTo>
                  <a:pt x="4569" y="3130"/>
                </a:lnTo>
                <a:lnTo>
                  <a:pt x="4571" y="3130"/>
                </a:lnTo>
                <a:lnTo>
                  <a:pt x="4573" y="3130"/>
                </a:lnTo>
                <a:lnTo>
                  <a:pt x="4575" y="3130"/>
                </a:lnTo>
                <a:lnTo>
                  <a:pt x="4578" y="3130"/>
                </a:lnTo>
                <a:lnTo>
                  <a:pt x="4582" y="3130"/>
                </a:lnTo>
                <a:lnTo>
                  <a:pt x="4586" y="3116"/>
                </a:lnTo>
                <a:lnTo>
                  <a:pt x="4589" y="3107"/>
                </a:lnTo>
                <a:lnTo>
                  <a:pt x="4593" y="3100"/>
                </a:lnTo>
                <a:lnTo>
                  <a:pt x="4598" y="3090"/>
                </a:lnTo>
                <a:lnTo>
                  <a:pt x="4591" y="3090"/>
                </a:lnTo>
                <a:lnTo>
                  <a:pt x="4591" y="3094"/>
                </a:lnTo>
                <a:lnTo>
                  <a:pt x="4586" y="3103"/>
                </a:lnTo>
                <a:lnTo>
                  <a:pt x="4582" y="3110"/>
                </a:lnTo>
                <a:lnTo>
                  <a:pt x="4577" y="3116"/>
                </a:lnTo>
                <a:lnTo>
                  <a:pt x="4569" y="3120"/>
                </a:lnTo>
                <a:lnTo>
                  <a:pt x="4555" y="3121"/>
                </a:lnTo>
                <a:lnTo>
                  <a:pt x="4549" y="3112"/>
                </a:lnTo>
                <a:lnTo>
                  <a:pt x="4542" y="3105"/>
                </a:lnTo>
                <a:lnTo>
                  <a:pt x="4544" y="3081"/>
                </a:lnTo>
                <a:lnTo>
                  <a:pt x="4544" y="3056"/>
                </a:lnTo>
                <a:lnTo>
                  <a:pt x="4544" y="3029"/>
                </a:lnTo>
                <a:lnTo>
                  <a:pt x="4540" y="3001"/>
                </a:lnTo>
                <a:lnTo>
                  <a:pt x="4535" y="2978"/>
                </a:lnTo>
                <a:lnTo>
                  <a:pt x="4528" y="2958"/>
                </a:lnTo>
                <a:lnTo>
                  <a:pt x="4513" y="2943"/>
                </a:lnTo>
                <a:lnTo>
                  <a:pt x="4495" y="2934"/>
                </a:lnTo>
                <a:lnTo>
                  <a:pt x="4484" y="2934"/>
                </a:lnTo>
                <a:lnTo>
                  <a:pt x="4471" y="2927"/>
                </a:lnTo>
                <a:lnTo>
                  <a:pt x="4458" y="2916"/>
                </a:lnTo>
                <a:lnTo>
                  <a:pt x="4446" y="2901"/>
                </a:lnTo>
                <a:lnTo>
                  <a:pt x="4435" y="2889"/>
                </a:lnTo>
                <a:lnTo>
                  <a:pt x="4428" y="2878"/>
                </a:lnTo>
                <a:lnTo>
                  <a:pt x="4424" y="2876"/>
                </a:lnTo>
                <a:lnTo>
                  <a:pt x="4420" y="2874"/>
                </a:lnTo>
                <a:lnTo>
                  <a:pt x="4415" y="2874"/>
                </a:lnTo>
                <a:lnTo>
                  <a:pt x="4411" y="2872"/>
                </a:lnTo>
                <a:lnTo>
                  <a:pt x="4408" y="2870"/>
                </a:lnTo>
                <a:lnTo>
                  <a:pt x="4398" y="2854"/>
                </a:lnTo>
                <a:lnTo>
                  <a:pt x="4382" y="2841"/>
                </a:lnTo>
                <a:lnTo>
                  <a:pt x="4364" y="2836"/>
                </a:lnTo>
                <a:lnTo>
                  <a:pt x="4342" y="2832"/>
                </a:lnTo>
                <a:lnTo>
                  <a:pt x="4318" y="2834"/>
                </a:lnTo>
                <a:lnTo>
                  <a:pt x="4322" y="2858"/>
                </a:lnTo>
                <a:lnTo>
                  <a:pt x="4295" y="2869"/>
                </a:lnTo>
                <a:lnTo>
                  <a:pt x="4273" y="2880"/>
                </a:lnTo>
                <a:lnTo>
                  <a:pt x="4249" y="2890"/>
                </a:lnTo>
                <a:lnTo>
                  <a:pt x="4226" y="2900"/>
                </a:lnTo>
                <a:lnTo>
                  <a:pt x="4197" y="2905"/>
                </a:lnTo>
                <a:lnTo>
                  <a:pt x="4193" y="2901"/>
                </a:lnTo>
                <a:lnTo>
                  <a:pt x="4191" y="2898"/>
                </a:lnTo>
                <a:lnTo>
                  <a:pt x="4188" y="2896"/>
                </a:lnTo>
                <a:lnTo>
                  <a:pt x="4184" y="2892"/>
                </a:lnTo>
                <a:lnTo>
                  <a:pt x="4184" y="2869"/>
                </a:lnTo>
                <a:lnTo>
                  <a:pt x="4175" y="2861"/>
                </a:lnTo>
                <a:lnTo>
                  <a:pt x="4158" y="2852"/>
                </a:lnTo>
                <a:lnTo>
                  <a:pt x="4137" y="2843"/>
                </a:lnTo>
                <a:lnTo>
                  <a:pt x="4111" y="2834"/>
                </a:lnTo>
                <a:lnTo>
                  <a:pt x="4088" y="2825"/>
                </a:lnTo>
                <a:lnTo>
                  <a:pt x="4068" y="2820"/>
                </a:lnTo>
                <a:lnTo>
                  <a:pt x="4051" y="2816"/>
                </a:lnTo>
                <a:lnTo>
                  <a:pt x="4048" y="2816"/>
                </a:lnTo>
                <a:lnTo>
                  <a:pt x="4038" y="2820"/>
                </a:lnTo>
                <a:lnTo>
                  <a:pt x="4028" y="2823"/>
                </a:lnTo>
                <a:lnTo>
                  <a:pt x="4018" y="2825"/>
                </a:lnTo>
                <a:lnTo>
                  <a:pt x="4011" y="2827"/>
                </a:lnTo>
                <a:lnTo>
                  <a:pt x="4000" y="2829"/>
                </a:lnTo>
                <a:lnTo>
                  <a:pt x="3988" y="2829"/>
                </a:lnTo>
                <a:lnTo>
                  <a:pt x="3977" y="2827"/>
                </a:lnTo>
                <a:lnTo>
                  <a:pt x="3971" y="2827"/>
                </a:lnTo>
                <a:lnTo>
                  <a:pt x="3969" y="2830"/>
                </a:lnTo>
                <a:lnTo>
                  <a:pt x="3966" y="2832"/>
                </a:lnTo>
                <a:lnTo>
                  <a:pt x="3964" y="2838"/>
                </a:lnTo>
                <a:lnTo>
                  <a:pt x="3962" y="2841"/>
                </a:lnTo>
                <a:lnTo>
                  <a:pt x="3958" y="2843"/>
                </a:lnTo>
                <a:lnTo>
                  <a:pt x="3949" y="2847"/>
                </a:lnTo>
                <a:lnTo>
                  <a:pt x="3931" y="2852"/>
                </a:lnTo>
                <a:lnTo>
                  <a:pt x="3911" y="2858"/>
                </a:lnTo>
                <a:lnTo>
                  <a:pt x="3889" y="2861"/>
                </a:lnTo>
                <a:lnTo>
                  <a:pt x="3875" y="2863"/>
                </a:lnTo>
                <a:lnTo>
                  <a:pt x="3875" y="2858"/>
                </a:lnTo>
                <a:lnTo>
                  <a:pt x="3875" y="2856"/>
                </a:lnTo>
                <a:lnTo>
                  <a:pt x="3877" y="2854"/>
                </a:lnTo>
                <a:lnTo>
                  <a:pt x="3877" y="2852"/>
                </a:lnTo>
                <a:lnTo>
                  <a:pt x="3878" y="2850"/>
                </a:lnTo>
                <a:lnTo>
                  <a:pt x="3882" y="2849"/>
                </a:lnTo>
                <a:lnTo>
                  <a:pt x="3889" y="2847"/>
                </a:lnTo>
                <a:lnTo>
                  <a:pt x="3895" y="2845"/>
                </a:lnTo>
                <a:lnTo>
                  <a:pt x="3898" y="2843"/>
                </a:lnTo>
                <a:lnTo>
                  <a:pt x="3893" y="2840"/>
                </a:lnTo>
                <a:lnTo>
                  <a:pt x="3886" y="2836"/>
                </a:lnTo>
                <a:lnTo>
                  <a:pt x="3882" y="2830"/>
                </a:lnTo>
                <a:lnTo>
                  <a:pt x="3878" y="2825"/>
                </a:lnTo>
                <a:lnTo>
                  <a:pt x="3875" y="2820"/>
                </a:lnTo>
                <a:lnTo>
                  <a:pt x="3871" y="2820"/>
                </a:lnTo>
                <a:lnTo>
                  <a:pt x="3871" y="2847"/>
                </a:lnTo>
                <a:lnTo>
                  <a:pt x="3848" y="2845"/>
                </a:lnTo>
                <a:lnTo>
                  <a:pt x="3820" y="2845"/>
                </a:lnTo>
                <a:lnTo>
                  <a:pt x="3793" y="2847"/>
                </a:lnTo>
                <a:lnTo>
                  <a:pt x="3766" y="2849"/>
                </a:lnTo>
                <a:lnTo>
                  <a:pt x="3740" y="2854"/>
                </a:lnTo>
                <a:lnTo>
                  <a:pt x="3722" y="2861"/>
                </a:lnTo>
                <a:lnTo>
                  <a:pt x="3718" y="2863"/>
                </a:lnTo>
                <a:lnTo>
                  <a:pt x="3718" y="2867"/>
                </a:lnTo>
                <a:lnTo>
                  <a:pt x="3717" y="2870"/>
                </a:lnTo>
                <a:lnTo>
                  <a:pt x="3717" y="2876"/>
                </a:lnTo>
                <a:lnTo>
                  <a:pt x="3715" y="2878"/>
                </a:lnTo>
                <a:lnTo>
                  <a:pt x="3713" y="2881"/>
                </a:lnTo>
                <a:lnTo>
                  <a:pt x="3709" y="2883"/>
                </a:lnTo>
                <a:lnTo>
                  <a:pt x="3706" y="2885"/>
                </a:lnTo>
                <a:lnTo>
                  <a:pt x="3706" y="2885"/>
                </a:lnTo>
                <a:lnTo>
                  <a:pt x="3706" y="2885"/>
                </a:lnTo>
                <a:lnTo>
                  <a:pt x="3698" y="2889"/>
                </a:lnTo>
                <a:lnTo>
                  <a:pt x="3688" y="2894"/>
                </a:lnTo>
                <a:lnTo>
                  <a:pt x="3677" y="2898"/>
                </a:lnTo>
                <a:lnTo>
                  <a:pt x="3673" y="2901"/>
                </a:lnTo>
                <a:lnTo>
                  <a:pt x="3673" y="2905"/>
                </a:lnTo>
                <a:lnTo>
                  <a:pt x="3678" y="2905"/>
                </a:lnTo>
                <a:lnTo>
                  <a:pt x="3682" y="2907"/>
                </a:lnTo>
                <a:lnTo>
                  <a:pt x="3686" y="2907"/>
                </a:lnTo>
                <a:lnTo>
                  <a:pt x="3689" y="2909"/>
                </a:lnTo>
                <a:lnTo>
                  <a:pt x="3691" y="2901"/>
                </a:lnTo>
                <a:lnTo>
                  <a:pt x="3693" y="2898"/>
                </a:lnTo>
                <a:lnTo>
                  <a:pt x="3695" y="2894"/>
                </a:lnTo>
                <a:lnTo>
                  <a:pt x="3698" y="2892"/>
                </a:lnTo>
                <a:lnTo>
                  <a:pt x="3700" y="2889"/>
                </a:lnTo>
                <a:lnTo>
                  <a:pt x="3706" y="2885"/>
                </a:lnTo>
                <a:lnTo>
                  <a:pt x="3706" y="2885"/>
                </a:lnTo>
                <a:lnTo>
                  <a:pt x="3708" y="2887"/>
                </a:lnTo>
                <a:lnTo>
                  <a:pt x="3709" y="2887"/>
                </a:lnTo>
                <a:lnTo>
                  <a:pt x="3711" y="2887"/>
                </a:lnTo>
                <a:lnTo>
                  <a:pt x="3711" y="2887"/>
                </a:lnTo>
                <a:lnTo>
                  <a:pt x="3713" y="2889"/>
                </a:lnTo>
                <a:lnTo>
                  <a:pt x="3722" y="2903"/>
                </a:lnTo>
                <a:lnTo>
                  <a:pt x="3726" y="2918"/>
                </a:lnTo>
                <a:lnTo>
                  <a:pt x="3726" y="2936"/>
                </a:lnTo>
                <a:lnTo>
                  <a:pt x="3706" y="2932"/>
                </a:lnTo>
                <a:lnTo>
                  <a:pt x="3706" y="2936"/>
                </a:lnTo>
                <a:lnTo>
                  <a:pt x="3708" y="2940"/>
                </a:lnTo>
                <a:lnTo>
                  <a:pt x="3709" y="2943"/>
                </a:lnTo>
                <a:lnTo>
                  <a:pt x="3711" y="2947"/>
                </a:lnTo>
                <a:lnTo>
                  <a:pt x="3713" y="2952"/>
                </a:lnTo>
                <a:lnTo>
                  <a:pt x="3708" y="2952"/>
                </a:lnTo>
                <a:lnTo>
                  <a:pt x="3704" y="2952"/>
                </a:lnTo>
                <a:lnTo>
                  <a:pt x="3702" y="2954"/>
                </a:lnTo>
                <a:lnTo>
                  <a:pt x="3700" y="2954"/>
                </a:lnTo>
                <a:lnTo>
                  <a:pt x="3700" y="2954"/>
                </a:lnTo>
                <a:lnTo>
                  <a:pt x="3698" y="2958"/>
                </a:lnTo>
                <a:lnTo>
                  <a:pt x="3697" y="2960"/>
                </a:lnTo>
                <a:lnTo>
                  <a:pt x="3700" y="2960"/>
                </a:lnTo>
                <a:lnTo>
                  <a:pt x="3711" y="2969"/>
                </a:lnTo>
                <a:lnTo>
                  <a:pt x="3720" y="2970"/>
                </a:lnTo>
                <a:lnTo>
                  <a:pt x="3731" y="2972"/>
                </a:lnTo>
                <a:lnTo>
                  <a:pt x="3746" y="2976"/>
                </a:lnTo>
                <a:lnTo>
                  <a:pt x="3755" y="2981"/>
                </a:lnTo>
                <a:lnTo>
                  <a:pt x="3768" y="2990"/>
                </a:lnTo>
                <a:lnTo>
                  <a:pt x="3778" y="2998"/>
                </a:lnTo>
                <a:lnTo>
                  <a:pt x="3789" y="3005"/>
                </a:lnTo>
                <a:lnTo>
                  <a:pt x="3782" y="3025"/>
                </a:lnTo>
                <a:lnTo>
                  <a:pt x="3773" y="3045"/>
                </a:lnTo>
                <a:lnTo>
                  <a:pt x="3768" y="3041"/>
                </a:lnTo>
                <a:lnTo>
                  <a:pt x="3766" y="3040"/>
                </a:lnTo>
                <a:lnTo>
                  <a:pt x="3762" y="3038"/>
                </a:lnTo>
                <a:lnTo>
                  <a:pt x="3760" y="3036"/>
                </a:lnTo>
                <a:lnTo>
                  <a:pt x="3757" y="3034"/>
                </a:lnTo>
                <a:lnTo>
                  <a:pt x="3753" y="3032"/>
                </a:lnTo>
                <a:lnTo>
                  <a:pt x="3751" y="3038"/>
                </a:lnTo>
                <a:lnTo>
                  <a:pt x="3749" y="3043"/>
                </a:lnTo>
                <a:lnTo>
                  <a:pt x="3748" y="3047"/>
                </a:lnTo>
                <a:lnTo>
                  <a:pt x="3744" y="3049"/>
                </a:lnTo>
                <a:lnTo>
                  <a:pt x="3740" y="3050"/>
                </a:lnTo>
                <a:lnTo>
                  <a:pt x="3733" y="3052"/>
                </a:lnTo>
                <a:lnTo>
                  <a:pt x="3733" y="3043"/>
                </a:lnTo>
                <a:lnTo>
                  <a:pt x="3733" y="3036"/>
                </a:lnTo>
                <a:lnTo>
                  <a:pt x="3733" y="3030"/>
                </a:lnTo>
                <a:lnTo>
                  <a:pt x="3733" y="3029"/>
                </a:lnTo>
                <a:lnTo>
                  <a:pt x="3724" y="3012"/>
                </a:lnTo>
                <a:lnTo>
                  <a:pt x="3709" y="3010"/>
                </a:lnTo>
                <a:lnTo>
                  <a:pt x="3700" y="3009"/>
                </a:lnTo>
                <a:lnTo>
                  <a:pt x="3691" y="3007"/>
                </a:lnTo>
                <a:lnTo>
                  <a:pt x="3680" y="3003"/>
                </a:lnTo>
                <a:lnTo>
                  <a:pt x="3680" y="2998"/>
                </a:lnTo>
                <a:lnTo>
                  <a:pt x="3678" y="2992"/>
                </a:lnTo>
                <a:lnTo>
                  <a:pt x="3677" y="2989"/>
                </a:lnTo>
                <a:lnTo>
                  <a:pt x="3675" y="2987"/>
                </a:lnTo>
                <a:lnTo>
                  <a:pt x="3669" y="2985"/>
                </a:lnTo>
                <a:lnTo>
                  <a:pt x="3664" y="2985"/>
                </a:lnTo>
                <a:lnTo>
                  <a:pt x="3657" y="2983"/>
                </a:lnTo>
                <a:lnTo>
                  <a:pt x="3657" y="2980"/>
                </a:lnTo>
                <a:lnTo>
                  <a:pt x="3653" y="2980"/>
                </a:lnTo>
                <a:lnTo>
                  <a:pt x="3658" y="2996"/>
                </a:lnTo>
                <a:lnTo>
                  <a:pt x="3662" y="3012"/>
                </a:lnTo>
                <a:lnTo>
                  <a:pt x="3660" y="3027"/>
                </a:lnTo>
                <a:lnTo>
                  <a:pt x="3653" y="3030"/>
                </a:lnTo>
                <a:lnTo>
                  <a:pt x="3646" y="3034"/>
                </a:lnTo>
                <a:lnTo>
                  <a:pt x="3640" y="3040"/>
                </a:lnTo>
                <a:lnTo>
                  <a:pt x="3628" y="3036"/>
                </a:lnTo>
                <a:lnTo>
                  <a:pt x="3628" y="3016"/>
                </a:lnTo>
                <a:lnTo>
                  <a:pt x="3597" y="3010"/>
                </a:lnTo>
                <a:lnTo>
                  <a:pt x="3597" y="3030"/>
                </a:lnTo>
                <a:lnTo>
                  <a:pt x="3591" y="3034"/>
                </a:lnTo>
                <a:lnTo>
                  <a:pt x="3589" y="3036"/>
                </a:lnTo>
                <a:lnTo>
                  <a:pt x="3586" y="3036"/>
                </a:lnTo>
                <a:lnTo>
                  <a:pt x="3582" y="3038"/>
                </a:lnTo>
                <a:lnTo>
                  <a:pt x="3577" y="3040"/>
                </a:lnTo>
                <a:lnTo>
                  <a:pt x="3560" y="3032"/>
                </a:lnTo>
                <a:lnTo>
                  <a:pt x="3542" y="3029"/>
                </a:lnTo>
                <a:lnTo>
                  <a:pt x="3524" y="3027"/>
                </a:lnTo>
                <a:lnTo>
                  <a:pt x="3515" y="3009"/>
                </a:lnTo>
                <a:lnTo>
                  <a:pt x="3502" y="2994"/>
                </a:lnTo>
                <a:lnTo>
                  <a:pt x="3484" y="2983"/>
                </a:lnTo>
                <a:lnTo>
                  <a:pt x="3464" y="2983"/>
                </a:lnTo>
                <a:lnTo>
                  <a:pt x="3444" y="2954"/>
                </a:lnTo>
                <a:lnTo>
                  <a:pt x="3438" y="2956"/>
                </a:lnTo>
                <a:lnTo>
                  <a:pt x="3433" y="2958"/>
                </a:lnTo>
                <a:lnTo>
                  <a:pt x="3428" y="2958"/>
                </a:lnTo>
                <a:lnTo>
                  <a:pt x="3418" y="2958"/>
                </a:lnTo>
                <a:lnTo>
                  <a:pt x="3418" y="2954"/>
                </a:lnTo>
                <a:lnTo>
                  <a:pt x="3418" y="2952"/>
                </a:lnTo>
                <a:lnTo>
                  <a:pt x="3418" y="2950"/>
                </a:lnTo>
                <a:lnTo>
                  <a:pt x="3417" y="2949"/>
                </a:lnTo>
                <a:lnTo>
                  <a:pt x="3415" y="2947"/>
                </a:lnTo>
                <a:lnTo>
                  <a:pt x="3411" y="2949"/>
                </a:lnTo>
                <a:lnTo>
                  <a:pt x="3404" y="2952"/>
                </a:lnTo>
                <a:lnTo>
                  <a:pt x="3398" y="2954"/>
                </a:lnTo>
                <a:lnTo>
                  <a:pt x="3402" y="2958"/>
                </a:lnTo>
                <a:lnTo>
                  <a:pt x="3404" y="2961"/>
                </a:lnTo>
                <a:lnTo>
                  <a:pt x="3404" y="2963"/>
                </a:lnTo>
                <a:lnTo>
                  <a:pt x="3406" y="2967"/>
                </a:lnTo>
                <a:lnTo>
                  <a:pt x="3406" y="2972"/>
                </a:lnTo>
                <a:lnTo>
                  <a:pt x="3408" y="2978"/>
                </a:lnTo>
                <a:lnTo>
                  <a:pt x="3398" y="2978"/>
                </a:lnTo>
                <a:lnTo>
                  <a:pt x="3377" y="2987"/>
                </a:lnTo>
                <a:lnTo>
                  <a:pt x="3353" y="2990"/>
                </a:lnTo>
                <a:lnTo>
                  <a:pt x="3326" y="2989"/>
                </a:lnTo>
                <a:lnTo>
                  <a:pt x="3298" y="2983"/>
                </a:lnTo>
                <a:lnTo>
                  <a:pt x="3271" y="2978"/>
                </a:lnTo>
                <a:lnTo>
                  <a:pt x="3242" y="2974"/>
                </a:lnTo>
                <a:lnTo>
                  <a:pt x="3213" y="2974"/>
                </a:lnTo>
                <a:lnTo>
                  <a:pt x="3186" y="2981"/>
                </a:lnTo>
                <a:lnTo>
                  <a:pt x="3153" y="2992"/>
                </a:lnTo>
                <a:lnTo>
                  <a:pt x="3118" y="3007"/>
                </a:lnTo>
                <a:lnTo>
                  <a:pt x="3084" y="3021"/>
                </a:lnTo>
                <a:lnTo>
                  <a:pt x="3051" y="3040"/>
                </a:lnTo>
                <a:lnTo>
                  <a:pt x="3026" y="3060"/>
                </a:lnTo>
                <a:lnTo>
                  <a:pt x="3020" y="3067"/>
                </a:lnTo>
                <a:lnTo>
                  <a:pt x="3017" y="3078"/>
                </a:lnTo>
                <a:lnTo>
                  <a:pt x="3011" y="3090"/>
                </a:lnTo>
                <a:lnTo>
                  <a:pt x="3006" y="3098"/>
                </a:lnTo>
                <a:lnTo>
                  <a:pt x="2993" y="3107"/>
                </a:lnTo>
                <a:lnTo>
                  <a:pt x="2978" y="3112"/>
                </a:lnTo>
                <a:lnTo>
                  <a:pt x="2966" y="3121"/>
                </a:lnTo>
                <a:lnTo>
                  <a:pt x="2949" y="3121"/>
                </a:lnTo>
                <a:lnTo>
                  <a:pt x="2949" y="3134"/>
                </a:lnTo>
                <a:lnTo>
                  <a:pt x="2933" y="3140"/>
                </a:lnTo>
                <a:lnTo>
                  <a:pt x="2918" y="3147"/>
                </a:lnTo>
                <a:lnTo>
                  <a:pt x="2904" y="3152"/>
                </a:lnTo>
                <a:lnTo>
                  <a:pt x="2886" y="3156"/>
                </a:lnTo>
                <a:lnTo>
                  <a:pt x="2886" y="3152"/>
                </a:lnTo>
                <a:lnTo>
                  <a:pt x="2886" y="3149"/>
                </a:lnTo>
                <a:lnTo>
                  <a:pt x="2888" y="3147"/>
                </a:lnTo>
                <a:lnTo>
                  <a:pt x="2888" y="3145"/>
                </a:lnTo>
                <a:lnTo>
                  <a:pt x="2888" y="3143"/>
                </a:lnTo>
                <a:lnTo>
                  <a:pt x="2886" y="3141"/>
                </a:lnTo>
                <a:lnTo>
                  <a:pt x="2884" y="3140"/>
                </a:lnTo>
                <a:lnTo>
                  <a:pt x="2886" y="3140"/>
                </a:lnTo>
                <a:lnTo>
                  <a:pt x="2888" y="3134"/>
                </a:lnTo>
                <a:lnTo>
                  <a:pt x="2886" y="3129"/>
                </a:lnTo>
                <a:lnTo>
                  <a:pt x="2886" y="3123"/>
                </a:lnTo>
                <a:lnTo>
                  <a:pt x="2886" y="3121"/>
                </a:lnTo>
                <a:lnTo>
                  <a:pt x="2888" y="3121"/>
                </a:lnTo>
                <a:lnTo>
                  <a:pt x="2886" y="3121"/>
                </a:lnTo>
                <a:lnTo>
                  <a:pt x="2886" y="3123"/>
                </a:lnTo>
                <a:lnTo>
                  <a:pt x="2886" y="3123"/>
                </a:lnTo>
                <a:lnTo>
                  <a:pt x="2884" y="3127"/>
                </a:lnTo>
                <a:lnTo>
                  <a:pt x="2880" y="3129"/>
                </a:lnTo>
                <a:lnTo>
                  <a:pt x="2878" y="3132"/>
                </a:lnTo>
                <a:lnTo>
                  <a:pt x="2875" y="3134"/>
                </a:lnTo>
                <a:lnTo>
                  <a:pt x="2873" y="3136"/>
                </a:lnTo>
                <a:lnTo>
                  <a:pt x="2873" y="3138"/>
                </a:lnTo>
                <a:lnTo>
                  <a:pt x="2873" y="3138"/>
                </a:lnTo>
                <a:lnTo>
                  <a:pt x="2878" y="3138"/>
                </a:lnTo>
                <a:lnTo>
                  <a:pt x="2880" y="3138"/>
                </a:lnTo>
                <a:lnTo>
                  <a:pt x="2882" y="3140"/>
                </a:lnTo>
                <a:lnTo>
                  <a:pt x="2884" y="3140"/>
                </a:lnTo>
                <a:lnTo>
                  <a:pt x="2884" y="3140"/>
                </a:lnTo>
                <a:lnTo>
                  <a:pt x="2880" y="3147"/>
                </a:lnTo>
                <a:lnTo>
                  <a:pt x="2875" y="3156"/>
                </a:lnTo>
                <a:lnTo>
                  <a:pt x="2873" y="3165"/>
                </a:lnTo>
                <a:lnTo>
                  <a:pt x="2869" y="3167"/>
                </a:lnTo>
                <a:lnTo>
                  <a:pt x="2866" y="3169"/>
                </a:lnTo>
                <a:lnTo>
                  <a:pt x="2864" y="3167"/>
                </a:lnTo>
                <a:lnTo>
                  <a:pt x="2862" y="3167"/>
                </a:lnTo>
                <a:lnTo>
                  <a:pt x="2860" y="3165"/>
                </a:lnTo>
                <a:lnTo>
                  <a:pt x="2860" y="3163"/>
                </a:lnTo>
                <a:lnTo>
                  <a:pt x="2858" y="3161"/>
                </a:lnTo>
                <a:lnTo>
                  <a:pt x="2855" y="3160"/>
                </a:lnTo>
                <a:lnTo>
                  <a:pt x="2851" y="3158"/>
                </a:lnTo>
                <a:lnTo>
                  <a:pt x="2846" y="3156"/>
                </a:lnTo>
                <a:lnTo>
                  <a:pt x="2844" y="3165"/>
                </a:lnTo>
                <a:lnTo>
                  <a:pt x="2842" y="3172"/>
                </a:lnTo>
                <a:lnTo>
                  <a:pt x="2838" y="3178"/>
                </a:lnTo>
                <a:lnTo>
                  <a:pt x="2835" y="3181"/>
                </a:lnTo>
                <a:lnTo>
                  <a:pt x="2828" y="3183"/>
                </a:lnTo>
                <a:lnTo>
                  <a:pt x="2817" y="3183"/>
                </a:lnTo>
                <a:lnTo>
                  <a:pt x="2817" y="3203"/>
                </a:lnTo>
                <a:lnTo>
                  <a:pt x="2813" y="3209"/>
                </a:lnTo>
                <a:lnTo>
                  <a:pt x="2808" y="3212"/>
                </a:lnTo>
                <a:lnTo>
                  <a:pt x="2804" y="3218"/>
                </a:lnTo>
                <a:lnTo>
                  <a:pt x="2800" y="3223"/>
                </a:lnTo>
                <a:lnTo>
                  <a:pt x="2793" y="3227"/>
                </a:lnTo>
                <a:lnTo>
                  <a:pt x="2791" y="3227"/>
                </a:lnTo>
                <a:lnTo>
                  <a:pt x="2789" y="3227"/>
                </a:lnTo>
                <a:lnTo>
                  <a:pt x="2786" y="3225"/>
                </a:lnTo>
                <a:lnTo>
                  <a:pt x="2782" y="3225"/>
                </a:lnTo>
                <a:lnTo>
                  <a:pt x="2777" y="3223"/>
                </a:lnTo>
                <a:lnTo>
                  <a:pt x="2777" y="3227"/>
                </a:lnTo>
                <a:lnTo>
                  <a:pt x="2782" y="3238"/>
                </a:lnTo>
                <a:lnTo>
                  <a:pt x="2784" y="3250"/>
                </a:lnTo>
                <a:lnTo>
                  <a:pt x="2784" y="3269"/>
                </a:lnTo>
                <a:lnTo>
                  <a:pt x="2780" y="3287"/>
                </a:lnTo>
                <a:lnTo>
                  <a:pt x="2775" y="3303"/>
                </a:lnTo>
                <a:lnTo>
                  <a:pt x="2769" y="3318"/>
                </a:lnTo>
                <a:lnTo>
                  <a:pt x="2769" y="3320"/>
                </a:lnTo>
                <a:lnTo>
                  <a:pt x="2768" y="3321"/>
                </a:lnTo>
                <a:lnTo>
                  <a:pt x="2764" y="3325"/>
                </a:lnTo>
                <a:lnTo>
                  <a:pt x="2762" y="3330"/>
                </a:lnTo>
                <a:lnTo>
                  <a:pt x="2758" y="3334"/>
                </a:lnTo>
                <a:lnTo>
                  <a:pt x="2757" y="3338"/>
                </a:lnTo>
                <a:lnTo>
                  <a:pt x="2755" y="3340"/>
                </a:lnTo>
                <a:lnTo>
                  <a:pt x="2753" y="3341"/>
                </a:lnTo>
                <a:lnTo>
                  <a:pt x="2762" y="3354"/>
                </a:lnTo>
                <a:lnTo>
                  <a:pt x="2769" y="3374"/>
                </a:lnTo>
                <a:lnTo>
                  <a:pt x="2777" y="3398"/>
                </a:lnTo>
                <a:lnTo>
                  <a:pt x="2782" y="3421"/>
                </a:lnTo>
                <a:lnTo>
                  <a:pt x="2788" y="3443"/>
                </a:lnTo>
                <a:lnTo>
                  <a:pt x="2793" y="3460"/>
                </a:lnTo>
                <a:lnTo>
                  <a:pt x="2798" y="3467"/>
                </a:lnTo>
                <a:lnTo>
                  <a:pt x="2804" y="3470"/>
                </a:lnTo>
                <a:lnTo>
                  <a:pt x="2809" y="3474"/>
                </a:lnTo>
                <a:lnTo>
                  <a:pt x="2815" y="3480"/>
                </a:lnTo>
                <a:lnTo>
                  <a:pt x="2818" y="3492"/>
                </a:lnTo>
                <a:lnTo>
                  <a:pt x="2813" y="3492"/>
                </a:lnTo>
                <a:lnTo>
                  <a:pt x="2813" y="3496"/>
                </a:lnTo>
                <a:lnTo>
                  <a:pt x="2798" y="3498"/>
                </a:lnTo>
                <a:lnTo>
                  <a:pt x="2788" y="3500"/>
                </a:lnTo>
                <a:lnTo>
                  <a:pt x="2777" y="3501"/>
                </a:lnTo>
                <a:lnTo>
                  <a:pt x="2762" y="3503"/>
                </a:lnTo>
                <a:lnTo>
                  <a:pt x="2749" y="3489"/>
                </a:lnTo>
                <a:lnTo>
                  <a:pt x="2737" y="3483"/>
                </a:lnTo>
                <a:lnTo>
                  <a:pt x="2722" y="3481"/>
                </a:lnTo>
                <a:lnTo>
                  <a:pt x="2708" y="3481"/>
                </a:lnTo>
                <a:lnTo>
                  <a:pt x="2689" y="3480"/>
                </a:lnTo>
                <a:lnTo>
                  <a:pt x="2669" y="3474"/>
                </a:lnTo>
                <a:lnTo>
                  <a:pt x="2666" y="3472"/>
                </a:lnTo>
                <a:lnTo>
                  <a:pt x="2662" y="3469"/>
                </a:lnTo>
                <a:lnTo>
                  <a:pt x="2660" y="3465"/>
                </a:lnTo>
                <a:lnTo>
                  <a:pt x="2658" y="3461"/>
                </a:lnTo>
                <a:lnTo>
                  <a:pt x="2657" y="3458"/>
                </a:lnTo>
                <a:lnTo>
                  <a:pt x="2653" y="3454"/>
                </a:lnTo>
                <a:lnTo>
                  <a:pt x="2618" y="3450"/>
                </a:lnTo>
                <a:lnTo>
                  <a:pt x="2615" y="3449"/>
                </a:lnTo>
                <a:lnTo>
                  <a:pt x="2615" y="3445"/>
                </a:lnTo>
                <a:lnTo>
                  <a:pt x="2613" y="3441"/>
                </a:lnTo>
                <a:lnTo>
                  <a:pt x="2611" y="3438"/>
                </a:lnTo>
                <a:lnTo>
                  <a:pt x="2609" y="3434"/>
                </a:lnTo>
                <a:lnTo>
                  <a:pt x="2562" y="3427"/>
                </a:lnTo>
                <a:lnTo>
                  <a:pt x="2558" y="3403"/>
                </a:lnTo>
                <a:lnTo>
                  <a:pt x="2551" y="3380"/>
                </a:lnTo>
                <a:lnTo>
                  <a:pt x="2538" y="3356"/>
                </a:lnTo>
                <a:lnTo>
                  <a:pt x="2528" y="3334"/>
                </a:lnTo>
                <a:lnTo>
                  <a:pt x="2517" y="3309"/>
                </a:lnTo>
                <a:lnTo>
                  <a:pt x="2509" y="3280"/>
                </a:lnTo>
                <a:lnTo>
                  <a:pt x="2506" y="3249"/>
                </a:lnTo>
                <a:lnTo>
                  <a:pt x="2484" y="3236"/>
                </a:lnTo>
                <a:lnTo>
                  <a:pt x="2464" y="3214"/>
                </a:lnTo>
                <a:lnTo>
                  <a:pt x="2442" y="3185"/>
                </a:lnTo>
                <a:lnTo>
                  <a:pt x="2422" y="3152"/>
                </a:lnTo>
                <a:lnTo>
                  <a:pt x="2404" y="3120"/>
                </a:lnTo>
                <a:lnTo>
                  <a:pt x="2389" y="3090"/>
                </a:lnTo>
                <a:lnTo>
                  <a:pt x="2377" y="3065"/>
                </a:lnTo>
                <a:lnTo>
                  <a:pt x="2364" y="3041"/>
                </a:lnTo>
                <a:lnTo>
                  <a:pt x="2348" y="3014"/>
                </a:lnTo>
                <a:lnTo>
                  <a:pt x="2324" y="2990"/>
                </a:lnTo>
                <a:lnTo>
                  <a:pt x="2300" y="2972"/>
                </a:lnTo>
                <a:lnTo>
                  <a:pt x="2273" y="2961"/>
                </a:lnTo>
                <a:lnTo>
                  <a:pt x="2273" y="2947"/>
                </a:lnTo>
                <a:lnTo>
                  <a:pt x="2269" y="2943"/>
                </a:lnTo>
                <a:lnTo>
                  <a:pt x="2266" y="2940"/>
                </a:lnTo>
                <a:lnTo>
                  <a:pt x="2264" y="2936"/>
                </a:lnTo>
                <a:lnTo>
                  <a:pt x="2260" y="2930"/>
                </a:lnTo>
                <a:lnTo>
                  <a:pt x="2242" y="2934"/>
                </a:lnTo>
                <a:lnTo>
                  <a:pt x="2217" y="2934"/>
                </a:lnTo>
                <a:lnTo>
                  <a:pt x="2189" y="2930"/>
                </a:lnTo>
                <a:lnTo>
                  <a:pt x="2188" y="2929"/>
                </a:lnTo>
                <a:lnTo>
                  <a:pt x="2184" y="2927"/>
                </a:lnTo>
                <a:lnTo>
                  <a:pt x="2182" y="2923"/>
                </a:lnTo>
                <a:lnTo>
                  <a:pt x="2178" y="2921"/>
                </a:lnTo>
                <a:lnTo>
                  <a:pt x="2175" y="2920"/>
                </a:lnTo>
                <a:lnTo>
                  <a:pt x="2173" y="2918"/>
                </a:lnTo>
                <a:lnTo>
                  <a:pt x="2168" y="2920"/>
                </a:lnTo>
                <a:lnTo>
                  <a:pt x="2155" y="2923"/>
                </a:lnTo>
                <a:lnTo>
                  <a:pt x="2140" y="2927"/>
                </a:lnTo>
                <a:lnTo>
                  <a:pt x="2126" y="2929"/>
                </a:lnTo>
                <a:lnTo>
                  <a:pt x="2117" y="2947"/>
                </a:lnTo>
                <a:lnTo>
                  <a:pt x="2108" y="2965"/>
                </a:lnTo>
                <a:lnTo>
                  <a:pt x="2098" y="2983"/>
                </a:lnTo>
                <a:lnTo>
                  <a:pt x="2093" y="3005"/>
                </a:lnTo>
                <a:lnTo>
                  <a:pt x="2082" y="3005"/>
                </a:lnTo>
                <a:lnTo>
                  <a:pt x="2077" y="3016"/>
                </a:lnTo>
                <a:lnTo>
                  <a:pt x="2068" y="3023"/>
                </a:lnTo>
                <a:lnTo>
                  <a:pt x="2055" y="3027"/>
                </a:lnTo>
                <a:lnTo>
                  <a:pt x="2038" y="3027"/>
                </a:lnTo>
                <a:lnTo>
                  <a:pt x="2020" y="3014"/>
                </a:lnTo>
                <a:lnTo>
                  <a:pt x="1998" y="3000"/>
                </a:lnTo>
                <a:lnTo>
                  <a:pt x="1973" y="2985"/>
                </a:lnTo>
                <a:lnTo>
                  <a:pt x="1948" y="2969"/>
                </a:lnTo>
                <a:lnTo>
                  <a:pt x="1924" y="2954"/>
                </a:lnTo>
                <a:lnTo>
                  <a:pt x="1906" y="2938"/>
                </a:lnTo>
                <a:lnTo>
                  <a:pt x="1893" y="2923"/>
                </a:lnTo>
                <a:lnTo>
                  <a:pt x="1884" y="2901"/>
                </a:lnTo>
                <a:lnTo>
                  <a:pt x="1878" y="2876"/>
                </a:lnTo>
                <a:lnTo>
                  <a:pt x="1875" y="2849"/>
                </a:lnTo>
                <a:lnTo>
                  <a:pt x="1869" y="2823"/>
                </a:lnTo>
                <a:lnTo>
                  <a:pt x="1862" y="2800"/>
                </a:lnTo>
                <a:lnTo>
                  <a:pt x="1849" y="2781"/>
                </a:lnTo>
                <a:lnTo>
                  <a:pt x="1846" y="2778"/>
                </a:lnTo>
                <a:lnTo>
                  <a:pt x="1844" y="2776"/>
                </a:lnTo>
                <a:lnTo>
                  <a:pt x="1842" y="2776"/>
                </a:lnTo>
                <a:lnTo>
                  <a:pt x="1840" y="2774"/>
                </a:lnTo>
                <a:lnTo>
                  <a:pt x="1838" y="2774"/>
                </a:lnTo>
                <a:lnTo>
                  <a:pt x="1837" y="2774"/>
                </a:lnTo>
                <a:lnTo>
                  <a:pt x="1833" y="2772"/>
                </a:lnTo>
                <a:lnTo>
                  <a:pt x="1829" y="2769"/>
                </a:lnTo>
                <a:lnTo>
                  <a:pt x="1813" y="2749"/>
                </a:lnTo>
                <a:lnTo>
                  <a:pt x="1800" y="2725"/>
                </a:lnTo>
                <a:lnTo>
                  <a:pt x="1786" y="2701"/>
                </a:lnTo>
                <a:lnTo>
                  <a:pt x="1737" y="2665"/>
                </a:lnTo>
                <a:lnTo>
                  <a:pt x="1733" y="2649"/>
                </a:lnTo>
                <a:lnTo>
                  <a:pt x="1729" y="2634"/>
                </a:lnTo>
                <a:lnTo>
                  <a:pt x="1677" y="2627"/>
                </a:lnTo>
                <a:lnTo>
                  <a:pt x="1618" y="2620"/>
                </a:lnTo>
                <a:lnTo>
                  <a:pt x="1562" y="2612"/>
                </a:lnTo>
                <a:lnTo>
                  <a:pt x="1509" y="2605"/>
                </a:lnTo>
                <a:lnTo>
                  <a:pt x="1506" y="2656"/>
                </a:lnTo>
                <a:lnTo>
                  <a:pt x="1495" y="2661"/>
                </a:lnTo>
                <a:lnTo>
                  <a:pt x="1482" y="2663"/>
                </a:lnTo>
                <a:lnTo>
                  <a:pt x="1466" y="2663"/>
                </a:lnTo>
                <a:lnTo>
                  <a:pt x="1448" y="2656"/>
                </a:lnTo>
                <a:lnTo>
                  <a:pt x="1426" y="2654"/>
                </a:lnTo>
                <a:lnTo>
                  <a:pt x="1402" y="2654"/>
                </a:lnTo>
                <a:lnTo>
                  <a:pt x="1378" y="2652"/>
                </a:lnTo>
                <a:lnTo>
                  <a:pt x="1333" y="2643"/>
                </a:lnTo>
                <a:lnTo>
                  <a:pt x="1286" y="2640"/>
                </a:lnTo>
                <a:lnTo>
                  <a:pt x="1238" y="2636"/>
                </a:lnTo>
                <a:lnTo>
                  <a:pt x="1191" y="2627"/>
                </a:lnTo>
                <a:lnTo>
                  <a:pt x="1164" y="2618"/>
                </a:lnTo>
                <a:lnTo>
                  <a:pt x="1140" y="2603"/>
                </a:lnTo>
                <a:lnTo>
                  <a:pt x="1117" y="2589"/>
                </a:lnTo>
                <a:lnTo>
                  <a:pt x="1095" y="2574"/>
                </a:lnTo>
                <a:lnTo>
                  <a:pt x="1044" y="2543"/>
                </a:lnTo>
                <a:lnTo>
                  <a:pt x="997" y="2514"/>
                </a:lnTo>
                <a:lnTo>
                  <a:pt x="949" y="2487"/>
                </a:lnTo>
                <a:lnTo>
                  <a:pt x="900" y="2454"/>
                </a:lnTo>
                <a:lnTo>
                  <a:pt x="884" y="2447"/>
                </a:lnTo>
                <a:lnTo>
                  <a:pt x="868" y="2441"/>
                </a:lnTo>
                <a:lnTo>
                  <a:pt x="851" y="2434"/>
                </a:lnTo>
                <a:lnTo>
                  <a:pt x="837" y="2429"/>
                </a:lnTo>
                <a:lnTo>
                  <a:pt x="822" y="2420"/>
                </a:lnTo>
                <a:lnTo>
                  <a:pt x="813" y="2407"/>
                </a:lnTo>
                <a:lnTo>
                  <a:pt x="808" y="2390"/>
                </a:lnTo>
                <a:lnTo>
                  <a:pt x="811" y="2389"/>
                </a:lnTo>
                <a:lnTo>
                  <a:pt x="811" y="2387"/>
                </a:lnTo>
                <a:lnTo>
                  <a:pt x="813" y="2385"/>
                </a:lnTo>
                <a:lnTo>
                  <a:pt x="815" y="2383"/>
                </a:lnTo>
                <a:lnTo>
                  <a:pt x="780" y="2383"/>
                </a:lnTo>
                <a:lnTo>
                  <a:pt x="766" y="2378"/>
                </a:lnTo>
                <a:lnTo>
                  <a:pt x="740" y="2372"/>
                </a:lnTo>
                <a:lnTo>
                  <a:pt x="709" y="2369"/>
                </a:lnTo>
                <a:lnTo>
                  <a:pt x="675" y="2365"/>
                </a:lnTo>
                <a:lnTo>
                  <a:pt x="638" y="2363"/>
                </a:lnTo>
                <a:lnTo>
                  <a:pt x="606" y="2360"/>
                </a:lnTo>
                <a:lnTo>
                  <a:pt x="577" y="2358"/>
                </a:lnTo>
                <a:lnTo>
                  <a:pt x="557" y="2358"/>
                </a:lnTo>
                <a:lnTo>
                  <a:pt x="553" y="2352"/>
                </a:lnTo>
                <a:lnTo>
                  <a:pt x="551" y="2350"/>
                </a:lnTo>
                <a:lnTo>
                  <a:pt x="549" y="2347"/>
                </a:lnTo>
                <a:lnTo>
                  <a:pt x="548" y="2343"/>
                </a:lnTo>
                <a:lnTo>
                  <a:pt x="546" y="2338"/>
                </a:lnTo>
                <a:lnTo>
                  <a:pt x="546" y="2330"/>
                </a:lnTo>
                <a:lnTo>
                  <a:pt x="540" y="2318"/>
                </a:lnTo>
                <a:lnTo>
                  <a:pt x="540" y="2303"/>
                </a:lnTo>
                <a:lnTo>
                  <a:pt x="542" y="2287"/>
                </a:lnTo>
                <a:lnTo>
                  <a:pt x="542" y="2270"/>
                </a:lnTo>
                <a:lnTo>
                  <a:pt x="540" y="2254"/>
                </a:lnTo>
                <a:lnTo>
                  <a:pt x="535" y="2243"/>
                </a:lnTo>
                <a:lnTo>
                  <a:pt x="522" y="2227"/>
                </a:lnTo>
                <a:lnTo>
                  <a:pt x="508" y="2209"/>
                </a:lnTo>
                <a:lnTo>
                  <a:pt x="491" y="2189"/>
                </a:lnTo>
                <a:lnTo>
                  <a:pt x="475" y="2172"/>
                </a:lnTo>
                <a:lnTo>
                  <a:pt x="462" y="2160"/>
                </a:lnTo>
                <a:lnTo>
                  <a:pt x="451" y="2150"/>
                </a:lnTo>
                <a:lnTo>
                  <a:pt x="448" y="2150"/>
                </a:lnTo>
                <a:lnTo>
                  <a:pt x="440" y="2149"/>
                </a:lnTo>
                <a:lnTo>
                  <a:pt x="433" y="2149"/>
                </a:lnTo>
                <a:lnTo>
                  <a:pt x="424" y="2147"/>
                </a:lnTo>
                <a:lnTo>
                  <a:pt x="424" y="2130"/>
                </a:lnTo>
                <a:lnTo>
                  <a:pt x="422" y="2112"/>
                </a:lnTo>
                <a:lnTo>
                  <a:pt x="422" y="2092"/>
                </a:lnTo>
                <a:lnTo>
                  <a:pt x="420" y="2080"/>
                </a:lnTo>
                <a:lnTo>
                  <a:pt x="400" y="2074"/>
                </a:lnTo>
                <a:lnTo>
                  <a:pt x="378" y="2067"/>
                </a:lnTo>
                <a:lnTo>
                  <a:pt x="358" y="2058"/>
                </a:lnTo>
                <a:lnTo>
                  <a:pt x="344" y="2047"/>
                </a:lnTo>
                <a:lnTo>
                  <a:pt x="338" y="2038"/>
                </a:lnTo>
                <a:lnTo>
                  <a:pt x="335" y="2027"/>
                </a:lnTo>
                <a:lnTo>
                  <a:pt x="331" y="2018"/>
                </a:lnTo>
                <a:lnTo>
                  <a:pt x="326" y="2007"/>
                </a:lnTo>
                <a:lnTo>
                  <a:pt x="317" y="2000"/>
                </a:lnTo>
                <a:lnTo>
                  <a:pt x="297" y="1994"/>
                </a:lnTo>
                <a:lnTo>
                  <a:pt x="277" y="1989"/>
                </a:lnTo>
                <a:lnTo>
                  <a:pt x="257" y="1983"/>
                </a:lnTo>
                <a:lnTo>
                  <a:pt x="237" y="1976"/>
                </a:lnTo>
                <a:lnTo>
                  <a:pt x="220" y="1965"/>
                </a:lnTo>
                <a:lnTo>
                  <a:pt x="209" y="1950"/>
                </a:lnTo>
                <a:lnTo>
                  <a:pt x="204" y="1932"/>
                </a:lnTo>
                <a:lnTo>
                  <a:pt x="209" y="1923"/>
                </a:lnTo>
                <a:lnTo>
                  <a:pt x="215" y="1907"/>
                </a:lnTo>
                <a:lnTo>
                  <a:pt x="220" y="1889"/>
                </a:lnTo>
                <a:lnTo>
                  <a:pt x="224" y="1872"/>
                </a:lnTo>
                <a:lnTo>
                  <a:pt x="209" y="1865"/>
                </a:lnTo>
                <a:lnTo>
                  <a:pt x="204" y="1858"/>
                </a:lnTo>
                <a:lnTo>
                  <a:pt x="202" y="1852"/>
                </a:lnTo>
                <a:lnTo>
                  <a:pt x="202" y="1847"/>
                </a:lnTo>
                <a:lnTo>
                  <a:pt x="206" y="1841"/>
                </a:lnTo>
                <a:lnTo>
                  <a:pt x="206" y="1834"/>
                </a:lnTo>
                <a:lnTo>
                  <a:pt x="202" y="1825"/>
                </a:lnTo>
                <a:lnTo>
                  <a:pt x="193" y="1810"/>
                </a:lnTo>
                <a:lnTo>
                  <a:pt x="180" y="1796"/>
                </a:lnTo>
                <a:lnTo>
                  <a:pt x="171" y="1781"/>
                </a:lnTo>
                <a:lnTo>
                  <a:pt x="157" y="1760"/>
                </a:lnTo>
                <a:lnTo>
                  <a:pt x="140" y="1740"/>
                </a:lnTo>
                <a:lnTo>
                  <a:pt x="126" y="1718"/>
                </a:lnTo>
                <a:lnTo>
                  <a:pt x="118" y="1709"/>
                </a:lnTo>
                <a:lnTo>
                  <a:pt x="111" y="1700"/>
                </a:lnTo>
                <a:lnTo>
                  <a:pt x="106" y="1685"/>
                </a:lnTo>
                <a:lnTo>
                  <a:pt x="109" y="1676"/>
                </a:lnTo>
                <a:lnTo>
                  <a:pt x="109" y="1663"/>
                </a:lnTo>
                <a:lnTo>
                  <a:pt x="113" y="1650"/>
                </a:lnTo>
                <a:lnTo>
                  <a:pt x="117" y="1647"/>
                </a:lnTo>
                <a:lnTo>
                  <a:pt x="118" y="1645"/>
                </a:lnTo>
                <a:lnTo>
                  <a:pt x="124" y="1643"/>
                </a:lnTo>
                <a:lnTo>
                  <a:pt x="128" y="1641"/>
                </a:lnTo>
                <a:lnTo>
                  <a:pt x="131" y="1638"/>
                </a:lnTo>
                <a:lnTo>
                  <a:pt x="131" y="1638"/>
                </a:lnTo>
                <a:lnTo>
                  <a:pt x="133" y="1638"/>
                </a:lnTo>
                <a:lnTo>
                  <a:pt x="133" y="1641"/>
                </a:lnTo>
                <a:lnTo>
                  <a:pt x="133" y="1643"/>
                </a:lnTo>
                <a:lnTo>
                  <a:pt x="135" y="1641"/>
                </a:lnTo>
                <a:lnTo>
                  <a:pt x="135" y="1640"/>
                </a:lnTo>
                <a:lnTo>
                  <a:pt x="135" y="1638"/>
                </a:lnTo>
                <a:lnTo>
                  <a:pt x="135" y="1636"/>
                </a:lnTo>
                <a:lnTo>
                  <a:pt x="133" y="1634"/>
                </a:lnTo>
                <a:lnTo>
                  <a:pt x="133" y="1634"/>
                </a:lnTo>
                <a:lnTo>
                  <a:pt x="131" y="1638"/>
                </a:lnTo>
                <a:lnTo>
                  <a:pt x="113" y="1634"/>
                </a:lnTo>
                <a:lnTo>
                  <a:pt x="106" y="1623"/>
                </a:lnTo>
                <a:lnTo>
                  <a:pt x="98" y="1612"/>
                </a:lnTo>
                <a:lnTo>
                  <a:pt x="93" y="1601"/>
                </a:lnTo>
                <a:lnTo>
                  <a:pt x="88" y="1589"/>
                </a:lnTo>
                <a:lnTo>
                  <a:pt x="84" y="1570"/>
                </a:lnTo>
                <a:lnTo>
                  <a:pt x="91" y="1561"/>
                </a:lnTo>
                <a:lnTo>
                  <a:pt x="91" y="1556"/>
                </a:lnTo>
                <a:lnTo>
                  <a:pt x="88" y="1549"/>
                </a:lnTo>
                <a:lnTo>
                  <a:pt x="84" y="1541"/>
                </a:lnTo>
                <a:lnTo>
                  <a:pt x="84" y="1530"/>
                </a:lnTo>
                <a:lnTo>
                  <a:pt x="88" y="1523"/>
                </a:lnTo>
                <a:lnTo>
                  <a:pt x="93" y="1512"/>
                </a:lnTo>
                <a:lnTo>
                  <a:pt x="97" y="1500"/>
                </a:lnTo>
                <a:lnTo>
                  <a:pt x="80" y="1487"/>
                </a:lnTo>
                <a:lnTo>
                  <a:pt x="71" y="1467"/>
                </a:lnTo>
                <a:lnTo>
                  <a:pt x="66" y="1467"/>
                </a:lnTo>
                <a:lnTo>
                  <a:pt x="62" y="1469"/>
                </a:lnTo>
                <a:lnTo>
                  <a:pt x="60" y="1469"/>
                </a:lnTo>
                <a:lnTo>
                  <a:pt x="58" y="1469"/>
                </a:lnTo>
                <a:lnTo>
                  <a:pt x="57" y="1467"/>
                </a:lnTo>
                <a:lnTo>
                  <a:pt x="57" y="1463"/>
                </a:lnTo>
                <a:lnTo>
                  <a:pt x="57" y="1458"/>
                </a:lnTo>
                <a:lnTo>
                  <a:pt x="55" y="1450"/>
                </a:lnTo>
                <a:lnTo>
                  <a:pt x="60" y="1436"/>
                </a:lnTo>
                <a:lnTo>
                  <a:pt x="58" y="1416"/>
                </a:lnTo>
                <a:lnTo>
                  <a:pt x="51" y="1396"/>
                </a:lnTo>
                <a:lnTo>
                  <a:pt x="38" y="1376"/>
                </a:lnTo>
                <a:lnTo>
                  <a:pt x="28" y="1356"/>
                </a:lnTo>
                <a:lnTo>
                  <a:pt x="17" y="1340"/>
                </a:lnTo>
                <a:lnTo>
                  <a:pt x="11" y="1323"/>
                </a:lnTo>
                <a:lnTo>
                  <a:pt x="11" y="1316"/>
                </a:lnTo>
                <a:lnTo>
                  <a:pt x="11" y="1312"/>
                </a:lnTo>
                <a:lnTo>
                  <a:pt x="13" y="1309"/>
                </a:lnTo>
                <a:lnTo>
                  <a:pt x="13" y="1309"/>
                </a:lnTo>
                <a:lnTo>
                  <a:pt x="15" y="1307"/>
                </a:lnTo>
                <a:lnTo>
                  <a:pt x="17" y="1305"/>
                </a:lnTo>
                <a:lnTo>
                  <a:pt x="18" y="1303"/>
                </a:lnTo>
                <a:lnTo>
                  <a:pt x="13" y="1252"/>
                </a:lnTo>
                <a:lnTo>
                  <a:pt x="18" y="1245"/>
                </a:lnTo>
                <a:lnTo>
                  <a:pt x="26" y="1236"/>
                </a:lnTo>
                <a:lnTo>
                  <a:pt x="31" y="1225"/>
                </a:lnTo>
                <a:lnTo>
                  <a:pt x="33" y="1212"/>
                </a:lnTo>
                <a:lnTo>
                  <a:pt x="29" y="1194"/>
                </a:lnTo>
                <a:lnTo>
                  <a:pt x="24" y="1176"/>
                </a:lnTo>
                <a:lnTo>
                  <a:pt x="17" y="1160"/>
                </a:lnTo>
                <a:lnTo>
                  <a:pt x="9" y="1141"/>
                </a:lnTo>
                <a:lnTo>
                  <a:pt x="2" y="1120"/>
                </a:lnTo>
                <a:lnTo>
                  <a:pt x="0" y="1092"/>
                </a:lnTo>
                <a:lnTo>
                  <a:pt x="15" y="1076"/>
                </a:lnTo>
                <a:lnTo>
                  <a:pt x="33" y="1052"/>
                </a:lnTo>
                <a:lnTo>
                  <a:pt x="49" y="1027"/>
                </a:lnTo>
                <a:lnTo>
                  <a:pt x="62" y="1000"/>
                </a:lnTo>
                <a:lnTo>
                  <a:pt x="71" y="978"/>
                </a:lnTo>
                <a:lnTo>
                  <a:pt x="75" y="965"/>
                </a:lnTo>
                <a:lnTo>
                  <a:pt x="80" y="954"/>
                </a:lnTo>
                <a:lnTo>
                  <a:pt x="82" y="945"/>
                </a:lnTo>
                <a:lnTo>
                  <a:pt x="82" y="940"/>
                </a:lnTo>
                <a:lnTo>
                  <a:pt x="82" y="934"/>
                </a:lnTo>
                <a:lnTo>
                  <a:pt x="84" y="929"/>
                </a:lnTo>
                <a:lnTo>
                  <a:pt x="88" y="925"/>
                </a:lnTo>
                <a:lnTo>
                  <a:pt x="89" y="921"/>
                </a:lnTo>
                <a:lnTo>
                  <a:pt x="89" y="918"/>
                </a:lnTo>
                <a:lnTo>
                  <a:pt x="91" y="912"/>
                </a:lnTo>
                <a:lnTo>
                  <a:pt x="89" y="907"/>
                </a:lnTo>
                <a:lnTo>
                  <a:pt x="89" y="905"/>
                </a:lnTo>
                <a:lnTo>
                  <a:pt x="88" y="901"/>
                </a:lnTo>
                <a:lnTo>
                  <a:pt x="84" y="900"/>
                </a:lnTo>
                <a:lnTo>
                  <a:pt x="82" y="896"/>
                </a:lnTo>
                <a:lnTo>
                  <a:pt x="82" y="894"/>
                </a:lnTo>
                <a:lnTo>
                  <a:pt x="82" y="876"/>
                </a:lnTo>
                <a:lnTo>
                  <a:pt x="88" y="860"/>
                </a:lnTo>
                <a:lnTo>
                  <a:pt x="98" y="841"/>
                </a:lnTo>
                <a:lnTo>
                  <a:pt x="108" y="829"/>
                </a:lnTo>
                <a:lnTo>
                  <a:pt x="113" y="818"/>
                </a:lnTo>
                <a:lnTo>
                  <a:pt x="109" y="765"/>
                </a:lnTo>
                <a:lnTo>
                  <a:pt x="111" y="765"/>
                </a:lnTo>
                <a:lnTo>
                  <a:pt x="115" y="763"/>
                </a:lnTo>
                <a:lnTo>
                  <a:pt x="118" y="761"/>
                </a:lnTo>
                <a:lnTo>
                  <a:pt x="122" y="760"/>
                </a:lnTo>
                <a:lnTo>
                  <a:pt x="124" y="758"/>
                </a:lnTo>
                <a:lnTo>
                  <a:pt x="137" y="734"/>
                </a:lnTo>
                <a:lnTo>
                  <a:pt x="144" y="705"/>
                </a:lnTo>
                <a:lnTo>
                  <a:pt x="157" y="705"/>
                </a:lnTo>
                <a:lnTo>
                  <a:pt x="168" y="678"/>
                </a:lnTo>
                <a:lnTo>
                  <a:pt x="184" y="649"/>
                </a:lnTo>
                <a:lnTo>
                  <a:pt x="198" y="621"/>
                </a:lnTo>
                <a:lnTo>
                  <a:pt x="206" y="581"/>
                </a:lnTo>
                <a:lnTo>
                  <a:pt x="218" y="578"/>
                </a:lnTo>
                <a:lnTo>
                  <a:pt x="222" y="560"/>
                </a:lnTo>
                <a:lnTo>
                  <a:pt x="222" y="540"/>
                </a:lnTo>
                <a:lnTo>
                  <a:pt x="226" y="521"/>
                </a:lnTo>
                <a:lnTo>
                  <a:pt x="235" y="505"/>
                </a:lnTo>
                <a:lnTo>
                  <a:pt x="248" y="485"/>
                </a:lnTo>
                <a:lnTo>
                  <a:pt x="257" y="465"/>
                </a:lnTo>
                <a:lnTo>
                  <a:pt x="264" y="438"/>
                </a:lnTo>
                <a:lnTo>
                  <a:pt x="264" y="410"/>
                </a:lnTo>
                <a:lnTo>
                  <a:pt x="266" y="383"/>
                </a:lnTo>
                <a:lnTo>
                  <a:pt x="269" y="358"/>
                </a:lnTo>
                <a:lnTo>
                  <a:pt x="280" y="334"/>
                </a:lnTo>
                <a:lnTo>
                  <a:pt x="268" y="334"/>
                </a:lnTo>
                <a:lnTo>
                  <a:pt x="269" y="312"/>
                </a:lnTo>
                <a:lnTo>
                  <a:pt x="273" y="294"/>
                </a:lnTo>
                <a:lnTo>
                  <a:pt x="280" y="278"/>
                </a:lnTo>
                <a:lnTo>
                  <a:pt x="291" y="281"/>
                </a:lnTo>
                <a:lnTo>
                  <a:pt x="286" y="263"/>
                </a:lnTo>
                <a:lnTo>
                  <a:pt x="284" y="241"/>
                </a:lnTo>
                <a:lnTo>
                  <a:pt x="284" y="218"/>
                </a:lnTo>
                <a:lnTo>
                  <a:pt x="286" y="194"/>
                </a:lnTo>
                <a:lnTo>
                  <a:pt x="282" y="172"/>
                </a:lnTo>
                <a:lnTo>
                  <a:pt x="282" y="152"/>
                </a:lnTo>
                <a:lnTo>
                  <a:pt x="284" y="130"/>
                </a:lnTo>
                <a:lnTo>
                  <a:pt x="282" y="109"/>
                </a:lnTo>
                <a:lnTo>
                  <a:pt x="277" y="98"/>
                </a:lnTo>
                <a:lnTo>
                  <a:pt x="271" y="89"/>
                </a:lnTo>
                <a:lnTo>
                  <a:pt x="266" y="78"/>
                </a:lnTo>
                <a:lnTo>
                  <a:pt x="266" y="65"/>
                </a:lnTo>
                <a:lnTo>
                  <a:pt x="271" y="49"/>
                </a:lnTo>
                <a:lnTo>
                  <a:pt x="277" y="32"/>
                </a:lnTo>
                <a:lnTo>
                  <a:pt x="280" y="12"/>
                </a:lnTo>
                <a:lnTo>
                  <a:pt x="286" y="12"/>
                </a:lnTo>
                <a:lnTo>
                  <a:pt x="288" y="14"/>
                </a:lnTo>
                <a:lnTo>
                  <a:pt x="289" y="14"/>
                </a:lnTo>
                <a:lnTo>
                  <a:pt x="291" y="14"/>
                </a:lnTo>
                <a:lnTo>
                  <a:pt x="293" y="16"/>
                </a:lnTo>
                <a:lnTo>
                  <a:pt x="308" y="27"/>
                </a:lnTo>
                <a:lnTo>
                  <a:pt x="320" y="43"/>
                </a:lnTo>
                <a:lnTo>
                  <a:pt x="331" y="60"/>
                </a:lnTo>
                <a:lnTo>
                  <a:pt x="342" y="72"/>
                </a:lnTo>
                <a:lnTo>
                  <a:pt x="360" y="83"/>
                </a:lnTo>
                <a:lnTo>
                  <a:pt x="384" y="90"/>
                </a:lnTo>
                <a:lnTo>
                  <a:pt x="409" y="94"/>
                </a:lnTo>
                <a:lnTo>
                  <a:pt x="433" y="101"/>
                </a:lnTo>
                <a:lnTo>
                  <a:pt x="433" y="105"/>
                </a:lnTo>
                <a:lnTo>
                  <a:pt x="433" y="107"/>
                </a:lnTo>
                <a:lnTo>
                  <a:pt x="433" y="109"/>
                </a:lnTo>
                <a:lnTo>
                  <a:pt x="433" y="109"/>
                </a:lnTo>
                <a:lnTo>
                  <a:pt x="433" y="110"/>
                </a:lnTo>
                <a:lnTo>
                  <a:pt x="433" y="112"/>
                </a:lnTo>
                <a:lnTo>
                  <a:pt x="438" y="110"/>
                </a:lnTo>
                <a:lnTo>
                  <a:pt x="442" y="110"/>
                </a:lnTo>
                <a:lnTo>
                  <a:pt x="448" y="109"/>
                </a:lnTo>
                <a:lnTo>
                  <a:pt x="453" y="109"/>
                </a:lnTo>
                <a:lnTo>
                  <a:pt x="462" y="109"/>
                </a:lnTo>
                <a:lnTo>
                  <a:pt x="462" y="127"/>
                </a:lnTo>
                <a:lnTo>
                  <a:pt x="466" y="138"/>
                </a:lnTo>
                <a:lnTo>
                  <a:pt x="469" y="149"/>
                </a:lnTo>
                <a:lnTo>
                  <a:pt x="475" y="161"/>
                </a:lnTo>
                <a:lnTo>
                  <a:pt x="475" y="160"/>
                </a:lnTo>
                <a:lnTo>
                  <a:pt x="477" y="158"/>
                </a:lnTo>
                <a:lnTo>
                  <a:pt x="477" y="158"/>
                </a:lnTo>
                <a:lnTo>
                  <a:pt x="477" y="156"/>
                </a:lnTo>
                <a:lnTo>
                  <a:pt x="478" y="152"/>
                </a:lnTo>
                <a:lnTo>
                  <a:pt x="482" y="150"/>
                </a:lnTo>
                <a:lnTo>
                  <a:pt x="484" y="150"/>
                </a:lnTo>
                <a:lnTo>
                  <a:pt x="486" y="149"/>
                </a:lnTo>
                <a:lnTo>
                  <a:pt x="486" y="147"/>
                </a:lnTo>
                <a:lnTo>
                  <a:pt x="486" y="145"/>
                </a:lnTo>
                <a:lnTo>
                  <a:pt x="486" y="141"/>
                </a:lnTo>
                <a:lnTo>
                  <a:pt x="486" y="136"/>
                </a:lnTo>
                <a:lnTo>
                  <a:pt x="484" y="129"/>
                </a:lnTo>
                <a:lnTo>
                  <a:pt x="482" y="118"/>
                </a:lnTo>
                <a:lnTo>
                  <a:pt x="482" y="110"/>
                </a:lnTo>
                <a:lnTo>
                  <a:pt x="482" y="105"/>
                </a:lnTo>
                <a:lnTo>
                  <a:pt x="478" y="92"/>
                </a:lnTo>
                <a:lnTo>
                  <a:pt x="466" y="92"/>
                </a:lnTo>
                <a:lnTo>
                  <a:pt x="466" y="72"/>
                </a:lnTo>
                <a:lnTo>
                  <a:pt x="482" y="72"/>
                </a:lnTo>
                <a:lnTo>
                  <a:pt x="482" y="69"/>
                </a:lnTo>
                <a:lnTo>
                  <a:pt x="484" y="65"/>
                </a:lnTo>
                <a:lnTo>
                  <a:pt x="484" y="63"/>
                </a:lnTo>
                <a:lnTo>
                  <a:pt x="486" y="60"/>
                </a:lnTo>
                <a:lnTo>
                  <a:pt x="489" y="60"/>
                </a:lnTo>
                <a:lnTo>
                  <a:pt x="489" y="49"/>
                </a:lnTo>
                <a:lnTo>
                  <a:pt x="482" y="36"/>
                </a:lnTo>
                <a:lnTo>
                  <a:pt x="473" y="23"/>
                </a:lnTo>
                <a:lnTo>
                  <a:pt x="469" y="9"/>
                </a:lnTo>
                <a:lnTo>
                  <a:pt x="480" y="3"/>
                </a:lnTo>
                <a:lnTo>
                  <a:pt x="495" y="1"/>
                </a:lnTo>
                <a:lnTo>
                  <a:pt x="513" y="0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 w="3175"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Oval 4"/>
          <p:cNvSpPr/>
          <p:nvPr/>
        </p:nvSpPr>
        <p:spPr>
          <a:xfrm>
            <a:off x="3963906" y="1265686"/>
            <a:ext cx="758707" cy="75870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Oval 5"/>
          <p:cNvSpPr/>
          <p:nvPr/>
        </p:nvSpPr>
        <p:spPr>
          <a:xfrm>
            <a:off x="2383094" y="1347614"/>
            <a:ext cx="701783" cy="70178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Oval 6"/>
          <p:cNvSpPr/>
          <p:nvPr/>
        </p:nvSpPr>
        <p:spPr>
          <a:xfrm>
            <a:off x="2411760" y="3967942"/>
            <a:ext cx="701783" cy="70178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318878" y="1481198"/>
            <a:ext cx="81296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10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36778" y="1436092"/>
            <a:ext cx="81296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45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56170" y="4091469"/>
            <a:ext cx="81296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10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11" name="Straight Arrow Connector 10"/>
          <p:cNvCxnSpPr>
            <a:stCxn id="6" idx="4"/>
          </p:cNvCxnSpPr>
          <p:nvPr/>
        </p:nvCxnSpPr>
        <p:spPr>
          <a:xfrm>
            <a:off x="2733986" y="2049397"/>
            <a:ext cx="276783" cy="882393"/>
          </a:xfrm>
          <a:prstGeom prst="straightConnector1">
            <a:avLst/>
          </a:prstGeom>
          <a:ln w="254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7"/>
          </p:cNvCxnSpPr>
          <p:nvPr/>
        </p:nvCxnSpPr>
        <p:spPr>
          <a:xfrm flipV="1">
            <a:off x="3010769" y="3678720"/>
            <a:ext cx="926009" cy="391996"/>
          </a:xfrm>
          <a:prstGeom prst="straightConnector1">
            <a:avLst/>
          </a:prstGeom>
          <a:ln w="2540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3"/>
          </p:cNvCxnSpPr>
          <p:nvPr/>
        </p:nvCxnSpPr>
        <p:spPr>
          <a:xfrm flipH="1">
            <a:off x="3851920" y="1913283"/>
            <a:ext cx="223096" cy="788292"/>
          </a:xfrm>
          <a:prstGeom prst="straightConnector1">
            <a:avLst/>
          </a:prstGeom>
          <a:ln w="25400">
            <a:solidFill>
              <a:schemeClr val="accent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868144" y="3219822"/>
            <a:ext cx="2808312" cy="1542562"/>
          </a:xfrm>
          <a:prstGeom prst="rect">
            <a:avLst/>
          </a:prstGeom>
          <a:solidFill>
            <a:schemeClr val="bg1"/>
          </a:solidFill>
          <a:ln w="317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6174432" y="3801021"/>
            <a:ext cx="219573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Rounded Rectangle 27"/>
          <p:cNvSpPr/>
          <p:nvPr/>
        </p:nvSpPr>
        <p:spPr>
          <a:xfrm>
            <a:off x="7063001" y="3393903"/>
            <a:ext cx="418599" cy="32154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5857543" y="2300916"/>
            <a:ext cx="2854488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PowerPoint Template has clean and neutral design that can be adapted to any content and meets various market segments.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793646" y="1557696"/>
            <a:ext cx="191838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856402" y="1650029"/>
            <a:ext cx="93610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45</a:t>
            </a:r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2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857543" y="1193710"/>
            <a:ext cx="192473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3801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535155143"/>
              </p:ext>
            </p:extLst>
          </p:nvPr>
        </p:nvGraphicFramePr>
        <p:xfrm>
          <a:off x="829079" y="1385240"/>
          <a:ext cx="1542927" cy="1394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2" name="Chart 3">
            <a:extLst>
              <a:ext uri="{FF2B5EF4-FFF2-40B4-BE49-F238E27FC236}">
                <a16:creationId xmlns:a16="http://schemas.microsoft.com/office/drawing/2014/main" xmlns="" id="{F739FC70-62F7-4F03-9965-62B1AAA1EA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2053938"/>
              </p:ext>
            </p:extLst>
          </p:nvPr>
        </p:nvGraphicFramePr>
        <p:xfrm>
          <a:off x="2796953" y="1385240"/>
          <a:ext cx="1542927" cy="1394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3" name="Chart 3">
            <a:extLst>
              <a:ext uri="{FF2B5EF4-FFF2-40B4-BE49-F238E27FC236}">
                <a16:creationId xmlns:a16="http://schemas.microsoft.com/office/drawing/2014/main" xmlns="" id="{425A35BB-4B11-4C9E-9D25-E5B716E7EB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4941126"/>
              </p:ext>
            </p:extLst>
          </p:nvPr>
        </p:nvGraphicFramePr>
        <p:xfrm>
          <a:off x="4764827" y="1385240"/>
          <a:ext cx="1542927" cy="1394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4" name="Chart 3">
            <a:extLst>
              <a:ext uri="{FF2B5EF4-FFF2-40B4-BE49-F238E27FC236}">
                <a16:creationId xmlns:a16="http://schemas.microsoft.com/office/drawing/2014/main" xmlns="" id="{7E6A3CC7-F13B-4C10-83A4-13B900F9A3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2498730"/>
              </p:ext>
            </p:extLst>
          </p:nvPr>
        </p:nvGraphicFramePr>
        <p:xfrm>
          <a:off x="6732700" y="1385240"/>
          <a:ext cx="1542927" cy="1394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Chart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8880" y="1825412"/>
            <a:ext cx="122715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55%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62782" y="1825412"/>
            <a:ext cx="122715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26684" y="1825412"/>
            <a:ext cx="122715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35%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90585" y="1825412"/>
            <a:ext cx="122715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70%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7429" y="2912718"/>
            <a:ext cx="1766226" cy="277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85303" y="2912718"/>
            <a:ext cx="1766226" cy="277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53177" y="2912718"/>
            <a:ext cx="1766226" cy="277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21050" y="2912718"/>
            <a:ext cx="1766226" cy="277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36446" y="3677748"/>
            <a:ext cx="1728192" cy="1081951"/>
            <a:chOff x="1062658" y="3986014"/>
            <a:chExt cx="1728192" cy="1081951"/>
          </a:xfrm>
        </p:grpSpPr>
        <p:sp>
          <p:nvSpPr>
            <p:cNvPr id="17" name="TextBox 16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704320" y="3677748"/>
            <a:ext cx="1728192" cy="1081951"/>
            <a:chOff x="1062658" y="3986014"/>
            <a:chExt cx="1728192" cy="1081951"/>
          </a:xfrm>
        </p:grpSpPr>
        <p:sp>
          <p:nvSpPr>
            <p:cNvPr id="20" name="TextBox 19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672194" y="3677748"/>
            <a:ext cx="1728192" cy="1081951"/>
            <a:chOff x="1062658" y="3986014"/>
            <a:chExt cx="1728192" cy="1081951"/>
          </a:xfrm>
        </p:grpSpPr>
        <p:sp>
          <p:nvSpPr>
            <p:cNvPr id="23" name="TextBox 22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640067" y="3677748"/>
            <a:ext cx="1728192" cy="1081951"/>
            <a:chOff x="1062658" y="3986014"/>
            <a:chExt cx="1728192" cy="1081951"/>
          </a:xfrm>
        </p:grpSpPr>
        <p:sp>
          <p:nvSpPr>
            <p:cNvPr id="26" name="TextBox 25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</a:t>
              </a:r>
            </a:p>
          </p:txBody>
        </p:sp>
      </p:grpSp>
      <p:sp>
        <p:nvSpPr>
          <p:cNvPr id="28" name="Donut 27"/>
          <p:cNvSpPr/>
          <p:nvPr/>
        </p:nvSpPr>
        <p:spPr>
          <a:xfrm>
            <a:off x="914335" y="2246214"/>
            <a:ext cx="288032" cy="288032"/>
          </a:xfrm>
          <a:prstGeom prst="donu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9" name="Donut 28"/>
          <p:cNvSpPr/>
          <p:nvPr/>
        </p:nvSpPr>
        <p:spPr>
          <a:xfrm>
            <a:off x="2949800" y="2381604"/>
            <a:ext cx="288032" cy="288032"/>
          </a:xfrm>
          <a:prstGeom prst="donu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0" name="Donut 29"/>
          <p:cNvSpPr/>
          <p:nvPr/>
        </p:nvSpPr>
        <p:spPr>
          <a:xfrm>
            <a:off x="5848557" y="2371424"/>
            <a:ext cx="288032" cy="288032"/>
          </a:xfrm>
          <a:prstGeom prst="donu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1" name="Donut 30"/>
          <p:cNvSpPr/>
          <p:nvPr/>
        </p:nvSpPr>
        <p:spPr>
          <a:xfrm>
            <a:off x="6724490" y="2029718"/>
            <a:ext cx="288032" cy="288032"/>
          </a:xfrm>
          <a:prstGeom prst="donu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6781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3"/>
          <p:cNvSpPr txBox="1">
            <a:spLocks/>
          </p:cNvSpPr>
          <p:nvPr/>
        </p:nvSpPr>
        <p:spPr>
          <a:xfrm>
            <a:off x="3275856" y="627534"/>
            <a:ext cx="2592288" cy="1656184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US" altLang="ko-K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 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US" altLang="ko-K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91880" y="2536324"/>
            <a:ext cx="2160240" cy="21236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60718EB9-C89D-4EB6-A197-BA2E88BCCC0F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xmlns="" id="{2FAFE8EF-76F0-43A9-B06C-6D49F955B14B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sp>
        <p:nvSpPr>
          <p:cNvPr id="10" name="그림 개체 틀 9">
            <a:extLst>
              <a:ext uri="{FF2B5EF4-FFF2-40B4-BE49-F238E27FC236}">
                <a16:creationId xmlns:a16="http://schemas.microsoft.com/office/drawing/2014/main" xmlns="" id="{1CBCB3CB-3B14-4CB2-BC59-E1C262AFABAA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13" name="그림 개체 틀 12">
            <a:extLst>
              <a:ext uri="{FF2B5EF4-FFF2-40B4-BE49-F238E27FC236}">
                <a16:creationId xmlns:a16="http://schemas.microsoft.com/office/drawing/2014/main" xmlns="" id="{BF901A66-58BE-4C64-B4B7-CFEC41ADA91C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</p:spTree>
    <p:extLst>
      <p:ext uri="{BB962C8B-B14F-4D97-AF65-F5344CB8AC3E}">
        <p14:creationId xmlns:p14="http://schemas.microsoft.com/office/powerpoint/2010/main" val="14920115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Table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5763090"/>
              </p:ext>
            </p:extLst>
          </p:nvPr>
        </p:nvGraphicFramePr>
        <p:xfrm>
          <a:off x="611560" y="1379867"/>
          <a:ext cx="1816153" cy="33459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39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883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39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40773"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solidFill>
                          <a:srgbClr val="E46C0A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4551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7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$180</a:t>
                      </a:r>
                      <a:endParaRPr lang="ko-KR" altLang="en-US" sz="37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rgbClr val="E46C0A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0734"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0734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0734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0734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0734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0734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82641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424725"/>
              </p:ext>
            </p:extLst>
          </p:nvPr>
        </p:nvGraphicFramePr>
        <p:xfrm>
          <a:off x="2646469" y="1379867"/>
          <a:ext cx="1816153" cy="33459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39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883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39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40773"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solidFill>
                          <a:srgbClr val="E46C0A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4551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7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$150</a:t>
                      </a:r>
                      <a:endParaRPr lang="ko-KR" altLang="en-US" sz="37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rgbClr val="E46C0A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0734"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0734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0734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0734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0734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0734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82641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7898874"/>
              </p:ext>
            </p:extLst>
          </p:nvPr>
        </p:nvGraphicFramePr>
        <p:xfrm>
          <a:off x="4681378" y="1379867"/>
          <a:ext cx="1816153" cy="33459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39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883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39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40773"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solidFill>
                          <a:srgbClr val="E46C0A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4551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7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$70</a:t>
                      </a:r>
                      <a:endParaRPr lang="ko-KR" altLang="en-US" sz="37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rgbClr val="E46C0A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0734"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0734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0734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0734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0734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0734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82641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981023"/>
              </p:ext>
            </p:extLst>
          </p:nvPr>
        </p:nvGraphicFramePr>
        <p:xfrm>
          <a:off x="6716287" y="1379867"/>
          <a:ext cx="1816153" cy="33459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39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883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39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40773"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solidFill>
                          <a:srgbClr val="E46C0A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4551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7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$100</a:t>
                      </a:r>
                      <a:endParaRPr lang="ko-KR" altLang="en-US" sz="37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rgbClr val="E46C0A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0734"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0734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0734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0734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0734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0734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82641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76652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66087" y="1485990"/>
            <a:ext cx="3240360" cy="488848"/>
            <a:chOff x="2113657" y="4283314"/>
            <a:chExt cx="3647460" cy="488848"/>
          </a:xfrm>
        </p:grpSpPr>
        <p:sp>
          <p:nvSpPr>
            <p:cNvPr id="6" name="TextBox 5"/>
            <p:cNvSpPr txBox="1"/>
            <p:nvPr/>
          </p:nvSpPr>
          <p:spPr>
            <a:xfrm>
              <a:off x="2113657" y="4495163"/>
              <a:ext cx="364745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 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966087" y="2065560"/>
            <a:ext cx="3240360" cy="488848"/>
            <a:chOff x="2113657" y="4283314"/>
            <a:chExt cx="3647460" cy="488848"/>
          </a:xfrm>
        </p:grpSpPr>
        <p:sp>
          <p:nvSpPr>
            <p:cNvPr id="9" name="TextBox 8"/>
            <p:cNvSpPr txBox="1"/>
            <p:nvPr/>
          </p:nvSpPr>
          <p:spPr>
            <a:xfrm>
              <a:off x="2113657" y="4495163"/>
              <a:ext cx="364745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" name="Frame 17"/>
          <p:cNvSpPr/>
          <p:nvPr/>
        </p:nvSpPr>
        <p:spPr>
          <a:xfrm>
            <a:off x="539552" y="1556902"/>
            <a:ext cx="347025" cy="34702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Frame 17"/>
          <p:cNvSpPr/>
          <p:nvPr/>
        </p:nvSpPr>
        <p:spPr>
          <a:xfrm>
            <a:off x="539552" y="2136472"/>
            <a:ext cx="347025" cy="34702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966087" y="2645130"/>
            <a:ext cx="3240360" cy="488848"/>
            <a:chOff x="2113657" y="4283314"/>
            <a:chExt cx="3647460" cy="488848"/>
          </a:xfrm>
        </p:grpSpPr>
        <p:sp>
          <p:nvSpPr>
            <p:cNvPr id="14" name="TextBox 13"/>
            <p:cNvSpPr txBox="1"/>
            <p:nvPr/>
          </p:nvSpPr>
          <p:spPr>
            <a:xfrm>
              <a:off x="2113657" y="4495163"/>
              <a:ext cx="364745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Frame 17"/>
          <p:cNvSpPr/>
          <p:nvPr/>
        </p:nvSpPr>
        <p:spPr>
          <a:xfrm>
            <a:off x="539552" y="2716042"/>
            <a:ext cx="347025" cy="34702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966087" y="3224701"/>
            <a:ext cx="3240360" cy="488848"/>
            <a:chOff x="2113657" y="4283314"/>
            <a:chExt cx="3647460" cy="488848"/>
          </a:xfrm>
        </p:grpSpPr>
        <p:sp>
          <p:nvSpPr>
            <p:cNvPr id="18" name="TextBox 17"/>
            <p:cNvSpPr txBox="1"/>
            <p:nvPr/>
          </p:nvSpPr>
          <p:spPr>
            <a:xfrm>
              <a:off x="2113657" y="4495163"/>
              <a:ext cx="364745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0" name="Frame 17"/>
          <p:cNvSpPr/>
          <p:nvPr/>
        </p:nvSpPr>
        <p:spPr>
          <a:xfrm>
            <a:off x="539552" y="3295613"/>
            <a:ext cx="347025" cy="34702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1" name="Rectangle 9"/>
          <p:cNvSpPr/>
          <p:nvPr/>
        </p:nvSpPr>
        <p:spPr>
          <a:xfrm>
            <a:off x="3417518" y="4092676"/>
            <a:ext cx="387977" cy="36318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Oval 7"/>
          <p:cNvSpPr/>
          <p:nvPr/>
        </p:nvSpPr>
        <p:spPr>
          <a:xfrm>
            <a:off x="727133" y="4068144"/>
            <a:ext cx="412245" cy="41224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Oval 21"/>
          <p:cNvSpPr>
            <a:spLocks noChangeAspect="1"/>
          </p:cNvSpPr>
          <p:nvPr/>
        </p:nvSpPr>
        <p:spPr>
          <a:xfrm>
            <a:off x="2049900" y="4043809"/>
            <a:ext cx="457096" cy="46091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81148" y="4515966"/>
            <a:ext cx="136347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1520" y="4515966"/>
            <a:ext cx="136347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910776" y="4515966"/>
            <a:ext cx="136347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3" name="Oval 7"/>
          <p:cNvSpPr/>
          <p:nvPr/>
        </p:nvSpPr>
        <p:spPr>
          <a:xfrm>
            <a:off x="4716016" y="4043611"/>
            <a:ext cx="412245" cy="41224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240403" y="4515966"/>
            <a:ext cx="136347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그림 개체 틀 23">
            <a:extLst>
              <a:ext uri="{FF2B5EF4-FFF2-40B4-BE49-F238E27FC236}">
                <a16:creationId xmlns:a16="http://schemas.microsoft.com/office/drawing/2014/main" xmlns="" id="{B487E384-DD3E-4630-BF97-57FEB7627F97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36371026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그룹 305">
            <a:extLst>
              <a:ext uri="{FF2B5EF4-FFF2-40B4-BE49-F238E27FC236}">
                <a16:creationId xmlns:a16="http://schemas.microsoft.com/office/drawing/2014/main" xmlns="" id="{1A3A5EF7-8585-40FE-BA09-2281505A471D}"/>
              </a:ext>
            </a:extLst>
          </p:cNvPr>
          <p:cNvGrpSpPr/>
          <p:nvPr/>
        </p:nvGrpSpPr>
        <p:grpSpPr>
          <a:xfrm>
            <a:off x="3755870" y="1422841"/>
            <a:ext cx="4984671" cy="2932688"/>
            <a:chOff x="635000" y="1382713"/>
            <a:chExt cx="7869238" cy="457200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307" name="Freeform 8">
              <a:extLst>
                <a:ext uri="{FF2B5EF4-FFF2-40B4-BE49-F238E27FC236}">
                  <a16:creationId xmlns:a16="http://schemas.microsoft.com/office/drawing/2014/main" xmlns="" id="{E2A0EB75-E11D-4641-BDB2-261975B5D6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8" name="Freeform 9">
              <a:extLst>
                <a:ext uri="{FF2B5EF4-FFF2-40B4-BE49-F238E27FC236}">
                  <a16:creationId xmlns:a16="http://schemas.microsoft.com/office/drawing/2014/main" xmlns="" id="{03E5D0CD-B9EB-4BB4-8AFC-3D3358F4D4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9" name="Freeform 10">
              <a:extLst>
                <a:ext uri="{FF2B5EF4-FFF2-40B4-BE49-F238E27FC236}">
                  <a16:creationId xmlns:a16="http://schemas.microsoft.com/office/drawing/2014/main" xmlns="" id="{D085DD07-1FF1-48EC-B4A8-FAD666F329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0" name="Freeform 11">
              <a:extLst>
                <a:ext uri="{FF2B5EF4-FFF2-40B4-BE49-F238E27FC236}">
                  <a16:creationId xmlns:a16="http://schemas.microsoft.com/office/drawing/2014/main" xmlns="" id="{F18C8E8F-CE34-4758-860B-A6949A6B09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Worldmap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70106" y="1425138"/>
            <a:ext cx="1296144" cy="276999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518178" y="1683770"/>
            <a:ext cx="0" cy="755034"/>
          </a:xfrm>
          <a:prstGeom prst="straightConnector1">
            <a:avLst/>
          </a:prstGeom>
          <a:ln w="25400">
            <a:solidFill>
              <a:schemeClr val="accent4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757572" y="2679654"/>
            <a:ext cx="1296144" cy="27699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405644" y="2938286"/>
            <a:ext cx="0" cy="755034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861994" y="2300304"/>
            <a:ext cx="1296144" cy="276999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510065" y="2551024"/>
            <a:ext cx="1" cy="530723"/>
          </a:xfrm>
          <a:prstGeom prst="straightConnector1">
            <a:avLst/>
          </a:prstGeom>
          <a:ln w="25400">
            <a:solidFill>
              <a:schemeClr val="accent3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916459" y="1234786"/>
            <a:ext cx="2713663" cy="1658745"/>
            <a:chOff x="80902" y="1114177"/>
            <a:chExt cx="3303442" cy="1658745"/>
          </a:xfrm>
        </p:grpSpPr>
        <p:sp>
          <p:nvSpPr>
            <p:cNvPr id="26" name="TextBox 25"/>
            <p:cNvSpPr txBox="1"/>
            <p:nvPr/>
          </p:nvSpPr>
          <p:spPr>
            <a:xfrm>
              <a:off x="80902" y="1114177"/>
              <a:ext cx="330344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0902" y="1387927"/>
              <a:ext cx="3291431" cy="138499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Easy to change colors, photos and Text. You can simply impress your audience and add a unique zing and appeal to your Presentations. </a:t>
              </a:r>
            </a:p>
          </p:txBody>
        </p:sp>
      </p:grpSp>
      <p:sp>
        <p:nvSpPr>
          <p:cNvPr id="28" name="Round Same Side Corner Rectangle 8"/>
          <p:cNvSpPr/>
          <p:nvPr/>
        </p:nvSpPr>
        <p:spPr>
          <a:xfrm>
            <a:off x="1027770" y="2958630"/>
            <a:ext cx="316434" cy="833409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Round Same Side Corner Rectangle 20"/>
          <p:cNvSpPr/>
          <p:nvPr/>
        </p:nvSpPr>
        <p:spPr>
          <a:xfrm rot="10800000">
            <a:off x="2603858" y="2954782"/>
            <a:ext cx="394292" cy="841103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TextBox 29"/>
          <p:cNvSpPr txBox="1"/>
          <p:nvPr/>
        </p:nvSpPr>
        <p:spPr>
          <a:xfrm>
            <a:off x="1534064" y="3082947"/>
            <a:ext cx="87993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34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188010" y="3082947"/>
            <a:ext cx="87993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42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16459" y="3867894"/>
            <a:ext cx="2671131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</p:spTree>
    <p:extLst>
      <p:ext uri="{BB962C8B-B14F-4D97-AF65-F5344CB8AC3E}">
        <p14:creationId xmlns:p14="http://schemas.microsoft.com/office/powerpoint/2010/main" val="17519459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1224954" y="557045"/>
            <a:ext cx="360040" cy="33702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Oval 7"/>
          <p:cNvSpPr/>
          <p:nvPr/>
        </p:nvSpPr>
        <p:spPr>
          <a:xfrm>
            <a:off x="1226377" y="3478893"/>
            <a:ext cx="357194" cy="35719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Oval 21"/>
          <p:cNvSpPr>
            <a:spLocks noChangeAspect="1"/>
          </p:cNvSpPr>
          <p:nvPr/>
        </p:nvSpPr>
        <p:spPr>
          <a:xfrm>
            <a:off x="1198242" y="1978024"/>
            <a:ext cx="413465" cy="41691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Rounded Rectangle 7"/>
          <p:cNvSpPr/>
          <p:nvPr/>
        </p:nvSpPr>
        <p:spPr>
          <a:xfrm>
            <a:off x="7572437" y="497277"/>
            <a:ext cx="263823" cy="456566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FFCE29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660232" y="1037936"/>
            <a:ext cx="2088233" cy="863358"/>
            <a:chOff x="803640" y="3362835"/>
            <a:chExt cx="2059657" cy="863358"/>
          </a:xfrm>
        </p:grpSpPr>
        <p:sp>
          <p:nvSpPr>
            <p:cNvPr id="10" name="TextBox 9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660232" y="2469466"/>
            <a:ext cx="2088233" cy="863358"/>
            <a:chOff x="803640" y="3362835"/>
            <a:chExt cx="2059657" cy="863358"/>
          </a:xfrm>
        </p:grpSpPr>
        <p:sp>
          <p:nvSpPr>
            <p:cNvPr id="13" name="TextBox 12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660232" y="3940640"/>
            <a:ext cx="2088233" cy="863358"/>
            <a:chOff x="803640" y="3362835"/>
            <a:chExt cx="2059657" cy="863358"/>
          </a:xfrm>
        </p:grpSpPr>
        <p:sp>
          <p:nvSpPr>
            <p:cNvPr id="16" name="TextBox 15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8" name="Trapezoid 13"/>
          <p:cNvSpPr/>
          <p:nvPr/>
        </p:nvSpPr>
        <p:spPr>
          <a:xfrm>
            <a:off x="7467827" y="1985387"/>
            <a:ext cx="473043" cy="399986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FFCE29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427683" y="3416917"/>
            <a:ext cx="553330" cy="439632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20" name="Group 19"/>
          <p:cNvGrpSpPr/>
          <p:nvPr/>
        </p:nvGrpSpPr>
        <p:grpSpPr>
          <a:xfrm>
            <a:off x="411438" y="1004370"/>
            <a:ext cx="2088233" cy="863358"/>
            <a:chOff x="803640" y="3362835"/>
            <a:chExt cx="2059657" cy="863358"/>
          </a:xfrm>
        </p:grpSpPr>
        <p:sp>
          <p:nvSpPr>
            <p:cNvPr id="21" name="TextBox 20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11438" y="2505239"/>
            <a:ext cx="2088233" cy="863358"/>
            <a:chOff x="803640" y="3362835"/>
            <a:chExt cx="2059657" cy="863358"/>
          </a:xfrm>
        </p:grpSpPr>
        <p:sp>
          <p:nvSpPr>
            <p:cNvPr id="24" name="TextBox 23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11438" y="3946384"/>
            <a:ext cx="2088233" cy="863358"/>
            <a:chOff x="803640" y="3362835"/>
            <a:chExt cx="2059657" cy="863358"/>
          </a:xfrm>
        </p:grpSpPr>
        <p:sp>
          <p:nvSpPr>
            <p:cNvPr id="27" name="TextBox 26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F6DDB488-D633-4B47-A064-CDF13D4862A8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</p:spTree>
    <p:extLst>
      <p:ext uri="{BB962C8B-B14F-4D97-AF65-F5344CB8AC3E}">
        <p14:creationId xmlns:p14="http://schemas.microsoft.com/office/powerpoint/2010/main" val="7971758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Table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1640083"/>
              </p:ext>
            </p:extLst>
          </p:nvPr>
        </p:nvGraphicFramePr>
        <p:xfrm>
          <a:off x="755576" y="1289323"/>
          <a:ext cx="7632849" cy="3102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801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801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8018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420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r>
                        <a:rPr lang="en-US" altLang="ko-KR" sz="1400" b="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r>
                        <a:rPr lang="en-US" altLang="ko-KR" sz="1400" b="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r>
                        <a:rPr lang="en-US" altLang="ko-KR" sz="1400" b="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07662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699542"/>
            <a:ext cx="9144000" cy="288032"/>
          </a:xfrm>
        </p:spPr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330498" y="1351488"/>
            <a:ext cx="2486498" cy="3392458"/>
            <a:chOff x="3422056" y="821410"/>
            <a:chExt cx="2486498" cy="3392458"/>
          </a:xfrm>
        </p:grpSpPr>
        <p:sp>
          <p:nvSpPr>
            <p:cNvPr id="5" name="Oval 1"/>
            <p:cNvSpPr/>
            <p:nvPr/>
          </p:nvSpPr>
          <p:spPr>
            <a:xfrm rot="20110090">
              <a:off x="4547567" y="3137124"/>
              <a:ext cx="1067821" cy="1076744"/>
            </a:xfrm>
            <a:custGeom>
              <a:avLst/>
              <a:gdLst/>
              <a:ahLst/>
              <a:cxnLst/>
              <a:rect l="l" t="t" r="r" b="b"/>
              <a:pathLst>
                <a:path w="1462487" h="1474707">
                  <a:moveTo>
                    <a:pt x="1462487" y="349243"/>
                  </a:moveTo>
                  <a:lnTo>
                    <a:pt x="1460292" y="357434"/>
                  </a:lnTo>
                  <a:lnTo>
                    <a:pt x="1458059" y="353991"/>
                  </a:lnTo>
                  <a:close/>
                  <a:moveTo>
                    <a:pt x="753000" y="293334"/>
                  </a:moveTo>
                  <a:cubicBezTo>
                    <a:pt x="782853" y="295126"/>
                    <a:pt x="812972" y="299936"/>
                    <a:pt x="842985" y="307979"/>
                  </a:cubicBezTo>
                  <a:cubicBezTo>
                    <a:pt x="1083094" y="372316"/>
                    <a:pt x="1225586" y="619120"/>
                    <a:pt x="1161249" y="859229"/>
                  </a:cubicBezTo>
                  <a:cubicBezTo>
                    <a:pt x="1096912" y="1099339"/>
                    <a:pt x="850109" y="1241831"/>
                    <a:pt x="610000" y="1177494"/>
                  </a:cubicBezTo>
                  <a:cubicBezTo>
                    <a:pt x="369892" y="1113157"/>
                    <a:pt x="227400" y="866354"/>
                    <a:pt x="291737" y="626243"/>
                  </a:cubicBezTo>
                  <a:cubicBezTo>
                    <a:pt x="348031" y="416147"/>
                    <a:pt x="544027" y="280789"/>
                    <a:pt x="753000" y="293334"/>
                  </a:cubicBezTo>
                  <a:close/>
                  <a:moveTo>
                    <a:pt x="756927" y="226756"/>
                  </a:moveTo>
                  <a:cubicBezTo>
                    <a:pt x="516994" y="212353"/>
                    <a:pt x="291963" y="367763"/>
                    <a:pt x="227328" y="608985"/>
                  </a:cubicBezTo>
                  <a:cubicBezTo>
                    <a:pt x="153460" y="884668"/>
                    <a:pt x="317061" y="1168034"/>
                    <a:pt x="592743" y="1241903"/>
                  </a:cubicBezTo>
                  <a:cubicBezTo>
                    <a:pt x="868423" y="1315772"/>
                    <a:pt x="1151788" y="1152169"/>
                    <a:pt x="1225657" y="876487"/>
                  </a:cubicBezTo>
                  <a:cubicBezTo>
                    <a:pt x="1299525" y="600806"/>
                    <a:pt x="1135924" y="317439"/>
                    <a:pt x="860243" y="243570"/>
                  </a:cubicBezTo>
                  <a:cubicBezTo>
                    <a:pt x="825783" y="234336"/>
                    <a:pt x="791203" y="228813"/>
                    <a:pt x="756927" y="226756"/>
                  </a:cubicBezTo>
                  <a:close/>
                  <a:moveTo>
                    <a:pt x="810386" y="0"/>
                  </a:moveTo>
                  <a:lnTo>
                    <a:pt x="1025208" y="57562"/>
                  </a:lnTo>
                  <a:lnTo>
                    <a:pt x="1022130" y="240527"/>
                  </a:lnTo>
                  <a:lnTo>
                    <a:pt x="1016510" y="239022"/>
                  </a:lnTo>
                  <a:cubicBezTo>
                    <a:pt x="1062297" y="264790"/>
                    <a:pt x="1103679" y="296387"/>
                    <a:pt x="1138682" y="333856"/>
                  </a:cubicBezTo>
                  <a:lnTo>
                    <a:pt x="1301566" y="293354"/>
                  </a:lnTo>
                  <a:lnTo>
                    <a:pt x="1405978" y="489724"/>
                  </a:lnTo>
                  <a:lnTo>
                    <a:pt x="1289918" y="594359"/>
                  </a:lnTo>
                  <a:cubicBezTo>
                    <a:pt x="1304467" y="647352"/>
                    <a:pt x="1311324" y="702842"/>
                    <a:pt x="1308862" y="759248"/>
                  </a:cubicBezTo>
                  <a:lnTo>
                    <a:pt x="1453830" y="839725"/>
                  </a:lnTo>
                  <a:lnTo>
                    <a:pt x="1396268" y="1054549"/>
                  </a:lnTo>
                  <a:lnTo>
                    <a:pt x="1220358" y="1051590"/>
                  </a:lnTo>
                  <a:cubicBezTo>
                    <a:pt x="1198118" y="1088752"/>
                    <a:pt x="1171171" y="1122269"/>
                    <a:pt x="1140977" y="1152189"/>
                  </a:cubicBezTo>
                  <a:lnTo>
                    <a:pt x="1198748" y="1302969"/>
                  </a:lnTo>
                  <a:lnTo>
                    <a:pt x="1016568" y="1430534"/>
                  </a:lnTo>
                  <a:lnTo>
                    <a:pt x="878385" y="1310568"/>
                  </a:lnTo>
                  <a:lnTo>
                    <a:pt x="895202" y="1298794"/>
                  </a:lnTo>
                  <a:cubicBezTo>
                    <a:pt x="842274" y="1315923"/>
                    <a:pt x="786304" y="1324159"/>
                    <a:pt x="729238" y="1323841"/>
                  </a:cubicBezTo>
                  <a:lnTo>
                    <a:pt x="645487" y="1474707"/>
                  </a:lnTo>
                  <a:lnTo>
                    <a:pt x="430663" y="1417146"/>
                  </a:lnTo>
                  <a:lnTo>
                    <a:pt x="433566" y="1244616"/>
                  </a:lnTo>
                  <a:cubicBezTo>
                    <a:pt x="388043" y="1218671"/>
                    <a:pt x="346927" y="1186942"/>
                    <a:pt x="312175" y="1149403"/>
                  </a:cubicBezTo>
                  <a:lnTo>
                    <a:pt x="314959" y="1155374"/>
                  </a:lnTo>
                  <a:lnTo>
                    <a:pt x="135309" y="1190176"/>
                  </a:lnTo>
                  <a:lnTo>
                    <a:pt x="41317" y="988611"/>
                  </a:lnTo>
                  <a:lnTo>
                    <a:pt x="162815" y="890097"/>
                  </a:lnTo>
                  <a:cubicBezTo>
                    <a:pt x="149847" y="842564"/>
                    <a:pt x="143072" y="793029"/>
                    <a:pt x="143063" y="742616"/>
                  </a:cubicBezTo>
                  <a:lnTo>
                    <a:pt x="0" y="663197"/>
                  </a:lnTo>
                  <a:lnTo>
                    <a:pt x="57561" y="448372"/>
                  </a:lnTo>
                  <a:lnTo>
                    <a:pt x="221502" y="451130"/>
                  </a:lnTo>
                  <a:cubicBezTo>
                    <a:pt x="243744" y="411880"/>
                    <a:pt x="270601" y="376094"/>
                    <a:pt x="300983" y="344063"/>
                  </a:cubicBezTo>
                  <a:lnTo>
                    <a:pt x="246073" y="174702"/>
                  </a:lnTo>
                  <a:lnTo>
                    <a:pt x="434681" y="56847"/>
                  </a:lnTo>
                  <a:lnTo>
                    <a:pt x="566393" y="183881"/>
                  </a:lnTo>
                  <a:lnTo>
                    <a:pt x="565070" y="184708"/>
                  </a:lnTo>
                  <a:cubicBezTo>
                    <a:pt x="616848" y="168416"/>
                    <a:pt x="671513" y="160885"/>
                    <a:pt x="727187" y="161498"/>
                  </a:cubicBezTo>
                  <a:lnTo>
                    <a:pt x="721568" y="1599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Oval 1"/>
            <p:cNvSpPr/>
            <p:nvPr/>
          </p:nvSpPr>
          <p:spPr>
            <a:xfrm rot="20629582">
              <a:off x="3422056" y="2512575"/>
              <a:ext cx="1317398" cy="1328406"/>
            </a:xfrm>
            <a:custGeom>
              <a:avLst/>
              <a:gdLst/>
              <a:ahLst/>
              <a:cxnLst/>
              <a:rect l="l" t="t" r="r" b="b"/>
              <a:pathLst>
                <a:path w="1462487" h="1474707">
                  <a:moveTo>
                    <a:pt x="1462487" y="349243"/>
                  </a:moveTo>
                  <a:lnTo>
                    <a:pt x="1460292" y="357434"/>
                  </a:lnTo>
                  <a:lnTo>
                    <a:pt x="1458059" y="353991"/>
                  </a:lnTo>
                  <a:close/>
                  <a:moveTo>
                    <a:pt x="753000" y="293334"/>
                  </a:moveTo>
                  <a:cubicBezTo>
                    <a:pt x="782853" y="295126"/>
                    <a:pt x="812972" y="299936"/>
                    <a:pt x="842985" y="307979"/>
                  </a:cubicBezTo>
                  <a:cubicBezTo>
                    <a:pt x="1083094" y="372316"/>
                    <a:pt x="1225586" y="619120"/>
                    <a:pt x="1161249" y="859229"/>
                  </a:cubicBezTo>
                  <a:cubicBezTo>
                    <a:pt x="1096912" y="1099339"/>
                    <a:pt x="850109" y="1241831"/>
                    <a:pt x="610000" y="1177494"/>
                  </a:cubicBezTo>
                  <a:cubicBezTo>
                    <a:pt x="369892" y="1113157"/>
                    <a:pt x="227400" y="866354"/>
                    <a:pt x="291737" y="626243"/>
                  </a:cubicBezTo>
                  <a:cubicBezTo>
                    <a:pt x="348031" y="416147"/>
                    <a:pt x="544027" y="280789"/>
                    <a:pt x="753000" y="293334"/>
                  </a:cubicBezTo>
                  <a:close/>
                  <a:moveTo>
                    <a:pt x="756927" y="226756"/>
                  </a:moveTo>
                  <a:cubicBezTo>
                    <a:pt x="516994" y="212353"/>
                    <a:pt x="291963" y="367763"/>
                    <a:pt x="227328" y="608985"/>
                  </a:cubicBezTo>
                  <a:cubicBezTo>
                    <a:pt x="153460" y="884668"/>
                    <a:pt x="317061" y="1168034"/>
                    <a:pt x="592743" y="1241903"/>
                  </a:cubicBezTo>
                  <a:cubicBezTo>
                    <a:pt x="868423" y="1315772"/>
                    <a:pt x="1151788" y="1152169"/>
                    <a:pt x="1225657" y="876487"/>
                  </a:cubicBezTo>
                  <a:cubicBezTo>
                    <a:pt x="1299525" y="600806"/>
                    <a:pt x="1135924" y="317439"/>
                    <a:pt x="860243" y="243570"/>
                  </a:cubicBezTo>
                  <a:cubicBezTo>
                    <a:pt x="825783" y="234336"/>
                    <a:pt x="791203" y="228813"/>
                    <a:pt x="756927" y="226756"/>
                  </a:cubicBezTo>
                  <a:close/>
                  <a:moveTo>
                    <a:pt x="810386" y="0"/>
                  </a:moveTo>
                  <a:lnTo>
                    <a:pt x="1025208" y="57562"/>
                  </a:lnTo>
                  <a:lnTo>
                    <a:pt x="1022130" y="240527"/>
                  </a:lnTo>
                  <a:lnTo>
                    <a:pt x="1016510" y="239022"/>
                  </a:lnTo>
                  <a:cubicBezTo>
                    <a:pt x="1062297" y="264790"/>
                    <a:pt x="1103679" y="296387"/>
                    <a:pt x="1138682" y="333856"/>
                  </a:cubicBezTo>
                  <a:lnTo>
                    <a:pt x="1301566" y="293354"/>
                  </a:lnTo>
                  <a:lnTo>
                    <a:pt x="1405978" y="489724"/>
                  </a:lnTo>
                  <a:lnTo>
                    <a:pt x="1289918" y="594359"/>
                  </a:lnTo>
                  <a:cubicBezTo>
                    <a:pt x="1304467" y="647352"/>
                    <a:pt x="1311324" y="702842"/>
                    <a:pt x="1308862" y="759248"/>
                  </a:cubicBezTo>
                  <a:lnTo>
                    <a:pt x="1453830" y="839725"/>
                  </a:lnTo>
                  <a:lnTo>
                    <a:pt x="1396268" y="1054549"/>
                  </a:lnTo>
                  <a:lnTo>
                    <a:pt x="1220358" y="1051590"/>
                  </a:lnTo>
                  <a:cubicBezTo>
                    <a:pt x="1198118" y="1088752"/>
                    <a:pt x="1171171" y="1122269"/>
                    <a:pt x="1140977" y="1152189"/>
                  </a:cubicBezTo>
                  <a:lnTo>
                    <a:pt x="1198748" y="1302969"/>
                  </a:lnTo>
                  <a:lnTo>
                    <a:pt x="1016568" y="1430534"/>
                  </a:lnTo>
                  <a:lnTo>
                    <a:pt x="878385" y="1310568"/>
                  </a:lnTo>
                  <a:lnTo>
                    <a:pt x="895202" y="1298794"/>
                  </a:lnTo>
                  <a:cubicBezTo>
                    <a:pt x="842274" y="1315923"/>
                    <a:pt x="786304" y="1324159"/>
                    <a:pt x="729238" y="1323841"/>
                  </a:cubicBezTo>
                  <a:lnTo>
                    <a:pt x="645487" y="1474707"/>
                  </a:lnTo>
                  <a:lnTo>
                    <a:pt x="430663" y="1417146"/>
                  </a:lnTo>
                  <a:lnTo>
                    <a:pt x="433566" y="1244616"/>
                  </a:lnTo>
                  <a:cubicBezTo>
                    <a:pt x="388043" y="1218671"/>
                    <a:pt x="346927" y="1186942"/>
                    <a:pt x="312175" y="1149403"/>
                  </a:cubicBezTo>
                  <a:lnTo>
                    <a:pt x="314959" y="1155374"/>
                  </a:lnTo>
                  <a:lnTo>
                    <a:pt x="135309" y="1190176"/>
                  </a:lnTo>
                  <a:lnTo>
                    <a:pt x="41317" y="988611"/>
                  </a:lnTo>
                  <a:lnTo>
                    <a:pt x="162815" y="890097"/>
                  </a:lnTo>
                  <a:cubicBezTo>
                    <a:pt x="149847" y="842564"/>
                    <a:pt x="143072" y="793029"/>
                    <a:pt x="143063" y="742616"/>
                  </a:cubicBezTo>
                  <a:lnTo>
                    <a:pt x="0" y="663197"/>
                  </a:lnTo>
                  <a:lnTo>
                    <a:pt x="57561" y="448372"/>
                  </a:lnTo>
                  <a:lnTo>
                    <a:pt x="221502" y="451130"/>
                  </a:lnTo>
                  <a:cubicBezTo>
                    <a:pt x="243744" y="411880"/>
                    <a:pt x="270601" y="376094"/>
                    <a:pt x="300983" y="344063"/>
                  </a:cubicBezTo>
                  <a:lnTo>
                    <a:pt x="246073" y="174702"/>
                  </a:lnTo>
                  <a:lnTo>
                    <a:pt x="434681" y="56847"/>
                  </a:lnTo>
                  <a:lnTo>
                    <a:pt x="566393" y="183881"/>
                  </a:lnTo>
                  <a:lnTo>
                    <a:pt x="565070" y="184708"/>
                  </a:lnTo>
                  <a:cubicBezTo>
                    <a:pt x="616848" y="168416"/>
                    <a:pt x="671513" y="160885"/>
                    <a:pt x="727187" y="161498"/>
                  </a:cubicBezTo>
                  <a:lnTo>
                    <a:pt x="721568" y="1599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Oval 1"/>
            <p:cNvSpPr/>
            <p:nvPr/>
          </p:nvSpPr>
          <p:spPr>
            <a:xfrm rot="20625983">
              <a:off x="3912780" y="821410"/>
              <a:ext cx="1175566" cy="1185389"/>
            </a:xfrm>
            <a:custGeom>
              <a:avLst/>
              <a:gdLst/>
              <a:ahLst/>
              <a:cxnLst/>
              <a:rect l="l" t="t" r="r" b="b"/>
              <a:pathLst>
                <a:path w="1462487" h="1474707">
                  <a:moveTo>
                    <a:pt x="1462487" y="349243"/>
                  </a:moveTo>
                  <a:lnTo>
                    <a:pt x="1460292" y="357434"/>
                  </a:lnTo>
                  <a:lnTo>
                    <a:pt x="1458059" y="353991"/>
                  </a:lnTo>
                  <a:close/>
                  <a:moveTo>
                    <a:pt x="753000" y="293334"/>
                  </a:moveTo>
                  <a:cubicBezTo>
                    <a:pt x="782853" y="295126"/>
                    <a:pt x="812972" y="299936"/>
                    <a:pt x="842985" y="307979"/>
                  </a:cubicBezTo>
                  <a:cubicBezTo>
                    <a:pt x="1083094" y="372316"/>
                    <a:pt x="1225586" y="619120"/>
                    <a:pt x="1161249" y="859229"/>
                  </a:cubicBezTo>
                  <a:cubicBezTo>
                    <a:pt x="1096912" y="1099339"/>
                    <a:pt x="850109" y="1241831"/>
                    <a:pt x="610000" y="1177494"/>
                  </a:cubicBezTo>
                  <a:cubicBezTo>
                    <a:pt x="369892" y="1113157"/>
                    <a:pt x="227400" y="866354"/>
                    <a:pt x="291737" y="626243"/>
                  </a:cubicBezTo>
                  <a:cubicBezTo>
                    <a:pt x="348031" y="416147"/>
                    <a:pt x="544027" y="280789"/>
                    <a:pt x="753000" y="293334"/>
                  </a:cubicBezTo>
                  <a:close/>
                  <a:moveTo>
                    <a:pt x="756927" y="226756"/>
                  </a:moveTo>
                  <a:cubicBezTo>
                    <a:pt x="516994" y="212353"/>
                    <a:pt x="291963" y="367763"/>
                    <a:pt x="227328" y="608985"/>
                  </a:cubicBezTo>
                  <a:cubicBezTo>
                    <a:pt x="153460" y="884668"/>
                    <a:pt x="317061" y="1168034"/>
                    <a:pt x="592743" y="1241903"/>
                  </a:cubicBezTo>
                  <a:cubicBezTo>
                    <a:pt x="868423" y="1315772"/>
                    <a:pt x="1151788" y="1152169"/>
                    <a:pt x="1225657" y="876487"/>
                  </a:cubicBezTo>
                  <a:cubicBezTo>
                    <a:pt x="1299525" y="600806"/>
                    <a:pt x="1135924" y="317439"/>
                    <a:pt x="860243" y="243570"/>
                  </a:cubicBezTo>
                  <a:cubicBezTo>
                    <a:pt x="825783" y="234336"/>
                    <a:pt x="791203" y="228813"/>
                    <a:pt x="756927" y="226756"/>
                  </a:cubicBezTo>
                  <a:close/>
                  <a:moveTo>
                    <a:pt x="810386" y="0"/>
                  </a:moveTo>
                  <a:lnTo>
                    <a:pt x="1025208" y="57562"/>
                  </a:lnTo>
                  <a:lnTo>
                    <a:pt x="1022130" y="240527"/>
                  </a:lnTo>
                  <a:lnTo>
                    <a:pt x="1016510" y="239022"/>
                  </a:lnTo>
                  <a:cubicBezTo>
                    <a:pt x="1062297" y="264790"/>
                    <a:pt x="1103679" y="296387"/>
                    <a:pt x="1138682" y="333856"/>
                  </a:cubicBezTo>
                  <a:lnTo>
                    <a:pt x="1301566" y="293354"/>
                  </a:lnTo>
                  <a:lnTo>
                    <a:pt x="1405978" y="489724"/>
                  </a:lnTo>
                  <a:lnTo>
                    <a:pt x="1289918" y="594359"/>
                  </a:lnTo>
                  <a:cubicBezTo>
                    <a:pt x="1304467" y="647352"/>
                    <a:pt x="1311324" y="702842"/>
                    <a:pt x="1308862" y="759248"/>
                  </a:cubicBezTo>
                  <a:lnTo>
                    <a:pt x="1453830" y="839725"/>
                  </a:lnTo>
                  <a:lnTo>
                    <a:pt x="1396268" y="1054549"/>
                  </a:lnTo>
                  <a:lnTo>
                    <a:pt x="1220358" y="1051590"/>
                  </a:lnTo>
                  <a:cubicBezTo>
                    <a:pt x="1198118" y="1088752"/>
                    <a:pt x="1171171" y="1122269"/>
                    <a:pt x="1140977" y="1152189"/>
                  </a:cubicBezTo>
                  <a:lnTo>
                    <a:pt x="1198748" y="1302969"/>
                  </a:lnTo>
                  <a:lnTo>
                    <a:pt x="1016568" y="1430534"/>
                  </a:lnTo>
                  <a:lnTo>
                    <a:pt x="878385" y="1310568"/>
                  </a:lnTo>
                  <a:lnTo>
                    <a:pt x="895202" y="1298794"/>
                  </a:lnTo>
                  <a:cubicBezTo>
                    <a:pt x="842274" y="1315923"/>
                    <a:pt x="786304" y="1324159"/>
                    <a:pt x="729238" y="1323841"/>
                  </a:cubicBezTo>
                  <a:lnTo>
                    <a:pt x="645487" y="1474707"/>
                  </a:lnTo>
                  <a:lnTo>
                    <a:pt x="430663" y="1417146"/>
                  </a:lnTo>
                  <a:lnTo>
                    <a:pt x="433566" y="1244616"/>
                  </a:lnTo>
                  <a:cubicBezTo>
                    <a:pt x="388043" y="1218671"/>
                    <a:pt x="346927" y="1186942"/>
                    <a:pt x="312175" y="1149403"/>
                  </a:cubicBezTo>
                  <a:lnTo>
                    <a:pt x="314959" y="1155374"/>
                  </a:lnTo>
                  <a:lnTo>
                    <a:pt x="135309" y="1190176"/>
                  </a:lnTo>
                  <a:lnTo>
                    <a:pt x="41317" y="988611"/>
                  </a:lnTo>
                  <a:lnTo>
                    <a:pt x="162815" y="890097"/>
                  </a:lnTo>
                  <a:cubicBezTo>
                    <a:pt x="149847" y="842564"/>
                    <a:pt x="143072" y="793029"/>
                    <a:pt x="143063" y="742616"/>
                  </a:cubicBezTo>
                  <a:lnTo>
                    <a:pt x="0" y="663197"/>
                  </a:lnTo>
                  <a:lnTo>
                    <a:pt x="57561" y="448372"/>
                  </a:lnTo>
                  <a:lnTo>
                    <a:pt x="221502" y="451130"/>
                  </a:lnTo>
                  <a:cubicBezTo>
                    <a:pt x="243744" y="411880"/>
                    <a:pt x="270601" y="376094"/>
                    <a:pt x="300983" y="344063"/>
                  </a:cubicBezTo>
                  <a:lnTo>
                    <a:pt x="246073" y="174702"/>
                  </a:lnTo>
                  <a:lnTo>
                    <a:pt x="434681" y="56847"/>
                  </a:lnTo>
                  <a:lnTo>
                    <a:pt x="566393" y="183881"/>
                  </a:lnTo>
                  <a:lnTo>
                    <a:pt x="565070" y="184708"/>
                  </a:lnTo>
                  <a:cubicBezTo>
                    <a:pt x="616848" y="168416"/>
                    <a:pt x="671513" y="160885"/>
                    <a:pt x="727187" y="161498"/>
                  </a:cubicBezTo>
                  <a:lnTo>
                    <a:pt x="721568" y="1599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" name="Oval 1"/>
            <p:cNvSpPr/>
            <p:nvPr/>
          </p:nvSpPr>
          <p:spPr>
            <a:xfrm rot="20625983">
              <a:off x="4483704" y="1742062"/>
              <a:ext cx="1424850" cy="1436756"/>
            </a:xfrm>
            <a:custGeom>
              <a:avLst/>
              <a:gdLst/>
              <a:ahLst/>
              <a:cxnLst/>
              <a:rect l="l" t="t" r="r" b="b"/>
              <a:pathLst>
                <a:path w="1462487" h="1474707">
                  <a:moveTo>
                    <a:pt x="1462487" y="349243"/>
                  </a:moveTo>
                  <a:lnTo>
                    <a:pt x="1460292" y="357434"/>
                  </a:lnTo>
                  <a:lnTo>
                    <a:pt x="1458059" y="353991"/>
                  </a:lnTo>
                  <a:close/>
                  <a:moveTo>
                    <a:pt x="753000" y="293334"/>
                  </a:moveTo>
                  <a:cubicBezTo>
                    <a:pt x="782853" y="295126"/>
                    <a:pt x="812972" y="299936"/>
                    <a:pt x="842985" y="307979"/>
                  </a:cubicBezTo>
                  <a:cubicBezTo>
                    <a:pt x="1083094" y="372316"/>
                    <a:pt x="1225586" y="619120"/>
                    <a:pt x="1161249" y="859229"/>
                  </a:cubicBezTo>
                  <a:cubicBezTo>
                    <a:pt x="1096912" y="1099339"/>
                    <a:pt x="850109" y="1241831"/>
                    <a:pt x="610000" y="1177494"/>
                  </a:cubicBezTo>
                  <a:cubicBezTo>
                    <a:pt x="369892" y="1113157"/>
                    <a:pt x="227400" y="866354"/>
                    <a:pt x="291737" y="626243"/>
                  </a:cubicBezTo>
                  <a:cubicBezTo>
                    <a:pt x="348031" y="416147"/>
                    <a:pt x="544027" y="280789"/>
                    <a:pt x="753000" y="293334"/>
                  </a:cubicBezTo>
                  <a:close/>
                  <a:moveTo>
                    <a:pt x="756927" y="226756"/>
                  </a:moveTo>
                  <a:cubicBezTo>
                    <a:pt x="516994" y="212353"/>
                    <a:pt x="291963" y="367763"/>
                    <a:pt x="227328" y="608985"/>
                  </a:cubicBezTo>
                  <a:cubicBezTo>
                    <a:pt x="153460" y="884668"/>
                    <a:pt x="317061" y="1168034"/>
                    <a:pt x="592743" y="1241903"/>
                  </a:cubicBezTo>
                  <a:cubicBezTo>
                    <a:pt x="868423" y="1315772"/>
                    <a:pt x="1151788" y="1152169"/>
                    <a:pt x="1225657" y="876487"/>
                  </a:cubicBezTo>
                  <a:cubicBezTo>
                    <a:pt x="1299525" y="600806"/>
                    <a:pt x="1135924" y="317439"/>
                    <a:pt x="860243" y="243570"/>
                  </a:cubicBezTo>
                  <a:cubicBezTo>
                    <a:pt x="825783" y="234336"/>
                    <a:pt x="791203" y="228813"/>
                    <a:pt x="756927" y="226756"/>
                  </a:cubicBezTo>
                  <a:close/>
                  <a:moveTo>
                    <a:pt x="810386" y="0"/>
                  </a:moveTo>
                  <a:lnTo>
                    <a:pt x="1025208" y="57562"/>
                  </a:lnTo>
                  <a:lnTo>
                    <a:pt x="1022130" y="240527"/>
                  </a:lnTo>
                  <a:lnTo>
                    <a:pt x="1016510" y="239022"/>
                  </a:lnTo>
                  <a:cubicBezTo>
                    <a:pt x="1062297" y="264790"/>
                    <a:pt x="1103679" y="296387"/>
                    <a:pt x="1138682" y="333856"/>
                  </a:cubicBezTo>
                  <a:lnTo>
                    <a:pt x="1301566" y="293354"/>
                  </a:lnTo>
                  <a:lnTo>
                    <a:pt x="1405978" y="489724"/>
                  </a:lnTo>
                  <a:lnTo>
                    <a:pt x="1289918" y="594359"/>
                  </a:lnTo>
                  <a:cubicBezTo>
                    <a:pt x="1304467" y="647352"/>
                    <a:pt x="1311324" y="702842"/>
                    <a:pt x="1308862" y="759248"/>
                  </a:cubicBezTo>
                  <a:lnTo>
                    <a:pt x="1453830" y="839725"/>
                  </a:lnTo>
                  <a:lnTo>
                    <a:pt x="1396268" y="1054549"/>
                  </a:lnTo>
                  <a:lnTo>
                    <a:pt x="1220358" y="1051590"/>
                  </a:lnTo>
                  <a:cubicBezTo>
                    <a:pt x="1198118" y="1088752"/>
                    <a:pt x="1171171" y="1122269"/>
                    <a:pt x="1140977" y="1152189"/>
                  </a:cubicBezTo>
                  <a:lnTo>
                    <a:pt x="1198748" y="1302969"/>
                  </a:lnTo>
                  <a:lnTo>
                    <a:pt x="1016568" y="1430534"/>
                  </a:lnTo>
                  <a:lnTo>
                    <a:pt x="878385" y="1310568"/>
                  </a:lnTo>
                  <a:lnTo>
                    <a:pt x="895202" y="1298794"/>
                  </a:lnTo>
                  <a:cubicBezTo>
                    <a:pt x="842274" y="1315923"/>
                    <a:pt x="786304" y="1324159"/>
                    <a:pt x="729238" y="1323841"/>
                  </a:cubicBezTo>
                  <a:lnTo>
                    <a:pt x="645487" y="1474707"/>
                  </a:lnTo>
                  <a:lnTo>
                    <a:pt x="430663" y="1417146"/>
                  </a:lnTo>
                  <a:lnTo>
                    <a:pt x="433566" y="1244616"/>
                  </a:lnTo>
                  <a:cubicBezTo>
                    <a:pt x="388043" y="1218671"/>
                    <a:pt x="346927" y="1186942"/>
                    <a:pt x="312175" y="1149403"/>
                  </a:cubicBezTo>
                  <a:lnTo>
                    <a:pt x="314959" y="1155374"/>
                  </a:lnTo>
                  <a:lnTo>
                    <a:pt x="135309" y="1190176"/>
                  </a:lnTo>
                  <a:lnTo>
                    <a:pt x="41317" y="988611"/>
                  </a:lnTo>
                  <a:lnTo>
                    <a:pt x="162815" y="890097"/>
                  </a:lnTo>
                  <a:cubicBezTo>
                    <a:pt x="149847" y="842564"/>
                    <a:pt x="143072" y="793029"/>
                    <a:pt x="143063" y="742616"/>
                  </a:cubicBezTo>
                  <a:lnTo>
                    <a:pt x="0" y="663197"/>
                  </a:lnTo>
                  <a:lnTo>
                    <a:pt x="57561" y="448372"/>
                  </a:lnTo>
                  <a:lnTo>
                    <a:pt x="221502" y="451130"/>
                  </a:lnTo>
                  <a:cubicBezTo>
                    <a:pt x="243744" y="411880"/>
                    <a:pt x="270601" y="376094"/>
                    <a:pt x="300983" y="344063"/>
                  </a:cubicBezTo>
                  <a:lnTo>
                    <a:pt x="246073" y="174702"/>
                  </a:lnTo>
                  <a:lnTo>
                    <a:pt x="434681" y="56847"/>
                  </a:lnTo>
                  <a:lnTo>
                    <a:pt x="566393" y="183881"/>
                  </a:lnTo>
                  <a:lnTo>
                    <a:pt x="565070" y="184708"/>
                  </a:lnTo>
                  <a:cubicBezTo>
                    <a:pt x="616848" y="168416"/>
                    <a:pt x="671513" y="160885"/>
                    <a:pt x="727187" y="161498"/>
                  </a:cubicBezTo>
                  <a:lnTo>
                    <a:pt x="721568" y="1599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" name="Rectangle 9"/>
          <p:cNvSpPr/>
          <p:nvPr/>
        </p:nvSpPr>
        <p:spPr>
          <a:xfrm>
            <a:off x="4873148" y="4111843"/>
            <a:ext cx="241903" cy="22644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Rectangle 30"/>
          <p:cNvSpPr/>
          <p:nvPr/>
        </p:nvSpPr>
        <p:spPr>
          <a:xfrm>
            <a:off x="3833690" y="3589947"/>
            <a:ext cx="267387" cy="266606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Oval 7"/>
          <p:cNvSpPr/>
          <p:nvPr/>
        </p:nvSpPr>
        <p:spPr>
          <a:xfrm>
            <a:off x="4267520" y="1817806"/>
            <a:ext cx="282969" cy="28296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Rectangle 9"/>
          <p:cNvSpPr/>
          <p:nvPr/>
        </p:nvSpPr>
        <p:spPr>
          <a:xfrm>
            <a:off x="4904689" y="2790959"/>
            <a:ext cx="399765" cy="39911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3" name="Group 12"/>
          <p:cNvGrpSpPr/>
          <p:nvPr/>
        </p:nvGrpSpPr>
        <p:grpSpPr>
          <a:xfrm>
            <a:off x="6491816" y="3094297"/>
            <a:ext cx="2012740" cy="1661995"/>
            <a:chOff x="6210996" y="1433695"/>
            <a:chExt cx="1712589" cy="1182382"/>
          </a:xfrm>
        </p:grpSpPr>
        <p:sp>
          <p:nvSpPr>
            <p:cNvPr id="14" name="TextBox 13"/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210996" y="1630759"/>
              <a:ext cx="1712586" cy="98531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84613" y="1366419"/>
            <a:ext cx="1960863" cy="1661995"/>
            <a:chOff x="6210995" y="1433695"/>
            <a:chExt cx="2129053" cy="1182382"/>
          </a:xfrm>
        </p:grpSpPr>
        <p:sp>
          <p:nvSpPr>
            <p:cNvPr id="17" name="TextBox 16"/>
            <p:cNvSpPr txBox="1"/>
            <p:nvPr/>
          </p:nvSpPr>
          <p:spPr>
            <a:xfrm>
              <a:off x="6210999" y="1433695"/>
              <a:ext cx="2129049" cy="1970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210995" y="1630759"/>
              <a:ext cx="2129049" cy="98531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491816" y="1366419"/>
            <a:ext cx="2012740" cy="1661995"/>
            <a:chOff x="6210996" y="1433695"/>
            <a:chExt cx="1712589" cy="1182382"/>
          </a:xfrm>
        </p:grpSpPr>
        <p:sp>
          <p:nvSpPr>
            <p:cNvPr id="20" name="TextBox 19"/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210996" y="1630759"/>
              <a:ext cx="1712586" cy="98531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45084" y="3094297"/>
            <a:ext cx="2000392" cy="1661995"/>
            <a:chOff x="6210995" y="1433695"/>
            <a:chExt cx="2064894" cy="1182382"/>
          </a:xfrm>
        </p:grpSpPr>
        <p:sp>
          <p:nvSpPr>
            <p:cNvPr id="23" name="TextBox 22"/>
            <p:cNvSpPr txBox="1"/>
            <p:nvPr/>
          </p:nvSpPr>
          <p:spPr>
            <a:xfrm>
              <a:off x="6210995" y="1433695"/>
              <a:ext cx="2064894" cy="1970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210995" y="1630759"/>
              <a:ext cx="2064894" cy="98531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4267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96" b="25096"/>
          <a:stretch>
            <a:fillRect/>
          </a:stretch>
        </p:blipFill>
        <p:spPr/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Section Break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Teardrop 5"/>
          <p:cNvSpPr/>
          <p:nvPr/>
        </p:nvSpPr>
        <p:spPr>
          <a:xfrm rot="8100000">
            <a:off x="4033749" y="2033093"/>
            <a:ext cx="1076501" cy="1076501"/>
          </a:xfrm>
          <a:prstGeom prst="teardrop">
            <a:avLst/>
          </a:prstGeom>
          <a:solidFill>
            <a:schemeClr val="accent2">
              <a:lumMod val="75000"/>
            </a:schemeClr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4283681" y="2282905"/>
            <a:ext cx="576636" cy="465390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12342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개체 틀 8">
            <a:extLst>
              <a:ext uri="{FF2B5EF4-FFF2-40B4-BE49-F238E27FC236}">
                <a16:creationId xmlns:a16="http://schemas.microsoft.com/office/drawing/2014/main" xmlns="" id="{BB70536B-FFA6-43AC-99A6-AC07FBF92FF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687" r="26687"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363283" y="1419622"/>
            <a:ext cx="1800200" cy="18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Group 5"/>
          <p:cNvGrpSpPr/>
          <p:nvPr/>
        </p:nvGrpSpPr>
        <p:grpSpPr>
          <a:xfrm>
            <a:off x="399287" y="1674028"/>
            <a:ext cx="1728192" cy="1297826"/>
            <a:chOff x="803640" y="3297699"/>
            <a:chExt cx="2059657" cy="1297826"/>
          </a:xfrm>
        </p:grpSpPr>
        <p:sp>
          <p:nvSpPr>
            <p:cNvPr id="7" name="TextBox 6"/>
            <p:cNvSpPr txBox="1"/>
            <p:nvPr/>
          </p:nvSpPr>
          <p:spPr>
            <a:xfrm>
              <a:off x="803640" y="3579862"/>
              <a:ext cx="2059657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03640" y="3297699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220072" y="1226402"/>
            <a:ext cx="1512168" cy="1417356"/>
            <a:chOff x="803640" y="3362835"/>
            <a:chExt cx="2059657" cy="1417356"/>
          </a:xfrm>
        </p:grpSpPr>
        <p:sp>
          <p:nvSpPr>
            <p:cNvPr id="11" name="TextBox 10"/>
            <p:cNvSpPr txBox="1"/>
            <p:nvPr/>
          </p:nvSpPr>
          <p:spPr>
            <a:xfrm>
              <a:off x="803640" y="3579862"/>
              <a:ext cx="2059657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164288" y="1226402"/>
            <a:ext cx="1512168" cy="1417356"/>
            <a:chOff x="803640" y="3362835"/>
            <a:chExt cx="2059657" cy="1417356"/>
          </a:xfrm>
        </p:grpSpPr>
        <p:sp>
          <p:nvSpPr>
            <p:cNvPr id="14" name="TextBox 13"/>
            <p:cNvSpPr txBox="1"/>
            <p:nvPr/>
          </p:nvSpPr>
          <p:spPr>
            <a:xfrm>
              <a:off x="803640" y="3579862"/>
              <a:ext cx="2059657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220072" y="3314634"/>
            <a:ext cx="1512168" cy="1417356"/>
            <a:chOff x="803640" y="3362835"/>
            <a:chExt cx="2059657" cy="1417356"/>
          </a:xfrm>
        </p:grpSpPr>
        <p:sp>
          <p:nvSpPr>
            <p:cNvPr id="17" name="TextBox 16"/>
            <p:cNvSpPr txBox="1"/>
            <p:nvPr/>
          </p:nvSpPr>
          <p:spPr>
            <a:xfrm>
              <a:off x="803640" y="3579862"/>
              <a:ext cx="2059657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164288" y="3314634"/>
            <a:ext cx="1512168" cy="1417356"/>
            <a:chOff x="803640" y="3362835"/>
            <a:chExt cx="2059657" cy="1417356"/>
          </a:xfrm>
        </p:grpSpPr>
        <p:sp>
          <p:nvSpPr>
            <p:cNvPr id="20" name="TextBox 19"/>
            <p:cNvSpPr txBox="1"/>
            <p:nvPr/>
          </p:nvSpPr>
          <p:spPr>
            <a:xfrm>
              <a:off x="803640" y="3579862"/>
              <a:ext cx="2059657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Rectangle 9"/>
          <p:cNvSpPr/>
          <p:nvPr/>
        </p:nvSpPr>
        <p:spPr>
          <a:xfrm>
            <a:off x="5782167" y="2829229"/>
            <a:ext cx="387977" cy="36318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Oval 7"/>
          <p:cNvSpPr/>
          <p:nvPr/>
        </p:nvSpPr>
        <p:spPr>
          <a:xfrm>
            <a:off x="5770033" y="739133"/>
            <a:ext cx="412245" cy="41224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Oval 21"/>
          <p:cNvSpPr>
            <a:spLocks noChangeAspect="1"/>
          </p:cNvSpPr>
          <p:nvPr/>
        </p:nvSpPr>
        <p:spPr>
          <a:xfrm>
            <a:off x="7691824" y="714798"/>
            <a:ext cx="457096" cy="46091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Oval 7"/>
          <p:cNvSpPr/>
          <p:nvPr/>
        </p:nvSpPr>
        <p:spPr>
          <a:xfrm>
            <a:off x="7714249" y="2804697"/>
            <a:ext cx="412245" cy="41224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5738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/>
        </p:nvSpPr>
        <p:spPr>
          <a:xfrm>
            <a:off x="2484432" y="1672938"/>
            <a:ext cx="5976000" cy="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Rectangle 4"/>
          <p:cNvSpPr/>
          <p:nvPr/>
        </p:nvSpPr>
        <p:spPr>
          <a:xfrm>
            <a:off x="2484432" y="4515974"/>
            <a:ext cx="5976000" cy="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491865" y="1343795"/>
            <a:ext cx="2296823" cy="276999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56440" y="1794086"/>
            <a:ext cx="5903992" cy="2677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I hope and I believe that this Template will your Time, Money and Reputation. You can simply impress your audience and add a unique zing and appeal to your Presentations. You can simply impress your audience and add a unique zing and appeal to your Presentations. Easy to change colors, photos and Text.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 </a:t>
            </a:r>
          </a:p>
        </p:txBody>
      </p:sp>
    </p:spTree>
    <p:extLst>
      <p:ext uri="{BB962C8B-B14F-4D97-AF65-F5344CB8AC3E}">
        <p14:creationId xmlns:p14="http://schemas.microsoft.com/office/powerpoint/2010/main" val="8415485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17965" y="1094900"/>
            <a:ext cx="7518531" cy="3853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Rectangle 11"/>
          <p:cNvSpPr/>
          <p:nvPr/>
        </p:nvSpPr>
        <p:spPr>
          <a:xfrm>
            <a:off x="2483768" y="1672930"/>
            <a:ext cx="5976000" cy="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Rectangle 12"/>
          <p:cNvSpPr/>
          <p:nvPr/>
        </p:nvSpPr>
        <p:spPr>
          <a:xfrm>
            <a:off x="2483768" y="4515966"/>
            <a:ext cx="5976000" cy="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491201" y="1343787"/>
            <a:ext cx="2296823" cy="276999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ea typeface="+mj-ea"/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ea typeface="+mj-ea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55776" y="1794078"/>
            <a:ext cx="2736304" cy="2677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07772" y="1343786"/>
            <a:ext cx="2296823" cy="276999"/>
          </a:xfrm>
          <a:prstGeom prst="rect">
            <a:avLst/>
          </a:prstGeom>
          <a:solidFill>
            <a:schemeClr val="accent4"/>
          </a:solidFill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ea typeface="+mj-ea"/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ea typeface="+mj-ea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07772" y="1845025"/>
            <a:ext cx="27363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</p:spTree>
    <p:extLst>
      <p:ext uri="{BB962C8B-B14F-4D97-AF65-F5344CB8AC3E}">
        <p14:creationId xmlns:p14="http://schemas.microsoft.com/office/powerpoint/2010/main" val="10696024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Thank you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</a:t>
            </a:r>
          </a:p>
          <a:p>
            <a:pPr lvl="0"/>
            <a:r>
              <a:rPr lang="en-US" altLang="ko-KR" dirty="0"/>
              <a:t>of your subtitle Here</a:t>
            </a:r>
          </a:p>
        </p:txBody>
      </p:sp>
      <p:sp>
        <p:nvSpPr>
          <p:cNvPr id="4" name="Oval 3"/>
          <p:cNvSpPr/>
          <p:nvPr/>
        </p:nvSpPr>
        <p:spPr>
          <a:xfrm>
            <a:off x="2824628" y="819150"/>
            <a:ext cx="3499972" cy="3499972"/>
          </a:xfrm>
          <a:prstGeom prst="ellipse">
            <a:avLst/>
          </a:prstGeom>
          <a:noFill/>
          <a:ln w="12700">
            <a:solidFill>
              <a:schemeClr val="tx1">
                <a:alpha val="4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4559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59C60A8D-86AA-4F5A-936A-86D589EA22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Shapes</a:t>
            </a:r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xmlns="" id="{55AA9BBE-C8F7-4448-95BE-DDF1DD95D077}"/>
              </a:ext>
            </a:extLst>
          </p:cNvPr>
          <p:cNvGrpSpPr/>
          <p:nvPr/>
        </p:nvGrpSpPr>
        <p:grpSpPr>
          <a:xfrm>
            <a:off x="1403648" y="1131590"/>
            <a:ext cx="2486498" cy="3392458"/>
            <a:chOff x="3422056" y="821410"/>
            <a:chExt cx="2486498" cy="3392458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6" name="Oval 1">
              <a:extLst>
                <a:ext uri="{FF2B5EF4-FFF2-40B4-BE49-F238E27FC236}">
                  <a16:creationId xmlns:a16="http://schemas.microsoft.com/office/drawing/2014/main" xmlns="" id="{FE5F7BB7-AE52-47AF-9AAD-E6A701B4B691}"/>
                </a:ext>
              </a:extLst>
            </p:cNvPr>
            <p:cNvSpPr/>
            <p:nvPr/>
          </p:nvSpPr>
          <p:spPr>
            <a:xfrm rot="20110090">
              <a:off x="4547567" y="3137124"/>
              <a:ext cx="1067821" cy="1076744"/>
            </a:xfrm>
            <a:custGeom>
              <a:avLst/>
              <a:gdLst/>
              <a:ahLst/>
              <a:cxnLst/>
              <a:rect l="l" t="t" r="r" b="b"/>
              <a:pathLst>
                <a:path w="1462487" h="1474707">
                  <a:moveTo>
                    <a:pt x="1462487" y="349243"/>
                  </a:moveTo>
                  <a:lnTo>
                    <a:pt x="1460292" y="357434"/>
                  </a:lnTo>
                  <a:lnTo>
                    <a:pt x="1458059" y="353991"/>
                  </a:lnTo>
                  <a:close/>
                  <a:moveTo>
                    <a:pt x="753000" y="293334"/>
                  </a:moveTo>
                  <a:cubicBezTo>
                    <a:pt x="782853" y="295126"/>
                    <a:pt x="812972" y="299936"/>
                    <a:pt x="842985" y="307979"/>
                  </a:cubicBezTo>
                  <a:cubicBezTo>
                    <a:pt x="1083094" y="372316"/>
                    <a:pt x="1225586" y="619120"/>
                    <a:pt x="1161249" y="859229"/>
                  </a:cubicBezTo>
                  <a:cubicBezTo>
                    <a:pt x="1096912" y="1099339"/>
                    <a:pt x="850109" y="1241831"/>
                    <a:pt x="610000" y="1177494"/>
                  </a:cubicBezTo>
                  <a:cubicBezTo>
                    <a:pt x="369892" y="1113157"/>
                    <a:pt x="227400" y="866354"/>
                    <a:pt x="291737" y="626243"/>
                  </a:cubicBezTo>
                  <a:cubicBezTo>
                    <a:pt x="348031" y="416147"/>
                    <a:pt x="544027" y="280789"/>
                    <a:pt x="753000" y="293334"/>
                  </a:cubicBezTo>
                  <a:close/>
                  <a:moveTo>
                    <a:pt x="756927" y="226756"/>
                  </a:moveTo>
                  <a:cubicBezTo>
                    <a:pt x="516994" y="212353"/>
                    <a:pt x="291963" y="367763"/>
                    <a:pt x="227328" y="608985"/>
                  </a:cubicBezTo>
                  <a:cubicBezTo>
                    <a:pt x="153460" y="884668"/>
                    <a:pt x="317061" y="1168034"/>
                    <a:pt x="592743" y="1241903"/>
                  </a:cubicBezTo>
                  <a:cubicBezTo>
                    <a:pt x="868423" y="1315772"/>
                    <a:pt x="1151788" y="1152169"/>
                    <a:pt x="1225657" y="876487"/>
                  </a:cubicBezTo>
                  <a:cubicBezTo>
                    <a:pt x="1299525" y="600806"/>
                    <a:pt x="1135924" y="317439"/>
                    <a:pt x="860243" y="243570"/>
                  </a:cubicBezTo>
                  <a:cubicBezTo>
                    <a:pt x="825783" y="234336"/>
                    <a:pt x="791203" y="228813"/>
                    <a:pt x="756927" y="226756"/>
                  </a:cubicBezTo>
                  <a:close/>
                  <a:moveTo>
                    <a:pt x="810386" y="0"/>
                  </a:moveTo>
                  <a:lnTo>
                    <a:pt x="1025208" y="57562"/>
                  </a:lnTo>
                  <a:lnTo>
                    <a:pt x="1022130" y="240527"/>
                  </a:lnTo>
                  <a:lnTo>
                    <a:pt x="1016510" y="239022"/>
                  </a:lnTo>
                  <a:cubicBezTo>
                    <a:pt x="1062297" y="264790"/>
                    <a:pt x="1103679" y="296387"/>
                    <a:pt x="1138682" y="333856"/>
                  </a:cubicBezTo>
                  <a:lnTo>
                    <a:pt x="1301566" y="293354"/>
                  </a:lnTo>
                  <a:lnTo>
                    <a:pt x="1405978" y="489724"/>
                  </a:lnTo>
                  <a:lnTo>
                    <a:pt x="1289918" y="594359"/>
                  </a:lnTo>
                  <a:cubicBezTo>
                    <a:pt x="1304467" y="647352"/>
                    <a:pt x="1311324" y="702842"/>
                    <a:pt x="1308862" y="759248"/>
                  </a:cubicBezTo>
                  <a:lnTo>
                    <a:pt x="1453830" y="839725"/>
                  </a:lnTo>
                  <a:lnTo>
                    <a:pt x="1396268" y="1054549"/>
                  </a:lnTo>
                  <a:lnTo>
                    <a:pt x="1220358" y="1051590"/>
                  </a:lnTo>
                  <a:cubicBezTo>
                    <a:pt x="1198118" y="1088752"/>
                    <a:pt x="1171171" y="1122269"/>
                    <a:pt x="1140977" y="1152189"/>
                  </a:cubicBezTo>
                  <a:lnTo>
                    <a:pt x="1198748" y="1302969"/>
                  </a:lnTo>
                  <a:lnTo>
                    <a:pt x="1016568" y="1430534"/>
                  </a:lnTo>
                  <a:lnTo>
                    <a:pt x="878385" y="1310568"/>
                  </a:lnTo>
                  <a:lnTo>
                    <a:pt x="895202" y="1298794"/>
                  </a:lnTo>
                  <a:cubicBezTo>
                    <a:pt x="842274" y="1315923"/>
                    <a:pt x="786304" y="1324159"/>
                    <a:pt x="729238" y="1323841"/>
                  </a:cubicBezTo>
                  <a:lnTo>
                    <a:pt x="645487" y="1474707"/>
                  </a:lnTo>
                  <a:lnTo>
                    <a:pt x="430663" y="1417146"/>
                  </a:lnTo>
                  <a:lnTo>
                    <a:pt x="433566" y="1244616"/>
                  </a:lnTo>
                  <a:cubicBezTo>
                    <a:pt x="388043" y="1218671"/>
                    <a:pt x="346927" y="1186942"/>
                    <a:pt x="312175" y="1149403"/>
                  </a:cubicBezTo>
                  <a:lnTo>
                    <a:pt x="314959" y="1155374"/>
                  </a:lnTo>
                  <a:lnTo>
                    <a:pt x="135309" y="1190176"/>
                  </a:lnTo>
                  <a:lnTo>
                    <a:pt x="41317" y="988611"/>
                  </a:lnTo>
                  <a:lnTo>
                    <a:pt x="162815" y="890097"/>
                  </a:lnTo>
                  <a:cubicBezTo>
                    <a:pt x="149847" y="842564"/>
                    <a:pt x="143072" y="793029"/>
                    <a:pt x="143063" y="742616"/>
                  </a:cubicBezTo>
                  <a:lnTo>
                    <a:pt x="0" y="663197"/>
                  </a:lnTo>
                  <a:lnTo>
                    <a:pt x="57561" y="448372"/>
                  </a:lnTo>
                  <a:lnTo>
                    <a:pt x="221502" y="451130"/>
                  </a:lnTo>
                  <a:cubicBezTo>
                    <a:pt x="243744" y="411880"/>
                    <a:pt x="270601" y="376094"/>
                    <a:pt x="300983" y="344063"/>
                  </a:cubicBezTo>
                  <a:lnTo>
                    <a:pt x="246073" y="174702"/>
                  </a:lnTo>
                  <a:lnTo>
                    <a:pt x="434681" y="56847"/>
                  </a:lnTo>
                  <a:lnTo>
                    <a:pt x="566393" y="183881"/>
                  </a:lnTo>
                  <a:lnTo>
                    <a:pt x="565070" y="184708"/>
                  </a:lnTo>
                  <a:cubicBezTo>
                    <a:pt x="616848" y="168416"/>
                    <a:pt x="671513" y="160885"/>
                    <a:pt x="727187" y="161498"/>
                  </a:cubicBezTo>
                  <a:lnTo>
                    <a:pt x="721568" y="15999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Oval 1">
              <a:extLst>
                <a:ext uri="{FF2B5EF4-FFF2-40B4-BE49-F238E27FC236}">
                  <a16:creationId xmlns:a16="http://schemas.microsoft.com/office/drawing/2014/main" xmlns="" id="{CECD0CD6-AC7E-4C06-BCA4-A237C64B0DB0}"/>
                </a:ext>
              </a:extLst>
            </p:cNvPr>
            <p:cNvSpPr/>
            <p:nvPr/>
          </p:nvSpPr>
          <p:spPr>
            <a:xfrm rot="20629582">
              <a:off x="3422056" y="2512575"/>
              <a:ext cx="1317398" cy="1328406"/>
            </a:xfrm>
            <a:custGeom>
              <a:avLst/>
              <a:gdLst/>
              <a:ahLst/>
              <a:cxnLst/>
              <a:rect l="l" t="t" r="r" b="b"/>
              <a:pathLst>
                <a:path w="1462487" h="1474707">
                  <a:moveTo>
                    <a:pt x="1462487" y="349243"/>
                  </a:moveTo>
                  <a:lnTo>
                    <a:pt x="1460292" y="357434"/>
                  </a:lnTo>
                  <a:lnTo>
                    <a:pt x="1458059" y="353991"/>
                  </a:lnTo>
                  <a:close/>
                  <a:moveTo>
                    <a:pt x="753000" y="293334"/>
                  </a:moveTo>
                  <a:cubicBezTo>
                    <a:pt x="782853" y="295126"/>
                    <a:pt x="812972" y="299936"/>
                    <a:pt x="842985" y="307979"/>
                  </a:cubicBezTo>
                  <a:cubicBezTo>
                    <a:pt x="1083094" y="372316"/>
                    <a:pt x="1225586" y="619120"/>
                    <a:pt x="1161249" y="859229"/>
                  </a:cubicBezTo>
                  <a:cubicBezTo>
                    <a:pt x="1096912" y="1099339"/>
                    <a:pt x="850109" y="1241831"/>
                    <a:pt x="610000" y="1177494"/>
                  </a:cubicBezTo>
                  <a:cubicBezTo>
                    <a:pt x="369892" y="1113157"/>
                    <a:pt x="227400" y="866354"/>
                    <a:pt x="291737" y="626243"/>
                  </a:cubicBezTo>
                  <a:cubicBezTo>
                    <a:pt x="348031" y="416147"/>
                    <a:pt x="544027" y="280789"/>
                    <a:pt x="753000" y="293334"/>
                  </a:cubicBezTo>
                  <a:close/>
                  <a:moveTo>
                    <a:pt x="756927" y="226756"/>
                  </a:moveTo>
                  <a:cubicBezTo>
                    <a:pt x="516994" y="212353"/>
                    <a:pt x="291963" y="367763"/>
                    <a:pt x="227328" y="608985"/>
                  </a:cubicBezTo>
                  <a:cubicBezTo>
                    <a:pt x="153460" y="884668"/>
                    <a:pt x="317061" y="1168034"/>
                    <a:pt x="592743" y="1241903"/>
                  </a:cubicBezTo>
                  <a:cubicBezTo>
                    <a:pt x="868423" y="1315772"/>
                    <a:pt x="1151788" y="1152169"/>
                    <a:pt x="1225657" y="876487"/>
                  </a:cubicBezTo>
                  <a:cubicBezTo>
                    <a:pt x="1299525" y="600806"/>
                    <a:pt x="1135924" y="317439"/>
                    <a:pt x="860243" y="243570"/>
                  </a:cubicBezTo>
                  <a:cubicBezTo>
                    <a:pt x="825783" y="234336"/>
                    <a:pt x="791203" y="228813"/>
                    <a:pt x="756927" y="226756"/>
                  </a:cubicBezTo>
                  <a:close/>
                  <a:moveTo>
                    <a:pt x="810386" y="0"/>
                  </a:moveTo>
                  <a:lnTo>
                    <a:pt x="1025208" y="57562"/>
                  </a:lnTo>
                  <a:lnTo>
                    <a:pt x="1022130" y="240527"/>
                  </a:lnTo>
                  <a:lnTo>
                    <a:pt x="1016510" y="239022"/>
                  </a:lnTo>
                  <a:cubicBezTo>
                    <a:pt x="1062297" y="264790"/>
                    <a:pt x="1103679" y="296387"/>
                    <a:pt x="1138682" y="333856"/>
                  </a:cubicBezTo>
                  <a:lnTo>
                    <a:pt x="1301566" y="293354"/>
                  </a:lnTo>
                  <a:lnTo>
                    <a:pt x="1405978" y="489724"/>
                  </a:lnTo>
                  <a:lnTo>
                    <a:pt x="1289918" y="594359"/>
                  </a:lnTo>
                  <a:cubicBezTo>
                    <a:pt x="1304467" y="647352"/>
                    <a:pt x="1311324" y="702842"/>
                    <a:pt x="1308862" y="759248"/>
                  </a:cubicBezTo>
                  <a:lnTo>
                    <a:pt x="1453830" y="839725"/>
                  </a:lnTo>
                  <a:lnTo>
                    <a:pt x="1396268" y="1054549"/>
                  </a:lnTo>
                  <a:lnTo>
                    <a:pt x="1220358" y="1051590"/>
                  </a:lnTo>
                  <a:cubicBezTo>
                    <a:pt x="1198118" y="1088752"/>
                    <a:pt x="1171171" y="1122269"/>
                    <a:pt x="1140977" y="1152189"/>
                  </a:cubicBezTo>
                  <a:lnTo>
                    <a:pt x="1198748" y="1302969"/>
                  </a:lnTo>
                  <a:lnTo>
                    <a:pt x="1016568" y="1430534"/>
                  </a:lnTo>
                  <a:lnTo>
                    <a:pt x="878385" y="1310568"/>
                  </a:lnTo>
                  <a:lnTo>
                    <a:pt x="895202" y="1298794"/>
                  </a:lnTo>
                  <a:cubicBezTo>
                    <a:pt x="842274" y="1315923"/>
                    <a:pt x="786304" y="1324159"/>
                    <a:pt x="729238" y="1323841"/>
                  </a:cubicBezTo>
                  <a:lnTo>
                    <a:pt x="645487" y="1474707"/>
                  </a:lnTo>
                  <a:lnTo>
                    <a:pt x="430663" y="1417146"/>
                  </a:lnTo>
                  <a:lnTo>
                    <a:pt x="433566" y="1244616"/>
                  </a:lnTo>
                  <a:cubicBezTo>
                    <a:pt x="388043" y="1218671"/>
                    <a:pt x="346927" y="1186942"/>
                    <a:pt x="312175" y="1149403"/>
                  </a:cubicBezTo>
                  <a:lnTo>
                    <a:pt x="314959" y="1155374"/>
                  </a:lnTo>
                  <a:lnTo>
                    <a:pt x="135309" y="1190176"/>
                  </a:lnTo>
                  <a:lnTo>
                    <a:pt x="41317" y="988611"/>
                  </a:lnTo>
                  <a:lnTo>
                    <a:pt x="162815" y="890097"/>
                  </a:lnTo>
                  <a:cubicBezTo>
                    <a:pt x="149847" y="842564"/>
                    <a:pt x="143072" y="793029"/>
                    <a:pt x="143063" y="742616"/>
                  </a:cubicBezTo>
                  <a:lnTo>
                    <a:pt x="0" y="663197"/>
                  </a:lnTo>
                  <a:lnTo>
                    <a:pt x="57561" y="448372"/>
                  </a:lnTo>
                  <a:lnTo>
                    <a:pt x="221502" y="451130"/>
                  </a:lnTo>
                  <a:cubicBezTo>
                    <a:pt x="243744" y="411880"/>
                    <a:pt x="270601" y="376094"/>
                    <a:pt x="300983" y="344063"/>
                  </a:cubicBezTo>
                  <a:lnTo>
                    <a:pt x="246073" y="174702"/>
                  </a:lnTo>
                  <a:lnTo>
                    <a:pt x="434681" y="56847"/>
                  </a:lnTo>
                  <a:lnTo>
                    <a:pt x="566393" y="183881"/>
                  </a:lnTo>
                  <a:lnTo>
                    <a:pt x="565070" y="184708"/>
                  </a:lnTo>
                  <a:cubicBezTo>
                    <a:pt x="616848" y="168416"/>
                    <a:pt x="671513" y="160885"/>
                    <a:pt x="727187" y="161498"/>
                  </a:cubicBezTo>
                  <a:lnTo>
                    <a:pt x="721568" y="15999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Oval 1">
              <a:extLst>
                <a:ext uri="{FF2B5EF4-FFF2-40B4-BE49-F238E27FC236}">
                  <a16:creationId xmlns:a16="http://schemas.microsoft.com/office/drawing/2014/main" xmlns="" id="{1B6F082E-054B-40F5-8EB0-9D8B40C75716}"/>
                </a:ext>
              </a:extLst>
            </p:cNvPr>
            <p:cNvSpPr/>
            <p:nvPr/>
          </p:nvSpPr>
          <p:spPr>
            <a:xfrm rot="20625983">
              <a:off x="3912780" y="821410"/>
              <a:ext cx="1175566" cy="1185389"/>
            </a:xfrm>
            <a:custGeom>
              <a:avLst/>
              <a:gdLst/>
              <a:ahLst/>
              <a:cxnLst/>
              <a:rect l="l" t="t" r="r" b="b"/>
              <a:pathLst>
                <a:path w="1462487" h="1474707">
                  <a:moveTo>
                    <a:pt x="1462487" y="349243"/>
                  </a:moveTo>
                  <a:lnTo>
                    <a:pt x="1460292" y="357434"/>
                  </a:lnTo>
                  <a:lnTo>
                    <a:pt x="1458059" y="353991"/>
                  </a:lnTo>
                  <a:close/>
                  <a:moveTo>
                    <a:pt x="753000" y="293334"/>
                  </a:moveTo>
                  <a:cubicBezTo>
                    <a:pt x="782853" y="295126"/>
                    <a:pt x="812972" y="299936"/>
                    <a:pt x="842985" y="307979"/>
                  </a:cubicBezTo>
                  <a:cubicBezTo>
                    <a:pt x="1083094" y="372316"/>
                    <a:pt x="1225586" y="619120"/>
                    <a:pt x="1161249" y="859229"/>
                  </a:cubicBezTo>
                  <a:cubicBezTo>
                    <a:pt x="1096912" y="1099339"/>
                    <a:pt x="850109" y="1241831"/>
                    <a:pt x="610000" y="1177494"/>
                  </a:cubicBezTo>
                  <a:cubicBezTo>
                    <a:pt x="369892" y="1113157"/>
                    <a:pt x="227400" y="866354"/>
                    <a:pt x="291737" y="626243"/>
                  </a:cubicBezTo>
                  <a:cubicBezTo>
                    <a:pt x="348031" y="416147"/>
                    <a:pt x="544027" y="280789"/>
                    <a:pt x="753000" y="293334"/>
                  </a:cubicBezTo>
                  <a:close/>
                  <a:moveTo>
                    <a:pt x="756927" y="226756"/>
                  </a:moveTo>
                  <a:cubicBezTo>
                    <a:pt x="516994" y="212353"/>
                    <a:pt x="291963" y="367763"/>
                    <a:pt x="227328" y="608985"/>
                  </a:cubicBezTo>
                  <a:cubicBezTo>
                    <a:pt x="153460" y="884668"/>
                    <a:pt x="317061" y="1168034"/>
                    <a:pt x="592743" y="1241903"/>
                  </a:cubicBezTo>
                  <a:cubicBezTo>
                    <a:pt x="868423" y="1315772"/>
                    <a:pt x="1151788" y="1152169"/>
                    <a:pt x="1225657" y="876487"/>
                  </a:cubicBezTo>
                  <a:cubicBezTo>
                    <a:pt x="1299525" y="600806"/>
                    <a:pt x="1135924" y="317439"/>
                    <a:pt x="860243" y="243570"/>
                  </a:cubicBezTo>
                  <a:cubicBezTo>
                    <a:pt x="825783" y="234336"/>
                    <a:pt x="791203" y="228813"/>
                    <a:pt x="756927" y="226756"/>
                  </a:cubicBezTo>
                  <a:close/>
                  <a:moveTo>
                    <a:pt x="810386" y="0"/>
                  </a:moveTo>
                  <a:lnTo>
                    <a:pt x="1025208" y="57562"/>
                  </a:lnTo>
                  <a:lnTo>
                    <a:pt x="1022130" y="240527"/>
                  </a:lnTo>
                  <a:lnTo>
                    <a:pt x="1016510" y="239022"/>
                  </a:lnTo>
                  <a:cubicBezTo>
                    <a:pt x="1062297" y="264790"/>
                    <a:pt x="1103679" y="296387"/>
                    <a:pt x="1138682" y="333856"/>
                  </a:cubicBezTo>
                  <a:lnTo>
                    <a:pt x="1301566" y="293354"/>
                  </a:lnTo>
                  <a:lnTo>
                    <a:pt x="1405978" y="489724"/>
                  </a:lnTo>
                  <a:lnTo>
                    <a:pt x="1289918" y="594359"/>
                  </a:lnTo>
                  <a:cubicBezTo>
                    <a:pt x="1304467" y="647352"/>
                    <a:pt x="1311324" y="702842"/>
                    <a:pt x="1308862" y="759248"/>
                  </a:cubicBezTo>
                  <a:lnTo>
                    <a:pt x="1453830" y="839725"/>
                  </a:lnTo>
                  <a:lnTo>
                    <a:pt x="1396268" y="1054549"/>
                  </a:lnTo>
                  <a:lnTo>
                    <a:pt x="1220358" y="1051590"/>
                  </a:lnTo>
                  <a:cubicBezTo>
                    <a:pt x="1198118" y="1088752"/>
                    <a:pt x="1171171" y="1122269"/>
                    <a:pt x="1140977" y="1152189"/>
                  </a:cubicBezTo>
                  <a:lnTo>
                    <a:pt x="1198748" y="1302969"/>
                  </a:lnTo>
                  <a:lnTo>
                    <a:pt x="1016568" y="1430534"/>
                  </a:lnTo>
                  <a:lnTo>
                    <a:pt x="878385" y="1310568"/>
                  </a:lnTo>
                  <a:lnTo>
                    <a:pt x="895202" y="1298794"/>
                  </a:lnTo>
                  <a:cubicBezTo>
                    <a:pt x="842274" y="1315923"/>
                    <a:pt x="786304" y="1324159"/>
                    <a:pt x="729238" y="1323841"/>
                  </a:cubicBezTo>
                  <a:lnTo>
                    <a:pt x="645487" y="1474707"/>
                  </a:lnTo>
                  <a:lnTo>
                    <a:pt x="430663" y="1417146"/>
                  </a:lnTo>
                  <a:lnTo>
                    <a:pt x="433566" y="1244616"/>
                  </a:lnTo>
                  <a:cubicBezTo>
                    <a:pt x="388043" y="1218671"/>
                    <a:pt x="346927" y="1186942"/>
                    <a:pt x="312175" y="1149403"/>
                  </a:cubicBezTo>
                  <a:lnTo>
                    <a:pt x="314959" y="1155374"/>
                  </a:lnTo>
                  <a:lnTo>
                    <a:pt x="135309" y="1190176"/>
                  </a:lnTo>
                  <a:lnTo>
                    <a:pt x="41317" y="988611"/>
                  </a:lnTo>
                  <a:lnTo>
                    <a:pt x="162815" y="890097"/>
                  </a:lnTo>
                  <a:cubicBezTo>
                    <a:pt x="149847" y="842564"/>
                    <a:pt x="143072" y="793029"/>
                    <a:pt x="143063" y="742616"/>
                  </a:cubicBezTo>
                  <a:lnTo>
                    <a:pt x="0" y="663197"/>
                  </a:lnTo>
                  <a:lnTo>
                    <a:pt x="57561" y="448372"/>
                  </a:lnTo>
                  <a:lnTo>
                    <a:pt x="221502" y="451130"/>
                  </a:lnTo>
                  <a:cubicBezTo>
                    <a:pt x="243744" y="411880"/>
                    <a:pt x="270601" y="376094"/>
                    <a:pt x="300983" y="344063"/>
                  </a:cubicBezTo>
                  <a:lnTo>
                    <a:pt x="246073" y="174702"/>
                  </a:lnTo>
                  <a:lnTo>
                    <a:pt x="434681" y="56847"/>
                  </a:lnTo>
                  <a:lnTo>
                    <a:pt x="566393" y="183881"/>
                  </a:lnTo>
                  <a:lnTo>
                    <a:pt x="565070" y="184708"/>
                  </a:lnTo>
                  <a:cubicBezTo>
                    <a:pt x="616848" y="168416"/>
                    <a:pt x="671513" y="160885"/>
                    <a:pt x="727187" y="161498"/>
                  </a:cubicBezTo>
                  <a:lnTo>
                    <a:pt x="721568" y="15999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Oval 1">
              <a:extLst>
                <a:ext uri="{FF2B5EF4-FFF2-40B4-BE49-F238E27FC236}">
                  <a16:creationId xmlns:a16="http://schemas.microsoft.com/office/drawing/2014/main" xmlns="" id="{EEBB977D-5CAB-4D59-AECD-9069EF4FEF4B}"/>
                </a:ext>
              </a:extLst>
            </p:cNvPr>
            <p:cNvSpPr/>
            <p:nvPr/>
          </p:nvSpPr>
          <p:spPr>
            <a:xfrm rot="20625983">
              <a:off x="4483704" y="1742062"/>
              <a:ext cx="1424850" cy="1436756"/>
            </a:xfrm>
            <a:custGeom>
              <a:avLst/>
              <a:gdLst/>
              <a:ahLst/>
              <a:cxnLst/>
              <a:rect l="l" t="t" r="r" b="b"/>
              <a:pathLst>
                <a:path w="1462487" h="1474707">
                  <a:moveTo>
                    <a:pt x="1462487" y="349243"/>
                  </a:moveTo>
                  <a:lnTo>
                    <a:pt x="1460292" y="357434"/>
                  </a:lnTo>
                  <a:lnTo>
                    <a:pt x="1458059" y="353991"/>
                  </a:lnTo>
                  <a:close/>
                  <a:moveTo>
                    <a:pt x="753000" y="293334"/>
                  </a:moveTo>
                  <a:cubicBezTo>
                    <a:pt x="782853" y="295126"/>
                    <a:pt x="812972" y="299936"/>
                    <a:pt x="842985" y="307979"/>
                  </a:cubicBezTo>
                  <a:cubicBezTo>
                    <a:pt x="1083094" y="372316"/>
                    <a:pt x="1225586" y="619120"/>
                    <a:pt x="1161249" y="859229"/>
                  </a:cubicBezTo>
                  <a:cubicBezTo>
                    <a:pt x="1096912" y="1099339"/>
                    <a:pt x="850109" y="1241831"/>
                    <a:pt x="610000" y="1177494"/>
                  </a:cubicBezTo>
                  <a:cubicBezTo>
                    <a:pt x="369892" y="1113157"/>
                    <a:pt x="227400" y="866354"/>
                    <a:pt x="291737" y="626243"/>
                  </a:cubicBezTo>
                  <a:cubicBezTo>
                    <a:pt x="348031" y="416147"/>
                    <a:pt x="544027" y="280789"/>
                    <a:pt x="753000" y="293334"/>
                  </a:cubicBezTo>
                  <a:close/>
                  <a:moveTo>
                    <a:pt x="756927" y="226756"/>
                  </a:moveTo>
                  <a:cubicBezTo>
                    <a:pt x="516994" y="212353"/>
                    <a:pt x="291963" y="367763"/>
                    <a:pt x="227328" y="608985"/>
                  </a:cubicBezTo>
                  <a:cubicBezTo>
                    <a:pt x="153460" y="884668"/>
                    <a:pt x="317061" y="1168034"/>
                    <a:pt x="592743" y="1241903"/>
                  </a:cubicBezTo>
                  <a:cubicBezTo>
                    <a:pt x="868423" y="1315772"/>
                    <a:pt x="1151788" y="1152169"/>
                    <a:pt x="1225657" y="876487"/>
                  </a:cubicBezTo>
                  <a:cubicBezTo>
                    <a:pt x="1299525" y="600806"/>
                    <a:pt x="1135924" y="317439"/>
                    <a:pt x="860243" y="243570"/>
                  </a:cubicBezTo>
                  <a:cubicBezTo>
                    <a:pt x="825783" y="234336"/>
                    <a:pt x="791203" y="228813"/>
                    <a:pt x="756927" y="226756"/>
                  </a:cubicBezTo>
                  <a:close/>
                  <a:moveTo>
                    <a:pt x="810386" y="0"/>
                  </a:moveTo>
                  <a:lnTo>
                    <a:pt x="1025208" y="57562"/>
                  </a:lnTo>
                  <a:lnTo>
                    <a:pt x="1022130" y="240527"/>
                  </a:lnTo>
                  <a:lnTo>
                    <a:pt x="1016510" y="239022"/>
                  </a:lnTo>
                  <a:cubicBezTo>
                    <a:pt x="1062297" y="264790"/>
                    <a:pt x="1103679" y="296387"/>
                    <a:pt x="1138682" y="333856"/>
                  </a:cubicBezTo>
                  <a:lnTo>
                    <a:pt x="1301566" y="293354"/>
                  </a:lnTo>
                  <a:lnTo>
                    <a:pt x="1405978" y="489724"/>
                  </a:lnTo>
                  <a:lnTo>
                    <a:pt x="1289918" y="594359"/>
                  </a:lnTo>
                  <a:cubicBezTo>
                    <a:pt x="1304467" y="647352"/>
                    <a:pt x="1311324" y="702842"/>
                    <a:pt x="1308862" y="759248"/>
                  </a:cubicBezTo>
                  <a:lnTo>
                    <a:pt x="1453830" y="839725"/>
                  </a:lnTo>
                  <a:lnTo>
                    <a:pt x="1396268" y="1054549"/>
                  </a:lnTo>
                  <a:lnTo>
                    <a:pt x="1220358" y="1051590"/>
                  </a:lnTo>
                  <a:cubicBezTo>
                    <a:pt x="1198118" y="1088752"/>
                    <a:pt x="1171171" y="1122269"/>
                    <a:pt x="1140977" y="1152189"/>
                  </a:cubicBezTo>
                  <a:lnTo>
                    <a:pt x="1198748" y="1302969"/>
                  </a:lnTo>
                  <a:lnTo>
                    <a:pt x="1016568" y="1430534"/>
                  </a:lnTo>
                  <a:lnTo>
                    <a:pt x="878385" y="1310568"/>
                  </a:lnTo>
                  <a:lnTo>
                    <a:pt x="895202" y="1298794"/>
                  </a:lnTo>
                  <a:cubicBezTo>
                    <a:pt x="842274" y="1315923"/>
                    <a:pt x="786304" y="1324159"/>
                    <a:pt x="729238" y="1323841"/>
                  </a:cubicBezTo>
                  <a:lnTo>
                    <a:pt x="645487" y="1474707"/>
                  </a:lnTo>
                  <a:lnTo>
                    <a:pt x="430663" y="1417146"/>
                  </a:lnTo>
                  <a:lnTo>
                    <a:pt x="433566" y="1244616"/>
                  </a:lnTo>
                  <a:cubicBezTo>
                    <a:pt x="388043" y="1218671"/>
                    <a:pt x="346927" y="1186942"/>
                    <a:pt x="312175" y="1149403"/>
                  </a:cubicBezTo>
                  <a:lnTo>
                    <a:pt x="314959" y="1155374"/>
                  </a:lnTo>
                  <a:lnTo>
                    <a:pt x="135309" y="1190176"/>
                  </a:lnTo>
                  <a:lnTo>
                    <a:pt x="41317" y="988611"/>
                  </a:lnTo>
                  <a:lnTo>
                    <a:pt x="162815" y="890097"/>
                  </a:lnTo>
                  <a:cubicBezTo>
                    <a:pt x="149847" y="842564"/>
                    <a:pt x="143072" y="793029"/>
                    <a:pt x="143063" y="742616"/>
                  </a:cubicBezTo>
                  <a:lnTo>
                    <a:pt x="0" y="663197"/>
                  </a:lnTo>
                  <a:lnTo>
                    <a:pt x="57561" y="448372"/>
                  </a:lnTo>
                  <a:lnTo>
                    <a:pt x="221502" y="451130"/>
                  </a:lnTo>
                  <a:cubicBezTo>
                    <a:pt x="243744" y="411880"/>
                    <a:pt x="270601" y="376094"/>
                    <a:pt x="300983" y="344063"/>
                  </a:cubicBezTo>
                  <a:lnTo>
                    <a:pt x="246073" y="174702"/>
                  </a:lnTo>
                  <a:lnTo>
                    <a:pt x="434681" y="56847"/>
                  </a:lnTo>
                  <a:lnTo>
                    <a:pt x="566393" y="183881"/>
                  </a:lnTo>
                  <a:lnTo>
                    <a:pt x="565070" y="184708"/>
                  </a:lnTo>
                  <a:cubicBezTo>
                    <a:pt x="616848" y="168416"/>
                    <a:pt x="671513" y="160885"/>
                    <a:pt x="727187" y="161498"/>
                  </a:cubicBezTo>
                  <a:lnTo>
                    <a:pt x="721568" y="15999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A0D8788-2CF3-4594-A41D-F73B28004B1B}"/>
              </a:ext>
            </a:extLst>
          </p:cNvPr>
          <p:cNvSpPr/>
          <p:nvPr/>
        </p:nvSpPr>
        <p:spPr>
          <a:xfrm>
            <a:off x="2946298" y="3891945"/>
            <a:ext cx="241903" cy="22644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Rectangle 30">
            <a:extLst>
              <a:ext uri="{FF2B5EF4-FFF2-40B4-BE49-F238E27FC236}">
                <a16:creationId xmlns:a16="http://schemas.microsoft.com/office/drawing/2014/main" xmlns="" id="{1E1C5E24-7CE8-4EF6-B5FD-0B7B91DFE9BC}"/>
              </a:ext>
            </a:extLst>
          </p:cNvPr>
          <p:cNvSpPr/>
          <p:nvPr/>
        </p:nvSpPr>
        <p:spPr>
          <a:xfrm>
            <a:off x="1906840" y="3370049"/>
            <a:ext cx="267387" cy="266606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Oval 7">
            <a:extLst>
              <a:ext uri="{FF2B5EF4-FFF2-40B4-BE49-F238E27FC236}">
                <a16:creationId xmlns:a16="http://schemas.microsoft.com/office/drawing/2014/main" xmlns="" id="{B15D08C8-EF25-472E-BCC2-8988A209963C}"/>
              </a:ext>
            </a:extLst>
          </p:cNvPr>
          <p:cNvSpPr/>
          <p:nvPr/>
        </p:nvSpPr>
        <p:spPr>
          <a:xfrm>
            <a:off x="2340670" y="1597908"/>
            <a:ext cx="282969" cy="28296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xmlns="" id="{DF6D0D39-DD52-411F-86FB-1BD5717D0D31}"/>
              </a:ext>
            </a:extLst>
          </p:cNvPr>
          <p:cNvSpPr/>
          <p:nvPr/>
        </p:nvSpPr>
        <p:spPr>
          <a:xfrm>
            <a:off x="2977839" y="2571061"/>
            <a:ext cx="399765" cy="39911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xmlns="" id="{82682CF5-54AB-4A9E-A305-42DCAB6F1EAF}"/>
              </a:ext>
            </a:extLst>
          </p:cNvPr>
          <p:cNvGrpSpPr/>
          <p:nvPr/>
        </p:nvGrpSpPr>
        <p:grpSpPr>
          <a:xfrm>
            <a:off x="4902181" y="3384940"/>
            <a:ext cx="2867454" cy="2214998"/>
            <a:chOff x="3023754" y="3403834"/>
            <a:chExt cx="2867454" cy="2214998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5" name="Trapezoid 33">
              <a:extLst>
                <a:ext uri="{FF2B5EF4-FFF2-40B4-BE49-F238E27FC236}">
                  <a16:creationId xmlns:a16="http://schemas.microsoft.com/office/drawing/2014/main" xmlns="" id="{1DDB7891-65CB-480B-BBBD-45842B8E1422}"/>
                </a:ext>
              </a:extLst>
            </p:cNvPr>
            <p:cNvSpPr/>
            <p:nvPr/>
          </p:nvSpPr>
          <p:spPr>
            <a:xfrm>
              <a:off x="3965894" y="3403834"/>
              <a:ext cx="914400" cy="1739666"/>
            </a:xfrm>
            <a:custGeom>
              <a:avLst/>
              <a:gdLst>
                <a:gd name="connsiteX0" fmla="*/ 0 w 914400"/>
                <a:gd name="connsiteY0" fmla="*/ 1739666 h 1739666"/>
                <a:gd name="connsiteX1" fmla="*/ 260357 w 914400"/>
                <a:gd name="connsiteY1" fmla="*/ 0 h 1739666"/>
                <a:gd name="connsiteX2" fmla="*/ 654043 w 914400"/>
                <a:gd name="connsiteY2" fmla="*/ 0 h 1739666"/>
                <a:gd name="connsiteX3" fmla="*/ 914400 w 914400"/>
                <a:gd name="connsiteY3" fmla="*/ 1739666 h 1739666"/>
                <a:gd name="connsiteX4" fmla="*/ 0 w 914400"/>
                <a:gd name="connsiteY4" fmla="*/ 1739666 h 1739666"/>
                <a:gd name="connsiteX0" fmla="*/ 0 w 914400"/>
                <a:gd name="connsiteY0" fmla="*/ 1739666 h 1739666"/>
                <a:gd name="connsiteX1" fmla="*/ 260357 w 914400"/>
                <a:gd name="connsiteY1" fmla="*/ 0 h 1739666"/>
                <a:gd name="connsiteX2" fmla="*/ 502739 w 914400"/>
                <a:gd name="connsiteY2" fmla="*/ 142448 h 1739666"/>
                <a:gd name="connsiteX3" fmla="*/ 654043 w 914400"/>
                <a:gd name="connsiteY3" fmla="*/ 0 h 1739666"/>
                <a:gd name="connsiteX4" fmla="*/ 914400 w 914400"/>
                <a:gd name="connsiteY4" fmla="*/ 1739666 h 1739666"/>
                <a:gd name="connsiteX5" fmla="*/ 0 w 914400"/>
                <a:gd name="connsiteY5" fmla="*/ 1739666 h 1739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0" h="1739666">
                  <a:moveTo>
                    <a:pt x="0" y="1739666"/>
                  </a:moveTo>
                  <a:lnTo>
                    <a:pt x="260357" y="0"/>
                  </a:lnTo>
                  <a:cubicBezTo>
                    <a:pt x="311996" y="-225"/>
                    <a:pt x="451100" y="142673"/>
                    <a:pt x="502739" y="142448"/>
                  </a:cubicBezTo>
                  <a:lnTo>
                    <a:pt x="654043" y="0"/>
                  </a:lnTo>
                  <a:lnTo>
                    <a:pt x="914400" y="1739666"/>
                  </a:lnTo>
                  <a:lnTo>
                    <a:pt x="0" y="173966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6" name="Chord 39">
              <a:extLst>
                <a:ext uri="{FF2B5EF4-FFF2-40B4-BE49-F238E27FC236}">
                  <a16:creationId xmlns:a16="http://schemas.microsoft.com/office/drawing/2014/main" xmlns="" id="{820D0A59-B644-4CAB-85A0-D0DBA0F5BCBC}"/>
                </a:ext>
              </a:extLst>
            </p:cNvPr>
            <p:cNvSpPr/>
            <p:nvPr/>
          </p:nvSpPr>
          <p:spPr>
            <a:xfrm>
              <a:off x="3269506" y="4673600"/>
              <a:ext cx="914400" cy="914400"/>
            </a:xfrm>
            <a:prstGeom prst="chord">
              <a:avLst>
                <a:gd name="adj1" fmla="val 10613644"/>
                <a:gd name="adj2" fmla="val 14119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7" name="Chord 40">
              <a:extLst>
                <a:ext uri="{FF2B5EF4-FFF2-40B4-BE49-F238E27FC236}">
                  <a16:creationId xmlns:a16="http://schemas.microsoft.com/office/drawing/2014/main" xmlns="" id="{5B07356D-AC18-42BE-9AE9-F2C5C62990C0}"/>
                </a:ext>
              </a:extLst>
            </p:cNvPr>
            <p:cNvSpPr/>
            <p:nvPr/>
          </p:nvSpPr>
          <p:spPr>
            <a:xfrm>
              <a:off x="4321538" y="4501320"/>
              <a:ext cx="1117512" cy="1117512"/>
            </a:xfrm>
            <a:prstGeom prst="chord">
              <a:avLst>
                <a:gd name="adj1" fmla="val 10342302"/>
                <a:gd name="adj2" fmla="val 65584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8" name="Chord 41">
              <a:extLst>
                <a:ext uri="{FF2B5EF4-FFF2-40B4-BE49-F238E27FC236}">
                  <a16:creationId xmlns:a16="http://schemas.microsoft.com/office/drawing/2014/main" xmlns="" id="{70DE1B67-17D6-445C-BF17-04630FEF1605}"/>
                </a:ext>
              </a:extLst>
            </p:cNvPr>
            <p:cNvSpPr/>
            <p:nvPr/>
          </p:nvSpPr>
          <p:spPr>
            <a:xfrm>
              <a:off x="3726496" y="4402596"/>
              <a:ext cx="1010970" cy="1010970"/>
            </a:xfrm>
            <a:prstGeom prst="chord">
              <a:avLst>
                <a:gd name="adj1" fmla="val 10613644"/>
                <a:gd name="adj2" fmla="val 14119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9" name="Chord 42">
              <a:extLst>
                <a:ext uri="{FF2B5EF4-FFF2-40B4-BE49-F238E27FC236}">
                  <a16:creationId xmlns:a16="http://schemas.microsoft.com/office/drawing/2014/main" xmlns="" id="{2B38D50F-1729-4A84-BAB1-59128A2E98AE}"/>
                </a:ext>
              </a:extLst>
            </p:cNvPr>
            <p:cNvSpPr/>
            <p:nvPr/>
          </p:nvSpPr>
          <p:spPr>
            <a:xfrm>
              <a:off x="5109845" y="4752818"/>
              <a:ext cx="781363" cy="781363"/>
            </a:xfrm>
            <a:prstGeom prst="chord">
              <a:avLst>
                <a:gd name="adj1" fmla="val 10613644"/>
                <a:gd name="adj2" fmla="val 14119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0" name="Chord 43">
              <a:extLst>
                <a:ext uri="{FF2B5EF4-FFF2-40B4-BE49-F238E27FC236}">
                  <a16:creationId xmlns:a16="http://schemas.microsoft.com/office/drawing/2014/main" xmlns="" id="{4CB6A865-10B9-4902-9764-A37F083EE802}"/>
                </a:ext>
              </a:extLst>
            </p:cNvPr>
            <p:cNvSpPr/>
            <p:nvPr/>
          </p:nvSpPr>
          <p:spPr>
            <a:xfrm>
              <a:off x="3023754" y="4873433"/>
              <a:ext cx="540133" cy="540133"/>
            </a:xfrm>
            <a:prstGeom prst="chord">
              <a:avLst>
                <a:gd name="adj1" fmla="val 10613644"/>
                <a:gd name="adj2" fmla="val 14119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21" name="Group 34">
            <a:extLst>
              <a:ext uri="{FF2B5EF4-FFF2-40B4-BE49-F238E27FC236}">
                <a16:creationId xmlns:a16="http://schemas.microsoft.com/office/drawing/2014/main" xmlns="" id="{0D6F562F-8BBD-43BC-A734-B145B016565A}"/>
              </a:ext>
            </a:extLst>
          </p:cNvPr>
          <p:cNvGrpSpPr/>
          <p:nvPr/>
        </p:nvGrpSpPr>
        <p:grpSpPr>
          <a:xfrm>
            <a:off x="5658415" y="1264356"/>
            <a:ext cx="1304431" cy="2461875"/>
            <a:chOff x="3779988" y="1298141"/>
            <a:chExt cx="1304431" cy="2461875"/>
          </a:xfrm>
        </p:grpSpPr>
        <p:sp>
          <p:nvSpPr>
            <p:cNvPr id="22" name="Freeform 35">
              <a:extLst>
                <a:ext uri="{FF2B5EF4-FFF2-40B4-BE49-F238E27FC236}">
                  <a16:creationId xmlns:a16="http://schemas.microsoft.com/office/drawing/2014/main" xmlns="" id="{E11162ED-0B0B-4409-9295-6826B14024D7}"/>
                </a:ext>
              </a:extLst>
            </p:cNvPr>
            <p:cNvSpPr/>
            <p:nvPr/>
          </p:nvSpPr>
          <p:spPr>
            <a:xfrm>
              <a:off x="4333425" y="1298141"/>
              <a:ext cx="200205" cy="1710412"/>
            </a:xfrm>
            <a:custGeom>
              <a:avLst/>
              <a:gdLst>
                <a:gd name="connsiteX0" fmla="*/ 86265 w 181155"/>
                <a:gd name="connsiteY0" fmla="*/ 0 h 1708031"/>
                <a:gd name="connsiteX1" fmla="*/ 0 w 181155"/>
                <a:gd name="connsiteY1" fmla="*/ 1682151 h 1708031"/>
                <a:gd name="connsiteX2" fmla="*/ 181155 w 181155"/>
                <a:gd name="connsiteY2" fmla="*/ 1708031 h 1708031"/>
                <a:gd name="connsiteX3" fmla="*/ 86265 w 181155"/>
                <a:gd name="connsiteY3" fmla="*/ 0 h 1708031"/>
                <a:gd name="connsiteX0" fmla="*/ 86265 w 181155"/>
                <a:gd name="connsiteY0" fmla="*/ 0 h 1708031"/>
                <a:gd name="connsiteX1" fmla="*/ 0 w 181155"/>
                <a:gd name="connsiteY1" fmla="*/ 1682151 h 1708031"/>
                <a:gd name="connsiteX2" fmla="*/ 181155 w 181155"/>
                <a:gd name="connsiteY2" fmla="*/ 1708031 h 1708031"/>
                <a:gd name="connsiteX3" fmla="*/ 100462 w 181155"/>
                <a:gd name="connsiteY3" fmla="*/ 4405 h 1708031"/>
                <a:gd name="connsiteX4" fmla="*/ 86265 w 181155"/>
                <a:gd name="connsiteY4" fmla="*/ 0 h 1708031"/>
                <a:gd name="connsiteX0" fmla="*/ 76740 w 181155"/>
                <a:gd name="connsiteY0" fmla="*/ 5120 h 1703626"/>
                <a:gd name="connsiteX1" fmla="*/ 0 w 181155"/>
                <a:gd name="connsiteY1" fmla="*/ 1677746 h 1703626"/>
                <a:gd name="connsiteX2" fmla="*/ 181155 w 181155"/>
                <a:gd name="connsiteY2" fmla="*/ 1703626 h 1703626"/>
                <a:gd name="connsiteX3" fmla="*/ 100462 w 181155"/>
                <a:gd name="connsiteY3" fmla="*/ 0 h 1703626"/>
                <a:gd name="connsiteX4" fmla="*/ 76740 w 181155"/>
                <a:gd name="connsiteY4" fmla="*/ 5120 h 1703626"/>
                <a:gd name="connsiteX0" fmla="*/ 76740 w 181155"/>
                <a:gd name="connsiteY0" fmla="*/ 0 h 1698506"/>
                <a:gd name="connsiteX1" fmla="*/ 0 w 181155"/>
                <a:gd name="connsiteY1" fmla="*/ 1672626 h 1698506"/>
                <a:gd name="connsiteX2" fmla="*/ 181155 w 181155"/>
                <a:gd name="connsiteY2" fmla="*/ 1698506 h 1698506"/>
                <a:gd name="connsiteX3" fmla="*/ 93318 w 181155"/>
                <a:gd name="connsiteY3" fmla="*/ 6786 h 1698506"/>
                <a:gd name="connsiteX4" fmla="*/ 76740 w 181155"/>
                <a:gd name="connsiteY4" fmla="*/ 0 h 1698506"/>
                <a:gd name="connsiteX0" fmla="*/ 79122 w 181155"/>
                <a:gd name="connsiteY0" fmla="*/ 5120 h 1691720"/>
                <a:gd name="connsiteX1" fmla="*/ 0 w 181155"/>
                <a:gd name="connsiteY1" fmla="*/ 1665840 h 1691720"/>
                <a:gd name="connsiteX2" fmla="*/ 181155 w 181155"/>
                <a:gd name="connsiteY2" fmla="*/ 1691720 h 1691720"/>
                <a:gd name="connsiteX3" fmla="*/ 93318 w 181155"/>
                <a:gd name="connsiteY3" fmla="*/ 0 h 1691720"/>
                <a:gd name="connsiteX4" fmla="*/ 79122 w 181155"/>
                <a:gd name="connsiteY4" fmla="*/ 5120 h 1691720"/>
                <a:gd name="connsiteX0" fmla="*/ 79122 w 181155"/>
                <a:gd name="connsiteY0" fmla="*/ 0 h 1686600"/>
                <a:gd name="connsiteX1" fmla="*/ 0 w 181155"/>
                <a:gd name="connsiteY1" fmla="*/ 1660720 h 1686600"/>
                <a:gd name="connsiteX2" fmla="*/ 181155 w 181155"/>
                <a:gd name="connsiteY2" fmla="*/ 1686600 h 1686600"/>
                <a:gd name="connsiteX3" fmla="*/ 93318 w 181155"/>
                <a:gd name="connsiteY3" fmla="*/ 4405 h 1686600"/>
                <a:gd name="connsiteX4" fmla="*/ 79122 w 181155"/>
                <a:gd name="connsiteY4" fmla="*/ 0 h 1686600"/>
                <a:gd name="connsiteX0" fmla="*/ 93410 w 195443"/>
                <a:gd name="connsiteY0" fmla="*/ 0 h 1708345"/>
                <a:gd name="connsiteX1" fmla="*/ 0 w 195443"/>
                <a:gd name="connsiteY1" fmla="*/ 1708345 h 1708345"/>
                <a:gd name="connsiteX2" fmla="*/ 195443 w 195443"/>
                <a:gd name="connsiteY2" fmla="*/ 1686600 h 1708345"/>
                <a:gd name="connsiteX3" fmla="*/ 107606 w 195443"/>
                <a:gd name="connsiteY3" fmla="*/ 4405 h 1708345"/>
                <a:gd name="connsiteX4" fmla="*/ 93410 w 195443"/>
                <a:gd name="connsiteY4" fmla="*/ 0 h 1708345"/>
                <a:gd name="connsiteX0" fmla="*/ 93410 w 200205"/>
                <a:gd name="connsiteY0" fmla="*/ 0 h 1710412"/>
                <a:gd name="connsiteX1" fmla="*/ 0 w 200205"/>
                <a:gd name="connsiteY1" fmla="*/ 1708345 h 1710412"/>
                <a:gd name="connsiteX2" fmla="*/ 200205 w 200205"/>
                <a:gd name="connsiteY2" fmla="*/ 1710412 h 1710412"/>
                <a:gd name="connsiteX3" fmla="*/ 107606 w 200205"/>
                <a:gd name="connsiteY3" fmla="*/ 4405 h 1710412"/>
                <a:gd name="connsiteX4" fmla="*/ 93410 w 200205"/>
                <a:gd name="connsiteY4" fmla="*/ 0 h 1710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05" h="1710412">
                  <a:moveTo>
                    <a:pt x="93410" y="0"/>
                  </a:moveTo>
                  <a:lnTo>
                    <a:pt x="0" y="1708345"/>
                  </a:lnTo>
                  <a:lnTo>
                    <a:pt x="200205" y="1710412"/>
                  </a:lnTo>
                  <a:cubicBezTo>
                    <a:pt x="171720" y="1183812"/>
                    <a:pt x="136091" y="531005"/>
                    <a:pt x="107606" y="4405"/>
                  </a:cubicBezTo>
                  <a:lnTo>
                    <a:pt x="9341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3" name="Freeform 36">
              <a:extLst>
                <a:ext uri="{FF2B5EF4-FFF2-40B4-BE49-F238E27FC236}">
                  <a16:creationId xmlns:a16="http://schemas.microsoft.com/office/drawing/2014/main" xmlns="" id="{A6DD5236-1FF8-4D39-9438-EBB84F60C0C5}"/>
                </a:ext>
              </a:extLst>
            </p:cNvPr>
            <p:cNvSpPr/>
            <p:nvPr/>
          </p:nvSpPr>
          <p:spPr>
            <a:xfrm flipH="1">
              <a:off x="4441313" y="1380365"/>
              <a:ext cx="643106" cy="1707892"/>
            </a:xfrm>
            <a:custGeom>
              <a:avLst/>
              <a:gdLst>
                <a:gd name="connsiteX0" fmla="*/ 621102 w 621102"/>
                <a:gd name="connsiteY0" fmla="*/ 0 h 1690778"/>
                <a:gd name="connsiteX1" fmla="*/ 0 w 621102"/>
                <a:gd name="connsiteY1" fmla="*/ 1690778 h 1690778"/>
                <a:gd name="connsiteX2" fmla="*/ 560717 w 621102"/>
                <a:gd name="connsiteY2" fmla="*/ 1492370 h 1690778"/>
                <a:gd name="connsiteX3" fmla="*/ 621102 w 621102"/>
                <a:gd name="connsiteY3" fmla="*/ 0 h 1690778"/>
                <a:gd name="connsiteX0" fmla="*/ 643106 w 643106"/>
                <a:gd name="connsiteY0" fmla="*/ 0 h 1707892"/>
                <a:gd name="connsiteX1" fmla="*/ 0 w 643106"/>
                <a:gd name="connsiteY1" fmla="*/ 1707892 h 1707892"/>
                <a:gd name="connsiteX2" fmla="*/ 560717 w 643106"/>
                <a:gd name="connsiteY2" fmla="*/ 1509484 h 1707892"/>
                <a:gd name="connsiteX3" fmla="*/ 643106 w 643106"/>
                <a:gd name="connsiteY3" fmla="*/ 0 h 1707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3106" h="1707892">
                  <a:moveTo>
                    <a:pt x="643106" y="0"/>
                  </a:moveTo>
                  <a:lnTo>
                    <a:pt x="0" y="1707892"/>
                  </a:lnTo>
                  <a:lnTo>
                    <a:pt x="560717" y="1509484"/>
                  </a:lnTo>
                  <a:lnTo>
                    <a:pt x="643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4" name="Freeform 37">
              <a:extLst>
                <a:ext uri="{FF2B5EF4-FFF2-40B4-BE49-F238E27FC236}">
                  <a16:creationId xmlns:a16="http://schemas.microsoft.com/office/drawing/2014/main" xmlns="" id="{C580CEA0-50C0-4AC9-A234-E37BD9624DF5}"/>
                </a:ext>
              </a:extLst>
            </p:cNvPr>
            <p:cNvSpPr/>
            <p:nvPr/>
          </p:nvSpPr>
          <p:spPr>
            <a:xfrm>
              <a:off x="3779988" y="1380365"/>
              <a:ext cx="643106" cy="1707892"/>
            </a:xfrm>
            <a:custGeom>
              <a:avLst/>
              <a:gdLst>
                <a:gd name="connsiteX0" fmla="*/ 621102 w 621102"/>
                <a:gd name="connsiteY0" fmla="*/ 0 h 1690778"/>
                <a:gd name="connsiteX1" fmla="*/ 0 w 621102"/>
                <a:gd name="connsiteY1" fmla="*/ 1690778 h 1690778"/>
                <a:gd name="connsiteX2" fmla="*/ 560717 w 621102"/>
                <a:gd name="connsiteY2" fmla="*/ 1492370 h 1690778"/>
                <a:gd name="connsiteX3" fmla="*/ 621102 w 621102"/>
                <a:gd name="connsiteY3" fmla="*/ 0 h 1690778"/>
                <a:gd name="connsiteX0" fmla="*/ 643106 w 643106"/>
                <a:gd name="connsiteY0" fmla="*/ 0 h 1707892"/>
                <a:gd name="connsiteX1" fmla="*/ 0 w 643106"/>
                <a:gd name="connsiteY1" fmla="*/ 1707892 h 1707892"/>
                <a:gd name="connsiteX2" fmla="*/ 560717 w 643106"/>
                <a:gd name="connsiteY2" fmla="*/ 1509484 h 1707892"/>
                <a:gd name="connsiteX3" fmla="*/ 643106 w 643106"/>
                <a:gd name="connsiteY3" fmla="*/ 0 h 1707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3106" h="1707892">
                  <a:moveTo>
                    <a:pt x="643106" y="0"/>
                  </a:moveTo>
                  <a:lnTo>
                    <a:pt x="0" y="1707892"/>
                  </a:lnTo>
                  <a:lnTo>
                    <a:pt x="560717" y="1509484"/>
                  </a:lnTo>
                  <a:lnTo>
                    <a:pt x="643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5" name="Freeform 38">
              <a:extLst>
                <a:ext uri="{FF2B5EF4-FFF2-40B4-BE49-F238E27FC236}">
                  <a16:creationId xmlns:a16="http://schemas.microsoft.com/office/drawing/2014/main" xmlns="" id="{AA413A93-3889-4AC7-8BB5-374E18FB2827}"/>
                </a:ext>
              </a:extLst>
            </p:cNvPr>
            <p:cNvSpPr/>
            <p:nvPr/>
          </p:nvSpPr>
          <p:spPr>
            <a:xfrm>
              <a:off x="3810452" y="3008553"/>
              <a:ext cx="1186798" cy="751463"/>
            </a:xfrm>
            <a:custGeom>
              <a:avLst/>
              <a:gdLst/>
              <a:ahLst/>
              <a:cxnLst/>
              <a:rect l="l" t="t" r="r" b="b"/>
              <a:pathLst>
                <a:path w="1186798" h="751463">
                  <a:moveTo>
                    <a:pt x="571900" y="18996"/>
                  </a:moveTo>
                  <a:cubicBezTo>
                    <a:pt x="463937" y="77983"/>
                    <a:pt x="428075" y="330281"/>
                    <a:pt x="651355" y="487491"/>
                  </a:cubicBezTo>
                  <a:cubicBezTo>
                    <a:pt x="595490" y="341069"/>
                    <a:pt x="632624" y="268838"/>
                    <a:pt x="668711" y="195562"/>
                  </a:cubicBezTo>
                  <a:cubicBezTo>
                    <a:pt x="669313" y="232813"/>
                    <a:pt x="631252" y="312906"/>
                    <a:pt x="724853" y="359561"/>
                  </a:cubicBezTo>
                  <a:cubicBezTo>
                    <a:pt x="681048" y="219220"/>
                    <a:pt x="866081" y="175012"/>
                    <a:pt x="671806" y="20041"/>
                  </a:cubicBezTo>
                  <a:cubicBezTo>
                    <a:pt x="952810" y="60640"/>
                    <a:pt x="870180" y="203640"/>
                    <a:pt x="936973" y="347687"/>
                  </a:cubicBezTo>
                  <a:cubicBezTo>
                    <a:pt x="888101" y="356187"/>
                    <a:pt x="817286" y="225711"/>
                    <a:pt x="833200" y="287502"/>
                  </a:cubicBezTo>
                  <a:cubicBezTo>
                    <a:pt x="916717" y="531671"/>
                    <a:pt x="666903" y="538643"/>
                    <a:pt x="746240" y="751463"/>
                  </a:cubicBezTo>
                  <a:cubicBezTo>
                    <a:pt x="499659" y="737527"/>
                    <a:pt x="571782" y="508334"/>
                    <a:pt x="455818" y="452601"/>
                  </a:cubicBezTo>
                  <a:cubicBezTo>
                    <a:pt x="424343" y="446974"/>
                    <a:pt x="386598" y="472693"/>
                    <a:pt x="456483" y="587233"/>
                  </a:cubicBezTo>
                  <a:cubicBezTo>
                    <a:pt x="49466" y="283924"/>
                    <a:pt x="335238" y="35996"/>
                    <a:pt x="571900" y="18996"/>
                  </a:cubicBezTo>
                  <a:close/>
                  <a:moveTo>
                    <a:pt x="1179221" y="0"/>
                  </a:moveTo>
                  <a:lnTo>
                    <a:pt x="1186798" y="0"/>
                  </a:lnTo>
                  <a:lnTo>
                    <a:pt x="1186190" y="4819"/>
                  </a:lnTo>
                  <a:close/>
                  <a:moveTo>
                    <a:pt x="0" y="0"/>
                  </a:moveTo>
                  <a:lnTo>
                    <a:pt x="29871" y="0"/>
                  </a:lnTo>
                  <a:lnTo>
                    <a:pt x="2400" y="1899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5320372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Icon Sets : A</a:t>
            </a:r>
            <a:endParaRPr lang="ko-KR" altLang="en-US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89BED91-8BE9-4FC0-966D-2F6530C40D40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B41A805E-954E-442A-8407-63052195ECD1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BDDECAC2-E8B5-4B58-B2FC-77AE94C08AF5}"/>
              </a:ext>
            </a:extLst>
          </p:cNvPr>
          <p:cNvSpPr txBox="1"/>
          <p:nvPr/>
        </p:nvSpPr>
        <p:spPr>
          <a:xfrm>
            <a:off x="711704" y="4248539"/>
            <a:ext cx="2232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A8176DE3-E13E-44AC-BA54-C95E7635536B}"/>
              </a:ext>
            </a:extLst>
          </p:cNvPr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  <p:sp>
        <p:nvSpPr>
          <p:cNvPr id="65" name="Diamond 5">
            <a:extLst>
              <a:ext uri="{FF2B5EF4-FFF2-40B4-BE49-F238E27FC236}">
                <a16:creationId xmlns:a16="http://schemas.microsoft.com/office/drawing/2014/main" xmlns="" id="{A1F475E0-26C2-41C3-9210-47BC561D61A1}"/>
              </a:ext>
            </a:extLst>
          </p:cNvPr>
          <p:cNvSpPr/>
          <p:nvPr/>
        </p:nvSpPr>
        <p:spPr>
          <a:xfrm>
            <a:off x="4870785" y="1339861"/>
            <a:ext cx="357266" cy="358322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6" name="Isosceles Triangle 51">
            <a:extLst>
              <a:ext uri="{FF2B5EF4-FFF2-40B4-BE49-F238E27FC236}">
                <a16:creationId xmlns:a16="http://schemas.microsoft.com/office/drawing/2014/main" xmlns="" id="{B3341224-3B47-4E02-8386-B42FCA8D9070}"/>
              </a:ext>
            </a:extLst>
          </p:cNvPr>
          <p:cNvSpPr/>
          <p:nvPr/>
        </p:nvSpPr>
        <p:spPr>
          <a:xfrm>
            <a:off x="4297988" y="1388030"/>
            <a:ext cx="357265" cy="261984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7" name="Isosceles Triangle 57">
            <a:extLst>
              <a:ext uri="{FF2B5EF4-FFF2-40B4-BE49-F238E27FC236}">
                <a16:creationId xmlns:a16="http://schemas.microsoft.com/office/drawing/2014/main" xmlns="" id="{CF543290-AF8E-4245-9969-08566B68911A}"/>
              </a:ext>
            </a:extLst>
          </p:cNvPr>
          <p:cNvSpPr/>
          <p:nvPr/>
        </p:nvSpPr>
        <p:spPr>
          <a:xfrm>
            <a:off x="4872210" y="3407764"/>
            <a:ext cx="213843" cy="483435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8" name="Rectangle 7">
            <a:extLst>
              <a:ext uri="{FF2B5EF4-FFF2-40B4-BE49-F238E27FC236}">
                <a16:creationId xmlns:a16="http://schemas.microsoft.com/office/drawing/2014/main" xmlns="" id="{F6502832-8066-4D72-AE41-860DB456D2FC}"/>
              </a:ext>
            </a:extLst>
          </p:cNvPr>
          <p:cNvSpPr/>
          <p:nvPr/>
        </p:nvSpPr>
        <p:spPr>
          <a:xfrm rot="18900000">
            <a:off x="7243003" y="2816601"/>
            <a:ext cx="154109" cy="343323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xmlns="" id="{EE381465-C824-47AD-9AB5-B8F4C5F0649F}"/>
              </a:ext>
            </a:extLst>
          </p:cNvPr>
          <p:cNvSpPr/>
          <p:nvPr/>
        </p:nvSpPr>
        <p:spPr>
          <a:xfrm flipH="1">
            <a:off x="4293692" y="3490877"/>
            <a:ext cx="317209" cy="317209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0" name="Freeform 19">
            <a:extLst>
              <a:ext uri="{FF2B5EF4-FFF2-40B4-BE49-F238E27FC236}">
                <a16:creationId xmlns:a16="http://schemas.microsoft.com/office/drawing/2014/main" xmlns="" id="{8586E9A0-2AA2-474F-AB2D-DC626EB23A6E}"/>
              </a:ext>
            </a:extLst>
          </p:cNvPr>
          <p:cNvSpPr/>
          <p:nvPr/>
        </p:nvSpPr>
        <p:spPr>
          <a:xfrm>
            <a:off x="5986218" y="2808370"/>
            <a:ext cx="314672" cy="309626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1" name="Rectangle 30">
            <a:extLst>
              <a:ext uri="{FF2B5EF4-FFF2-40B4-BE49-F238E27FC236}">
                <a16:creationId xmlns:a16="http://schemas.microsoft.com/office/drawing/2014/main" xmlns="" id="{BF127B2B-F762-42B0-8C51-69C44E6AC03C}"/>
              </a:ext>
            </a:extLst>
          </p:cNvPr>
          <p:cNvSpPr/>
          <p:nvPr/>
        </p:nvSpPr>
        <p:spPr>
          <a:xfrm>
            <a:off x="8252327" y="2779728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2" name="Rectangle 7">
            <a:extLst>
              <a:ext uri="{FF2B5EF4-FFF2-40B4-BE49-F238E27FC236}">
                <a16:creationId xmlns:a16="http://schemas.microsoft.com/office/drawing/2014/main" xmlns="" id="{D6BF7D9D-D7A9-4C10-80E6-F28E2EAD5AD9}"/>
              </a:ext>
            </a:extLst>
          </p:cNvPr>
          <p:cNvSpPr/>
          <p:nvPr/>
        </p:nvSpPr>
        <p:spPr>
          <a:xfrm>
            <a:off x="5443583" y="1358002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3" name="Rectangle 15">
            <a:extLst>
              <a:ext uri="{FF2B5EF4-FFF2-40B4-BE49-F238E27FC236}">
                <a16:creationId xmlns:a16="http://schemas.microsoft.com/office/drawing/2014/main" xmlns="" id="{6EBC7DE7-B17A-4229-BB1A-4B1ECA2F35D8}"/>
              </a:ext>
            </a:extLst>
          </p:cNvPr>
          <p:cNvSpPr/>
          <p:nvPr/>
        </p:nvSpPr>
        <p:spPr>
          <a:xfrm rot="5400000">
            <a:off x="5980941" y="1358002"/>
            <a:ext cx="322469" cy="322041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4" name="Pie 24">
            <a:extLst>
              <a:ext uri="{FF2B5EF4-FFF2-40B4-BE49-F238E27FC236}">
                <a16:creationId xmlns:a16="http://schemas.microsoft.com/office/drawing/2014/main" xmlns="" id="{8160A251-A4C5-4CF5-A4FB-959C94A7FE4C}"/>
              </a:ext>
            </a:extLst>
          </p:cNvPr>
          <p:cNvSpPr/>
          <p:nvPr/>
        </p:nvSpPr>
        <p:spPr>
          <a:xfrm>
            <a:off x="5347362" y="3475221"/>
            <a:ext cx="350460" cy="348520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5" name="Parallelogram 30">
            <a:extLst>
              <a:ext uri="{FF2B5EF4-FFF2-40B4-BE49-F238E27FC236}">
                <a16:creationId xmlns:a16="http://schemas.microsoft.com/office/drawing/2014/main" xmlns="" id="{EAC2D579-605D-480E-BA8C-46A152D09BDB}"/>
              </a:ext>
            </a:extLst>
          </p:cNvPr>
          <p:cNvSpPr/>
          <p:nvPr/>
        </p:nvSpPr>
        <p:spPr>
          <a:xfrm flipH="1">
            <a:off x="8235089" y="2047097"/>
            <a:ext cx="351685" cy="352555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6" name="Block Arc 14">
            <a:extLst>
              <a:ext uri="{FF2B5EF4-FFF2-40B4-BE49-F238E27FC236}">
                <a16:creationId xmlns:a16="http://schemas.microsoft.com/office/drawing/2014/main" xmlns="" id="{6146240E-7BA6-4559-A0B2-FE13EEEC2862}"/>
              </a:ext>
            </a:extLst>
          </p:cNvPr>
          <p:cNvSpPr/>
          <p:nvPr/>
        </p:nvSpPr>
        <p:spPr>
          <a:xfrm rot="16200000">
            <a:off x="6518856" y="1325152"/>
            <a:ext cx="387486" cy="387741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7" name="Block Arc 41">
            <a:extLst>
              <a:ext uri="{FF2B5EF4-FFF2-40B4-BE49-F238E27FC236}">
                <a16:creationId xmlns:a16="http://schemas.microsoft.com/office/drawing/2014/main" xmlns="" id="{DE426CCA-1962-40BA-B3C9-550F0C5F82D7}"/>
              </a:ext>
            </a:extLst>
          </p:cNvPr>
          <p:cNvSpPr/>
          <p:nvPr/>
        </p:nvSpPr>
        <p:spPr>
          <a:xfrm>
            <a:off x="7122001" y="1293526"/>
            <a:ext cx="323224" cy="450993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8" name="Right Triangle 17">
            <a:extLst>
              <a:ext uri="{FF2B5EF4-FFF2-40B4-BE49-F238E27FC236}">
                <a16:creationId xmlns:a16="http://schemas.microsoft.com/office/drawing/2014/main" xmlns="" id="{6E90A537-82D1-44D0-990F-DA09D5FB426F}"/>
              </a:ext>
            </a:extLst>
          </p:cNvPr>
          <p:cNvSpPr/>
          <p:nvPr/>
        </p:nvSpPr>
        <p:spPr>
          <a:xfrm>
            <a:off x="5959131" y="3462912"/>
            <a:ext cx="263462" cy="373139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9" name="Oval 27">
            <a:extLst>
              <a:ext uri="{FF2B5EF4-FFF2-40B4-BE49-F238E27FC236}">
                <a16:creationId xmlns:a16="http://schemas.microsoft.com/office/drawing/2014/main" xmlns="" id="{3683B7AE-4642-4FC2-9278-4AC83D0D4C59}"/>
              </a:ext>
            </a:extLst>
          </p:cNvPr>
          <p:cNvSpPr/>
          <p:nvPr/>
        </p:nvSpPr>
        <p:spPr>
          <a:xfrm>
            <a:off x="3714219" y="4055836"/>
            <a:ext cx="279812" cy="532138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0" name="Parallelogram 15">
            <a:extLst>
              <a:ext uri="{FF2B5EF4-FFF2-40B4-BE49-F238E27FC236}">
                <a16:creationId xmlns:a16="http://schemas.microsoft.com/office/drawing/2014/main" xmlns="" id="{B1A2D174-D325-42C7-83D5-73AA1A940580}"/>
              </a:ext>
            </a:extLst>
          </p:cNvPr>
          <p:cNvSpPr/>
          <p:nvPr/>
        </p:nvSpPr>
        <p:spPr>
          <a:xfrm rot="16200000">
            <a:off x="6526713" y="2741871"/>
            <a:ext cx="408905" cy="442625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1" name="Round Same Side Corner Rectangle 21">
            <a:extLst>
              <a:ext uri="{FF2B5EF4-FFF2-40B4-BE49-F238E27FC236}">
                <a16:creationId xmlns:a16="http://schemas.microsoft.com/office/drawing/2014/main" xmlns="" id="{49F5304F-6984-4C24-9860-CB40C99C66DE}"/>
              </a:ext>
            </a:extLst>
          </p:cNvPr>
          <p:cNvSpPr/>
          <p:nvPr/>
        </p:nvSpPr>
        <p:spPr>
          <a:xfrm rot="10800000">
            <a:off x="7055425" y="2058137"/>
            <a:ext cx="264059" cy="298187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2" name="Oval 26">
            <a:extLst>
              <a:ext uri="{FF2B5EF4-FFF2-40B4-BE49-F238E27FC236}">
                <a16:creationId xmlns:a16="http://schemas.microsoft.com/office/drawing/2014/main" xmlns="" id="{7D50483C-7053-43C3-8690-F44DE7417F73}"/>
              </a:ext>
            </a:extLst>
          </p:cNvPr>
          <p:cNvSpPr/>
          <p:nvPr/>
        </p:nvSpPr>
        <p:spPr>
          <a:xfrm>
            <a:off x="5454590" y="2770652"/>
            <a:ext cx="322665" cy="385063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3" name="Freeform 32">
            <a:extLst>
              <a:ext uri="{FF2B5EF4-FFF2-40B4-BE49-F238E27FC236}">
                <a16:creationId xmlns:a16="http://schemas.microsoft.com/office/drawing/2014/main" xmlns="" id="{339C7B97-4A84-4B3B-92D4-A33B66E0A1CD}"/>
              </a:ext>
            </a:extLst>
          </p:cNvPr>
          <p:cNvSpPr/>
          <p:nvPr/>
        </p:nvSpPr>
        <p:spPr>
          <a:xfrm>
            <a:off x="3674423" y="1332150"/>
            <a:ext cx="408033" cy="373744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4" name="Rounded Rectangle 10">
            <a:extLst>
              <a:ext uri="{FF2B5EF4-FFF2-40B4-BE49-F238E27FC236}">
                <a16:creationId xmlns:a16="http://schemas.microsoft.com/office/drawing/2014/main" xmlns="" id="{0E574845-0FE1-4970-A214-A6A5AFF4A537}"/>
              </a:ext>
            </a:extLst>
          </p:cNvPr>
          <p:cNvSpPr/>
          <p:nvPr/>
        </p:nvSpPr>
        <p:spPr>
          <a:xfrm>
            <a:off x="6524895" y="2039054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5" name="Rounded Rectangle 32">
            <a:extLst>
              <a:ext uri="{FF2B5EF4-FFF2-40B4-BE49-F238E27FC236}">
                <a16:creationId xmlns:a16="http://schemas.microsoft.com/office/drawing/2014/main" xmlns="" id="{8E036471-F883-492C-8643-E7B6C3CABD35}"/>
              </a:ext>
            </a:extLst>
          </p:cNvPr>
          <p:cNvSpPr/>
          <p:nvPr/>
        </p:nvSpPr>
        <p:spPr>
          <a:xfrm>
            <a:off x="7648558" y="2795360"/>
            <a:ext cx="335647" cy="33564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6" name="Trapezoid 13">
            <a:extLst>
              <a:ext uri="{FF2B5EF4-FFF2-40B4-BE49-F238E27FC236}">
                <a16:creationId xmlns:a16="http://schemas.microsoft.com/office/drawing/2014/main" xmlns="" id="{736D7399-17B9-4F05-8A01-68BED0669AF3}"/>
              </a:ext>
            </a:extLst>
          </p:cNvPr>
          <p:cNvSpPr/>
          <p:nvPr/>
        </p:nvSpPr>
        <p:spPr>
          <a:xfrm>
            <a:off x="4332749" y="2054252"/>
            <a:ext cx="361838" cy="305956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7" name="Rounded Rectangle 7">
            <a:extLst>
              <a:ext uri="{FF2B5EF4-FFF2-40B4-BE49-F238E27FC236}">
                <a16:creationId xmlns:a16="http://schemas.microsoft.com/office/drawing/2014/main" xmlns="" id="{13B3E1D5-2A88-42DE-8FA3-FC43ACAA4BAF}"/>
              </a:ext>
            </a:extLst>
          </p:cNvPr>
          <p:cNvSpPr/>
          <p:nvPr/>
        </p:nvSpPr>
        <p:spPr>
          <a:xfrm>
            <a:off x="6063254" y="2046918"/>
            <a:ext cx="185271" cy="32062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8" name="Rectangle 18">
            <a:extLst>
              <a:ext uri="{FF2B5EF4-FFF2-40B4-BE49-F238E27FC236}">
                <a16:creationId xmlns:a16="http://schemas.microsoft.com/office/drawing/2014/main" xmlns="" id="{282479BA-734F-43B2-863A-9BA8127A1932}"/>
              </a:ext>
            </a:extLst>
          </p:cNvPr>
          <p:cNvSpPr/>
          <p:nvPr/>
        </p:nvSpPr>
        <p:spPr>
          <a:xfrm>
            <a:off x="4970957" y="2074010"/>
            <a:ext cx="335348" cy="266441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9" name="Rounded Rectangle 25">
            <a:extLst>
              <a:ext uri="{FF2B5EF4-FFF2-40B4-BE49-F238E27FC236}">
                <a16:creationId xmlns:a16="http://schemas.microsoft.com/office/drawing/2014/main" xmlns="" id="{CB6A66D9-3F98-4100-95A8-E98DA219C0AE}"/>
              </a:ext>
            </a:extLst>
          </p:cNvPr>
          <p:cNvSpPr/>
          <p:nvPr/>
        </p:nvSpPr>
        <p:spPr>
          <a:xfrm>
            <a:off x="5582675" y="2063662"/>
            <a:ext cx="204209" cy="287136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0" name="Chord 14">
            <a:extLst>
              <a:ext uri="{FF2B5EF4-FFF2-40B4-BE49-F238E27FC236}">
                <a16:creationId xmlns:a16="http://schemas.microsoft.com/office/drawing/2014/main" xmlns="" id="{F68003E8-78C9-4F0E-8C3A-523A4C77F9E4}"/>
              </a:ext>
            </a:extLst>
          </p:cNvPr>
          <p:cNvSpPr/>
          <p:nvPr/>
        </p:nvSpPr>
        <p:spPr>
          <a:xfrm>
            <a:off x="4739580" y="4101013"/>
            <a:ext cx="350089" cy="441784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1" name="Rounded Rectangle 6">
            <a:extLst>
              <a:ext uri="{FF2B5EF4-FFF2-40B4-BE49-F238E27FC236}">
                <a16:creationId xmlns:a16="http://schemas.microsoft.com/office/drawing/2014/main" xmlns="" id="{ABA07F8C-4789-440C-886D-B71350703E63}"/>
              </a:ext>
            </a:extLst>
          </p:cNvPr>
          <p:cNvSpPr/>
          <p:nvPr/>
        </p:nvSpPr>
        <p:spPr>
          <a:xfrm>
            <a:off x="3709354" y="2008765"/>
            <a:ext cx="347025" cy="352816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2" name="Oval 66">
            <a:extLst>
              <a:ext uri="{FF2B5EF4-FFF2-40B4-BE49-F238E27FC236}">
                <a16:creationId xmlns:a16="http://schemas.microsoft.com/office/drawing/2014/main" xmlns="" id="{C537BE3A-A2FB-472A-B1C8-923CC9673104}"/>
              </a:ext>
            </a:extLst>
          </p:cNvPr>
          <p:cNvSpPr/>
          <p:nvPr/>
        </p:nvSpPr>
        <p:spPr>
          <a:xfrm rot="20700000">
            <a:off x="4888177" y="2802702"/>
            <a:ext cx="374702" cy="320962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3" name="Isosceles Triangle 13">
            <a:extLst>
              <a:ext uri="{FF2B5EF4-FFF2-40B4-BE49-F238E27FC236}">
                <a16:creationId xmlns:a16="http://schemas.microsoft.com/office/drawing/2014/main" xmlns="" id="{C098A64C-7BB1-4A58-A95D-0AC57B929467}"/>
              </a:ext>
            </a:extLst>
          </p:cNvPr>
          <p:cNvSpPr/>
          <p:nvPr/>
        </p:nvSpPr>
        <p:spPr>
          <a:xfrm rot="10800000">
            <a:off x="4239875" y="4067280"/>
            <a:ext cx="257150" cy="509250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4" name="Smiley Face 14">
            <a:extLst>
              <a:ext uri="{FF2B5EF4-FFF2-40B4-BE49-F238E27FC236}">
                <a16:creationId xmlns:a16="http://schemas.microsoft.com/office/drawing/2014/main" xmlns="" id="{13682D71-CAA7-4523-9C13-01079DFA22A4}"/>
              </a:ext>
            </a:extLst>
          </p:cNvPr>
          <p:cNvSpPr/>
          <p:nvPr/>
        </p:nvSpPr>
        <p:spPr>
          <a:xfrm>
            <a:off x="5898553" y="4130712"/>
            <a:ext cx="382387" cy="38238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5" name="Smiley Face 12">
            <a:extLst>
              <a:ext uri="{FF2B5EF4-FFF2-40B4-BE49-F238E27FC236}">
                <a16:creationId xmlns:a16="http://schemas.microsoft.com/office/drawing/2014/main" xmlns="" id="{8223930C-120B-4701-8AED-1569CF14FF68}"/>
              </a:ext>
            </a:extLst>
          </p:cNvPr>
          <p:cNvSpPr/>
          <p:nvPr/>
        </p:nvSpPr>
        <p:spPr>
          <a:xfrm>
            <a:off x="7635601" y="4130712"/>
            <a:ext cx="382387" cy="38238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6" name="Smiley Face 15">
            <a:extLst>
              <a:ext uri="{FF2B5EF4-FFF2-40B4-BE49-F238E27FC236}">
                <a16:creationId xmlns:a16="http://schemas.microsoft.com/office/drawing/2014/main" xmlns="" id="{B7E20558-580E-4391-B654-A5827508F0E5}"/>
              </a:ext>
            </a:extLst>
          </p:cNvPr>
          <p:cNvSpPr/>
          <p:nvPr/>
        </p:nvSpPr>
        <p:spPr>
          <a:xfrm>
            <a:off x="6480365" y="4132809"/>
            <a:ext cx="378193" cy="37819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7" name="Oval 37">
            <a:extLst>
              <a:ext uri="{FF2B5EF4-FFF2-40B4-BE49-F238E27FC236}">
                <a16:creationId xmlns:a16="http://schemas.microsoft.com/office/drawing/2014/main" xmlns="" id="{D1FE07CE-0713-4C8C-9FA5-A2DC945216DC}"/>
              </a:ext>
            </a:extLst>
          </p:cNvPr>
          <p:cNvSpPr/>
          <p:nvPr/>
        </p:nvSpPr>
        <p:spPr>
          <a:xfrm>
            <a:off x="8217414" y="4128388"/>
            <a:ext cx="387034" cy="3870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8" name="Smiley Face 14">
            <a:extLst>
              <a:ext uri="{FF2B5EF4-FFF2-40B4-BE49-F238E27FC236}">
                <a16:creationId xmlns:a16="http://schemas.microsoft.com/office/drawing/2014/main" xmlns="" id="{A39BD680-571E-445A-A1A6-30946DE0D6FD}"/>
              </a:ext>
            </a:extLst>
          </p:cNvPr>
          <p:cNvSpPr/>
          <p:nvPr/>
        </p:nvSpPr>
        <p:spPr>
          <a:xfrm>
            <a:off x="7057983" y="4132809"/>
            <a:ext cx="378193" cy="37819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9" name="Rectangle 16">
            <a:extLst>
              <a:ext uri="{FF2B5EF4-FFF2-40B4-BE49-F238E27FC236}">
                <a16:creationId xmlns:a16="http://schemas.microsoft.com/office/drawing/2014/main" xmlns="" id="{24070E0C-0BE8-4115-9A7F-7E499162405F}"/>
              </a:ext>
            </a:extLst>
          </p:cNvPr>
          <p:cNvSpPr/>
          <p:nvPr/>
        </p:nvSpPr>
        <p:spPr>
          <a:xfrm rot="2700000">
            <a:off x="4333760" y="2724811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0" name="Rectangle 9">
            <a:extLst>
              <a:ext uri="{FF2B5EF4-FFF2-40B4-BE49-F238E27FC236}">
                <a16:creationId xmlns:a16="http://schemas.microsoft.com/office/drawing/2014/main" xmlns="" id="{C32236AB-FF70-4BB0-8C9E-A65E6CC9E280}"/>
              </a:ext>
            </a:extLst>
          </p:cNvPr>
          <p:cNvSpPr/>
          <p:nvPr/>
        </p:nvSpPr>
        <p:spPr>
          <a:xfrm>
            <a:off x="3702389" y="2741950"/>
            <a:ext cx="360125" cy="3371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1" name="Round Same Side Corner Rectangle 6">
            <a:extLst>
              <a:ext uri="{FF2B5EF4-FFF2-40B4-BE49-F238E27FC236}">
                <a16:creationId xmlns:a16="http://schemas.microsoft.com/office/drawing/2014/main" xmlns="" id="{3ED97587-85A0-4225-BAE8-4C45FC92FC12}"/>
              </a:ext>
            </a:extLst>
          </p:cNvPr>
          <p:cNvSpPr/>
          <p:nvPr/>
        </p:nvSpPr>
        <p:spPr>
          <a:xfrm rot="2700000">
            <a:off x="5462844" y="4060819"/>
            <a:ext cx="130246" cy="52217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2" name="Frame 17">
            <a:extLst>
              <a:ext uri="{FF2B5EF4-FFF2-40B4-BE49-F238E27FC236}">
                <a16:creationId xmlns:a16="http://schemas.microsoft.com/office/drawing/2014/main" xmlns="" id="{1F99A886-D8C7-42CD-AEEA-37019E1567C2}"/>
              </a:ext>
            </a:extLst>
          </p:cNvPr>
          <p:cNvSpPr/>
          <p:nvPr/>
        </p:nvSpPr>
        <p:spPr>
          <a:xfrm>
            <a:off x="3685358" y="3471419"/>
            <a:ext cx="347025" cy="34702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3" name="Rounded Rectangle 5">
            <a:extLst>
              <a:ext uri="{FF2B5EF4-FFF2-40B4-BE49-F238E27FC236}">
                <a16:creationId xmlns:a16="http://schemas.microsoft.com/office/drawing/2014/main" xmlns="" id="{F36D3852-C23D-47AF-B6C9-E741ECA0DD28}"/>
              </a:ext>
            </a:extLst>
          </p:cNvPr>
          <p:cNvSpPr/>
          <p:nvPr/>
        </p:nvSpPr>
        <p:spPr>
          <a:xfrm flipH="1">
            <a:off x="7595854" y="2065085"/>
            <a:ext cx="344621" cy="284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4" name="Teardrop 1">
            <a:extLst>
              <a:ext uri="{FF2B5EF4-FFF2-40B4-BE49-F238E27FC236}">
                <a16:creationId xmlns:a16="http://schemas.microsoft.com/office/drawing/2014/main" xmlns="" id="{EB1E6B34-2C9B-4A6D-9808-A6A731D513AC}"/>
              </a:ext>
            </a:extLst>
          </p:cNvPr>
          <p:cNvSpPr/>
          <p:nvPr/>
        </p:nvSpPr>
        <p:spPr>
          <a:xfrm rot="18805991">
            <a:off x="7612430" y="1372092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5" name="Rectangle 130">
            <a:extLst>
              <a:ext uri="{FF2B5EF4-FFF2-40B4-BE49-F238E27FC236}">
                <a16:creationId xmlns:a16="http://schemas.microsoft.com/office/drawing/2014/main" xmlns="" id="{0F74E785-63DA-4356-8A97-5D8C305448C6}"/>
              </a:ext>
            </a:extLst>
          </p:cNvPr>
          <p:cNvSpPr/>
          <p:nvPr/>
        </p:nvSpPr>
        <p:spPr>
          <a:xfrm>
            <a:off x="8162947" y="1372137"/>
            <a:ext cx="371900" cy="37358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6" name="Right Triangle 17">
            <a:extLst>
              <a:ext uri="{FF2B5EF4-FFF2-40B4-BE49-F238E27FC236}">
                <a16:creationId xmlns:a16="http://schemas.microsoft.com/office/drawing/2014/main" xmlns="" id="{BB07DB62-35C8-4E76-B9E7-3D67D7E25125}"/>
              </a:ext>
            </a:extLst>
          </p:cNvPr>
          <p:cNvSpPr>
            <a:spLocks noChangeAspect="1"/>
          </p:cNvSpPr>
          <p:nvPr/>
        </p:nvSpPr>
        <p:spPr>
          <a:xfrm>
            <a:off x="7091217" y="3447251"/>
            <a:ext cx="326534" cy="388800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7" name="Right Triangle 17">
            <a:extLst>
              <a:ext uri="{FF2B5EF4-FFF2-40B4-BE49-F238E27FC236}">
                <a16:creationId xmlns:a16="http://schemas.microsoft.com/office/drawing/2014/main" xmlns="" id="{944CDFF2-9E10-44F1-8A70-EEC15A1AD3B7}"/>
              </a:ext>
            </a:extLst>
          </p:cNvPr>
          <p:cNvSpPr>
            <a:spLocks noChangeAspect="1"/>
          </p:cNvSpPr>
          <p:nvPr/>
        </p:nvSpPr>
        <p:spPr>
          <a:xfrm>
            <a:off x="6493638" y="3447251"/>
            <a:ext cx="326534" cy="388800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8" name="Right Triangle 17">
            <a:extLst>
              <a:ext uri="{FF2B5EF4-FFF2-40B4-BE49-F238E27FC236}">
                <a16:creationId xmlns:a16="http://schemas.microsoft.com/office/drawing/2014/main" xmlns="" id="{53C8FEFF-6A2D-49F1-AE76-3D6848DC9656}"/>
              </a:ext>
            </a:extLst>
          </p:cNvPr>
          <p:cNvSpPr>
            <a:spLocks noChangeAspect="1"/>
          </p:cNvSpPr>
          <p:nvPr/>
        </p:nvSpPr>
        <p:spPr>
          <a:xfrm>
            <a:off x="7688796" y="3447251"/>
            <a:ext cx="326534" cy="388800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9" name="Oval 44">
            <a:extLst>
              <a:ext uri="{FF2B5EF4-FFF2-40B4-BE49-F238E27FC236}">
                <a16:creationId xmlns:a16="http://schemas.microsoft.com/office/drawing/2014/main" xmlns="" id="{F306B0BA-CD55-4A8E-A486-A7AB32656CBC}"/>
              </a:ext>
            </a:extLst>
          </p:cNvPr>
          <p:cNvSpPr>
            <a:spLocks noChangeAspect="1"/>
          </p:cNvSpPr>
          <p:nvPr/>
        </p:nvSpPr>
        <p:spPr>
          <a:xfrm>
            <a:off x="8286375" y="3447251"/>
            <a:ext cx="326534" cy="388800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05164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Icon Sets : B</a:t>
            </a:r>
            <a:endParaRPr lang="ko-KR" altLang="en-US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F6F92049-894D-454F-8357-6F8DA198DD80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165DF8D1-DF53-4E0C-B16A-8523DC6AFB51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58F7A65B-7E58-4626-A7DB-A7168D8FFA57}"/>
              </a:ext>
            </a:extLst>
          </p:cNvPr>
          <p:cNvSpPr txBox="1"/>
          <p:nvPr/>
        </p:nvSpPr>
        <p:spPr>
          <a:xfrm>
            <a:off x="711704" y="4248539"/>
            <a:ext cx="2232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412E7A17-52A3-4F4A-903D-B5E4244FE437}"/>
              </a:ext>
            </a:extLst>
          </p:cNvPr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  <p:sp>
        <p:nvSpPr>
          <p:cNvPr id="57" name="Isosceles Triangle 68">
            <a:extLst>
              <a:ext uri="{FF2B5EF4-FFF2-40B4-BE49-F238E27FC236}">
                <a16:creationId xmlns:a16="http://schemas.microsoft.com/office/drawing/2014/main" xmlns="" id="{CE21E4DD-EBFB-4A2F-A908-6CAF63880735}"/>
              </a:ext>
            </a:extLst>
          </p:cNvPr>
          <p:cNvSpPr/>
          <p:nvPr/>
        </p:nvSpPr>
        <p:spPr>
          <a:xfrm rot="10800000">
            <a:off x="6076603" y="3430121"/>
            <a:ext cx="154974" cy="482618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8" name="Rectangle 9">
            <a:extLst>
              <a:ext uri="{FF2B5EF4-FFF2-40B4-BE49-F238E27FC236}">
                <a16:creationId xmlns:a16="http://schemas.microsoft.com/office/drawing/2014/main" xmlns="" id="{C1726DAB-5E5F-4710-B8B8-3AB8305C013C}"/>
              </a:ext>
            </a:extLst>
          </p:cNvPr>
          <p:cNvSpPr/>
          <p:nvPr/>
        </p:nvSpPr>
        <p:spPr>
          <a:xfrm>
            <a:off x="6472358" y="3485841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9" name="Isosceles Triangle 8">
            <a:extLst>
              <a:ext uri="{FF2B5EF4-FFF2-40B4-BE49-F238E27FC236}">
                <a16:creationId xmlns:a16="http://schemas.microsoft.com/office/drawing/2014/main" xmlns="" id="{A32BDD81-898B-4369-875E-0ACDEBB01AFF}"/>
              </a:ext>
            </a:extLst>
          </p:cNvPr>
          <p:cNvSpPr/>
          <p:nvPr/>
        </p:nvSpPr>
        <p:spPr>
          <a:xfrm rot="16200000">
            <a:off x="3610095" y="2744881"/>
            <a:ext cx="311874" cy="371836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0" name="Donut 8">
            <a:extLst>
              <a:ext uri="{FF2B5EF4-FFF2-40B4-BE49-F238E27FC236}">
                <a16:creationId xmlns:a16="http://schemas.microsoft.com/office/drawing/2014/main" xmlns="" id="{1FD89CD3-1952-4A37-9DAB-6A6DBBA51E03}"/>
              </a:ext>
            </a:extLst>
          </p:cNvPr>
          <p:cNvSpPr/>
          <p:nvPr/>
        </p:nvSpPr>
        <p:spPr>
          <a:xfrm>
            <a:off x="7202344" y="2726749"/>
            <a:ext cx="341413" cy="40809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1" name="Freeform 18">
            <a:extLst>
              <a:ext uri="{FF2B5EF4-FFF2-40B4-BE49-F238E27FC236}">
                <a16:creationId xmlns:a16="http://schemas.microsoft.com/office/drawing/2014/main" xmlns="" id="{BDB2FDDF-282C-4830-B537-159C2C3807F6}"/>
              </a:ext>
            </a:extLst>
          </p:cNvPr>
          <p:cNvSpPr/>
          <p:nvPr/>
        </p:nvSpPr>
        <p:spPr>
          <a:xfrm>
            <a:off x="7644583" y="3526543"/>
            <a:ext cx="359044" cy="289775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2" name="Oval 7">
            <a:extLst>
              <a:ext uri="{FF2B5EF4-FFF2-40B4-BE49-F238E27FC236}">
                <a16:creationId xmlns:a16="http://schemas.microsoft.com/office/drawing/2014/main" xmlns="" id="{00E04F4B-AA92-44F9-B129-3119152F1FD1}"/>
              </a:ext>
            </a:extLst>
          </p:cNvPr>
          <p:cNvSpPr/>
          <p:nvPr/>
        </p:nvSpPr>
        <p:spPr>
          <a:xfrm>
            <a:off x="7748036" y="2750160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3" name="Freeform 20">
            <a:extLst>
              <a:ext uri="{FF2B5EF4-FFF2-40B4-BE49-F238E27FC236}">
                <a16:creationId xmlns:a16="http://schemas.microsoft.com/office/drawing/2014/main" xmlns="" id="{723D4AF6-DCBB-4006-B731-A70A822C80C3}"/>
              </a:ext>
            </a:extLst>
          </p:cNvPr>
          <p:cNvSpPr/>
          <p:nvPr/>
        </p:nvSpPr>
        <p:spPr>
          <a:xfrm>
            <a:off x="8271827" y="4162169"/>
            <a:ext cx="376670" cy="402560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4" name="Rounded Rectangle 25">
            <a:extLst>
              <a:ext uri="{FF2B5EF4-FFF2-40B4-BE49-F238E27FC236}">
                <a16:creationId xmlns:a16="http://schemas.microsoft.com/office/drawing/2014/main" xmlns="" id="{526B3303-0625-4B02-AF24-C78E11A9BA0E}"/>
              </a:ext>
            </a:extLst>
          </p:cNvPr>
          <p:cNvSpPr/>
          <p:nvPr/>
        </p:nvSpPr>
        <p:spPr>
          <a:xfrm>
            <a:off x="8254078" y="2047226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5" name="Block Arc 41">
            <a:extLst>
              <a:ext uri="{FF2B5EF4-FFF2-40B4-BE49-F238E27FC236}">
                <a16:creationId xmlns:a16="http://schemas.microsoft.com/office/drawing/2014/main" xmlns="" id="{1D3322F0-B75A-4D1C-BDC8-38E813998E2C}"/>
              </a:ext>
            </a:extLst>
          </p:cNvPr>
          <p:cNvSpPr/>
          <p:nvPr/>
        </p:nvSpPr>
        <p:spPr>
          <a:xfrm>
            <a:off x="7187564" y="4163165"/>
            <a:ext cx="395557" cy="400568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6" name="Round Same Side Corner Rectangle 11">
            <a:extLst>
              <a:ext uri="{FF2B5EF4-FFF2-40B4-BE49-F238E27FC236}">
                <a16:creationId xmlns:a16="http://schemas.microsoft.com/office/drawing/2014/main" xmlns="" id="{7C6C2763-BB6D-4012-8669-5C41FA0EC91A}"/>
              </a:ext>
            </a:extLst>
          </p:cNvPr>
          <p:cNvSpPr/>
          <p:nvPr/>
        </p:nvSpPr>
        <p:spPr>
          <a:xfrm rot="9900000">
            <a:off x="7717589" y="1270728"/>
            <a:ext cx="407173" cy="34581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7" name="Donut 39">
            <a:extLst>
              <a:ext uri="{FF2B5EF4-FFF2-40B4-BE49-F238E27FC236}">
                <a16:creationId xmlns:a16="http://schemas.microsoft.com/office/drawing/2014/main" xmlns="" id="{7EFB2273-5022-4E7D-9347-0D03BE75945A}"/>
              </a:ext>
            </a:extLst>
          </p:cNvPr>
          <p:cNvSpPr/>
          <p:nvPr/>
        </p:nvSpPr>
        <p:spPr>
          <a:xfrm>
            <a:off x="3530744" y="3469364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8" name="Freeform 25">
            <a:extLst>
              <a:ext uri="{FF2B5EF4-FFF2-40B4-BE49-F238E27FC236}">
                <a16:creationId xmlns:a16="http://schemas.microsoft.com/office/drawing/2014/main" xmlns="" id="{5D86F76E-FEC9-47D2-8F6D-2072178D0861}"/>
              </a:ext>
            </a:extLst>
          </p:cNvPr>
          <p:cNvSpPr/>
          <p:nvPr/>
        </p:nvSpPr>
        <p:spPr>
          <a:xfrm>
            <a:off x="6704653" y="2749259"/>
            <a:ext cx="293412" cy="363079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9" name="Rectangle 36">
            <a:extLst>
              <a:ext uri="{FF2B5EF4-FFF2-40B4-BE49-F238E27FC236}">
                <a16:creationId xmlns:a16="http://schemas.microsoft.com/office/drawing/2014/main" xmlns="" id="{A820FF91-200D-4263-8420-593AEBEF4872}"/>
              </a:ext>
            </a:extLst>
          </p:cNvPr>
          <p:cNvSpPr/>
          <p:nvPr/>
        </p:nvSpPr>
        <p:spPr>
          <a:xfrm>
            <a:off x="4175657" y="3499408"/>
            <a:ext cx="411575" cy="34404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0" name="Rounded Rectangle 27">
            <a:extLst>
              <a:ext uri="{FF2B5EF4-FFF2-40B4-BE49-F238E27FC236}">
                <a16:creationId xmlns:a16="http://schemas.microsoft.com/office/drawing/2014/main" xmlns="" id="{C4895070-B557-4E2B-B74A-09A344AA022F}"/>
              </a:ext>
            </a:extLst>
          </p:cNvPr>
          <p:cNvSpPr/>
          <p:nvPr/>
        </p:nvSpPr>
        <p:spPr>
          <a:xfrm>
            <a:off x="6388738" y="1280390"/>
            <a:ext cx="425042" cy="3264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1" name="Rounded Rectangle 7">
            <a:extLst>
              <a:ext uri="{FF2B5EF4-FFF2-40B4-BE49-F238E27FC236}">
                <a16:creationId xmlns:a16="http://schemas.microsoft.com/office/drawing/2014/main" xmlns="" id="{207D00F2-7CF9-417E-AD3E-E5B642C85601}"/>
              </a:ext>
            </a:extLst>
          </p:cNvPr>
          <p:cNvSpPr/>
          <p:nvPr/>
        </p:nvSpPr>
        <p:spPr>
          <a:xfrm>
            <a:off x="7049617" y="1257171"/>
            <a:ext cx="432135" cy="37292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2" name="Chord 15">
            <a:extLst>
              <a:ext uri="{FF2B5EF4-FFF2-40B4-BE49-F238E27FC236}">
                <a16:creationId xmlns:a16="http://schemas.microsoft.com/office/drawing/2014/main" xmlns="" id="{BD4910E8-4B7E-43D1-B7D9-237D2518E32D}"/>
              </a:ext>
            </a:extLst>
          </p:cNvPr>
          <p:cNvSpPr/>
          <p:nvPr/>
        </p:nvSpPr>
        <p:spPr>
          <a:xfrm>
            <a:off x="8360600" y="1226562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3" name="Rectangle 16">
            <a:extLst>
              <a:ext uri="{FF2B5EF4-FFF2-40B4-BE49-F238E27FC236}">
                <a16:creationId xmlns:a16="http://schemas.microsoft.com/office/drawing/2014/main" xmlns="" id="{ED9EA873-9465-4572-9381-3195A21619BA}"/>
              </a:ext>
            </a:extLst>
          </p:cNvPr>
          <p:cNvSpPr/>
          <p:nvPr/>
        </p:nvSpPr>
        <p:spPr>
          <a:xfrm>
            <a:off x="4828013" y="3529428"/>
            <a:ext cx="432135" cy="28400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xmlns="" id="{5F9E6602-AD42-45BA-93B5-3E8ADE5DF25C}"/>
              </a:ext>
            </a:extLst>
          </p:cNvPr>
          <p:cNvSpPr/>
          <p:nvPr/>
        </p:nvSpPr>
        <p:spPr>
          <a:xfrm>
            <a:off x="4156229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5" name="Rounded Rectangle 6">
            <a:extLst>
              <a:ext uri="{FF2B5EF4-FFF2-40B4-BE49-F238E27FC236}">
                <a16:creationId xmlns:a16="http://schemas.microsoft.com/office/drawing/2014/main" xmlns="" id="{A8443178-834B-4C00-BEDB-722BDC9A5570}"/>
              </a:ext>
            </a:extLst>
          </p:cNvPr>
          <p:cNvSpPr/>
          <p:nvPr/>
        </p:nvSpPr>
        <p:spPr>
          <a:xfrm>
            <a:off x="4793335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6" name="Rounded Rectangle 6">
            <a:extLst>
              <a:ext uri="{FF2B5EF4-FFF2-40B4-BE49-F238E27FC236}">
                <a16:creationId xmlns:a16="http://schemas.microsoft.com/office/drawing/2014/main" xmlns="" id="{2EC6D2AA-A036-418B-9FEA-53D6BF8840F0}"/>
              </a:ext>
            </a:extLst>
          </p:cNvPr>
          <p:cNvSpPr/>
          <p:nvPr/>
        </p:nvSpPr>
        <p:spPr>
          <a:xfrm>
            <a:off x="5430441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7" name="Rounded Rectangle 6">
            <a:extLst>
              <a:ext uri="{FF2B5EF4-FFF2-40B4-BE49-F238E27FC236}">
                <a16:creationId xmlns:a16="http://schemas.microsoft.com/office/drawing/2014/main" xmlns="" id="{F10B16A9-F5D5-4539-9822-FCE273CDCA3B}"/>
              </a:ext>
            </a:extLst>
          </p:cNvPr>
          <p:cNvSpPr/>
          <p:nvPr/>
        </p:nvSpPr>
        <p:spPr>
          <a:xfrm>
            <a:off x="6067547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8" name="Teardrop 6">
            <a:extLst>
              <a:ext uri="{FF2B5EF4-FFF2-40B4-BE49-F238E27FC236}">
                <a16:creationId xmlns:a16="http://schemas.microsoft.com/office/drawing/2014/main" xmlns="" id="{26C206AD-1265-46A3-A476-738DA544D770}"/>
              </a:ext>
            </a:extLst>
          </p:cNvPr>
          <p:cNvSpPr/>
          <p:nvPr/>
        </p:nvSpPr>
        <p:spPr>
          <a:xfrm rot="8100000">
            <a:off x="8313590" y="2784226"/>
            <a:ext cx="293144" cy="293145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9" name="Donut 24">
            <a:extLst>
              <a:ext uri="{FF2B5EF4-FFF2-40B4-BE49-F238E27FC236}">
                <a16:creationId xmlns:a16="http://schemas.microsoft.com/office/drawing/2014/main" xmlns="" id="{DBD3F49B-4204-43B9-8636-27D9BBE34A89}"/>
              </a:ext>
            </a:extLst>
          </p:cNvPr>
          <p:cNvSpPr/>
          <p:nvPr/>
        </p:nvSpPr>
        <p:spPr>
          <a:xfrm>
            <a:off x="4603191" y="1979686"/>
            <a:ext cx="433604" cy="4371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0" name="Chord 38">
            <a:extLst>
              <a:ext uri="{FF2B5EF4-FFF2-40B4-BE49-F238E27FC236}">
                <a16:creationId xmlns:a16="http://schemas.microsoft.com/office/drawing/2014/main" xmlns="" id="{8151EDCE-2F81-4710-B0BB-691D56583C74}"/>
              </a:ext>
            </a:extLst>
          </p:cNvPr>
          <p:cNvSpPr/>
          <p:nvPr/>
        </p:nvSpPr>
        <p:spPr>
          <a:xfrm>
            <a:off x="5277177" y="1979317"/>
            <a:ext cx="340508" cy="437873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1" name="Heart 38">
            <a:extLst>
              <a:ext uri="{FF2B5EF4-FFF2-40B4-BE49-F238E27FC236}">
                <a16:creationId xmlns:a16="http://schemas.microsoft.com/office/drawing/2014/main" xmlns="" id="{B94B6424-C9C4-4385-8A3D-28940C479664}"/>
              </a:ext>
            </a:extLst>
          </p:cNvPr>
          <p:cNvSpPr/>
          <p:nvPr/>
        </p:nvSpPr>
        <p:spPr>
          <a:xfrm>
            <a:off x="5770720" y="1252545"/>
            <a:ext cx="382181" cy="382181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2" name="Round Same Side Corner Rectangle 19">
            <a:extLst>
              <a:ext uri="{FF2B5EF4-FFF2-40B4-BE49-F238E27FC236}">
                <a16:creationId xmlns:a16="http://schemas.microsoft.com/office/drawing/2014/main" xmlns="" id="{356F4553-A911-4766-92CE-C91D4333AE33}"/>
              </a:ext>
            </a:extLst>
          </p:cNvPr>
          <p:cNvSpPr/>
          <p:nvPr/>
        </p:nvSpPr>
        <p:spPr>
          <a:xfrm>
            <a:off x="7782928" y="4184858"/>
            <a:ext cx="289093" cy="357183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3" name="Rectangle 23">
            <a:extLst>
              <a:ext uri="{FF2B5EF4-FFF2-40B4-BE49-F238E27FC236}">
                <a16:creationId xmlns:a16="http://schemas.microsoft.com/office/drawing/2014/main" xmlns="" id="{F190AAFE-29CD-417F-A967-76174C978866}"/>
              </a:ext>
            </a:extLst>
          </p:cNvPr>
          <p:cNvSpPr/>
          <p:nvPr/>
        </p:nvSpPr>
        <p:spPr>
          <a:xfrm>
            <a:off x="3527955" y="4223407"/>
            <a:ext cx="476152" cy="280084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4" name="Oval 31">
            <a:extLst>
              <a:ext uri="{FF2B5EF4-FFF2-40B4-BE49-F238E27FC236}">
                <a16:creationId xmlns:a16="http://schemas.microsoft.com/office/drawing/2014/main" xmlns="" id="{0B13B3A3-2C9F-49DC-9738-44F9E7CE6B6C}"/>
              </a:ext>
            </a:extLst>
          </p:cNvPr>
          <p:cNvSpPr/>
          <p:nvPr/>
        </p:nvSpPr>
        <p:spPr>
          <a:xfrm>
            <a:off x="6633502" y="4184654"/>
            <a:ext cx="354255" cy="357590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5" name="Rectangle 23">
            <a:extLst>
              <a:ext uri="{FF2B5EF4-FFF2-40B4-BE49-F238E27FC236}">
                <a16:creationId xmlns:a16="http://schemas.microsoft.com/office/drawing/2014/main" xmlns="" id="{CFB4B500-F22D-4399-8AEF-CBB2D6CFE0A5}"/>
              </a:ext>
            </a:extLst>
          </p:cNvPr>
          <p:cNvSpPr/>
          <p:nvPr/>
        </p:nvSpPr>
        <p:spPr>
          <a:xfrm>
            <a:off x="4736303" y="4206900"/>
            <a:ext cx="485828" cy="313098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6" name="Oval 31">
            <a:extLst>
              <a:ext uri="{FF2B5EF4-FFF2-40B4-BE49-F238E27FC236}">
                <a16:creationId xmlns:a16="http://schemas.microsoft.com/office/drawing/2014/main" xmlns="" id="{1601DC70-EA66-4CED-89FB-8A44A2BB5CC0}"/>
              </a:ext>
            </a:extLst>
          </p:cNvPr>
          <p:cNvSpPr/>
          <p:nvPr/>
        </p:nvSpPr>
        <p:spPr>
          <a:xfrm>
            <a:off x="5421938" y="4162596"/>
            <a:ext cx="407177" cy="401707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7" name="Teardrop 17">
            <a:extLst>
              <a:ext uri="{FF2B5EF4-FFF2-40B4-BE49-F238E27FC236}">
                <a16:creationId xmlns:a16="http://schemas.microsoft.com/office/drawing/2014/main" xmlns="" id="{ADD34557-6FAF-4463-A517-13901A5E4A45}"/>
              </a:ext>
            </a:extLst>
          </p:cNvPr>
          <p:cNvSpPr/>
          <p:nvPr/>
        </p:nvSpPr>
        <p:spPr>
          <a:xfrm rot="18900000">
            <a:off x="4203914" y="4194545"/>
            <a:ext cx="332582" cy="337808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8" name="Rectangle 23">
            <a:extLst>
              <a:ext uri="{FF2B5EF4-FFF2-40B4-BE49-F238E27FC236}">
                <a16:creationId xmlns:a16="http://schemas.microsoft.com/office/drawing/2014/main" xmlns="" id="{4EA54365-683C-4E82-B468-AA89FBA721F0}"/>
              </a:ext>
            </a:extLst>
          </p:cNvPr>
          <p:cNvSpPr/>
          <p:nvPr/>
        </p:nvSpPr>
        <p:spPr>
          <a:xfrm>
            <a:off x="6028922" y="4159866"/>
            <a:ext cx="404773" cy="407167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9" name="Round Same Side Corner Rectangle 8">
            <a:extLst>
              <a:ext uri="{FF2B5EF4-FFF2-40B4-BE49-F238E27FC236}">
                <a16:creationId xmlns:a16="http://schemas.microsoft.com/office/drawing/2014/main" xmlns="" id="{1A44425D-34A4-4E2B-8855-07D53731870D}"/>
              </a:ext>
            </a:extLst>
          </p:cNvPr>
          <p:cNvSpPr/>
          <p:nvPr/>
        </p:nvSpPr>
        <p:spPr>
          <a:xfrm>
            <a:off x="3677801" y="1211259"/>
            <a:ext cx="176460" cy="464752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0" name="Round Same Side Corner Rectangle 20">
            <a:extLst>
              <a:ext uri="{FF2B5EF4-FFF2-40B4-BE49-F238E27FC236}">
                <a16:creationId xmlns:a16="http://schemas.microsoft.com/office/drawing/2014/main" xmlns="" id="{A4EA2886-7FB0-42E2-A9E6-B08C17779078}"/>
              </a:ext>
            </a:extLst>
          </p:cNvPr>
          <p:cNvSpPr/>
          <p:nvPr/>
        </p:nvSpPr>
        <p:spPr>
          <a:xfrm rot="10800000">
            <a:off x="4090098" y="1209113"/>
            <a:ext cx="219879" cy="469045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1" name="Donut 87">
            <a:extLst>
              <a:ext uri="{FF2B5EF4-FFF2-40B4-BE49-F238E27FC236}">
                <a16:creationId xmlns:a16="http://schemas.microsoft.com/office/drawing/2014/main" xmlns="" id="{89A0D401-3339-404E-A196-ABE692A38B97}"/>
              </a:ext>
            </a:extLst>
          </p:cNvPr>
          <p:cNvSpPr/>
          <p:nvPr/>
        </p:nvSpPr>
        <p:spPr>
          <a:xfrm>
            <a:off x="4545814" y="1274208"/>
            <a:ext cx="356471" cy="366339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2" name="Donut 90">
            <a:extLst>
              <a:ext uri="{FF2B5EF4-FFF2-40B4-BE49-F238E27FC236}">
                <a16:creationId xmlns:a16="http://schemas.microsoft.com/office/drawing/2014/main" xmlns="" id="{C772E5EE-A3A0-4AA5-B38F-12D58AA8EB49}"/>
              </a:ext>
            </a:extLst>
          </p:cNvPr>
          <p:cNvSpPr/>
          <p:nvPr/>
        </p:nvSpPr>
        <p:spPr>
          <a:xfrm>
            <a:off x="5161285" y="1247479"/>
            <a:ext cx="373598" cy="38181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3" name="Oval 6">
            <a:extLst>
              <a:ext uri="{FF2B5EF4-FFF2-40B4-BE49-F238E27FC236}">
                <a16:creationId xmlns:a16="http://schemas.microsoft.com/office/drawing/2014/main" xmlns="" id="{54F3AB4E-41BA-4849-A5EF-4687118D9FF7}"/>
              </a:ext>
            </a:extLst>
          </p:cNvPr>
          <p:cNvSpPr/>
          <p:nvPr/>
        </p:nvSpPr>
        <p:spPr>
          <a:xfrm>
            <a:off x="5858067" y="2021781"/>
            <a:ext cx="356681" cy="352945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4" name="Block Arc 25">
            <a:extLst>
              <a:ext uri="{FF2B5EF4-FFF2-40B4-BE49-F238E27FC236}">
                <a16:creationId xmlns:a16="http://schemas.microsoft.com/office/drawing/2014/main" xmlns="" id="{71E46DF5-CDD5-43CC-B680-09BEA831AA5A}"/>
              </a:ext>
            </a:extLst>
          </p:cNvPr>
          <p:cNvSpPr/>
          <p:nvPr/>
        </p:nvSpPr>
        <p:spPr>
          <a:xfrm>
            <a:off x="4117415" y="2020993"/>
            <a:ext cx="245394" cy="354521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5" name="Block Arc 31">
            <a:extLst>
              <a:ext uri="{FF2B5EF4-FFF2-40B4-BE49-F238E27FC236}">
                <a16:creationId xmlns:a16="http://schemas.microsoft.com/office/drawing/2014/main" xmlns="" id="{13E2F61D-0950-488F-A138-54ABA876B6A9}"/>
              </a:ext>
            </a:extLst>
          </p:cNvPr>
          <p:cNvSpPr/>
          <p:nvPr/>
        </p:nvSpPr>
        <p:spPr>
          <a:xfrm>
            <a:off x="6455130" y="2020993"/>
            <a:ext cx="320167" cy="354521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6" name="Freeform 53">
            <a:extLst>
              <a:ext uri="{FF2B5EF4-FFF2-40B4-BE49-F238E27FC236}">
                <a16:creationId xmlns:a16="http://schemas.microsoft.com/office/drawing/2014/main" xmlns="" id="{049AC4EC-20D4-4BEF-8063-2CFD0BD8C9F4}"/>
              </a:ext>
            </a:extLst>
          </p:cNvPr>
          <p:cNvSpPr/>
          <p:nvPr/>
        </p:nvSpPr>
        <p:spPr>
          <a:xfrm>
            <a:off x="7662840" y="2018386"/>
            <a:ext cx="350856" cy="359735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7" name="Block Arc 10">
            <a:extLst>
              <a:ext uri="{FF2B5EF4-FFF2-40B4-BE49-F238E27FC236}">
                <a16:creationId xmlns:a16="http://schemas.microsoft.com/office/drawing/2014/main" xmlns="" id="{EAC8FD76-0B8D-4A30-B766-E074214B1FD5}"/>
              </a:ext>
            </a:extLst>
          </p:cNvPr>
          <p:cNvSpPr/>
          <p:nvPr/>
        </p:nvSpPr>
        <p:spPr>
          <a:xfrm>
            <a:off x="8244408" y="3525290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8" name="Freeform 55">
            <a:extLst>
              <a:ext uri="{FF2B5EF4-FFF2-40B4-BE49-F238E27FC236}">
                <a16:creationId xmlns:a16="http://schemas.microsoft.com/office/drawing/2014/main" xmlns="" id="{689B29C0-7B05-4637-BBFC-51F7062F6920}"/>
              </a:ext>
            </a:extLst>
          </p:cNvPr>
          <p:cNvSpPr/>
          <p:nvPr/>
        </p:nvSpPr>
        <p:spPr>
          <a:xfrm>
            <a:off x="3655029" y="1926261"/>
            <a:ext cx="222004" cy="54398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9" name="Round Same Side Corner Rectangle 36">
            <a:extLst>
              <a:ext uri="{FF2B5EF4-FFF2-40B4-BE49-F238E27FC236}">
                <a16:creationId xmlns:a16="http://schemas.microsoft.com/office/drawing/2014/main" xmlns="" id="{1DD9F14D-C4A9-411E-A68C-26B31133E5E4}"/>
              </a:ext>
            </a:extLst>
          </p:cNvPr>
          <p:cNvSpPr/>
          <p:nvPr/>
        </p:nvSpPr>
        <p:spPr>
          <a:xfrm>
            <a:off x="7015679" y="2037450"/>
            <a:ext cx="406779" cy="321606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0" name="Oval 21">
            <a:extLst>
              <a:ext uri="{FF2B5EF4-FFF2-40B4-BE49-F238E27FC236}">
                <a16:creationId xmlns:a16="http://schemas.microsoft.com/office/drawing/2014/main" xmlns="" id="{C5C40FFA-BDDB-4BC5-8FE9-5FE77A7A4D91}"/>
              </a:ext>
            </a:extLst>
          </p:cNvPr>
          <p:cNvSpPr>
            <a:spLocks noChangeAspect="1"/>
          </p:cNvSpPr>
          <p:nvPr/>
        </p:nvSpPr>
        <p:spPr>
          <a:xfrm>
            <a:off x="5500929" y="3502585"/>
            <a:ext cx="334893" cy="33769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1" name="Oval 32">
            <a:extLst>
              <a:ext uri="{FF2B5EF4-FFF2-40B4-BE49-F238E27FC236}">
                <a16:creationId xmlns:a16="http://schemas.microsoft.com/office/drawing/2014/main" xmlns="" id="{D9C81D40-2576-4611-9787-8ED8912D600F}"/>
              </a:ext>
            </a:extLst>
          </p:cNvPr>
          <p:cNvSpPr/>
          <p:nvPr/>
        </p:nvSpPr>
        <p:spPr>
          <a:xfrm>
            <a:off x="7084921" y="3479620"/>
            <a:ext cx="318881" cy="383620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17092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Icon Sets : C</a:t>
            </a:r>
            <a:endParaRPr lang="ko-KR" altLang="en-US" dirty="0"/>
          </a:p>
        </p:txBody>
      </p:sp>
      <p:sp>
        <p:nvSpPr>
          <p:cNvPr id="75" name="Freeform 47">
            <a:extLst>
              <a:ext uri="{FF2B5EF4-FFF2-40B4-BE49-F238E27FC236}">
                <a16:creationId xmlns:a16="http://schemas.microsoft.com/office/drawing/2014/main" xmlns="" id="{9E9C12B0-FB54-4BCD-A5FE-A9A5F22A0565}"/>
              </a:ext>
            </a:extLst>
          </p:cNvPr>
          <p:cNvSpPr>
            <a:spLocks noChangeAspect="1"/>
          </p:cNvSpPr>
          <p:nvPr/>
        </p:nvSpPr>
        <p:spPr>
          <a:xfrm>
            <a:off x="3706960" y="1353413"/>
            <a:ext cx="360219" cy="360000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6" name="Freeform 48">
            <a:extLst>
              <a:ext uri="{FF2B5EF4-FFF2-40B4-BE49-F238E27FC236}">
                <a16:creationId xmlns:a16="http://schemas.microsoft.com/office/drawing/2014/main" xmlns="" id="{33242698-9315-4790-8DFE-AC4E8383713A}"/>
              </a:ext>
            </a:extLst>
          </p:cNvPr>
          <p:cNvSpPr>
            <a:spLocks noChangeAspect="1"/>
          </p:cNvSpPr>
          <p:nvPr/>
        </p:nvSpPr>
        <p:spPr>
          <a:xfrm>
            <a:off x="4282582" y="1383506"/>
            <a:ext cx="360000" cy="299814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7" name="Freeform 49">
            <a:extLst>
              <a:ext uri="{FF2B5EF4-FFF2-40B4-BE49-F238E27FC236}">
                <a16:creationId xmlns:a16="http://schemas.microsoft.com/office/drawing/2014/main" xmlns="" id="{7EAD3C46-F684-465F-886A-2AA14C0F6618}"/>
              </a:ext>
            </a:extLst>
          </p:cNvPr>
          <p:cNvSpPr>
            <a:spLocks noChangeAspect="1"/>
          </p:cNvSpPr>
          <p:nvPr/>
        </p:nvSpPr>
        <p:spPr>
          <a:xfrm>
            <a:off x="5449552" y="1373426"/>
            <a:ext cx="319975" cy="319975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8" name="Freeform 50">
            <a:extLst>
              <a:ext uri="{FF2B5EF4-FFF2-40B4-BE49-F238E27FC236}">
                <a16:creationId xmlns:a16="http://schemas.microsoft.com/office/drawing/2014/main" xmlns="" id="{EBEA9ACE-2C2E-4A9B-A333-91CF24D50A6B}"/>
              </a:ext>
            </a:extLst>
          </p:cNvPr>
          <p:cNvSpPr>
            <a:spLocks noChangeAspect="1"/>
          </p:cNvSpPr>
          <p:nvPr/>
        </p:nvSpPr>
        <p:spPr>
          <a:xfrm>
            <a:off x="4851982" y="1381413"/>
            <a:ext cx="360000" cy="304000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9" name="Teardrop 9">
            <a:extLst>
              <a:ext uri="{FF2B5EF4-FFF2-40B4-BE49-F238E27FC236}">
                <a16:creationId xmlns:a16="http://schemas.microsoft.com/office/drawing/2014/main" xmlns="" id="{320C3E2C-EFC3-44EE-A35F-95191E2DFD9B}"/>
              </a:ext>
            </a:extLst>
          </p:cNvPr>
          <p:cNvSpPr>
            <a:spLocks noChangeAspect="1"/>
          </p:cNvSpPr>
          <p:nvPr/>
        </p:nvSpPr>
        <p:spPr>
          <a:xfrm rot="18900000">
            <a:off x="6023939" y="2076781"/>
            <a:ext cx="348493" cy="297430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Freeform 97">
            <a:extLst>
              <a:ext uri="{FF2B5EF4-FFF2-40B4-BE49-F238E27FC236}">
                <a16:creationId xmlns:a16="http://schemas.microsoft.com/office/drawing/2014/main" xmlns="" id="{B54F8BC9-7A82-425C-AF12-B8DA7ECDC36C}"/>
              </a:ext>
            </a:extLst>
          </p:cNvPr>
          <p:cNvSpPr>
            <a:spLocks noChangeAspect="1"/>
          </p:cNvSpPr>
          <p:nvPr/>
        </p:nvSpPr>
        <p:spPr>
          <a:xfrm>
            <a:off x="6513205" y="1376236"/>
            <a:ext cx="420675" cy="314355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Donut 22">
            <a:extLst>
              <a:ext uri="{FF2B5EF4-FFF2-40B4-BE49-F238E27FC236}">
                <a16:creationId xmlns:a16="http://schemas.microsoft.com/office/drawing/2014/main" xmlns="" id="{340B297B-3387-417A-B965-15069C915649}"/>
              </a:ext>
            </a:extLst>
          </p:cNvPr>
          <p:cNvSpPr>
            <a:spLocks noChangeAspect="1"/>
          </p:cNvSpPr>
          <p:nvPr/>
        </p:nvSpPr>
        <p:spPr>
          <a:xfrm>
            <a:off x="7679627" y="1441217"/>
            <a:ext cx="360000" cy="184392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2" name="Freeform 99">
            <a:extLst>
              <a:ext uri="{FF2B5EF4-FFF2-40B4-BE49-F238E27FC236}">
                <a16:creationId xmlns:a16="http://schemas.microsoft.com/office/drawing/2014/main" xmlns="" id="{5CB94B8C-F259-455A-B6D6-EEAF94D589B4}"/>
              </a:ext>
            </a:extLst>
          </p:cNvPr>
          <p:cNvSpPr>
            <a:spLocks noChangeAspect="1"/>
          </p:cNvSpPr>
          <p:nvPr/>
        </p:nvSpPr>
        <p:spPr>
          <a:xfrm>
            <a:off x="6066104" y="1368148"/>
            <a:ext cx="264162" cy="330530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3" name="Oval 10">
            <a:extLst>
              <a:ext uri="{FF2B5EF4-FFF2-40B4-BE49-F238E27FC236}">
                <a16:creationId xmlns:a16="http://schemas.microsoft.com/office/drawing/2014/main" xmlns="" id="{0D3F88AA-8871-49B0-8D98-B641A6D16906}"/>
              </a:ext>
            </a:extLst>
          </p:cNvPr>
          <p:cNvSpPr/>
          <p:nvPr/>
        </p:nvSpPr>
        <p:spPr>
          <a:xfrm>
            <a:off x="7124399" y="1368839"/>
            <a:ext cx="330674" cy="329148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Freeform 101">
            <a:extLst>
              <a:ext uri="{FF2B5EF4-FFF2-40B4-BE49-F238E27FC236}">
                <a16:creationId xmlns:a16="http://schemas.microsoft.com/office/drawing/2014/main" xmlns="" id="{E202E034-2714-428A-99CE-09AAF7FDCF49}"/>
              </a:ext>
            </a:extLst>
          </p:cNvPr>
          <p:cNvSpPr/>
          <p:nvPr/>
        </p:nvSpPr>
        <p:spPr>
          <a:xfrm>
            <a:off x="8293275" y="1404641"/>
            <a:ext cx="193444" cy="257545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5" name="Group 102">
            <a:extLst>
              <a:ext uri="{FF2B5EF4-FFF2-40B4-BE49-F238E27FC236}">
                <a16:creationId xmlns:a16="http://schemas.microsoft.com/office/drawing/2014/main" xmlns="" id="{55A99ECC-00C9-4E03-A688-E235E34C013B}"/>
              </a:ext>
            </a:extLst>
          </p:cNvPr>
          <p:cNvGrpSpPr>
            <a:grpSpLocks noChangeAspect="1"/>
          </p:cNvGrpSpPr>
          <p:nvPr/>
        </p:nvGrpSpPr>
        <p:grpSpPr>
          <a:xfrm>
            <a:off x="6612876" y="2045497"/>
            <a:ext cx="221332" cy="360000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86" name="Freeform 103">
              <a:extLst>
                <a:ext uri="{FF2B5EF4-FFF2-40B4-BE49-F238E27FC236}">
                  <a16:creationId xmlns:a16="http://schemas.microsoft.com/office/drawing/2014/main" xmlns="" id="{4ED53119-43B6-4D2C-9C73-08DDD9A12583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7" name="Freeform 104">
              <a:extLst>
                <a:ext uri="{FF2B5EF4-FFF2-40B4-BE49-F238E27FC236}">
                  <a16:creationId xmlns:a16="http://schemas.microsoft.com/office/drawing/2014/main" xmlns="" id="{0B0FC094-2114-4D1F-BDA5-A2BA67B0D732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8" name="Freeform 105">
              <a:extLst>
                <a:ext uri="{FF2B5EF4-FFF2-40B4-BE49-F238E27FC236}">
                  <a16:creationId xmlns:a16="http://schemas.microsoft.com/office/drawing/2014/main" xmlns="" id="{FD1922C3-09AA-4319-A57F-19FAAC783752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9" name="Freeform 106">
              <a:extLst>
                <a:ext uri="{FF2B5EF4-FFF2-40B4-BE49-F238E27FC236}">
                  <a16:creationId xmlns:a16="http://schemas.microsoft.com/office/drawing/2014/main" xmlns="" id="{B597735C-A608-4D1E-B12D-B031B502FA91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0" name="Freeform 107">
            <a:extLst>
              <a:ext uri="{FF2B5EF4-FFF2-40B4-BE49-F238E27FC236}">
                <a16:creationId xmlns:a16="http://schemas.microsoft.com/office/drawing/2014/main" xmlns="" id="{10743AB8-6421-47C5-9979-706A6C924913}"/>
              </a:ext>
            </a:extLst>
          </p:cNvPr>
          <p:cNvSpPr>
            <a:spLocks noChangeAspect="1"/>
          </p:cNvSpPr>
          <p:nvPr/>
        </p:nvSpPr>
        <p:spPr>
          <a:xfrm>
            <a:off x="7232016" y="2045497"/>
            <a:ext cx="115441" cy="360000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1" name="Freeform 108">
            <a:extLst>
              <a:ext uri="{FF2B5EF4-FFF2-40B4-BE49-F238E27FC236}">
                <a16:creationId xmlns:a16="http://schemas.microsoft.com/office/drawing/2014/main" xmlns="" id="{D0840A85-B2C5-4AA2-B953-7CC9EB8EC028}"/>
              </a:ext>
            </a:extLst>
          </p:cNvPr>
          <p:cNvSpPr/>
          <p:nvPr/>
        </p:nvSpPr>
        <p:spPr>
          <a:xfrm>
            <a:off x="4861480" y="2037091"/>
            <a:ext cx="341005" cy="376812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2" name="Oval 8">
            <a:extLst>
              <a:ext uri="{FF2B5EF4-FFF2-40B4-BE49-F238E27FC236}">
                <a16:creationId xmlns:a16="http://schemas.microsoft.com/office/drawing/2014/main" xmlns="" id="{A6963CE6-C341-49EB-BE40-85DFCA5333B4}"/>
              </a:ext>
            </a:extLst>
          </p:cNvPr>
          <p:cNvSpPr/>
          <p:nvPr/>
        </p:nvSpPr>
        <p:spPr>
          <a:xfrm>
            <a:off x="5430443" y="2045477"/>
            <a:ext cx="358193" cy="36004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93" name="Group 110">
            <a:extLst>
              <a:ext uri="{FF2B5EF4-FFF2-40B4-BE49-F238E27FC236}">
                <a16:creationId xmlns:a16="http://schemas.microsoft.com/office/drawing/2014/main" xmlns="" id="{1304945C-0E52-44FE-9DF0-C81AC173BC92}"/>
              </a:ext>
            </a:extLst>
          </p:cNvPr>
          <p:cNvGrpSpPr/>
          <p:nvPr/>
        </p:nvGrpSpPr>
        <p:grpSpPr>
          <a:xfrm>
            <a:off x="4292080" y="2037091"/>
            <a:ext cx="341005" cy="376812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94" name="Freeform 111">
              <a:extLst>
                <a:ext uri="{FF2B5EF4-FFF2-40B4-BE49-F238E27FC236}">
                  <a16:creationId xmlns:a16="http://schemas.microsoft.com/office/drawing/2014/main" xmlns="" id="{280430CE-BA81-40AC-BEDB-51E9F6131ADB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5" name="Oval 37">
              <a:extLst>
                <a:ext uri="{FF2B5EF4-FFF2-40B4-BE49-F238E27FC236}">
                  <a16:creationId xmlns:a16="http://schemas.microsoft.com/office/drawing/2014/main" xmlns="" id="{92C52644-F8F5-418C-AFA6-597DEE29B449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6" name="Rectangle 19">
            <a:extLst>
              <a:ext uri="{FF2B5EF4-FFF2-40B4-BE49-F238E27FC236}">
                <a16:creationId xmlns:a16="http://schemas.microsoft.com/office/drawing/2014/main" xmlns="" id="{B196B0D1-47B4-4251-86BD-004D9070CD7E}"/>
              </a:ext>
            </a:extLst>
          </p:cNvPr>
          <p:cNvSpPr/>
          <p:nvPr/>
        </p:nvSpPr>
        <p:spPr>
          <a:xfrm>
            <a:off x="3734269" y="2057538"/>
            <a:ext cx="305600" cy="335918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7" name="Freeform 114">
            <a:extLst>
              <a:ext uri="{FF2B5EF4-FFF2-40B4-BE49-F238E27FC236}">
                <a16:creationId xmlns:a16="http://schemas.microsoft.com/office/drawing/2014/main" xmlns="" id="{381C4D67-A9E3-4163-B4C0-24C2A936453B}"/>
              </a:ext>
            </a:extLst>
          </p:cNvPr>
          <p:cNvSpPr>
            <a:spLocks noChangeAspect="1"/>
          </p:cNvSpPr>
          <p:nvPr/>
        </p:nvSpPr>
        <p:spPr>
          <a:xfrm>
            <a:off x="7672979" y="2045497"/>
            <a:ext cx="373296" cy="360000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8" name="Rounded Rectangle 31">
            <a:extLst>
              <a:ext uri="{FF2B5EF4-FFF2-40B4-BE49-F238E27FC236}">
                <a16:creationId xmlns:a16="http://schemas.microsoft.com/office/drawing/2014/main" xmlns="" id="{01190444-84E9-4117-BECB-51E479465FDF}"/>
              </a:ext>
            </a:extLst>
          </p:cNvPr>
          <p:cNvSpPr>
            <a:spLocks noChangeAspect="1"/>
          </p:cNvSpPr>
          <p:nvPr/>
        </p:nvSpPr>
        <p:spPr>
          <a:xfrm>
            <a:off x="3760469" y="2821406"/>
            <a:ext cx="253200" cy="360000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9" name="Oval 47">
            <a:extLst>
              <a:ext uri="{FF2B5EF4-FFF2-40B4-BE49-F238E27FC236}">
                <a16:creationId xmlns:a16="http://schemas.microsoft.com/office/drawing/2014/main" xmlns="" id="{67C8ECFC-1270-4C5B-A7C2-63AADE6CED2E}"/>
              </a:ext>
            </a:extLst>
          </p:cNvPr>
          <p:cNvSpPr>
            <a:spLocks noChangeAspect="1"/>
          </p:cNvSpPr>
          <p:nvPr/>
        </p:nvSpPr>
        <p:spPr>
          <a:xfrm>
            <a:off x="8209997" y="2045497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0" name="Oval 50">
            <a:extLst>
              <a:ext uri="{FF2B5EF4-FFF2-40B4-BE49-F238E27FC236}">
                <a16:creationId xmlns:a16="http://schemas.microsoft.com/office/drawing/2014/main" xmlns="" id="{E3F3B4EC-040E-41BF-9310-974383E1D640}"/>
              </a:ext>
            </a:extLst>
          </p:cNvPr>
          <p:cNvSpPr>
            <a:spLocks noChangeAspect="1"/>
          </p:cNvSpPr>
          <p:nvPr/>
        </p:nvSpPr>
        <p:spPr>
          <a:xfrm>
            <a:off x="4303211" y="2821406"/>
            <a:ext cx="318743" cy="360000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1" name="Heart 17">
            <a:extLst>
              <a:ext uri="{FF2B5EF4-FFF2-40B4-BE49-F238E27FC236}">
                <a16:creationId xmlns:a16="http://schemas.microsoft.com/office/drawing/2014/main" xmlns="" id="{8DEFC917-3A3A-4CCB-8D0B-5E8EB0DE7A3B}"/>
              </a:ext>
            </a:extLst>
          </p:cNvPr>
          <p:cNvSpPr/>
          <p:nvPr/>
        </p:nvSpPr>
        <p:spPr>
          <a:xfrm>
            <a:off x="6027872" y="2833290"/>
            <a:ext cx="340626" cy="333972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" name="Rounded Rectangle 25">
            <a:extLst>
              <a:ext uri="{FF2B5EF4-FFF2-40B4-BE49-F238E27FC236}">
                <a16:creationId xmlns:a16="http://schemas.microsoft.com/office/drawing/2014/main" xmlns="" id="{E8CA4252-3197-4ABC-BA7E-564B119109E2}"/>
              </a:ext>
            </a:extLst>
          </p:cNvPr>
          <p:cNvSpPr/>
          <p:nvPr/>
        </p:nvSpPr>
        <p:spPr>
          <a:xfrm>
            <a:off x="5440459" y="2858907"/>
            <a:ext cx="338160" cy="284999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3" name="Chord 32">
            <a:extLst>
              <a:ext uri="{FF2B5EF4-FFF2-40B4-BE49-F238E27FC236}">
                <a16:creationId xmlns:a16="http://schemas.microsoft.com/office/drawing/2014/main" xmlns="" id="{D988D6F1-2BE1-4F71-BF5B-35E3DC4C140F}"/>
              </a:ext>
            </a:extLst>
          </p:cNvPr>
          <p:cNvSpPr/>
          <p:nvPr/>
        </p:nvSpPr>
        <p:spPr>
          <a:xfrm>
            <a:off x="4862902" y="2833809"/>
            <a:ext cx="338160" cy="335194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4" name="Rounded Rectangle 40">
            <a:extLst>
              <a:ext uri="{FF2B5EF4-FFF2-40B4-BE49-F238E27FC236}">
                <a16:creationId xmlns:a16="http://schemas.microsoft.com/office/drawing/2014/main" xmlns="" id="{BB9D43AE-CECE-4C8B-895B-BFF2B5C4A3B5}"/>
              </a:ext>
            </a:extLst>
          </p:cNvPr>
          <p:cNvSpPr/>
          <p:nvPr/>
        </p:nvSpPr>
        <p:spPr>
          <a:xfrm rot="2942052">
            <a:off x="6566376" y="2834205"/>
            <a:ext cx="314333" cy="334403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5" name="Rounded Rectangle 7">
            <a:extLst>
              <a:ext uri="{FF2B5EF4-FFF2-40B4-BE49-F238E27FC236}">
                <a16:creationId xmlns:a16="http://schemas.microsoft.com/office/drawing/2014/main" xmlns="" id="{F1855EC6-BD44-4709-8DD2-E5A2A9AE5728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4976755" y="3535534"/>
            <a:ext cx="110455" cy="432000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6" name="Rounded Rectangle 17">
            <a:extLst>
              <a:ext uri="{FF2B5EF4-FFF2-40B4-BE49-F238E27FC236}">
                <a16:creationId xmlns:a16="http://schemas.microsoft.com/office/drawing/2014/main" xmlns="" id="{9B30DA69-00AD-4ED6-A45D-465874300911}"/>
              </a:ext>
            </a:extLst>
          </p:cNvPr>
          <p:cNvSpPr>
            <a:spLocks noChangeAspect="1"/>
          </p:cNvSpPr>
          <p:nvPr/>
        </p:nvSpPr>
        <p:spPr>
          <a:xfrm>
            <a:off x="8276866" y="2821406"/>
            <a:ext cx="226262" cy="360000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7" name="Oval 21">
            <a:extLst>
              <a:ext uri="{FF2B5EF4-FFF2-40B4-BE49-F238E27FC236}">
                <a16:creationId xmlns:a16="http://schemas.microsoft.com/office/drawing/2014/main" xmlns="" id="{EB0DEE9D-C8F8-4422-9151-8C417A97942D}"/>
              </a:ext>
            </a:extLst>
          </p:cNvPr>
          <p:cNvSpPr>
            <a:spLocks noChangeAspect="1"/>
          </p:cNvSpPr>
          <p:nvPr/>
        </p:nvSpPr>
        <p:spPr>
          <a:xfrm>
            <a:off x="7109736" y="2821406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8" name="Oval 25">
            <a:extLst>
              <a:ext uri="{FF2B5EF4-FFF2-40B4-BE49-F238E27FC236}">
                <a16:creationId xmlns:a16="http://schemas.microsoft.com/office/drawing/2014/main" xmlns="" id="{A6509CE1-EB83-4F4D-BDBD-05E233EECD62}"/>
              </a:ext>
            </a:extLst>
          </p:cNvPr>
          <p:cNvSpPr>
            <a:spLocks noChangeAspect="1"/>
          </p:cNvSpPr>
          <p:nvPr/>
        </p:nvSpPr>
        <p:spPr>
          <a:xfrm>
            <a:off x="7679872" y="2821406"/>
            <a:ext cx="359510" cy="360000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9" name="Block Arc 20">
            <a:extLst>
              <a:ext uri="{FF2B5EF4-FFF2-40B4-BE49-F238E27FC236}">
                <a16:creationId xmlns:a16="http://schemas.microsoft.com/office/drawing/2014/main" xmlns="" id="{290D2834-35B2-456B-9B31-40BBC0D9A84A}"/>
              </a:ext>
            </a:extLst>
          </p:cNvPr>
          <p:cNvSpPr>
            <a:spLocks noChangeAspect="1"/>
          </p:cNvSpPr>
          <p:nvPr/>
        </p:nvSpPr>
        <p:spPr>
          <a:xfrm rot="10800000">
            <a:off x="4296578" y="3571534"/>
            <a:ext cx="332010" cy="360000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0" name="Block Arc 11">
            <a:extLst>
              <a:ext uri="{FF2B5EF4-FFF2-40B4-BE49-F238E27FC236}">
                <a16:creationId xmlns:a16="http://schemas.microsoft.com/office/drawing/2014/main" xmlns="" id="{4661FBF7-2E4F-42DA-A151-C7CBA4FBE542}"/>
              </a:ext>
            </a:extLst>
          </p:cNvPr>
          <p:cNvSpPr/>
          <p:nvPr/>
        </p:nvSpPr>
        <p:spPr>
          <a:xfrm rot="10800000">
            <a:off x="6614789" y="3560896"/>
            <a:ext cx="217507" cy="353911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1" name="Rectangle 21">
            <a:extLst>
              <a:ext uri="{FF2B5EF4-FFF2-40B4-BE49-F238E27FC236}">
                <a16:creationId xmlns:a16="http://schemas.microsoft.com/office/drawing/2014/main" xmlns="" id="{229C99CD-849D-438B-989E-7436C3941642}"/>
              </a:ext>
            </a:extLst>
          </p:cNvPr>
          <p:cNvSpPr/>
          <p:nvPr/>
        </p:nvSpPr>
        <p:spPr>
          <a:xfrm>
            <a:off x="5437664" y="3655251"/>
            <a:ext cx="343751" cy="192566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2" name="Round Same Side Corner Rectangle 8">
            <a:extLst>
              <a:ext uri="{FF2B5EF4-FFF2-40B4-BE49-F238E27FC236}">
                <a16:creationId xmlns:a16="http://schemas.microsoft.com/office/drawing/2014/main" xmlns="" id="{FECD9902-70F4-4BFC-A994-CD59F6598F55}"/>
              </a:ext>
            </a:extLst>
          </p:cNvPr>
          <p:cNvSpPr/>
          <p:nvPr/>
        </p:nvSpPr>
        <p:spPr>
          <a:xfrm>
            <a:off x="8212501" y="3588603"/>
            <a:ext cx="354992" cy="355536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3" name="Rounded Rectangle 51">
            <a:extLst>
              <a:ext uri="{FF2B5EF4-FFF2-40B4-BE49-F238E27FC236}">
                <a16:creationId xmlns:a16="http://schemas.microsoft.com/office/drawing/2014/main" xmlns="" id="{CCB32286-97F7-499C-B7FD-D24F6C4C8C83}"/>
              </a:ext>
            </a:extLst>
          </p:cNvPr>
          <p:cNvSpPr/>
          <p:nvPr/>
        </p:nvSpPr>
        <p:spPr>
          <a:xfrm rot="16200000" flipH="1">
            <a:off x="7112464" y="4219259"/>
            <a:ext cx="367987" cy="34655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4" name="Isosceles Triangle 5">
            <a:extLst>
              <a:ext uri="{FF2B5EF4-FFF2-40B4-BE49-F238E27FC236}">
                <a16:creationId xmlns:a16="http://schemas.microsoft.com/office/drawing/2014/main" xmlns="" id="{E72AE78E-1624-4253-8335-70044D9A8168}"/>
              </a:ext>
            </a:extLst>
          </p:cNvPr>
          <p:cNvSpPr>
            <a:spLocks noChangeAspect="1"/>
          </p:cNvSpPr>
          <p:nvPr/>
        </p:nvSpPr>
        <p:spPr>
          <a:xfrm>
            <a:off x="6060854" y="3614352"/>
            <a:ext cx="274662" cy="274365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5" name="Trapezoid 22">
            <a:extLst>
              <a:ext uri="{FF2B5EF4-FFF2-40B4-BE49-F238E27FC236}">
                <a16:creationId xmlns:a16="http://schemas.microsoft.com/office/drawing/2014/main" xmlns="" id="{90611E2A-DEBB-44A5-8D5E-6B71373C8E68}"/>
              </a:ext>
            </a:extLst>
          </p:cNvPr>
          <p:cNvSpPr>
            <a:spLocks noChangeAspect="1"/>
          </p:cNvSpPr>
          <p:nvPr/>
        </p:nvSpPr>
        <p:spPr>
          <a:xfrm>
            <a:off x="7109736" y="3659965"/>
            <a:ext cx="360000" cy="183139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6" name="Rounded Rectangle 20">
            <a:extLst>
              <a:ext uri="{FF2B5EF4-FFF2-40B4-BE49-F238E27FC236}">
                <a16:creationId xmlns:a16="http://schemas.microsoft.com/office/drawing/2014/main" xmlns="" id="{28A32667-6196-4043-9D8A-D1C83475B3B9}"/>
              </a:ext>
            </a:extLst>
          </p:cNvPr>
          <p:cNvSpPr>
            <a:spLocks noChangeAspect="1"/>
          </p:cNvSpPr>
          <p:nvPr/>
        </p:nvSpPr>
        <p:spPr>
          <a:xfrm rot="2160000">
            <a:off x="7692804" y="3571534"/>
            <a:ext cx="333647" cy="360000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7" name="Trapezoid 28">
            <a:extLst>
              <a:ext uri="{FF2B5EF4-FFF2-40B4-BE49-F238E27FC236}">
                <a16:creationId xmlns:a16="http://schemas.microsoft.com/office/drawing/2014/main" xmlns="" id="{72D67991-AA07-4C6C-A63B-1C759363E273}"/>
              </a:ext>
            </a:extLst>
          </p:cNvPr>
          <p:cNvSpPr>
            <a:spLocks noChangeAspect="1"/>
          </p:cNvSpPr>
          <p:nvPr/>
        </p:nvSpPr>
        <p:spPr>
          <a:xfrm>
            <a:off x="3738542" y="3571534"/>
            <a:ext cx="297055" cy="360000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8" name="Rounded Rectangle 2">
            <a:extLst>
              <a:ext uri="{FF2B5EF4-FFF2-40B4-BE49-F238E27FC236}">
                <a16:creationId xmlns:a16="http://schemas.microsoft.com/office/drawing/2014/main" xmlns="" id="{4147CF3F-25A5-41CF-B201-960FEC23D645}"/>
              </a:ext>
            </a:extLst>
          </p:cNvPr>
          <p:cNvSpPr/>
          <p:nvPr/>
        </p:nvSpPr>
        <p:spPr>
          <a:xfrm>
            <a:off x="4286165" y="4223696"/>
            <a:ext cx="352834" cy="352834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9" name="Rounded Rectangle 8">
            <a:extLst>
              <a:ext uri="{FF2B5EF4-FFF2-40B4-BE49-F238E27FC236}">
                <a16:creationId xmlns:a16="http://schemas.microsoft.com/office/drawing/2014/main" xmlns="" id="{951BF51E-6FDF-4CA9-A1F7-4FC031A56C0F}"/>
              </a:ext>
            </a:extLst>
          </p:cNvPr>
          <p:cNvSpPr/>
          <p:nvPr/>
        </p:nvSpPr>
        <p:spPr>
          <a:xfrm>
            <a:off x="3710633" y="4223696"/>
            <a:ext cx="352873" cy="352834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0" name="Rounded Rectangle 2">
            <a:extLst>
              <a:ext uri="{FF2B5EF4-FFF2-40B4-BE49-F238E27FC236}">
                <a16:creationId xmlns:a16="http://schemas.microsoft.com/office/drawing/2014/main" xmlns="" id="{6A276310-9B19-4274-9C80-9C96A9150EE1}"/>
              </a:ext>
            </a:extLst>
          </p:cNvPr>
          <p:cNvSpPr/>
          <p:nvPr/>
        </p:nvSpPr>
        <p:spPr>
          <a:xfrm>
            <a:off x="5433122" y="4223696"/>
            <a:ext cx="352834" cy="352834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1" name="Rounded Rectangle 3">
            <a:extLst>
              <a:ext uri="{FF2B5EF4-FFF2-40B4-BE49-F238E27FC236}">
                <a16:creationId xmlns:a16="http://schemas.microsoft.com/office/drawing/2014/main" xmlns="" id="{8C2D0AE1-2530-4832-89A7-62B25C7C91C0}"/>
              </a:ext>
            </a:extLst>
          </p:cNvPr>
          <p:cNvSpPr>
            <a:spLocks noChangeAspect="1"/>
          </p:cNvSpPr>
          <p:nvPr/>
        </p:nvSpPr>
        <p:spPr>
          <a:xfrm>
            <a:off x="4855565" y="4223696"/>
            <a:ext cx="352834" cy="352834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2" name="Rounded Rectangle 10">
            <a:extLst>
              <a:ext uri="{FF2B5EF4-FFF2-40B4-BE49-F238E27FC236}">
                <a16:creationId xmlns:a16="http://schemas.microsoft.com/office/drawing/2014/main" xmlns="" id="{B1D6AC6F-FF7B-421A-9134-AA480E3EADEE}"/>
              </a:ext>
            </a:extLst>
          </p:cNvPr>
          <p:cNvSpPr>
            <a:spLocks noChangeAspect="1"/>
          </p:cNvSpPr>
          <p:nvPr/>
        </p:nvSpPr>
        <p:spPr>
          <a:xfrm>
            <a:off x="6021140" y="4216530"/>
            <a:ext cx="354091" cy="360000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3" name="Block Arc 6">
            <a:extLst>
              <a:ext uri="{FF2B5EF4-FFF2-40B4-BE49-F238E27FC236}">
                <a16:creationId xmlns:a16="http://schemas.microsoft.com/office/drawing/2014/main" xmlns="" id="{8C289A5A-9E75-4B7B-8BA7-0C850C50604B}"/>
              </a:ext>
            </a:extLst>
          </p:cNvPr>
          <p:cNvSpPr/>
          <p:nvPr/>
        </p:nvSpPr>
        <p:spPr>
          <a:xfrm>
            <a:off x="6557572" y="4241324"/>
            <a:ext cx="331940" cy="335206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4" name="Left Arrow 1">
            <a:extLst>
              <a:ext uri="{FF2B5EF4-FFF2-40B4-BE49-F238E27FC236}">
                <a16:creationId xmlns:a16="http://schemas.microsoft.com/office/drawing/2014/main" xmlns="" id="{96594997-8A97-4ACF-AA15-462F0B7D36FA}"/>
              </a:ext>
            </a:extLst>
          </p:cNvPr>
          <p:cNvSpPr>
            <a:spLocks noChangeAspect="1"/>
          </p:cNvSpPr>
          <p:nvPr/>
        </p:nvSpPr>
        <p:spPr>
          <a:xfrm>
            <a:off x="8231065" y="4216530"/>
            <a:ext cx="369872" cy="360000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4" name="Oval 35">
            <a:extLst>
              <a:ext uri="{FF2B5EF4-FFF2-40B4-BE49-F238E27FC236}">
                <a16:creationId xmlns:a16="http://schemas.microsoft.com/office/drawing/2014/main" xmlns="" id="{71E6A163-0480-4656-A784-88B5227CE63B}"/>
              </a:ext>
            </a:extLst>
          </p:cNvPr>
          <p:cNvSpPr/>
          <p:nvPr/>
        </p:nvSpPr>
        <p:spPr>
          <a:xfrm>
            <a:off x="7735185" y="4217255"/>
            <a:ext cx="289606" cy="365156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xmlns="" id="{4710A5C0-0E88-4A66-AF71-6BF6005DA146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xmlns="" id="{91357115-7A73-42AA-9AC5-3F391A52E3DA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xmlns="" id="{AAE76C21-716E-4506-94B8-AD4CE3755B4D}"/>
              </a:ext>
            </a:extLst>
          </p:cNvPr>
          <p:cNvSpPr txBox="1"/>
          <p:nvPr/>
        </p:nvSpPr>
        <p:spPr>
          <a:xfrm>
            <a:off x="711704" y="4248539"/>
            <a:ext cx="2232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xmlns="" id="{A0E3A93A-8E58-46D3-936C-B253BD675343}"/>
              </a:ext>
            </a:extLst>
          </p:cNvPr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1728173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b="1" dirty="0"/>
              <a:t>Welcome!!</a:t>
            </a:r>
            <a:endParaRPr lang="ko-KR" altLang="en-US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</a:t>
            </a:r>
          </a:p>
          <a:p>
            <a:pPr lvl="0"/>
            <a:r>
              <a:rPr lang="en-US" altLang="ko-KR" dirty="0"/>
              <a:t>of your subtitle Here</a:t>
            </a:r>
          </a:p>
        </p:txBody>
      </p:sp>
      <p:sp>
        <p:nvSpPr>
          <p:cNvPr id="4" name="Block Arc 14"/>
          <p:cNvSpPr/>
          <p:nvPr/>
        </p:nvSpPr>
        <p:spPr>
          <a:xfrm rot="16200000">
            <a:off x="4272192" y="1304343"/>
            <a:ext cx="599615" cy="600010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65182" y="3119538"/>
            <a:ext cx="2413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</a:t>
            </a:r>
          </a:p>
        </p:txBody>
      </p:sp>
    </p:spTree>
    <p:extLst>
      <p:ext uri="{BB962C8B-B14F-4D97-AF65-F5344CB8AC3E}">
        <p14:creationId xmlns:p14="http://schemas.microsoft.com/office/powerpoint/2010/main" val="3239406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Our Services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/>
        </p:nvSpPr>
        <p:spPr>
          <a:xfrm>
            <a:off x="1558074" y="1347614"/>
            <a:ext cx="792088" cy="726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Rectangle 4"/>
          <p:cNvSpPr/>
          <p:nvPr/>
        </p:nvSpPr>
        <p:spPr>
          <a:xfrm>
            <a:off x="3306828" y="1347614"/>
            <a:ext cx="792088" cy="726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5"/>
          <p:cNvSpPr/>
          <p:nvPr/>
        </p:nvSpPr>
        <p:spPr>
          <a:xfrm>
            <a:off x="5055582" y="1347614"/>
            <a:ext cx="792088" cy="726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Rectangle 6"/>
          <p:cNvSpPr/>
          <p:nvPr/>
        </p:nvSpPr>
        <p:spPr>
          <a:xfrm>
            <a:off x="6804335" y="1347614"/>
            <a:ext cx="792088" cy="726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Rectangle 7"/>
          <p:cNvSpPr/>
          <p:nvPr/>
        </p:nvSpPr>
        <p:spPr>
          <a:xfrm>
            <a:off x="1558074" y="3034448"/>
            <a:ext cx="792088" cy="726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Rectangle 8"/>
          <p:cNvSpPr/>
          <p:nvPr/>
        </p:nvSpPr>
        <p:spPr>
          <a:xfrm>
            <a:off x="3306828" y="3034448"/>
            <a:ext cx="792088" cy="726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Rectangle 9"/>
          <p:cNvSpPr/>
          <p:nvPr/>
        </p:nvSpPr>
        <p:spPr>
          <a:xfrm>
            <a:off x="5055582" y="3034448"/>
            <a:ext cx="792088" cy="726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Rectangle 10"/>
          <p:cNvSpPr/>
          <p:nvPr/>
        </p:nvSpPr>
        <p:spPr>
          <a:xfrm>
            <a:off x="6804335" y="3034448"/>
            <a:ext cx="792088" cy="726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Rectangle 9"/>
          <p:cNvSpPr/>
          <p:nvPr/>
        </p:nvSpPr>
        <p:spPr>
          <a:xfrm>
            <a:off x="5218770" y="1509512"/>
            <a:ext cx="385410" cy="36077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Rectangle 30"/>
          <p:cNvSpPr/>
          <p:nvPr/>
        </p:nvSpPr>
        <p:spPr>
          <a:xfrm>
            <a:off x="1781465" y="1517752"/>
            <a:ext cx="345306" cy="344297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Pie 24"/>
          <p:cNvSpPr/>
          <p:nvPr/>
        </p:nvSpPr>
        <p:spPr>
          <a:xfrm>
            <a:off x="3468143" y="1486406"/>
            <a:ext cx="409255" cy="406988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" name="Oval 7"/>
          <p:cNvSpPr/>
          <p:nvPr/>
        </p:nvSpPr>
        <p:spPr>
          <a:xfrm>
            <a:off x="1751081" y="3204913"/>
            <a:ext cx="406074" cy="40607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" name="Rectangle 16"/>
          <p:cNvSpPr/>
          <p:nvPr/>
        </p:nvSpPr>
        <p:spPr>
          <a:xfrm rot="2700000">
            <a:off x="7066439" y="1435071"/>
            <a:ext cx="267881" cy="50965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Rectangle 36"/>
          <p:cNvSpPr/>
          <p:nvPr/>
        </p:nvSpPr>
        <p:spPr>
          <a:xfrm>
            <a:off x="5277074" y="3255153"/>
            <a:ext cx="365579" cy="30559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8" name="Rounded Rectangle 27"/>
          <p:cNvSpPr/>
          <p:nvPr/>
        </p:nvSpPr>
        <p:spPr>
          <a:xfrm>
            <a:off x="3542793" y="3274047"/>
            <a:ext cx="348643" cy="267806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9" name="Oval 21"/>
          <p:cNvSpPr>
            <a:spLocks noChangeAspect="1"/>
          </p:cNvSpPr>
          <p:nvPr/>
        </p:nvSpPr>
        <p:spPr>
          <a:xfrm>
            <a:off x="7028291" y="3234425"/>
            <a:ext cx="344177" cy="347051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29" name="Group 28"/>
          <p:cNvGrpSpPr/>
          <p:nvPr/>
        </p:nvGrpSpPr>
        <p:grpSpPr>
          <a:xfrm>
            <a:off x="1284672" y="2117998"/>
            <a:ext cx="1338892" cy="706077"/>
            <a:chOff x="1280898" y="2187669"/>
            <a:chExt cx="1338892" cy="706077"/>
          </a:xfrm>
        </p:grpSpPr>
        <p:sp>
          <p:nvSpPr>
            <p:cNvPr id="20" name="TextBox 19"/>
            <p:cNvSpPr txBox="1"/>
            <p:nvPr/>
          </p:nvSpPr>
          <p:spPr>
            <a:xfrm>
              <a:off x="1280898" y="2187669"/>
              <a:ext cx="133889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280898" y="2432081"/>
              <a:ext cx="133889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latinLnBrk="0">
                <a:defRPr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Replaced with your own text.  </a:t>
              </a:r>
              <a:endParaRPr lang="en-JM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033426" y="2117998"/>
            <a:ext cx="1338892" cy="706077"/>
            <a:chOff x="1280898" y="2187669"/>
            <a:chExt cx="1338892" cy="706077"/>
          </a:xfrm>
        </p:grpSpPr>
        <p:sp>
          <p:nvSpPr>
            <p:cNvPr id="31" name="TextBox 30"/>
            <p:cNvSpPr txBox="1"/>
            <p:nvPr/>
          </p:nvSpPr>
          <p:spPr>
            <a:xfrm>
              <a:off x="1280898" y="2187669"/>
              <a:ext cx="133889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280898" y="2432081"/>
              <a:ext cx="133889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latinLnBrk="0">
                <a:defRPr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Replaced with your own text.  </a:t>
              </a:r>
              <a:endParaRPr lang="en-JM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782180" y="2117998"/>
            <a:ext cx="1338892" cy="706077"/>
            <a:chOff x="1280898" y="2187669"/>
            <a:chExt cx="1338892" cy="706077"/>
          </a:xfrm>
        </p:grpSpPr>
        <p:sp>
          <p:nvSpPr>
            <p:cNvPr id="34" name="TextBox 33"/>
            <p:cNvSpPr txBox="1"/>
            <p:nvPr/>
          </p:nvSpPr>
          <p:spPr>
            <a:xfrm>
              <a:off x="1280898" y="2187669"/>
              <a:ext cx="133889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280898" y="2432081"/>
              <a:ext cx="133889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latinLnBrk="0">
                <a:defRPr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Replaced with your own text.  </a:t>
              </a:r>
              <a:endParaRPr lang="en-JM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530933" y="2117998"/>
            <a:ext cx="1338892" cy="706077"/>
            <a:chOff x="1280898" y="2187669"/>
            <a:chExt cx="1338892" cy="706077"/>
          </a:xfrm>
        </p:grpSpPr>
        <p:sp>
          <p:nvSpPr>
            <p:cNvPr id="37" name="TextBox 36"/>
            <p:cNvSpPr txBox="1"/>
            <p:nvPr/>
          </p:nvSpPr>
          <p:spPr>
            <a:xfrm>
              <a:off x="1280898" y="2187669"/>
              <a:ext cx="133889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280898" y="2432081"/>
              <a:ext cx="133889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latinLnBrk="0">
                <a:defRPr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Replaced with your own text.  </a:t>
              </a:r>
              <a:endParaRPr lang="en-JM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284672" y="3809889"/>
            <a:ext cx="1338892" cy="706077"/>
            <a:chOff x="1280898" y="2187669"/>
            <a:chExt cx="1338892" cy="706077"/>
          </a:xfrm>
        </p:grpSpPr>
        <p:sp>
          <p:nvSpPr>
            <p:cNvPr id="40" name="TextBox 39"/>
            <p:cNvSpPr txBox="1"/>
            <p:nvPr/>
          </p:nvSpPr>
          <p:spPr>
            <a:xfrm>
              <a:off x="1280898" y="2187669"/>
              <a:ext cx="133889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280898" y="2432081"/>
              <a:ext cx="133889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latinLnBrk="0">
                <a:defRPr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Replaced with your own text.  </a:t>
              </a:r>
              <a:endParaRPr lang="en-JM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033426" y="3809889"/>
            <a:ext cx="1338892" cy="706077"/>
            <a:chOff x="1280898" y="2187669"/>
            <a:chExt cx="1338892" cy="706077"/>
          </a:xfrm>
        </p:grpSpPr>
        <p:sp>
          <p:nvSpPr>
            <p:cNvPr id="43" name="TextBox 42"/>
            <p:cNvSpPr txBox="1"/>
            <p:nvPr/>
          </p:nvSpPr>
          <p:spPr>
            <a:xfrm>
              <a:off x="1280898" y="2187669"/>
              <a:ext cx="133889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280898" y="2432081"/>
              <a:ext cx="133889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latinLnBrk="0">
                <a:defRPr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Replaced with your own text.  </a:t>
              </a:r>
              <a:endParaRPr lang="en-JM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782180" y="3809889"/>
            <a:ext cx="1338892" cy="706077"/>
            <a:chOff x="1280898" y="2187669"/>
            <a:chExt cx="1338892" cy="706077"/>
          </a:xfrm>
        </p:grpSpPr>
        <p:sp>
          <p:nvSpPr>
            <p:cNvPr id="46" name="TextBox 45"/>
            <p:cNvSpPr txBox="1"/>
            <p:nvPr/>
          </p:nvSpPr>
          <p:spPr>
            <a:xfrm>
              <a:off x="1280898" y="2187669"/>
              <a:ext cx="133889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280898" y="2432081"/>
              <a:ext cx="133889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latinLnBrk="0">
                <a:defRPr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Replaced with your own text.  </a:t>
              </a:r>
              <a:endParaRPr lang="en-JM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530933" y="3809889"/>
            <a:ext cx="1338892" cy="706077"/>
            <a:chOff x="1280898" y="2187669"/>
            <a:chExt cx="1338892" cy="706077"/>
          </a:xfrm>
        </p:grpSpPr>
        <p:sp>
          <p:nvSpPr>
            <p:cNvPr id="49" name="TextBox 48"/>
            <p:cNvSpPr txBox="1"/>
            <p:nvPr/>
          </p:nvSpPr>
          <p:spPr>
            <a:xfrm>
              <a:off x="1280898" y="2187669"/>
              <a:ext cx="133889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280898" y="2432081"/>
              <a:ext cx="133889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latinLnBrk="0">
                <a:defRPr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Replaced with your own text.  </a:t>
              </a:r>
              <a:endParaRPr lang="en-JM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7684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Our Team Layout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47176" y="2987896"/>
            <a:ext cx="1444353" cy="1437124"/>
            <a:chOff x="391343" y="3295675"/>
            <a:chExt cx="1728193" cy="1437124"/>
          </a:xfrm>
        </p:grpSpPr>
        <p:grpSp>
          <p:nvGrpSpPr>
            <p:cNvPr id="9" name="Group 8"/>
            <p:cNvGrpSpPr/>
            <p:nvPr/>
          </p:nvGrpSpPr>
          <p:grpSpPr>
            <a:xfrm>
              <a:off x="391344" y="3295675"/>
              <a:ext cx="1728192" cy="534119"/>
              <a:chOff x="856159" y="3562148"/>
              <a:chExt cx="1350106" cy="534119"/>
            </a:xfrm>
          </p:grpSpPr>
          <p:sp>
            <p:nvSpPr>
              <p:cNvPr id="13" name="Text Placeholder 17"/>
              <p:cNvSpPr txBox="1">
                <a:spLocks/>
              </p:cNvSpPr>
              <p:nvPr/>
            </p:nvSpPr>
            <p:spPr>
              <a:xfrm>
                <a:off x="856159" y="3562148"/>
                <a:ext cx="1350106" cy="246087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Name Here</a:t>
                </a:r>
              </a:p>
            </p:txBody>
          </p:sp>
          <p:sp>
            <p:nvSpPr>
              <p:cNvPr id="14" name="Text Placeholder 18"/>
              <p:cNvSpPr txBox="1">
                <a:spLocks/>
              </p:cNvSpPr>
              <p:nvPr/>
            </p:nvSpPr>
            <p:spPr>
              <a:xfrm>
                <a:off x="856159" y="3846687"/>
                <a:ext cx="1350106" cy="249580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400" dirty="0">
                    <a:solidFill>
                      <a:schemeClr val="accent1"/>
                    </a:solidFill>
                    <a:cs typeface="Arial" pitchFamily="34" charset="0"/>
                  </a:rPr>
                  <a:t>Programmer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391343" y="3901802"/>
              <a:ext cx="172819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819955" y="2987896"/>
            <a:ext cx="1444353" cy="1437124"/>
            <a:chOff x="391343" y="3295675"/>
            <a:chExt cx="1728193" cy="1437124"/>
          </a:xfrm>
        </p:grpSpPr>
        <p:grpSp>
          <p:nvGrpSpPr>
            <p:cNvPr id="37" name="Group 36"/>
            <p:cNvGrpSpPr/>
            <p:nvPr/>
          </p:nvGrpSpPr>
          <p:grpSpPr>
            <a:xfrm>
              <a:off x="391344" y="3295675"/>
              <a:ext cx="1728192" cy="534119"/>
              <a:chOff x="856159" y="3562148"/>
              <a:chExt cx="1350106" cy="534119"/>
            </a:xfrm>
          </p:grpSpPr>
          <p:sp>
            <p:nvSpPr>
              <p:cNvPr id="39" name="Text Placeholder 17"/>
              <p:cNvSpPr txBox="1">
                <a:spLocks/>
              </p:cNvSpPr>
              <p:nvPr/>
            </p:nvSpPr>
            <p:spPr>
              <a:xfrm>
                <a:off x="856159" y="3562148"/>
                <a:ext cx="1350106" cy="246087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Name Here</a:t>
                </a:r>
              </a:p>
            </p:txBody>
          </p:sp>
          <p:sp>
            <p:nvSpPr>
              <p:cNvPr id="40" name="Text Placeholder 18"/>
              <p:cNvSpPr txBox="1">
                <a:spLocks/>
              </p:cNvSpPr>
              <p:nvPr/>
            </p:nvSpPr>
            <p:spPr>
              <a:xfrm>
                <a:off x="856159" y="3846687"/>
                <a:ext cx="1350106" cy="249580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400" dirty="0">
                    <a:solidFill>
                      <a:schemeClr val="accent2"/>
                    </a:solidFill>
                    <a:cs typeface="Arial" pitchFamily="34" charset="0"/>
                  </a:rPr>
                  <a:t>Programmer</a:t>
                </a: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391343" y="3901802"/>
              <a:ext cx="172819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892734" y="2987896"/>
            <a:ext cx="1444353" cy="1437124"/>
            <a:chOff x="391343" y="3295675"/>
            <a:chExt cx="1728193" cy="1437124"/>
          </a:xfrm>
        </p:grpSpPr>
        <p:grpSp>
          <p:nvGrpSpPr>
            <p:cNvPr id="42" name="Group 41"/>
            <p:cNvGrpSpPr/>
            <p:nvPr/>
          </p:nvGrpSpPr>
          <p:grpSpPr>
            <a:xfrm>
              <a:off x="391344" y="3295675"/>
              <a:ext cx="1728192" cy="534119"/>
              <a:chOff x="856159" y="3562148"/>
              <a:chExt cx="1350106" cy="534119"/>
            </a:xfrm>
          </p:grpSpPr>
          <p:sp>
            <p:nvSpPr>
              <p:cNvPr id="44" name="Text Placeholder 17"/>
              <p:cNvSpPr txBox="1">
                <a:spLocks/>
              </p:cNvSpPr>
              <p:nvPr/>
            </p:nvSpPr>
            <p:spPr>
              <a:xfrm>
                <a:off x="856159" y="3562148"/>
                <a:ext cx="1350106" cy="246087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Name Here</a:t>
                </a:r>
              </a:p>
            </p:txBody>
          </p:sp>
          <p:sp>
            <p:nvSpPr>
              <p:cNvPr id="45" name="Text Placeholder 18"/>
              <p:cNvSpPr txBox="1">
                <a:spLocks/>
              </p:cNvSpPr>
              <p:nvPr/>
            </p:nvSpPr>
            <p:spPr>
              <a:xfrm>
                <a:off x="856159" y="3846687"/>
                <a:ext cx="1350106" cy="249580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400" dirty="0">
                    <a:solidFill>
                      <a:schemeClr val="accent3"/>
                    </a:solidFill>
                    <a:cs typeface="Arial" pitchFamily="34" charset="0"/>
                  </a:rPr>
                  <a:t>Programmer</a:t>
                </a:r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391343" y="3901802"/>
              <a:ext cx="172819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965513" y="2987896"/>
            <a:ext cx="1444353" cy="1437124"/>
            <a:chOff x="391343" y="3295675"/>
            <a:chExt cx="1728193" cy="1437124"/>
          </a:xfrm>
        </p:grpSpPr>
        <p:grpSp>
          <p:nvGrpSpPr>
            <p:cNvPr id="47" name="Group 46"/>
            <p:cNvGrpSpPr/>
            <p:nvPr/>
          </p:nvGrpSpPr>
          <p:grpSpPr>
            <a:xfrm>
              <a:off x="391344" y="3295675"/>
              <a:ext cx="1728192" cy="534119"/>
              <a:chOff x="856159" y="3562148"/>
              <a:chExt cx="1350106" cy="534119"/>
            </a:xfrm>
          </p:grpSpPr>
          <p:sp>
            <p:nvSpPr>
              <p:cNvPr id="49" name="Text Placeholder 17"/>
              <p:cNvSpPr txBox="1">
                <a:spLocks/>
              </p:cNvSpPr>
              <p:nvPr/>
            </p:nvSpPr>
            <p:spPr>
              <a:xfrm>
                <a:off x="856159" y="3562148"/>
                <a:ext cx="1350106" cy="246087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Name Here</a:t>
                </a:r>
              </a:p>
            </p:txBody>
          </p:sp>
          <p:sp>
            <p:nvSpPr>
              <p:cNvPr id="50" name="Text Placeholder 18"/>
              <p:cNvSpPr txBox="1">
                <a:spLocks/>
              </p:cNvSpPr>
              <p:nvPr/>
            </p:nvSpPr>
            <p:spPr>
              <a:xfrm>
                <a:off x="856159" y="3846687"/>
                <a:ext cx="1350106" cy="249580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400" dirty="0">
                    <a:solidFill>
                      <a:schemeClr val="accent4"/>
                    </a:solidFill>
                    <a:cs typeface="Arial" pitchFamily="34" charset="0"/>
                  </a:rPr>
                  <a:t>Programmer</a:t>
                </a:r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391343" y="3901802"/>
              <a:ext cx="172819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" name="그림 개체 틀 4">
            <a:extLst>
              <a:ext uri="{FF2B5EF4-FFF2-40B4-BE49-F238E27FC236}">
                <a16:creationId xmlns:a16="http://schemas.microsoft.com/office/drawing/2014/main" xmlns="" id="{3A9EE448-4859-4058-938B-FB9F1A6D72E9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10" name="그림 개체 틀 9">
            <a:extLst>
              <a:ext uri="{FF2B5EF4-FFF2-40B4-BE49-F238E27FC236}">
                <a16:creationId xmlns:a16="http://schemas.microsoft.com/office/drawing/2014/main" xmlns="" id="{B19CFF98-7F62-4322-9B18-9242A88C3047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15" name="그림 개체 틀 14">
            <a:extLst>
              <a:ext uri="{FF2B5EF4-FFF2-40B4-BE49-F238E27FC236}">
                <a16:creationId xmlns:a16="http://schemas.microsoft.com/office/drawing/2014/main" xmlns="" id="{17438D63-882F-48F5-A9D2-7CE12872AA0E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17" name="그림 개체 틀 16">
            <a:extLst>
              <a:ext uri="{FF2B5EF4-FFF2-40B4-BE49-F238E27FC236}">
                <a16:creationId xmlns:a16="http://schemas.microsoft.com/office/drawing/2014/main" xmlns="" id="{3B094C47-0C37-4E4F-807A-C0600A7E79A2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1244802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Timeline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71017" y="2606642"/>
            <a:ext cx="986167" cy="52322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txBody>
          <a:bodyPr wrap="none" rtlCol="0" anchor="ctr">
            <a:spAutoFit/>
          </a:bodyPr>
          <a:lstStyle/>
          <a:p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2016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46" y="2606642"/>
            <a:ext cx="986167" cy="52322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txBody>
          <a:bodyPr wrap="none" rtlCol="0" anchor="ctr">
            <a:spAutoFit/>
          </a:bodyPr>
          <a:lstStyle/>
          <a:p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2017</a:t>
            </a:r>
            <a:endParaRPr lang="ko-KR" altLang="en-US" sz="28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99475" y="2606642"/>
            <a:ext cx="986167" cy="52322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txBody>
          <a:bodyPr wrap="none" rtlCol="0" anchor="ctr">
            <a:spAutoFit/>
          </a:bodyPr>
          <a:lstStyle/>
          <a:p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2018</a:t>
            </a:r>
            <a:endParaRPr lang="ko-KR" altLang="en-US" sz="2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63705" y="2606642"/>
            <a:ext cx="986167" cy="52322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txBody>
          <a:bodyPr wrap="non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2019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36215" y="2841252"/>
            <a:ext cx="720000" cy="5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00444" y="2841252"/>
            <a:ext cx="720000" cy="5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64673" y="2841252"/>
            <a:ext cx="720000" cy="5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55576" y="3313633"/>
            <a:ext cx="1817049" cy="1130325"/>
            <a:chOff x="6228184" y="1730811"/>
            <a:chExt cx="2592288" cy="1130325"/>
          </a:xfrm>
        </p:grpSpPr>
        <p:sp>
          <p:nvSpPr>
            <p:cNvPr id="12" name="TextBox 11"/>
            <p:cNvSpPr txBox="1"/>
            <p:nvPr/>
          </p:nvSpPr>
          <p:spPr>
            <a:xfrm>
              <a:off x="6228184" y="2030139"/>
              <a:ext cx="2592288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228184" y="1730811"/>
              <a:ext cx="259228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819805" y="1297409"/>
            <a:ext cx="1817049" cy="1130325"/>
            <a:chOff x="6228184" y="1730811"/>
            <a:chExt cx="2592288" cy="1130325"/>
          </a:xfrm>
        </p:grpSpPr>
        <p:sp>
          <p:nvSpPr>
            <p:cNvPr id="15" name="TextBox 14"/>
            <p:cNvSpPr txBox="1"/>
            <p:nvPr/>
          </p:nvSpPr>
          <p:spPr>
            <a:xfrm>
              <a:off x="6228184" y="2030139"/>
              <a:ext cx="2592288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 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228184" y="1730811"/>
              <a:ext cx="259228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948264" y="1297409"/>
            <a:ext cx="1817049" cy="1130325"/>
            <a:chOff x="6228184" y="1730811"/>
            <a:chExt cx="2592288" cy="1130325"/>
          </a:xfrm>
        </p:grpSpPr>
        <p:sp>
          <p:nvSpPr>
            <p:cNvPr id="18" name="TextBox 17"/>
            <p:cNvSpPr txBox="1"/>
            <p:nvPr/>
          </p:nvSpPr>
          <p:spPr>
            <a:xfrm>
              <a:off x="6228184" y="2030139"/>
              <a:ext cx="2592288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 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228184" y="1730811"/>
              <a:ext cx="259228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884034" y="3313633"/>
            <a:ext cx="1817049" cy="1130325"/>
            <a:chOff x="6228184" y="1730811"/>
            <a:chExt cx="2592288" cy="1130325"/>
          </a:xfrm>
        </p:grpSpPr>
        <p:sp>
          <p:nvSpPr>
            <p:cNvPr id="21" name="TextBox 20"/>
            <p:cNvSpPr txBox="1"/>
            <p:nvPr/>
          </p:nvSpPr>
          <p:spPr>
            <a:xfrm>
              <a:off x="6228184" y="2030139"/>
              <a:ext cx="2592288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 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228184" y="1730811"/>
              <a:ext cx="259228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2675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03709DA0-FDB6-4836-9422-4D694DE13749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6" name="Oval 5"/>
          <p:cNvSpPr/>
          <p:nvPr/>
        </p:nvSpPr>
        <p:spPr>
          <a:xfrm>
            <a:off x="611560" y="123478"/>
            <a:ext cx="2448272" cy="24482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6111448" y="2733152"/>
            <a:ext cx="2520279" cy="678692"/>
            <a:chOff x="803640" y="3362835"/>
            <a:chExt cx="2059657" cy="678692"/>
          </a:xfrm>
        </p:grpSpPr>
        <p:sp>
          <p:nvSpPr>
            <p:cNvPr id="9" name="TextBox 8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111448" y="3429229"/>
            <a:ext cx="2520279" cy="678692"/>
            <a:chOff x="803640" y="3362835"/>
            <a:chExt cx="2059657" cy="678692"/>
          </a:xfrm>
        </p:grpSpPr>
        <p:sp>
          <p:nvSpPr>
            <p:cNvPr id="12" name="TextBox 11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" name="Oval 13"/>
          <p:cNvSpPr/>
          <p:nvPr/>
        </p:nvSpPr>
        <p:spPr>
          <a:xfrm>
            <a:off x="5513845" y="2817824"/>
            <a:ext cx="509348" cy="5093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Oval 14"/>
          <p:cNvSpPr/>
          <p:nvPr/>
        </p:nvSpPr>
        <p:spPr>
          <a:xfrm>
            <a:off x="5513845" y="4193148"/>
            <a:ext cx="509348" cy="5093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Rectangle 9"/>
          <p:cNvSpPr/>
          <p:nvPr/>
        </p:nvSpPr>
        <p:spPr>
          <a:xfrm>
            <a:off x="5645182" y="2961734"/>
            <a:ext cx="236654" cy="22152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Oval 7"/>
          <p:cNvSpPr/>
          <p:nvPr/>
        </p:nvSpPr>
        <p:spPr>
          <a:xfrm>
            <a:off x="5645182" y="4343903"/>
            <a:ext cx="234783" cy="23478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8" name="Oval 17"/>
          <p:cNvSpPr/>
          <p:nvPr/>
        </p:nvSpPr>
        <p:spPr>
          <a:xfrm>
            <a:off x="5508104" y="3505486"/>
            <a:ext cx="509348" cy="5093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Oval 21"/>
          <p:cNvSpPr>
            <a:spLocks noChangeAspect="1"/>
          </p:cNvSpPr>
          <p:nvPr/>
        </p:nvSpPr>
        <p:spPr>
          <a:xfrm>
            <a:off x="5626688" y="3618612"/>
            <a:ext cx="271770" cy="27404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22" name="Group 21"/>
          <p:cNvGrpSpPr/>
          <p:nvPr/>
        </p:nvGrpSpPr>
        <p:grpSpPr>
          <a:xfrm>
            <a:off x="6111448" y="4125306"/>
            <a:ext cx="2520279" cy="678692"/>
            <a:chOff x="803640" y="3362835"/>
            <a:chExt cx="2059657" cy="678692"/>
          </a:xfrm>
        </p:grpSpPr>
        <p:sp>
          <p:nvSpPr>
            <p:cNvPr id="23" name="TextBox 22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8" name="Text Placeholder 13"/>
          <p:cNvSpPr txBox="1">
            <a:spLocks/>
          </p:cNvSpPr>
          <p:nvPr/>
        </p:nvSpPr>
        <p:spPr>
          <a:xfrm>
            <a:off x="467544" y="555526"/>
            <a:ext cx="2736304" cy="1584176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Simple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US" altLang="ko-KR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Presentation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US" altLang="ko-KR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Design</a:t>
            </a:r>
          </a:p>
        </p:txBody>
      </p:sp>
    </p:spTree>
    <p:extLst>
      <p:ext uri="{BB962C8B-B14F-4D97-AF65-F5344CB8AC3E}">
        <p14:creationId xmlns:p14="http://schemas.microsoft.com/office/powerpoint/2010/main" val="3314394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Parallelogram 3"/>
          <p:cNvSpPr/>
          <p:nvPr/>
        </p:nvSpPr>
        <p:spPr>
          <a:xfrm flipH="1">
            <a:off x="3308404" y="3965712"/>
            <a:ext cx="1296144" cy="321166"/>
          </a:xfrm>
          <a:prstGeom prst="parallelogram">
            <a:avLst>
              <a:gd name="adj" fmla="val 8220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 rot="16200000" flipH="1" flipV="1">
            <a:off x="3052072" y="4222045"/>
            <a:ext cx="764664" cy="252000"/>
          </a:xfrm>
          <a:prstGeom prst="parallelogram">
            <a:avLst>
              <a:gd name="adj" fmla="val 122662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Parallelogram 5"/>
          <p:cNvSpPr/>
          <p:nvPr/>
        </p:nvSpPr>
        <p:spPr>
          <a:xfrm flipH="1">
            <a:off x="2267744" y="4409211"/>
            <a:ext cx="1296144" cy="321166"/>
          </a:xfrm>
          <a:prstGeom prst="parallelogram">
            <a:avLst>
              <a:gd name="adj" fmla="val 8220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97" y="4409977"/>
            <a:ext cx="3024336" cy="32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8" name="Parallelogram 7"/>
          <p:cNvSpPr/>
          <p:nvPr/>
        </p:nvSpPr>
        <p:spPr>
          <a:xfrm flipH="1">
            <a:off x="4329743" y="3519994"/>
            <a:ext cx="1296144" cy="321166"/>
          </a:xfrm>
          <a:prstGeom prst="parallelogram">
            <a:avLst>
              <a:gd name="adj" fmla="val 8220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9" name="Parallelogram 8"/>
          <p:cNvSpPr/>
          <p:nvPr/>
        </p:nvSpPr>
        <p:spPr>
          <a:xfrm rot="16200000" flipH="1" flipV="1">
            <a:off x="4073411" y="3776327"/>
            <a:ext cx="764664" cy="252000"/>
          </a:xfrm>
          <a:prstGeom prst="parallelogram">
            <a:avLst>
              <a:gd name="adj" fmla="val 122662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Parallelogram 9"/>
          <p:cNvSpPr/>
          <p:nvPr/>
        </p:nvSpPr>
        <p:spPr>
          <a:xfrm flipH="1">
            <a:off x="5369754" y="3075806"/>
            <a:ext cx="1296144" cy="321166"/>
          </a:xfrm>
          <a:prstGeom prst="parallelogram">
            <a:avLst>
              <a:gd name="adj" fmla="val 8220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1" name="Parallelogram 10"/>
          <p:cNvSpPr/>
          <p:nvPr/>
        </p:nvSpPr>
        <p:spPr>
          <a:xfrm rot="16200000" flipH="1" flipV="1">
            <a:off x="5113422" y="3332139"/>
            <a:ext cx="764664" cy="252000"/>
          </a:xfrm>
          <a:prstGeom prst="parallelogram">
            <a:avLst>
              <a:gd name="adj" fmla="val 122662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Parallelogram 11"/>
          <p:cNvSpPr/>
          <p:nvPr/>
        </p:nvSpPr>
        <p:spPr>
          <a:xfrm flipH="1">
            <a:off x="6399132" y="2631675"/>
            <a:ext cx="1296144" cy="321166"/>
          </a:xfrm>
          <a:prstGeom prst="parallelogram">
            <a:avLst>
              <a:gd name="adj" fmla="val 8220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3" name="Parallelogram 12"/>
          <p:cNvSpPr/>
          <p:nvPr/>
        </p:nvSpPr>
        <p:spPr>
          <a:xfrm rot="16200000" flipH="1" flipV="1">
            <a:off x="6142800" y="2888008"/>
            <a:ext cx="764664" cy="252000"/>
          </a:xfrm>
          <a:prstGeom prst="parallelogram">
            <a:avLst>
              <a:gd name="adj" fmla="val 122662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Parallelogram 13"/>
          <p:cNvSpPr/>
          <p:nvPr/>
        </p:nvSpPr>
        <p:spPr>
          <a:xfrm flipH="1">
            <a:off x="7429684" y="2211710"/>
            <a:ext cx="1296144" cy="321166"/>
          </a:xfrm>
          <a:prstGeom prst="parallelogram">
            <a:avLst>
              <a:gd name="adj" fmla="val 8220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5" name="Parallelogram 14"/>
          <p:cNvSpPr/>
          <p:nvPr/>
        </p:nvSpPr>
        <p:spPr>
          <a:xfrm rot="16200000" flipH="1" flipV="1">
            <a:off x="7173352" y="2468043"/>
            <a:ext cx="764664" cy="252000"/>
          </a:xfrm>
          <a:prstGeom prst="parallelogram">
            <a:avLst>
              <a:gd name="adj" fmla="val 122662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" name="Rectangle 15"/>
          <p:cNvSpPr/>
          <p:nvPr/>
        </p:nvSpPr>
        <p:spPr>
          <a:xfrm>
            <a:off x="8316416" y="2212476"/>
            <a:ext cx="827584" cy="32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7" name="Parallelogram 16"/>
          <p:cNvSpPr/>
          <p:nvPr/>
        </p:nvSpPr>
        <p:spPr>
          <a:xfrm flipH="1">
            <a:off x="3812476" y="4072295"/>
            <a:ext cx="288000" cy="108000"/>
          </a:xfrm>
          <a:prstGeom prst="parallelogram">
            <a:avLst>
              <a:gd name="adj" fmla="val 82205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8" name="Parallelogram 17"/>
          <p:cNvSpPr/>
          <p:nvPr/>
        </p:nvSpPr>
        <p:spPr>
          <a:xfrm flipH="1">
            <a:off x="4833815" y="3626577"/>
            <a:ext cx="288000" cy="108000"/>
          </a:xfrm>
          <a:prstGeom prst="parallelogram">
            <a:avLst>
              <a:gd name="adj" fmla="val 8220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9" name="Parallelogram 18"/>
          <p:cNvSpPr/>
          <p:nvPr/>
        </p:nvSpPr>
        <p:spPr>
          <a:xfrm flipH="1">
            <a:off x="5855154" y="3180859"/>
            <a:ext cx="288000" cy="108000"/>
          </a:xfrm>
          <a:prstGeom prst="parallelogram">
            <a:avLst>
              <a:gd name="adj" fmla="val 8220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0" name="Parallelogram 19"/>
          <p:cNvSpPr/>
          <p:nvPr/>
        </p:nvSpPr>
        <p:spPr>
          <a:xfrm flipH="1">
            <a:off x="6903204" y="2738258"/>
            <a:ext cx="288000" cy="108000"/>
          </a:xfrm>
          <a:prstGeom prst="parallelogram">
            <a:avLst>
              <a:gd name="adj" fmla="val 8220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1" name="Parallelogram 20"/>
          <p:cNvSpPr/>
          <p:nvPr/>
        </p:nvSpPr>
        <p:spPr>
          <a:xfrm flipH="1">
            <a:off x="7897832" y="2289423"/>
            <a:ext cx="288000" cy="108000"/>
          </a:xfrm>
          <a:prstGeom prst="parallelogram">
            <a:avLst>
              <a:gd name="adj" fmla="val 8220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2" name="Oval 21"/>
          <p:cNvSpPr/>
          <p:nvPr/>
        </p:nvSpPr>
        <p:spPr>
          <a:xfrm>
            <a:off x="3560405" y="2682353"/>
            <a:ext cx="792072" cy="7920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3" name="Oval 22"/>
          <p:cNvSpPr/>
          <p:nvPr/>
        </p:nvSpPr>
        <p:spPr>
          <a:xfrm>
            <a:off x="4582743" y="2238603"/>
            <a:ext cx="792072" cy="7920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4" name="Oval 23"/>
          <p:cNvSpPr/>
          <p:nvPr/>
        </p:nvSpPr>
        <p:spPr>
          <a:xfrm>
            <a:off x="5605081" y="1794854"/>
            <a:ext cx="792072" cy="7920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5" name="Oval 24"/>
          <p:cNvSpPr/>
          <p:nvPr/>
        </p:nvSpPr>
        <p:spPr>
          <a:xfrm>
            <a:off x="6627419" y="1351105"/>
            <a:ext cx="792072" cy="7920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6" name="Oval 25"/>
          <p:cNvSpPr/>
          <p:nvPr/>
        </p:nvSpPr>
        <p:spPr>
          <a:xfrm>
            <a:off x="7649758" y="907356"/>
            <a:ext cx="792072" cy="7920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7" name="Rectangle 36"/>
          <p:cNvSpPr/>
          <p:nvPr/>
        </p:nvSpPr>
        <p:spPr>
          <a:xfrm>
            <a:off x="6860929" y="1591487"/>
            <a:ext cx="340795" cy="284878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8" name="Oval 21"/>
          <p:cNvSpPr>
            <a:spLocks noChangeAspect="1"/>
          </p:cNvSpPr>
          <p:nvPr/>
        </p:nvSpPr>
        <p:spPr>
          <a:xfrm>
            <a:off x="3747091" y="2867289"/>
            <a:ext cx="418700" cy="42219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9" name="Rounded Rectangle 27"/>
          <p:cNvSpPr/>
          <p:nvPr/>
        </p:nvSpPr>
        <p:spPr>
          <a:xfrm>
            <a:off x="5824092" y="2036343"/>
            <a:ext cx="374982" cy="288037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0" name="Rectangle 9"/>
          <p:cNvSpPr/>
          <p:nvPr/>
        </p:nvSpPr>
        <p:spPr>
          <a:xfrm>
            <a:off x="4819468" y="2459561"/>
            <a:ext cx="316694" cy="29645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Rectangle 16"/>
          <p:cNvSpPr/>
          <p:nvPr/>
        </p:nvSpPr>
        <p:spPr>
          <a:xfrm rot="2700000">
            <a:off x="7922628" y="1082580"/>
            <a:ext cx="246331" cy="44162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TextBox 31"/>
          <p:cNvSpPr txBox="1"/>
          <p:nvPr/>
        </p:nvSpPr>
        <p:spPr>
          <a:xfrm>
            <a:off x="537159" y="2063626"/>
            <a:ext cx="2897245" cy="21236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37160" y="1299127"/>
            <a:ext cx="1189749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45</a:t>
            </a: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726909" y="1299708"/>
            <a:ext cx="156602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</a:p>
        </p:txBody>
      </p:sp>
      <p:cxnSp>
        <p:nvCxnSpPr>
          <p:cNvPr id="35" name="Straight Connector 34"/>
          <p:cNvCxnSpPr>
            <a:cxnSpLocks/>
            <a:stCxn id="22" idx="4"/>
          </p:cNvCxnSpPr>
          <p:nvPr/>
        </p:nvCxnSpPr>
        <p:spPr>
          <a:xfrm>
            <a:off x="3956441" y="3474425"/>
            <a:ext cx="35" cy="648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23" idx="4"/>
          </p:cNvCxnSpPr>
          <p:nvPr/>
        </p:nvCxnSpPr>
        <p:spPr>
          <a:xfrm>
            <a:off x="4978779" y="3030674"/>
            <a:ext cx="2659" cy="648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24" idx="4"/>
          </p:cNvCxnSpPr>
          <p:nvPr/>
        </p:nvCxnSpPr>
        <p:spPr>
          <a:xfrm>
            <a:off x="6001117" y="2586925"/>
            <a:ext cx="5283" cy="648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25" idx="4"/>
          </p:cNvCxnSpPr>
          <p:nvPr/>
        </p:nvCxnSpPr>
        <p:spPr>
          <a:xfrm>
            <a:off x="7023455" y="2143176"/>
            <a:ext cx="7907" cy="648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26" idx="4"/>
          </p:cNvCxnSpPr>
          <p:nvPr/>
        </p:nvCxnSpPr>
        <p:spPr>
          <a:xfrm flipH="1">
            <a:off x="8041832" y="1699428"/>
            <a:ext cx="3962" cy="648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8667357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2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46C0A"/>
      </a:accent1>
      <a:accent2>
        <a:srgbClr val="E46C0A"/>
      </a:accent2>
      <a:accent3>
        <a:srgbClr val="E46C0A"/>
      </a:accent3>
      <a:accent4>
        <a:srgbClr val="E46C0A"/>
      </a:accent4>
      <a:accent5>
        <a:srgbClr val="E46C0A"/>
      </a:accent5>
      <a:accent6>
        <a:srgbClr val="E46C0A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2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46C0A"/>
      </a:accent1>
      <a:accent2>
        <a:srgbClr val="E46C0A"/>
      </a:accent2>
      <a:accent3>
        <a:srgbClr val="E46C0A"/>
      </a:accent3>
      <a:accent4>
        <a:srgbClr val="E46C0A"/>
      </a:accent4>
      <a:accent5>
        <a:srgbClr val="E46C0A"/>
      </a:accent5>
      <a:accent6>
        <a:srgbClr val="E46C0A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46C0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2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46C0A"/>
      </a:accent1>
      <a:accent2>
        <a:srgbClr val="E46C0A"/>
      </a:accent2>
      <a:accent3>
        <a:srgbClr val="E46C0A"/>
      </a:accent3>
      <a:accent4>
        <a:srgbClr val="E46C0A"/>
      </a:accent4>
      <a:accent5>
        <a:srgbClr val="E46C0A"/>
      </a:accent5>
      <a:accent6>
        <a:srgbClr val="E46C0A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1135</TotalTime>
  <Words>2634</Words>
  <Application>Microsoft Office PowerPoint</Application>
  <PresentationFormat>On-screen Show (16:9)</PresentationFormat>
  <Paragraphs>420</Paragraphs>
  <Slides>37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 Unicode MS</vt:lpstr>
      <vt:lpstr>맑은 고딕</vt:lpstr>
      <vt:lpstr>Arial</vt:lpstr>
      <vt:lpstr>Calibri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Admin</cp:lastModifiedBy>
  <cp:revision>88</cp:revision>
  <dcterms:created xsi:type="dcterms:W3CDTF">2016-12-05T23:26:54Z</dcterms:created>
  <dcterms:modified xsi:type="dcterms:W3CDTF">2018-07-19T22:32:14Z</dcterms:modified>
</cp:coreProperties>
</file>