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" name="Oval 1">
            <a:extLst>
              <a:ext uri="{FF2B5EF4-FFF2-40B4-BE49-F238E27FC236}">
                <a16:creationId xmlns:a16="http://schemas.microsoft.com/office/drawing/2014/main" id="{93916351-D2EF-4403-9C88-3CB3E0B69F7F}"/>
              </a:ext>
            </a:extLst>
          </p:cNvPr>
          <p:cNvSpPr/>
          <p:nvPr/>
        </p:nvSpPr>
        <p:spPr>
          <a:xfrm>
            <a:off x="5094641" y="3033364"/>
            <a:ext cx="1980000" cy="1980000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76721DB2-5000-406B-8554-51D774E95D4C}"/>
              </a:ext>
            </a:extLst>
          </p:cNvPr>
          <p:cNvGrpSpPr/>
          <p:nvPr/>
        </p:nvGrpSpPr>
        <p:grpSpPr>
          <a:xfrm>
            <a:off x="4167166" y="2105889"/>
            <a:ext cx="3834950" cy="3834950"/>
            <a:chOff x="2500375" y="1715866"/>
            <a:chExt cx="3834950" cy="3834950"/>
          </a:xfrm>
        </p:grpSpPr>
        <p:sp>
          <p:nvSpPr>
            <p:cNvPr id="7" name="Up-Down Arrow 4">
              <a:extLst>
                <a:ext uri="{FF2B5EF4-FFF2-40B4-BE49-F238E27FC236}">
                  <a16:creationId xmlns:a16="http://schemas.microsoft.com/office/drawing/2014/main" id="{5F4DC816-90E6-4ADB-AD48-80A158EA54A3}"/>
                </a:ext>
              </a:extLst>
            </p:cNvPr>
            <p:cNvSpPr/>
            <p:nvPr/>
          </p:nvSpPr>
          <p:spPr>
            <a:xfrm>
              <a:off x="3903660" y="1715866"/>
              <a:ext cx="1028380" cy="3834950"/>
            </a:xfrm>
            <a:prstGeom prst="upDown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Up-Down Arrow 5">
              <a:extLst>
                <a:ext uri="{FF2B5EF4-FFF2-40B4-BE49-F238E27FC236}">
                  <a16:creationId xmlns:a16="http://schemas.microsoft.com/office/drawing/2014/main" id="{B0D4F7A9-1E8E-4E48-981D-DE7DAC2A897B}"/>
                </a:ext>
              </a:extLst>
            </p:cNvPr>
            <p:cNvSpPr/>
            <p:nvPr/>
          </p:nvSpPr>
          <p:spPr>
            <a:xfrm rot="3600000">
              <a:off x="3903660" y="1715866"/>
              <a:ext cx="1028380" cy="3834950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Up-Down Arrow 6">
              <a:extLst>
                <a:ext uri="{FF2B5EF4-FFF2-40B4-BE49-F238E27FC236}">
                  <a16:creationId xmlns:a16="http://schemas.microsoft.com/office/drawing/2014/main" id="{26BE2B25-3664-4BCA-85BC-C2EF18238A3A}"/>
                </a:ext>
              </a:extLst>
            </p:cNvPr>
            <p:cNvSpPr/>
            <p:nvPr/>
          </p:nvSpPr>
          <p:spPr>
            <a:xfrm rot="7200000">
              <a:off x="3903660" y="1715866"/>
              <a:ext cx="1028380" cy="3834950"/>
            </a:xfrm>
            <a:prstGeom prst="up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Oval 7">
            <a:extLst>
              <a:ext uri="{FF2B5EF4-FFF2-40B4-BE49-F238E27FC236}">
                <a16:creationId xmlns:a16="http://schemas.microsoft.com/office/drawing/2014/main" id="{223B71FA-0FA6-489E-B8C0-B264DB5727D4}"/>
              </a:ext>
            </a:extLst>
          </p:cNvPr>
          <p:cNvSpPr/>
          <p:nvPr/>
        </p:nvSpPr>
        <p:spPr>
          <a:xfrm>
            <a:off x="5292641" y="3231364"/>
            <a:ext cx="1584000" cy="158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8">
            <a:extLst>
              <a:ext uri="{FF2B5EF4-FFF2-40B4-BE49-F238E27FC236}">
                <a16:creationId xmlns:a16="http://schemas.microsoft.com/office/drawing/2014/main" id="{ABE21373-5624-450A-8F3F-84A60C7D0DA1}"/>
              </a:ext>
            </a:extLst>
          </p:cNvPr>
          <p:cNvGrpSpPr/>
          <p:nvPr/>
        </p:nvGrpSpPr>
        <p:grpSpPr>
          <a:xfrm>
            <a:off x="5528813" y="3591707"/>
            <a:ext cx="1111657" cy="863315"/>
            <a:chOff x="3233964" y="1954419"/>
            <a:chExt cx="1410044" cy="86331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D04690-CA9A-4351-84C5-EE12138ED7F4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B08A586-333D-4BC1-A2CC-D97679DA9F38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25">
            <a:extLst>
              <a:ext uri="{FF2B5EF4-FFF2-40B4-BE49-F238E27FC236}">
                <a16:creationId xmlns:a16="http://schemas.microsoft.com/office/drawing/2014/main" id="{72CEEF40-953A-4190-89C2-21B26CEFDB75}"/>
              </a:ext>
            </a:extLst>
          </p:cNvPr>
          <p:cNvGrpSpPr/>
          <p:nvPr/>
        </p:nvGrpSpPr>
        <p:grpSpPr>
          <a:xfrm>
            <a:off x="6993217" y="5234322"/>
            <a:ext cx="3276000" cy="923330"/>
            <a:chOff x="2551706" y="4283314"/>
            <a:chExt cx="1416829" cy="92333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BB67C3A-5D68-4991-9698-A08709EE8BBF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4F04A75-B8FC-4A13-88C2-D7A242038F38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28">
            <a:extLst>
              <a:ext uri="{FF2B5EF4-FFF2-40B4-BE49-F238E27FC236}">
                <a16:creationId xmlns:a16="http://schemas.microsoft.com/office/drawing/2014/main" id="{F4FBB5C8-4E55-4722-9E84-800BDE1082A7}"/>
              </a:ext>
            </a:extLst>
          </p:cNvPr>
          <p:cNvGrpSpPr/>
          <p:nvPr/>
        </p:nvGrpSpPr>
        <p:grpSpPr>
          <a:xfrm>
            <a:off x="8213477" y="3841818"/>
            <a:ext cx="3276000" cy="923330"/>
            <a:chOff x="2551706" y="4283314"/>
            <a:chExt cx="1416829" cy="92333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850DB72-915A-4306-9B0C-71EEBD4E1C4C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AC53B4F-7180-4508-A91C-CB562894F039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31">
            <a:extLst>
              <a:ext uri="{FF2B5EF4-FFF2-40B4-BE49-F238E27FC236}">
                <a16:creationId xmlns:a16="http://schemas.microsoft.com/office/drawing/2014/main" id="{0816B90F-393D-490F-B86E-B3C992232385}"/>
              </a:ext>
            </a:extLst>
          </p:cNvPr>
          <p:cNvGrpSpPr/>
          <p:nvPr/>
        </p:nvGrpSpPr>
        <p:grpSpPr>
          <a:xfrm>
            <a:off x="8213477" y="2449314"/>
            <a:ext cx="3276000" cy="923330"/>
            <a:chOff x="2551706" y="4283314"/>
            <a:chExt cx="1416829" cy="92333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8660CB2-6B11-4C49-A7F9-AC9C03198120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F259A39-2922-4440-9219-D12EBE5BD074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34">
            <a:extLst>
              <a:ext uri="{FF2B5EF4-FFF2-40B4-BE49-F238E27FC236}">
                <a16:creationId xmlns:a16="http://schemas.microsoft.com/office/drawing/2014/main" id="{D7B59E85-EA94-4B1A-A81B-C74EA93FF985}"/>
              </a:ext>
            </a:extLst>
          </p:cNvPr>
          <p:cNvGrpSpPr/>
          <p:nvPr/>
        </p:nvGrpSpPr>
        <p:grpSpPr>
          <a:xfrm>
            <a:off x="729762" y="4538070"/>
            <a:ext cx="3276000" cy="923330"/>
            <a:chOff x="2551706" y="4283314"/>
            <a:chExt cx="1416829" cy="92333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C5A8430-64CD-4DD7-97D7-0C86CC9AEE15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1CFEF28-ADB2-4DAC-B5C8-EF563B651798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37">
            <a:extLst>
              <a:ext uri="{FF2B5EF4-FFF2-40B4-BE49-F238E27FC236}">
                <a16:creationId xmlns:a16="http://schemas.microsoft.com/office/drawing/2014/main" id="{BF7FD2E2-EA05-4955-B81A-89E74482C391}"/>
              </a:ext>
            </a:extLst>
          </p:cNvPr>
          <p:cNvGrpSpPr/>
          <p:nvPr/>
        </p:nvGrpSpPr>
        <p:grpSpPr>
          <a:xfrm>
            <a:off x="729762" y="3145566"/>
            <a:ext cx="3276000" cy="923330"/>
            <a:chOff x="2551706" y="4283314"/>
            <a:chExt cx="1416829" cy="92333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CE034DD-0053-4254-AAD8-B54F26B1E013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0BE92D3-B8A3-4918-9752-935ACF618294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40">
            <a:extLst>
              <a:ext uri="{FF2B5EF4-FFF2-40B4-BE49-F238E27FC236}">
                <a16:creationId xmlns:a16="http://schemas.microsoft.com/office/drawing/2014/main" id="{36509A41-BF90-4010-B3A5-CB525419F8F9}"/>
              </a:ext>
            </a:extLst>
          </p:cNvPr>
          <p:cNvGrpSpPr/>
          <p:nvPr/>
        </p:nvGrpSpPr>
        <p:grpSpPr>
          <a:xfrm>
            <a:off x="1948058" y="1753062"/>
            <a:ext cx="3276000" cy="923330"/>
            <a:chOff x="2551706" y="4283314"/>
            <a:chExt cx="1416829" cy="92333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FBC76DE-F1F1-442B-867E-E624E9265C93}"/>
                </a:ext>
              </a:extLst>
            </p:cNvPr>
            <p:cNvSpPr txBox="1"/>
            <p:nvPr/>
          </p:nvSpPr>
          <p:spPr>
            <a:xfrm>
              <a:off x="2551706" y="4560313"/>
              <a:ext cx="14168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E020A4A-4BF3-4E28-BCB1-CB2AEB60F81F}"/>
                </a:ext>
              </a:extLst>
            </p:cNvPr>
            <p:cNvSpPr txBox="1"/>
            <p:nvPr/>
          </p:nvSpPr>
          <p:spPr>
            <a:xfrm>
              <a:off x="2551706" y="4283314"/>
              <a:ext cx="14047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11150</TotalTime>
  <Words>145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10</cp:revision>
  <dcterms:created xsi:type="dcterms:W3CDTF">2018-02-18T19:39:47Z</dcterms:created>
  <dcterms:modified xsi:type="dcterms:W3CDTF">2018-04-06T01:32:19Z</dcterms:modified>
</cp:coreProperties>
</file>