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18" name="Hexagon 4">
            <a:extLst>
              <a:ext uri="{FF2B5EF4-FFF2-40B4-BE49-F238E27FC236}">
                <a16:creationId xmlns:a16="http://schemas.microsoft.com/office/drawing/2014/main" id="{58C4FC34-2EEA-471D-888E-981A404D3FD3}"/>
              </a:ext>
            </a:extLst>
          </p:cNvPr>
          <p:cNvSpPr/>
          <p:nvPr/>
        </p:nvSpPr>
        <p:spPr>
          <a:xfrm>
            <a:off x="6018659" y="2519091"/>
            <a:ext cx="5256000" cy="1044000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9" name="Hexagon 5">
            <a:extLst>
              <a:ext uri="{FF2B5EF4-FFF2-40B4-BE49-F238E27FC236}">
                <a16:creationId xmlns:a16="http://schemas.microsoft.com/office/drawing/2014/main" id="{BD161104-7155-4E72-9230-F717F6FF163D}"/>
              </a:ext>
            </a:extLst>
          </p:cNvPr>
          <p:cNvSpPr/>
          <p:nvPr/>
        </p:nvSpPr>
        <p:spPr>
          <a:xfrm>
            <a:off x="6157069" y="2625862"/>
            <a:ext cx="1107279" cy="830458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20" name="Group 6">
            <a:extLst>
              <a:ext uri="{FF2B5EF4-FFF2-40B4-BE49-F238E27FC236}">
                <a16:creationId xmlns:a16="http://schemas.microsoft.com/office/drawing/2014/main" id="{CA992F20-C2FF-47E9-9061-94100255BFB7}"/>
              </a:ext>
            </a:extLst>
          </p:cNvPr>
          <p:cNvGrpSpPr/>
          <p:nvPr/>
        </p:nvGrpSpPr>
        <p:grpSpPr>
          <a:xfrm>
            <a:off x="7313832" y="2598360"/>
            <a:ext cx="3735167" cy="885463"/>
            <a:chOff x="6210998" y="1433695"/>
            <a:chExt cx="2688349" cy="921328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DAC0047E-B15B-41F0-B58F-DD7A45D6FE3B}"/>
                </a:ext>
              </a:extLst>
            </p:cNvPr>
            <p:cNvSpPr txBox="1"/>
            <p:nvPr/>
          </p:nvSpPr>
          <p:spPr>
            <a:xfrm>
              <a:off x="6210998" y="1433695"/>
              <a:ext cx="2688349" cy="288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D647575C-F37F-4B93-B8E1-9E42401C479C}"/>
                </a:ext>
              </a:extLst>
            </p:cNvPr>
            <p:cNvSpPr txBox="1"/>
            <p:nvPr/>
          </p:nvSpPr>
          <p:spPr>
            <a:xfrm>
              <a:off x="6210998" y="1682513"/>
              <a:ext cx="2688349" cy="672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</a:p>
          </p:txBody>
        </p:sp>
      </p:grpSp>
      <p:sp>
        <p:nvSpPr>
          <p:cNvPr id="123" name="Hexagon 11">
            <a:extLst>
              <a:ext uri="{FF2B5EF4-FFF2-40B4-BE49-F238E27FC236}">
                <a16:creationId xmlns:a16="http://schemas.microsoft.com/office/drawing/2014/main" id="{72F3D612-71F8-4E3C-8C5B-EF071796D85C}"/>
              </a:ext>
            </a:extLst>
          </p:cNvPr>
          <p:cNvSpPr/>
          <p:nvPr/>
        </p:nvSpPr>
        <p:spPr>
          <a:xfrm>
            <a:off x="6018659" y="3785745"/>
            <a:ext cx="5256000" cy="1044000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/>
          </a:p>
        </p:txBody>
      </p:sp>
      <p:sp>
        <p:nvSpPr>
          <p:cNvPr id="124" name="Hexagon 12">
            <a:extLst>
              <a:ext uri="{FF2B5EF4-FFF2-40B4-BE49-F238E27FC236}">
                <a16:creationId xmlns:a16="http://schemas.microsoft.com/office/drawing/2014/main" id="{76ED5C76-8827-4A19-B570-654C3421FB5C}"/>
              </a:ext>
            </a:extLst>
          </p:cNvPr>
          <p:cNvSpPr/>
          <p:nvPr/>
        </p:nvSpPr>
        <p:spPr>
          <a:xfrm>
            <a:off x="6157069" y="3892516"/>
            <a:ext cx="1107279" cy="830458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/>
          </a:p>
        </p:txBody>
      </p:sp>
      <p:grpSp>
        <p:nvGrpSpPr>
          <p:cNvPr id="125" name="Group 13">
            <a:extLst>
              <a:ext uri="{FF2B5EF4-FFF2-40B4-BE49-F238E27FC236}">
                <a16:creationId xmlns:a16="http://schemas.microsoft.com/office/drawing/2014/main" id="{9742E20E-BB1A-43C6-98DF-A8C934ED6B0A}"/>
              </a:ext>
            </a:extLst>
          </p:cNvPr>
          <p:cNvGrpSpPr/>
          <p:nvPr/>
        </p:nvGrpSpPr>
        <p:grpSpPr>
          <a:xfrm>
            <a:off x="7313832" y="3865013"/>
            <a:ext cx="3735167" cy="885463"/>
            <a:chOff x="6210998" y="1433695"/>
            <a:chExt cx="2688349" cy="921328"/>
          </a:xfrm>
        </p:grpSpPr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63ACC6BC-058B-4F2C-A0C4-D6972F805FC0}"/>
                </a:ext>
              </a:extLst>
            </p:cNvPr>
            <p:cNvSpPr txBox="1"/>
            <p:nvPr/>
          </p:nvSpPr>
          <p:spPr>
            <a:xfrm>
              <a:off x="6210998" y="1433695"/>
              <a:ext cx="2688349" cy="288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AFE2DED1-D9C8-46DC-BA84-137539203A86}"/>
                </a:ext>
              </a:extLst>
            </p:cNvPr>
            <p:cNvSpPr txBox="1"/>
            <p:nvPr/>
          </p:nvSpPr>
          <p:spPr>
            <a:xfrm>
              <a:off x="6210998" y="1682513"/>
              <a:ext cx="2688349" cy="672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</a:p>
          </p:txBody>
        </p:sp>
      </p:grpSp>
      <p:sp>
        <p:nvSpPr>
          <p:cNvPr id="128" name="Hexagon 17">
            <a:extLst>
              <a:ext uri="{FF2B5EF4-FFF2-40B4-BE49-F238E27FC236}">
                <a16:creationId xmlns:a16="http://schemas.microsoft.com/office/drawing/2014/main" id="{A2087CB4-3B35-4378-B25F-E5C2783F86BD}"/>
              </a:ext>
            </a:extLst>
          </p:cNvPr>
          <p:cNvSpPr/>
          <p:nvPr/>
        </p:nvSpPr>
        <p:spPr>
          <a:xfrm>
            <a:off x="6018659" y="5052397"/>
            <a:ext cx="5256000" cy="1044000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/>
          </a:p>
        </p:txBody>
      </p:sp>
      <p:sp>
        <p:nvSpPr>
          <p:cNvPr id="129" name="Hexagon 18">
            <a:extLst>
              <a:ext uri="{FF2B5EF4-FFF2-40B4-BE49-F238E27FC236}">
                <a16:creationId xmlns:a16="http://schemas.microsoft.com/office/drawing/2014/main" id="{0E09A284-76E1-4AC9-BAD8-34FA6D44F18D}"/>
              </a:ext>
            </a:extLst>
          </p:cNvPr>
          <p:cNvSpPr/>
          <p:nvPr/>
        </p:nvSpPr>
        <p:spPr>
          <a:xfrm>
            <a:off x="6157069" y="5159168"/>
            <a:ext cx="1107279" cy="830458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30" name="Group 19">
            <a:extLst>
              <a:ext uri="{FF2B5EF4-FFF2-40B4-BE49-F238E27FC236}">
                <a16:creationId xmlns:a16="http://schemas.microsoft.com/office/drawing/2014/main" id="{34FFB89C-CE75-4E00-921C-9FE416835836}"/>
              </a:ext>
            </a:extLst>
          </p:cNvPr>
          <p:cNvGrpSpPr/>
          <p:nvPr/>
        </p:nvGrpSpPr>
        <p:grpSpPr>
          <a:xfrm>
            <a:off x="7313832" y="5131665"/>
            <a:ext cx="3735167" cy="885463"/>
            <a:chOff x="6210998" y="1433695"/>
            <a:chExt cx="2688349" cy="921328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0F69CAD4-D91C-4F29-AEE6-77F65238EFC8}"/>
                </a:ext>
              </a:extLst>
            </p:cNvPr>
            <p:cNvSpPr txBox="1"/>
            <p:nvPr/>
          </p:nvSpPr>
          <p:spPr>
            <a:xfrm>
              <a:off x="6210998" y="1433695"/>
              <a:ext cx="2688349" cy="288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B49D358E-AE41-4498-A9CB-275105FBACAE}"/>
                </a:ext>
              </a:extLst>
            </p:cNvPr>
            <p:cNvSpPr txBox="1"/>
            <p:nvPr/>
          </p:nvSpPr>
          <p:spPr>
            <a:xfrm>
              <a:off x="6210998" y="1682513"/>
              <a:ext cx="2688349" cy="672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3" name="Hexagon 23">
            <a:extLst>
              <a:ext uri="{FF2B5EF4-FFF2-40B4-BE49-F238E27FC236}">
                <a16:creationId xmlns:a16="http://schemas.microsoft.com/office/drawing/2014/main" id="{00109F55-C30C-420D-A02C-90F7AEC6B10C}"/>
              </a:ext>
            </a:extLst>
          </p:cNvPr>
          <p:cNvSpPr/>
          <p:nvPr/>
        </p:nvSpPr>
        <p:spPr>
          <a:xfrm flipH="1">
            <a:off x="938527" y="1885764"/>
            <a:ext cx="5256000" cy="1044000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34" name="Hexagon 24">
            <a:extLst>
              <a:ext uri="{FF2B5EF4-FFF2-40B4-BE49-F238E27FC236}">
                <a16:creationId xmlns:a16="http://schemas.microsoft.com/office/drawing/2014/main" id="{298BB81C-F232-4FE1-B9CC-8A8FFE53C935}"/>
              </a:ext>
            </a:extLst>
          </p:cNvPr>
          <p:cNvSpPr/>
          <p:nvPr/>
        </p:nvSpPr>
        <p:spPr>
          <a:xfrm flipH="1">
            <a:off x="4969944" y="1992535"/>
            <a:ext cx="1107279" cy="830458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35" name="Group 25">
            <a:extLst>
              <a:ext uri="{FF2B5EF4-FFF2-40B4-BE49-F238E27FC236}">
                <a16:creationId xmlns:a16="http://schemas.microsoft.com/office/drawing/2014/main" id="{550C149E-08C5-4315-B20D-F9E36D9E4AC4}"/>
              </a:ext>
            </a:extLst>
          </p:cNvPr>
          <p:cNvGrpSpPr/>
          <p:nvPr/>
        </p:nvGrpSpPr>
        <p:grpSpPr>
          <a:xfrm>
            <a:off x="1153138" y="1974650"/>
            <a:ext cx="3798298" cy="885463"/>
            <a:chOff x="6210998" y="1433695"/>
            <a:chExt cx="2688349" cy="921328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9F4FB231-79DE-4F86-B787-226543D2701C}"/>
                </a:ext>
              </a:extLst>
            </p:cNvPr>
            <p:cNvSpPr txBox="1"/>
            <p:nvPr/>
          </p:nvSpPr>
          <p:spPr>
            <a:xfrm>
              <a:off x="6210998" y="1433695"/>
              <a:ext cx="2688349" cy="288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E29E0742-9C40-4869-977F-91D423286570}"/>
                </a:ext>
              </a:extLst>
            </p:cNvPr>
            <p:cNvSpPr txBox="1"/>
            <p:nvPr/>
          </p:nvSpPr>
          <p:spPr>
            <a:xfrm>
              <a:off x="6210998" y="1682513"/>
              <a:ext cx="2688349" cy="672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8" name="Hexagon 29">
            <a:extLst>
              <a:ext uri="{FF2B5EF4-FFF2-40B4-BE49-F238E27FC236}">
                <a16:creationId xmlns:a16="http://schemas.microsoft.com/office/drawing/2014/main" id="{05287BE6-F228-4E34-8072-96194D5D05DF}"/>
              </a:ext>
            </a:extLst>
          </p:cNvPr>
          <p:cNvSpPr/>
          <p:nvPr/>
        </p:nvSpPr>
        <p:spPr>
          <a:xfrm flipH="1">
            <a:off x="938527" y="3152418"/>
            <a:ext cx="5256000" cy="1044000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39" name="Hexagon 30">
            <a:extLst>
              <a:ext uri="{FF2B5EF4-FFF2-40B4-BE49-F238E27FC236}">
                <a16:creationId xmlns:a16="http://schemas.microsoft.com/office/drawing/2014/main" id="{18EA42FB-3FB8-494E-BB03-51E1F41D8204}"/>
              </a:ext>
            </a:extLst>
          </p:cNvPr>
          <p:cNvSpPr/>
          <p:nvPr/>
        </p:nvSpPr>
        <p:spPr>
          <a:xfrm flipH="1">
            <a:off x="4969944" y="3259189"/>
            <a:ext cx="1107279" cy="830458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40" name="Group 31">
            <a:extLst>
              <a:ext uri="{FF2B5EF4-FFF2-40B4-BE49-F238E27FC236}">
                <a16:creationId xmlns:a16="http://schemas.microsoft.com/office/drawing/2014/main" id="{6E4C3F06-7E38-438D-A476-12180510A2BF}"/>
              </a:ext>
            </a:extLst>
          </p:cNvPr>
          <p:cNvGrpSpPr/>
          <p:nvPr/>
        </p:nvGrpSpPr>
        <p:grpSpPr>
          <a:xfrm>
            <a:off x="1153138" y="3231687"/>
            <a:ext cx="3798298" cy="885463"/>
            <a:chOff x="6210998" y="1433695"/>
            <a:chExt cx="2688349" cy="921328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B838648F-82F3-4871-BBEF-2BF4678A5753}"/>
                </a:ext>
              </a:extLst>
            </p:cNvPr>
            <p:cNvSpPr txBox="1"/>
            <p:nvPr/>
          </p:nvSpPr>
          <p:spPr>
            <a:xfrm>
              <a:off x="6210998" y="1433695"/>
              <a:ext cx="2688349" cy="288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8A02682D-7FDD-467A-9206-CA81A10A7680}"/>
                </a:ext>
              </a:extLst>
            </p:cNvPr>
            <p:cNvSpPr txBox="1"/>
            <p:nvPr/>
          </p:nvSpPr>
          <p:spPr>
            <a:xfrm>
              <a:off x="6210998" y="1682513"/>
              <a:ext cx="2688349" cy="672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3" name="Hexagon 35">
            <a:extLst>
              <a:ext uri="{FF2B5EF4-FFF2-40B4-BE49-F238E27FC236}">
                <a16:creationId xmlns:a16="http://schemas.microsoft.com/office/drawing/2014/main" id="{81B4A2E9-FF55-47D1-94DC-310194032D6A}"/>
              </a:ext>
            </a:extLst>
          </p:cNvPr>
          <p:cNvSpPr/>
          <p:nvPr/>
        </p:nvSpPr>
        <p:spPr>
          <a:xfrm flipH="1">
            <a:off x="938527" y="4419072"/>
            <a:ext cx="5256000" cy="1044000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4" name="Hexagon 36">
            <a:extLst>
              <a:ext uri="{FF2B5EF4-FFF2-40B4-BE49-F238E27FC236}">
                <a16:creationId xmlns:a16="http://schemas.microsoft.com/office/drawing/2014/main" id="{62857CF8-4C4E-4313-BE16-50C422C0CF4D}"/>
              </a:ext>
            </a:extLst>
          </p:cNvPr>
          <p:cNvSpPr/>
          <p:nvPr/>
        </p:nvSpPr>
        <p:spPr>
          <a:xfrm flipH="1">
            <a:off x="4969944" y="4525843"/>
            <a:ext cx="1107279" cy="830458"/>
          </a:xfrm>
          <a:prstGeom prst="hexagon">
            <a:avLst>
              <a:gd name="adj" fmla="val 38143"/>
              <a:gd name="vf" fmla="val 115470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45" name="Group 37">
            <a:extLst>
              <a:ext uri="{FF2B5EF4-FFF2-40B4-BE49-F238E27FC236}">
                <a16:creationId xmlns:a16="http://schemas.microsoft.com/office/drawing/2014/main" id="{3A287486-B5DF-4042-A349-8017CF4903F7}"/>
              </a:ext>
            </a:extLst>
          </p:cNvPr>
          <p:cNvGrpSpPr/>
          <p:nvPr/>
        </p:nvGrpSpPr>
        <p:grpSpPr>
          <a:xfrm>
            <a:off x="1153138" y="4498341"/>
            <a:ext cx="3798298" cy="885463"/>
            <a:chOff x="6210998" y="1433695"/>
            <a:chExt cx="2688349" cy="921328"/>
          </a:xfrm>
        </p:grpSpPr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56697B20-494F-43B8-85AA-F1BA71D0327D}"/>
                </a:ext>
              </a:extLst>
            </p:cNvPr>
            <p:cNvSpPr txBox="1"/>
            <p:nvPr/>
          </p:nvSpPr>
          <p:spPr>
            <a:xfrm>
              <a:off x="6210998" y="1433695"/>
              <a:ext cx="2688349" cy="288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BCE0B6D2-103E-495F-9C19-2D3BE4096C9C}"/>
                </a:ext>
              </a:extLst>
            </p:cNvPr>
            <p:cNvSpPr txBox="1"/>
            <p:nvPr/>
          </p:nvSpPr>
          <p:spPr>
            <a:xfrm>
              <a:off x="6210998" y="1682513"/>
              <a:ext cx="2688349" cy="672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8" name="Isosceles Triangle 51">
            <a:extLst>
              <a:ext uri="{FF2B5EF4-FFF2-40B4-BE49-F238E27FC236}">
                <a16:creationId xmlns:a16="http://schemas.microsoft.com/office/drawing/2014/main" id="{721A2E73-B971-42E0-9C48-06C1A7FEED45}"/>
              </a:ext>
            </a:extLst>
          </p:cNvPr>
          <p:cNvSpPr/>
          <p:nvPr/>
        </p:nvSpPr>
        <p:spPr>
          <a:xfrm>
            <a:off x="5365525" y="2272301"/>
            <a:ext cx="333042" cy="244221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49" name="Rectangle 7">
            <a:extLst>
              <a:ext uri="{FF2B5EF4-FFF2-40B4-BE49-F238E27FC236}">
                <a16:creationId xmlns:a16="http://schemas.microsoft.com/office/drawing/2014/main" id="{2B84B7AD-D0F3-4EF1-897A-786E8F9CDE0F}"/>
              </a:ext>
            </a:extLst>
          </p:cNvPr>
          <p:cNvSpPr/>
          <p:nvPr/>
        </p:nvSpPr>
        <p:spPr>
          <a:xfrm>
            <a:off x="6549688" y="2883807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0" name="Rounded Rectangle 32">
            <a:extLst>
              <a:ext uri="{FF2B5EF4-FFF2-40B4-BE49-F238E27FC236}">
                <a16:creationId xmlns:a16="http://schemas.microsoft.com/office/drawing/2014/main" id="{5DC8DB55-D7F7-4A7C-B002-C570DA01C01D}"/>
              </a:ext>
            </a:extLst>
          </p:cNvPr>
          <p:cNvSpPr/>
          <p:nvPr/>
        </p:nvSpPr>
        <p:spPr>
          <a:xfrm>
            <a:off x="6549091" y="4175704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1" name="Rectangle 9">
            <a:extLst>
              <a:ext uri="{FF2B5EF4-FFF2-40B4-BE49-F238E27FC236}">
                <a16:creationId xmlns:a16="http://schemas.microsoft.com/office/drawing/2014/main" id="{8BC25D4B-9F91-48F2-93E0-A101524546D4}"/>
              </a:ext>
            </a:extLst>
          </p:cNvPr>
          <p:cNvSpPr/>
          <p:nvPr/>
        </p:nvSpPr>
        <p:spPr>
          <a:xfrm>
            <a:off x="5382054" y="3508686"/>
            <a:ext cx="329463" cy="30840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2" name="Frame 17">
            <a:extLst>
              <a:ext uri="{FF2B5EF4-FFF2-40B4-BE49-F238E27FC236}">
                <a16:creationId xmlns:a16="http://schemas.microsoft.com/office/drawing/2014/main" id="{68BEEFE6-4CA8-4D94-86F5-2338DFCE1D85}"/>
              </a:ext>
            </a:extLst>
          </p:cNvPr>
          <p:cNvSpPr/>
          <p:nvPr/>
        </p:nvSpPr>
        <p:spPr>
          <a:xfrm>
            <a:off x="5393083" y="4771427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3" name="Freeform 53">
            <a:extLst>
              <a:ext uri="{FF2B5EF4-FFF2-40B4-BE49-F238E27FC236}">
                <a16:creationId xmlns:a16="http://schemas.microsoft.com/office/drawing/2014/main" id="{1CF5FBB5-86BE-42F3-9B68-A963BA42A67C}"/>
              </a:ext>
            </a:extLst>
          </p:cNvPr>
          <p:cNvSpPr/>
          <p:nvPr/>
        </p:nvSpPr>
        <p:spPr>
          <a:xfrm>
            <a:off x="6519017" y="5387984"/>
            <a:ext cx="382784" cy="392454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80220 w 2296986"/>
              <a:gd name="connsiteY0" fmla="*/ 1747818 h 2354521"/>
              <a:gd name="connsiteX1" fmla="*/ 1828126 w 2296986"/>
              <a:gd name="connsiteY1" fmla="*/ 1826304 h 2354521"/>
              <a:gd name="connsiteX2" fmla="*/ 1955684 w 2296986"/>
              <a:gd name="connsiteY2" fmla="*/ 2095900 h 2354521"/>
              <a:gd name="connsiteX3" fmla="*/ 1683117 w 2296986"/>
              <a:gd name="connsiteY3" fmla="*/ 1962549 h 2354521"/>
              <a:gd name="connsiteX4" fmla="*/ 1529193 w 2296986"/>
              <a:gd name="connsiteY4" fmla="*/ 2354521 h 2354521"/>
              <a:gd name="connsiteX5" fmla="*/ 1381062 w 2296986"/>
              <a:gd name="connsiteY5" fmla="*/ 2120816 h 2354521"/>
              <a:gd name="connsiteX6" fmla="*/ 1496122 w 2296986"/>
              <a:gd name="connsiteY6" fmla="*/ 1788127 h 2354521"/>
              <a:gd name="connsiteX7" fmla="*/ 910069 w 2296986"/>
              <a:gd name="connsiteY7" fmla="*/ 1225390 h 2354521"/>
              <a:gd name="connsiteX8" fmla="*/ 415531 w 2296986"/>
              <a:gd name="connsiteY8" fmla="*/ 2322212 h 2354521"/>
              <a:gd name="connsiteX9" fmla="*/ 293764 w 2296986"/>
              <a:gd name="connsiteY9" fmla="*/ 2052845 h 2354521"/>
              <a:gd name="connsiteX10" fmla="*/ 497994 w 2296986"/>
              <a:gd name="connsiteY10" fmla="*/ 836420 h 2354521"/>
              <a:gd name="connsiteX11" fmla="*/ 11747 w 2296986"/>
              <a:gd name="connsiteY11" fmla="*/ 5505 h 2354521"/>
              <a:gd name="connsiteX12" fmla="*/ 772299 w 2296986"/>
              <a:gd name="connsiteY12" fmla="*/ 578452 h 2354521"/>
              <a:gd name="connsiteX13" fmla="*/ 2042020 w 2296986"/>
              <a:gd name="connsiteY13" fmla="*/ 514597 h 2354521"/>
              <a:gd name="connsiteX14" fmla="*/ 2296986 w 2296986"/>
              <a:gd name="connsiteY14" fmla="*/ 662729 h 2354521"/>
              <a:gd name="connsiteX15" fmla="*/ 1125486 w 2296986"/>
              <a:gd name="connsiteY15" fmla="*/ 1004182 h 2354521"/>
              <a:gd name="connsiteX16" fmla="*/ 1677097 w 2296986"/>
              <a:gd name="connsiteY16" fmla="*/ 1608523 h 2354521"/>
              <a:gd name="connsiteX17" fmla="*/ 2095511 w 2296986"/>
              <a:gd name="connsiteY17" fmla="*/ 1557316 h 2354521"/>
              <a:gd name="connsiteX0" fmla="*/ 2280220 w 2296986"/>
              <a:gd name="connsiteY0" fmla="*/ 1747911 h 2354614"/>
              <a:gd name="connsiteX1" fmla="*/ 1828126 w 2296986"/>
              <a:gd name="connsiteY1" fmla="*/ 1826397 h 2354614"/>
              <a:gd name="connsiteX2" fmla="*/ 1955684 w 2296986"/>
              <a:gd name="connsiteY2" fmla="*/ 2095993 h 2354614"/>
              <a:gd name="connsiteX3" fmla="*/ 1683117 w 2296986"/>
              <a:gd name="connsiteY3" fmla="*/ 1962642 h 2354614"/>
              <a:gd name="connsiteX4" fmla="*/ 1529193 w 2296986"/>
              <a:gd name="connsiteY4" fmla="*/ 2354614 h 2354614"/>
              <a:gd name="connsiteX5" fmla="*/ 1381062 w 2296986"/>
              <a:gd name="connsiteY5" fmla="*/ 2120909 h 2354614"/>
              <a:gd name="connsiteX6" fmla="*/ 1496122 w 2296986"/>
              <a:gd name="connsiteY6" fmla="*/ 1788220 h 2354614"/>
              <a:gd name="connsiteX7" fmla="*/ 910069 w 2296986"/>
              <a:gd name="connsiteY7" fmla="*/ 1225483 h 2354614"/>
              <a:gd name="connsiteX8" fmla="*/ 415531 w 2296986"/>
              <a:gd name="connsiteY8" fmla="*/ 2322305 h 2354614"/>
              <a:gd name="connsiteX9" fmla="*/ 293764 w 2296986"/>
              <a:gd name="connsiteY9" fmla="*/ 2052938 h 2354614"/>
              <a:gd name="connsiteX10" fmla="*/ 497994 w 2296986"/>
              <a:gd name="connsiteY10" fmla="*/ 836513 h 2354614"/>
              <a:gd name="connsiteX11" fmla="*/ 11747 w 2296986"/>
              <a:gd name="connsiteY11" fmla="*/ 5598 h 2354614"/>
              <a:gd name="connsiteX12" fmla="*/ 841291 w 2296986"/>
              <a:gd name="connsiteY12" fmla="*/ 570880 h 2354614"/>
              <a:gd name="connsiteX13" fmla="*/ 2042020 w 2296986"/>
              <a:gd name="connsiteY13" fmla="*/ 514690 h 2354614"/>
              <a:gd name="connsiteX14" fmla="*/ 2296986 w 2296986"/>
              <a:gd name="connsiteY14" fmla="*/ 662822 h 2354614"/>
              <a:gd name="connsiteX15" fmla="*/ 1125486 w 2296986"/>
              <a:gd name="connsiteY15" fmla="*/ 1004275 h 2354614"/>
              <a:gd name="connsiteX16" fmla="*/ 1677097 w 2296986"/>
              <a:gd name="connsiteY16" fmla="*/ 1608616 h 2354614"/>
              <a:gd name="connsiteX17" fmla="*/ 2095511 w 2296986"/>
              <a:gd name="connsiteY17" fmla="*/ 1557409 h 2354614"/>
              <a:gd name="connsiteX0" fmla="*/ 2280220 w 2296986"/>
              <a:gd name="connsiteY0" fmla="*/ 1747911 h 2354614"/>
              <a:gd name="connsiteX1" fmla="*/ 1828126 w 2296986"/>
              <a:gd name="connsiteY1" fmla="*/ 1826397 h 2354614"/>
              <a:gd name="connsiteX2" fmla="*/ 1955684 w 2296986"/>
              <a:gd name="connsiteY2" fmla="*/ 2095993 h 2354614"/>
              <a:gd name="connsiteX3" fmla="*/ 1683117 w 2296986"/>
              <a:gd name="connsiteY3" fmla="*/ 1962642 h 2354614"/>
              <a:gd name="connsiteX4" fmla="*/ 1529193 w 2296986"/>
              <a:gd name="connsiteY4" fmla="*/ 2354614 h 2354614"/>
              <a:gd name="connsiteX5" fmla="*/ 1381062 w 2296986"/>
              <a:gd name="connsiteY5" fmla="*/ 2120909 h 2354614"/>
              <a:gd name="connsiteX6" fmla="*/ 1496122 w 2296986"/>
              <a:gd name="connsiteY6" fmla="*/ 1788220 h 2354614"/>
              <a:gd name="connsiteX7" fmla="*/ 864075 w 2296986"/>
              <a:gd name="connsiteY7" fmla="*/ 1325138 h 2354614"/>
              <a:gd name="connsiteX8" fmla="*/ 415531 w 2296986"/>
              <a:gd name="connsiteY8" fmla="*/ 2322305 h 2354614"/>
              <a:gd name="connsiteX9" fmla="*/ 293764 w 2296986"/>
              <a:gd name="connsiteY9" fmla="*/ 2052938 h 2354614"/>
              <a:gd name="connsiteX10" fmla="*/ 497994 w 2296986"/>
              <a:gd name="connsiteY10" fmla="*/ 836513 h 2354614"/>
              <a:gd name="connsiteX11" fmla="*/ 11747 w 2296986"/>
              <a:gd name="connsiteY11" fmla="*/ 5598 h 2354614"/>
              <a:gd name="connsiteX12" fmla="*/ 841291 w 2296986"/>
              <a:gd name="connsiteY12" fmla="*/ 570880 h 2354614"/>
              <a:gd name="connsiteX13" fmla="*/ 2042020 w 2296986"/>
              <a:gd name="connsiteY13" fmla="*/ 514690 h 2354614"/>
              <a:gd name="connsiteX14" fmla="*/ 2296986 w 2296986"/>
              <a:gd name="connsiteY14" fmla="*/ 662822 h 2354614"/>
              <a:gd name="connsiteX15" fmla="*/ 1125486 w 2296986"/>
              <a:gd name="connsiteY15" fmla="*/ 1004275 h 2354614"/>
              <a:gd name="connsiteX16" fmla="*/ 1677097 w 2296986"/>
              <a:gd name="connsiteY16" fmla="*/ 1608616 h 2354614"/>
              <a:gd name="connsiteX17" fmla="*/ 2095511 w 2296986"/>
              <a:gd name="connsiteY17" fmla="*/ 1557409 h 2354614"/>
              <a:gd name="connsiteX0" fmla="*/ 2280220 w 2296986"/>
              <a:gd name="connsiteY0" fmla="*/ 1747911 h 2354614"/>
              <a:gd name="connsiteX1" fmla="*/ 1828126 w 2296986"/>
              <a:gd name="connsiteY1" fmla="*/ 1826397 h 2354614"/>
              <a:gd name="connsiteX2" fmla="*/ 1955684 w 2296986"/>
              <a:gd name="connsiteY2" fmla="*/ 2095993 h 2354614"/>
              <a:gd name="connsiteX3" fmla="*/ 1683117 w 2296986"/>
              <a:gd name="connsiteY3" fmla="*/ 1962642 h 2354614"/>
              <a:gd name="connsiteX4" fmla="*/ 1529193 w 2296986"/>
              <a:gd name="connsiteY4" fmla="*/ 2354614 h 2354614"/>
              <a:gd name="connsiteX5" fmla="*/ 1381062 w 2296986"/>
              <a:gd name="connsiteY5" fmla="*/ 2120909 h 2354614"/>
              <a:gd name="connsiteX6" fmla="*/ 1496122 w 2296986"/>
              <a:gd name="connsiteY6" fmla="*/ 1788220 h 2354614"/>
              <a:gd name="connsiteX7" fmla="*/ 864075 w 2296986"/>
              <a:gd name="connsiteY7" fmla="*/ 1325138 h 2354614"/>
              <a:gd name="connsiteX8" fmla="*/ 415531 w 2296986"/>
              <a:gd name="connsiteY8" fmla="*/ 2322305 h 2354614"/>
              <a:gd name="connsiteX9" fmla="*/ 293764 w 2296986"/>
              <a:gd name="connsiteY9" fmla="*/ 2052938 h 2354614"/>
              <a:gd name="connsiteX10" fmla="*/ 497994 w 2296986"/>
              <a:gd name="connsiteY10" fmla="*/ 836513 h 2354614"/>
              <a:gd name="connsiteX11" fmla="*/ 11747 w 2296986"/>
              <a:gd name="connsiteY11" fmla="*/ 5598 h 2354614"/>
              <a:gd name="connsiteX12" fmla="*/ 841291 w 2296986"/>
              <a:gd name="connsiteY12" fmla="*/ 570880 h 2354614"/>
              <a:gd name="connsiteX13" fmla="*/ 2042020 w 2296986"/>
              <a:gd name="connsiteY13" fmla="*/ 514690 h 2354614"/>
              <a:gd name="connsiteX14" fmla="*/ 2296986 w 2296986"/>
              <a:gd name="connsiteY14" fmla="*/ 662822 h 2354614"/>
              <a:gd name="connsiteX15" fmla="*/ 1209809 w 2296986"/>
              <a:gd name="connsiteY15" fmla="*/ 996610 h 2354614"/>
              <a:gd name="connsiteX16" fmla="*/ 1677097 w 2296986"/>
              <a:gd name="connsiteY16" fmla="*/ 1608616 h 2354614"/>
              <a:gd name="connsiteX17" fmla="*/ 2095511 w 2296986"/>
              <a:gd name="connsiteY17" fmla="*/ 1557409 h 2354614"/>
              <a:gd name="connsiteX0" fmla="*/ 2279828 w 2296594"/>
              <a:gd name="connsiteY0" fmla="*/ 1747911 h 2354614"/>
              <a:gd name="connsiteX1" fmla="*/ 1827734 w 2296594"/>
              <a:gd name="connsiteY1" fmla="*/ 1826397 h 2354614"/>
              <a:gd name="connsiteX2" fmla="*/ 1955292 w 2296594"/>
              <a:gd name="connsiteY2" fmla="*/ 2095993 h 2354614"/>
              <a:gd name="connsiteX3" fmla="*/ 1682725 w 2296594"/>
              <a:gd name="connsiteY3" fmla="*/ 1962642 h 2354614"/>
              <a:gd name="connsiteX4" fmla="*/ 1528801 w 2296594"/>
              <a:gd name="connsiteY4" fmla="*/ 2354614 h 2354614"/>
              <a:gd name="connsiteX5" fmla="*/ 1380670 w 2296594"/>
              <a:gd name="connsiteY5" fmla="*/ 2120909 h 2354614"/>
              <a:gd name="connsiteX6" fmla="*/ 1495730 w 2296594"/>
              <a:gd name="connsiteY6" fmla="*/ 1788220 h 2354614"/>
              <a:gd name="connsiteX7" fmla="*/ 863683 w 2296594"/>
              <a:gd name="connsiteY7" fmla="*/ 1325138 h 2354614"/>
              <a:gd name="connsiteX8" fmla="*/ 415139 w 2296594"/>
              <a:gd name="connsiteY8" fmla="*/ 2322305 h 2354614"/>
              <a:gd name="connsiteX9" fmla="*/ 293372 w 2296594"/>
              <a:gd name="connsiteY9" fmla="*/ 2052938 h 2354614"/>
              <a:gd name="connsiteX10" fmla="*/ 512934 w 2296594"/>
              <a:gd name="connsiteY10" fmla="*/ 874842 h 2354614"/>
              <a:gd name="connsiteX11" fmla="*/ 11355 w 2296594"/>
              <a:gd name="connsiteY11" fmla="*/ 5598 h 2354614"/>
              <a:gd name="connsiteX12" fmla="*/ 840899 w 2296594"/>
              <a:gd name="connsiteY12" fmla="*/ 570880 h 2354614"/>
              <a:gd name="connsiteX13" fmla="*/ 2041628 w 2296594"/>
              <a:gd name="connsiteY13" fmla="*/ 514690 h 2354614"/>
              <a:gd name="connsiteX14" fmla="*/ 2296594 w 2296594"/>
              <a:gd name="connsiteY14" fmla="*/ 662822 h 2354614"/>
              <a:gd name="connsiteX15" fmla="*/ 1209417 w 2296594"/>
              <a:gd name="connsiteY15" fmla="*/ 996610 h 2354614"/>
              <a:gd name="connsiteX16" fmla="*/ 1676705 w 2296594"/>
              <a:gd name="connsiteY16" fmla="*/ 1608616 h 2354614"/>
              <a:gd name="connsiteX17" fmla="*/ 2095119 w 2296594"/>
              <a:gd name="connsiteY17" fmla="*/ 1557409 h 2354614"/>
              <a:gd name="connsiteX0" fmla="*/ 2279828 w 2296594"/>
              <a:gd name="connsiteY0" fmla="*/ 1747911 h 2354614"/>
              <a:gd name="connsiteX1" fmla="*/ 1827734 w 2296594"/>
              <a:gd name="connsiteY1" fmla="*/ 1826397 h 2354614"/>
              <a:gd name="connsiteX2" fmla="*/ 1955292 w 2296594"/>
              <a:gd name="connsiteY2" fmla="*/ 2095993 h 2354614"/>
              <a:gd name="connsiteX3" fmla="*/ 1682725 w 2296594"/>
              <a:gd name="connsiteY3" fmla="*/ 1962642 h 2354614"/>
              <a:gd name="connsiteX4" fmla="*/ 1528801 w 2296594"/>
              <a:gd name="connsiteY4" fmla="*/ 2354614 h 2354614"/>
              <a:gd name="connsiteX5" fmla="*/ 1380670 w 2296594"/>
              <a:gd name="connsiteY5" fmla="*/ 2120909 h 2354614"/>
              <a:gd name="connsiteX6" fmla="*/ 1495730 w 2296594"/>
              <a:gd name="connsiteY6" fmla="*/ 1788220 h 2354614"/>
              <a:gd name="connsiteX7" fmla="*/ 856016 w 2296594"/>
              <a:gd name="connsiteY7" fmla="*/ 1302141 h 2354614"/>
              <a:gd name="connsiteX8" fmla="*/ 415139 w 2296594"/>
              <a:gd name="connsiteY8" fmla="*/ 2322305 h 2354614"/>
              <a:gd name="connsiteX9" fmla="*/ 293372 w 2296594"/>
              <a:gd name="connsiteY9" fmla="*/ 2052938 h 2354614"/>
              <a:gd name="connsiteX10" fmla="*/ 512934 w 2296594"/>
              <a:gd name="connsiteY10" fmla="*/ 874842 h 2354614"/>
              <a:gd name="connsiteX11" fmla="*/ 11355 w 2296594"/>
              <a:gd name="connsiteY11" fmla="*/ 5598 h 2354614"/>
              <a:gd name="connsiteX12" fmla="*/ 840899 w 2296594"/>
              <a:gd name="connsiteY12" fmla="*/ 570880 h 2354614"/>
              <a:gd name="connsiteX13" fmla="*/ 2041628 w 2296594"/>
              <a:gd name="connsiteY13" fmla="*/ 514690 h 2354614"/>
              <a:gd name="connsiteX14" fmla="*/ 2296594 w 2296594"/>
              <a:gd name="connsiteY14" fmla="*/ 662822 h 2354614"/>
              <a:gd name="connsiteX15" fmla="*/ 1209417 w 2296594"/>
              <a:gd name="connsiteY15" fmla="*/ 996610 h 2354614"/>
              <a:gd name="connsiteX16" fmla="*/ 1676705 w 2296594"/>
              <a:gd name="connsiteY16" fmla="*/ 1608616 h 2354614"/>
              <a:gd name="connsiteX17" fmla="*/ 2095119 w 2296594"/>
              <a:gd name="connsiteY17" fmla="*/ 1557409 h 235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594" h="2354614">
                <a:moveTo>
                  <a:pt x="2279828" y="1747911"/>
                </a:moveTo>
                <a:lnTo>
                  <a:pt x="1827734" y="1826397"/>
                </a:lnTo>
                <a:cubicBezTo>
                  <a:pt x="1873911" y="1907728"/>
                  <a:pt x="1985925" y="2047581"/>
                  <a:pt x="1955292" y="2095993"/>
                </a:cubicBezTo>
                <a:cubicBezTo>
                  <a:pt x="1897354" y="2139325"/>
                  <a:pt x="1773581" y="2007092"/>
                  <a:pt x="1682725" y="1962642"/>
                </a:cubicBezTo>
                <a:lnTo>
                  <a:pt x="1528801" y="2354614"/>
                </a:lnTo>
                <a:lnTo>
                  <a:pt x="1380670" y="2120909"/>
                </a:lnTo>
                <a:lnTo>
                  <a:pt x="1495730" y="1788220"/>
                </a:lnTo>
                <a:lnTo>
                  <a:pt x="856016" y="1302141"/>
                </a:lnTo>
                <a:lnTo>
                  <a:pt x="415139" y="2322305"/>
                </a:lnTo>
                <a:lnTo>
                  <a:pt x="293372" y="2052938"/>
                </a:lnTo>
                <a:cubicBezTo>
                  <a:pt x="369114" y="1624466"/>
                  <a:pt x="437192" y="1303314"/>
                  <a:pt x="512934" y="874842"/>
                </a:cubicBezTo>
                <a:cubicBezTo>
                  <a:pt x="317583" y="650129"/>
                  <a:pt x="-71270" y="102295"/>
                  <a:pt x="11355" y="5598"/>
                </a:cubicBezTo>
                <a:cubicBezTo>
                  <a:pt x="111253" y="-52136"/>
                  <a:pt x="623957" y="350637"/>
                  <a:pt x="840899" y="570880"/>
                </a:cubicBezTo>
                <a:lnTo>
                  <a:pt x="2041628" y="514690"/>
                </a:lnTo>
                <a:lnTo>
                  <a:pt x="2296594" y="662822"/>
                </a:lnTo>
                <a:lnTo>
                  <a:pt x="1209417" y="996610"/>
                </a:lnTo>
                <a:lnTo>
                  <a:pt x="1676705" y="1608616"/>
                </a:lnTo>
                <a:cubicBezTo>
                  <a:pt x="1795450" y="1589109"/>
                  <a:pt x="2095119" y="1557409"/>
                  <a:pt x="2095119" y="1557409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11152</TotalTime>
  <Words>194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 Unicode MS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13</cp:revision>
  <dcterms:created xsi:type="dcterms:W3CDTF">2018-02-18T19:39:47Z</dcterms:created>
  <dcterms:modified xsi:type="dcterms:W3CDTF">2018-04-24T02:54:05Z</dcterms:modified>
</cp:coreProperties>
</file>