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41"/>
  </p:notesMasterIdLst>
  <p:sldIdLst>
    <p:sldId id="256" r:id="rId4"/>
    <p:sldId id="261" r:id="rId5"/>
    <p:sldId id="264" r:id="rId6"/>
    <p:sldId id="265" r:id="rId7"/>
    <p:sldId id="268" r:id="rId8"/>
    <p:sldId id="278" r:id="rId9"/>
    <p:sldId id="269" r:id="rId10"/>
    <p:sldId id="282" r:id="rId11"/>
    <p:sldId id="270" r:id="rId12"/>
    <p:sldId id="285" r:id="rId13"/>
    <p:sldId id="271" r:id="rId14"/>
    <p:sldId id="283" r:id="rId15"/>
    <p:sldId id="272" r:id="rId16"/>
    <p:sldId id="277" r:id="rId17"/>
    <p:sldId id="273" r:id="rId18"/>
    <p:sldId id="281" r:id="rId19"/>
    <p:sldId id="274" r:id="rId20"/>
    <p:sldId id="266" r:id="rId21"/>
    <p:sldId id="290" r:id="rId22"/>
    <p:sldId id="288" r:id="rId23"/>
    <p:sldId id="291" r:id="rId24"/>
    <p:sldId id="267" r:id="rId25"/>
    <p:sldId id="275" r:id="rId26"/>
    <p:sldId id="279" r:id="rId27"/>
    <p:sldId id="289" r:id="rId28"/>
    <p:sldId id="287" r:id="rId29"/>
    <p:sldId id="284" r:id="rId30"/>
    <p:sldId id="276" r:id="rId31"/>
    <p:sldId id="280" r:id="rId32"/>
    <p:sldId id="286" r:id="rId33"/>
    <p:sldId id="293" r:id="rId34"/>
    <p:sldId id="292" r:id="rId35"/>
    <p:sldId id="262" r:id="rId36"/>
    <p:sldId id="296" r:id="rId37"/>
    <p:sldId id="257" r:id="rId38"/>
    <p:sldId id="258" r:id="rId39"/>
    <p:sldId id="295" r:id="rId40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1C24"/>
    <a:srgbClr val="F2BF27"/>
    <a:srgbClr val="FFCE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1548" y="114"/>
      </p:cViewPr>
      <p:guideLst>
        <p:guide orient="horz" pos="193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Sheet1!$A$2:$A$6</c:f>
              <c:strCache>
                <c:ptCount val="5"/>
                <c:pt idx="0">
                  <c:v>Text</c:v>
                </c:pt>
                <c:pt idx="1">
                  <c:v>Text</c:v>
                </c:pt>
                <c:pt idx="2">
                  <c:v>Text</c:v>
                </c:pt>
                <c:pt idx="3">
                  <c:v>Text</c:v>
                </c:pt>
                <c:pt idx="4">
                  <c:v>Text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25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00-4F96-A5C9-DAE764A7712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cat>
            <c:strRef>
              <c:f>Sheet1!$A$2:$A$6</c:f>
              <c:strCache>
                <c:ptCount val="5"/>
                <c:pt idx="0">
                  <c:v>Text</c:v>
                </c:pt>
                <c:pt idx="1">
                  <c:v>Text</c:v>
                </c:pt>
                <c:pt idx="2">
                  <c:v>Text</c:v>
                </c:pt>
                <c:pt idx="3">
                  <c:v>Text</c:v>
                </c:pt>
                <c:pt idx="4">
                  <c:v>Text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30</c:v>
                </c:pt>
                <c:pt idx="1">
                  <c:v>35</c:v>
                </c:pt>
                <c:pt idx="2">
                  <c:v>50</c:v>
                </c:pt>
                <c:pt idx="3">
                  <c:v>60</c:v>
                </c:pt>
                <c:pt idx="4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00-4F96-A5C9-DAE764A7712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25400">
              <a:noFill/>
            </a:ln>
            <a:effectLst/>
          </c:spPr>
          <c:cat>
            <c:strRef>
              <c:f>Sheet1!$A$2:$A$6</c:f>
              <c:strCache>
                <c:ptCount val="5"/>
                <c:pt idx="0">
                  <c:v>Text</c:v>
                </c:pt>
                <c:pt idx="1">
                  <c:v>Text</c:v>
                </c:pt>
                <c:pt idx="2">
                  <c:v>Text</c:v>
                </c:pt>
                <c:pt idx="3">
                  <c:v>Text</c:v>
                </c:pt>
                <c:pt idx="4">
                  <c:v>Text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30</c:v>
                </c:pt>
                <c:pt idx="1">
                  <c:v>25</c:v>
                </c:pt>
                <c:pt idx="2">
                  <c:v>35</c:v>
                </c:pt>
                <c:pt idx="3">
                  <c:v>40</c:v>
                </c:pt>
                <c:pt idx="4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00-4F96-A5C9-DAE764A7712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25400">
              <a:noFill/>
            </a:ln>
            <a:effectLst/>
          </c:spPr>
          <c:cat>
            <c:strRef>
              <c:f>Sheet1!$A$2:$A$6</c:f>
              <c:strCache>
                <c:ptCount val="5"/>
                <c:pt idx="0">
                  <c:v>Text</c:v>
                </c:pt>
                <c:pt idx="1">
                  <c:v>Text</c:v>
                </c:pt>
                <c:pt idx="2">
                  <c:v>Text</c:v>
                </c:pt>
                <c:pt idx="3">
                  <c:v>Text</c:v>
                </c:pt>
                <c:pt idx="4">
                  <c:v>Text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10</c:v>
                </c:pt>
                <c:pt idx="1">
                  <c:v>15</c:v>
                </c:pt>
                <c:pt idx="2">
                  <c:v>25</c:v>
                </c:pt>
                <c:pt idx="3">
                  <c:v>30</c:v>
                </c:pt>
                <c:pt idx="4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F00-4F96-A5C9-DAE764A771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03780896"/>
        <c:axId val="503792048"/>
      </c:areaChart>
      <c:catAx>
        <c:axId val="50378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03792048"/>
        <c:crosses val="autoZero"/>
        <c:auto val="1"/>
        <c:lblAlgn val="ctr"/>
        <c:lblOffset val="100"/>
        <c:noMultiLvlLbl val="0"/>
      </c:catAx>
      <c:valAx>
        <c:axId val="5037920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75000"/>
                <a:lumOff val="2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03780896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33009666146416E-2"/>
          <c:y val="0"/>
          <c:w val="0.90152633558416406"/>
          <c:h val="0.997836670733749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DDCE-4191-BCED-98480AB8BA92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DDCE-4191-BCED-98480AB8BA92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55</c:v>
                </c:pt>
                <c:pt idx="1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DCE-4191-BCED-98480AB8BA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33009666146416E-2"/>
          <c:y val="0"/>
          <c:w val="0.90152633558416406"/>
          <c:h val="0.997836670733749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B320-4839-AEBE-4CA411026EC1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B320-4839-AEBE-4CA411026EC1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320-4839-AEBE-4CA411026E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33009666146416E-2"/>
          <c:y val="0"/>
          <c:w val="0.90152633558416406"/>
          <c:h val="0.997836670733749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7540-42CE-8A91-56F2F2C4B7D9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540-42CE-8A91-56F2F2C4B7D9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540-42CE-8A91-56F2F2C4B7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290487608145588E-2"/>
          <c:y val="5.7022637795275589E-2"/>
          <c:w val="0.83759195610226722"/>
          <c:h val="0.98437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2570-45E1-8FF3-4F57B7DEE1C3}"/>
              </c:ext>
            </c:extLst>
          </c:dPt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2570-45E1-8FF3-4F57B7DEE1C3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2570-45E1-8FF3-4F57B7DEE1C3}"/>
              </c:ext>
            </c:extLst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45</c:v>
                </c:pt>
                <c:pt idx="1">
                  <c:v>30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570-45E1-8FF3-4F57B7DEE1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35DA3F-ED3A-4897-B8F3-C49A97F730D1}" type="datetimeFigureOut">
              <a:rPr lang="ko-KR" altLang="en-US" smtClean="0"/>
              <a:t>2018-07-16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D9ED4F-90B4-4BD8-A817-6A0A9D03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1800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9ED4F-90B4-4BD8-A817-6A0A9D03637F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8476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13476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F921D975-47B7-40FA-B919-8B79C77FC0F2}"/>
              </a:ext>
            </a:extLst>
          </p:cNvPr>
          <p:cNvGrpSpPr/>
          <p:nvPr userDrawn="1"/>
        </p:nvGrpSpPr>
        <p:grpSpPr>
          <a:xfrm>
            <a:off x="4572000" y="387072"/>
            <a:ext cx="4569687" cy="4756528"/>
            <a:chOff x="4572000" y="387072"/>
            <a:chExt cx="4569687" cy="4756528"/>
          </a:xfrm>
        </p:grpSpPr>
        <p:sp>
          <p:nvSpPr>
            <p:cNvPr id="38" name="자유형: 도형 37">
              <a:extLst>
                <a:ext uri="{FF2B5EF4-FFF2-40B4-BE49-F238E27FC236}">
                  <a16:creationId xmlns:a16="http://schemas.microsoft.com/office/drawing/2014/main" id="{3D941B2F-ACDE-44DC-AD51-21CFD90B9D89}"/>
                </a:ext>
              </a:extLst>
            </p:cNvPr>
            <p:cNvSpPr/>
            <p:nvPr userDrawn="1"/>
          </p:nvSpPr>
          <p:spPr>
            <a:xfrm>
              <a:off x="4572000" y="1408870"/>
              <a:ext cx="4569687" cy="3734730"/>
            </a:xfrm>
            <a:custGeom>
              <a:avLst/>
              <a:gdLst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63923 w 4569687"/>
                <a:gd name="connsiteY30" fmla="*/ 3304336 h 3734631"/>
                <a:gd name="connsiteX31" fmla="*/ 1334207 w 4569687"/>
                <a:gd name="connsiteY31" fmla="*/ 3340352 h 3734631"/>
                <a:gd name="connsiteX32" fmla="*/ 1046262 w 4569687"/>
                <a:gd name="connsiteY32" fmla="*/ 3459623 h 3734631"/>
                <a:gd name="connsiteX33" fmla="*/ 647319 w 4569687"/>
                <a:gd name="connsiteY33" fmla="*/ 3134475 h 3734631"/>
                <a:gd name="connsiteX34" fmla="*/ 642925 w 4569687"/>
                <a:gd name="connsiteY34" fmla="*/ 3090891 h 3734631"/>
                <a:gd name="connsiteX35" fmla="*/ 634894 w 4569687"/>
                <a:gd name="connsiteY35" fmla="*/ 3098188 h 3734631"/>
                <a:gd name="connsiteX36" fmla="*/ 407216 w 4569687"/>
                <a:gd name="connsiteY36" fmla="*/ 3167734 h 3734631"/>
                <a:gd name="connsiteX37" fmla="*/ 0 w 4569687"/>
                <a:gd name="connsiteY37" fmla="*/ 2760518 h 3734631"/>
                <a:gd name="connsiteX38" fmla="*/ 407216 w 4569687"/>
                <a:gd name="connsiteY38" fmla="*/ 2353302 h 3734631"/>
                <a:gd name="connsiteX39" fmla="*/ 489284 w 4569687"/>
                <a:gd name="connsiteY39" fmla="*/ 2361575 h 3734631"/>
                <a:gd name="connsiteX40" fmla="*/ 508084 w 4569687"/>
                <a:gd name="connsiteY40" fmla="*/ 2367411 h 3734631"/>
                <a:gd name="connsiteX41" fmla="*/ 503849 w 4569687"/>
                <a:gd name="connsiteY41" fmla="*/ 2325400 h 3734631"/>
                <a:gd name="connsiteX42" fmla="*/ 1121688 w 4569687"/>
                <a:gd name="connsiteY42" fmla="*/ 1707561 h 3734631"/>
                <a:gd name="connsiteX43" fmla="*/ 1246204 w 4569687"/>
                <a:gd name="connsiteY43" fmla="*/ 1720113 h 3734631"/>
                <a:gd name="connsiteX44" fmla="*/ 1284356 w 4569687"/>
                <a:gd name="connsiteY44" fmla="*/ 1731957 h 3734631"/>
                <a:gd name="connsiteX45" fmla="*/ 1305976 w 4569687"/>
                <a:gd name="connsiteY45" fmla="*/ 1705754 h 3734631"/>
                <a:gd name="connsiteX46" fmla="*/ 1742854 w 4569687"/>
                <a:gd name="connsiteY46" fmla="*/ 1524793 h 3734631"/>
                <a:gd name="connsiteX47" fmla="*/ 1760288 w 4569687"/>
                <a:gd name="connsiteY47" fmla="*/ 1526551 h 3734631"/>
                <a:gd name="connsiteX48" fmla="*/ 1748032 w 4569687"/>
                <a:gd name="connsiteY48" fmla="*/ 1487068 h 3734631"/>
                <a:gd name="connsiteX49" fmla="*/ 1742854 w 4569687"/>
                <a:gd name="connsiteY49" fmla="*/ 1435701 h 3734631"/>
                <a:gd name="connsiteX50" fmla="*/ 1946367 w 4569687"/>
                <a:gd name="connsiteY50" fmla="*/ 1185999 h 3734631"/>
                <a:gd name="connsiteX51" fmla="*/ 1956892 w 4569687"/>
                <a:gd name="connsiteY51" fmla="*/ 1184938 h 3734631"/>
                <a:gd name="connsiteX52" fmla="*/ 1963928 w 4569687"/>
                <a:gd name="connsiteY52" fmla="*/ 1115143 h 3734631"/>
                <a:gd name="connsiteX53" fmla="*/ 2450363 w 4569687"/>
                <a:gd name="connsiteY53" fmla="*/ 718687 h 3734631"/>
                <a:gd name="connsiteX54" fmla="*/ 2520904 w 4569687"/>
                <a:gd name="connsiteY54" fmla="*/ 725798 h 3734631"/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34207 w 4569687"/>
                <a:gd name="connsiteY30" fmla="*/ 3340352 h 3734631"/>
                <a:gd name="connsiteX31" fmla="*/ 1046262 w 4569687"/>
                <a:gd name="connsiteY31" fmla="*/ 3459623 h 3734631"/>
                <a:gd name="connsiteX32" fmla="*/ 647319 w 4569687"/>
                <a:gd name="connsiteY32" fmla="*/ 3134475 h 3734631"/>
                <a:gd name="connsiteX33" fmla="*/ 642925 w 4569687"/>
                <a:gd name="connsiteY33" fmla="*/ 3090891 h 3734631"/>
                <a:gd name="connsiteX34" fmla="*/ 634894 w 4569687"/>
                <a:gd name="connsiteY34" fmla="*/ 3098188 h 3734631"/>
                <a:gd name="connsiteX35" fmla="*/ 407216 w 4569687"/>
                <a:gd name="connsiteY35" fmla="*/ 3167734 h 3734631"/>
                <a:gd name="connsiteX36" fmla="*/ 0 w 4569687"/>
                <a:gd name="connsiteY36" fmla="*/ 2760518 h 3734631"/>
                <a:gd name="connsiteX37" fmla="*/ 407216 w 4569687"/>
                <a:gd name="connsiteY37" fmla="*/ 2353302 h 3734631"/>
                <a:gd name="connsiteX38" fmla="*/ 489284 w 4569687"/>
                <a:gd name="connsiteY38" fmla="*/ 2361575 h 3734631"/>
                <a:gd name="connsiteX39" fmla="*/ 508084 w 4569687"/>
                <a:gd name="connsiteY39" fmla="*/ 2367411 h 3734631"/>
                <a:gd name="connsiteX40" fmla="*/ 503849 w 4569687"/>
                <a:gd name="connsiteY40" fmla="*/ 2325400 h 3734631"/>
                <a:gd name="connsiteX41" fmla="*/ 1121688 w 4569687"/>
                <a:gd name="connsiteY41" fmla="*/ 1707561 h 3734631"/>
                <a:gd name="connsiteX42" fmla="*/ 1246204 w 4569687"/>
                <a:gd name="connsiteY42" fmla="*/ 1720113 h 3734631"/>
                <a:gd name="connsiteX43" fmla="*/ 1284356 w 4569687"/>
                <a:gd name="connsiteY43" fmla="*/ 1731957 h 3734631"/>
                <a:gd name="connsiteX44" fmla="*/ 1305976 w 4569687"/>
                <a:gd name="connsiteY44" fmla="*/ 1705754 h 3734631"/>
                <a:gd name="connsiteX45" fmla="*/ 1742854 w 4569687"/>
                <a:gd name="connsiteY45" fmla="*/ 1524793 h 3734631"/>
                <a:gd name="connsiteX46" fmla="*/ 1760288 w 4569687"/>
                <a:gd name="connsiteY46" fmla="*/ 1526551 h 3734631"/>
                <a:gd name="connsiteX47" fmla="*/ 1748032 w 4569687"/>
                <a:gd name="connsiteY47" fmla="*/ 1487068 h 3734631"/>
                <a:gd name="connsiteX48" fmla="*/ 1742854 w 4569687"/>
                <a:gd name="connsiteY48" fmla="*/ 1435701 h 3734631"/>
                <a:gd name="connsiteX49" fmla="*/ 1946367 w 4569687"/>
                <a:gd name="connsiteY49" fmla="*/ 1185999 h 3734631"/>
                <a:gd name="connsiteX50" fmla="*/ 1956892 w 4569687"/>
                <a:gd name="connsiteY50" fmla="*/ 1184938 h 3734631"/>
                <a:gd name="connsiteX51" fmla="*/ 1963928 w 4569687"/>
                <a:gd name="connsiteY51" fmla="*/ 1115143 h 3734631"/>
                <a:gd name="connsiteX52" fmla="*/ 2450363 w 4569687"/>
                <a:gd name="connsiteY52" fmla="*/ 718687 h 3734631"/>
                <a:gd name="connsiteX53" fmla="*/ 2520904 w 4569687"/>
                <a:gd name="connsiteY53" fmla="*/ 725798 h 3734631"/>
                <a:gd name="connsiteX54" fmla="*/ 2611712 w 4569687"/>
                <a:gd name="connsiteY54" fmla="*/ 0 h 3734631"/>
                <a:gd name="connsiteX0" fmla="*/ 2611712 w 4569687"/>
                <a:gd name="connsiteY0" fmla="*/ 0 h 3743131"/>
                <a:gd name="connsiteX1" fmla="*/ 2927539 w 4569687"/>
                <a:gd name="connsiteY1" fmla="*/ 0 h 3743131"/>
                <a:gd name="connsiteX2" fmla="*/ 3010471 w 4569687"/>
                <a:gd name="connsiteY2" fmla="*/ 662843 h 3743131"/>
                <a:gd name="connsiteX3" fmla="*/ 3062414 w 4569687"/>
                <a:gd name="connsiteY3" fmla="*/ 672782 h 3743131"/>
                <a:gd name="connsiteX4" fmla="*/ 3375104 w 4569687"/>
                <a:gd name="connsiteY4" fmla="*/ 893768 h 3743131"/>
                <a:gd name="connsiteX5" fmla="*/ 3401966 w 4569687"/>
                <a:gd name="connsiteY5" fmla="*/ 943258 h 3743131"/>
                <a:gd name="connsiteX6" fmla="*/ 3444529 w 4569687"/>
                <a:gd name="connsiteY6" fmla="*/ 938967 h 3743131"/>
                <a:gd name="connsiteX7" fmla="*/ 3941882 w 4569687"/>
                <a:gd name="connsiteY7" fmla="*/ 1268635 h 3743131"/>
                <a:gd name="connsiteX8" fmla="*/ 3950232 w 4569687"/>
                <a:gd name="connsiteY8" fmla="*/ 1295533 h 3743131"/>
                <a:gd name="connsiteX9" fmla="*/ 3968452 w 4569687"/>
                <a:gd name="connsiteY9" fmla="*/ 1289878 h 3743131"/>
                <a:gd name="connsiteX10" fmla="*/ 4041773 w 4569687"/>
                <a:gd name="connsiteY10" fmla="*/ 1282486 h 3743131"/>
                <a:gd name="connsiteX11" fmla="*/ 4398197 w 4569687"/>
                <a:gd name="connsiteY11" fmla="*/ 1572980 h 3743131"/>
                <a:gd name="connsiteX12" fmla="*/ 4401113 w 4569687"/>
                <a:gd name="connsiteY12" fmla="*/ 1601912 h 3743131"/>
                <a:gd name="connsiteX13" fmla="*/ 4509768 w 4569687"/>
                <a:gd name="connsiteY13" fmla="*/ 1612865 h 3743131"/>
                <a:gd name="connsiteX14" fmla="*/ 4569687 w 4569687"/>
                <a:gd name="connsiteY14" fmla="*/ 1630661 h 3743131"/>
                <a:gd name="connsiteX15" fmla="*/ 4569687 w 4569687"/>
                <a:gd name="connsiteY15" fmla="*/ 3685776 h 3743131"/>
                <a:gd name="connsiteX16" fmla="*/ 4479175 w 4569687"/>
                <a:gd name="connsiteY16" fmla="*/ 3694900 h 3743131"/>
                <a:gd name="connsiteX17" fmla="*/ 4083674 w 4569687"/>
                <a:gd name="connsiteY17" fmla="*/ 3574092 h 3743131"/>
                <a:gd name="connsiteX18" fmla="*/ 4051094 w 4569687"/>
                <a:gd name="connsiteY18" fmla="*/ 3547210 h 3743131"/>
                <a:gd name="connsiteX19" fmla="*/ 4009782 w 4569687"/>
                <a:gd name="connsiteY19" fmla="*/ 3581295 h 3743131"/>
                <a:gd name="connsiteX20" fmla="*/ 3782104 w 4569687"/>
                <a:gd name="connsiteY20" fmla="*/ 3650841 h 3743131"/>
                <a:gd name="connsiteX21" fmla="*/ 3494159 w 4569687"/>
                <a:gd name="connsiteY21" fmla="*/ 3531570 h 3743131"/>
                <a:gd name="connsiteX22" fmla="*/ 3452428 w 4569687"/>
                <a:gd name="connsiteY22" fmla="*/ 3480992 h 3743131"/>
                <a:gd name="connsiteX23" fmla="*/ 3441126 w 4569687"/>
                <a:gd name="connsiteY23" fmla="*/ 3501813 h 3743131"/>
                <a:gd name="connsiteX24" fmla="*/ 3103456 w 4569687"/>
                <a:gd name="connsiteY24" fmla="*/ 3681351 h 3743131"/>
                <a:gd name="connsiteX25" fmla="*/ 2815511 w 4569687"/>
                <a:gd name="connsiteY25" fmla="*/ 3562080 h 3743131"/>
                <a:gd name="connsiteX26" fmla="*/ 2772231 w 4569687"/>
                <a:gd name="connsiteY26" fmla="*/ 3509625 h 3743131"/>
                <a:gd name="connsiteX27" fmla="*/ 2697608 w 4569687"/>
                <a:gd name="connsiteY27" fmla="*/ 3571194 h 3743131"/>
                <a:gd name="connsiteX28" fmla="*/ 2162552 w 4569687"/>
                <a:gd name="connsiteY28" fmla="*/ 3734631 h 3743131"/>
                <a:gd name="connsiteX29" fmla="*/ 1334207 w 4569687"/>
                <a:gd name="connsiteY29" fmla="*/ 3340352 h 3743131"/>
                <a:gd name="connsiteX30" fmla="*/ 1046262 w 4569687"/>
                <a:gd name="connsiteY30" fmla="*/ 3459623 h 3743131"/>
                <a:gd name="connsiteX31" fmla="*/ 647319 w 4569687"/>
                <a:gd name="connsiteY31" fmla="*/ 3134475 h 3743131"/>
                <a:gd name="connsiteX32" fmla="*/ 642925 w 4569687"/>
                <a:gd name="connsiteY32" fmla="*/ 3090891 h 3743131"/>
                <a:gd name="connsiteX33" fmla="*/ 634894 w 4569687"/>
                <a:gd name="connsiteY33" fmla="*/ 3098188 h 3743131"/>
                <a:gd name="connsiteX34" fmla="*/ 407216 w 4569687"/>
                <a:gd name="connsiteY34" fmla="*/ 3167734 h 3743131"/>
                <a:gd name="connsiteX35" fmla="*/ 0 w 4569687"/>
                <a:gd name="connsiteY35" fmla="*/ 2760518 h 3743131"/>
                <a:gd name="connsiteX36" fmla="*/ 407216 w 4569687"/>
                <a:gd name="connsiteY36" fmla="*/ 2353302 h 3743131"/>
                <a:gd name="connsiteX37" fmla="*/ 489284 w 4569687"/>
                <a:gd name="connsiteY37" fmla="*/ 2361575 h 3743131"/>
                <a:gd name="connsiteX38" fmla="*/ 508084 w 4569687"/>
                <a:gd name="connsiteY38" fmla="*/ 2367411 h 3743131"/>
                <a:gd name="connsiteX39" fmla="*/ 503849 w 4569687"/>
                <a:gd name="connsiteY39" fmla="*/ 2325400 h 3743131"/>
                <a:gd name="connsiteX40" fmla="*/ 1121688 w 4569687"/>
                <a:gd name="connsiteY40" fmla="*/ 1707561 h 3743131"/>
                <a:gd name="connsiteX41" fmla="*/ 1246204 w 4569687"/>
                <a:gd name="connsiteY41" fmla="*/ 1720113 h 3743131"/>
                <a:gd name="connsiteX42" fmla="*/ 1284356 w 4569687"/>
                <a:gd name="connsiteY42" fmla="*/ 1731957 h 3743131"/>
                <a:gd name="connsiteX43" fmla="*/ 1305976 w 4569687"/>
                <a:gd name="connsiteY43" fmla="*/ 1705754 h 3743131"/>
                <a:gd name="connsiteX44" fmla="*/ 1742854 w 4569687"/>
                <a:gd name="connsiteY44" fmla="*/ 1524793 h 3743131"/>
                <a:gd name="connsiteX45" fmla="*/ 1760288 w 4569687"/>
                <a:gd name="connsiteY45" fmla="*/ 1526551 h 3743131"/>
                <a:gd name="connsiteX46" fmla="*/ 1748032 w 4569687"/>
                <a:gd name="connsiteY46" fmla="*/ 1487068 h 3743131"/>
                <a:gd name="connsiteX47" fmla="*/ 1742854 w 4569687"/>
                <a:gd name="connsiteY47" fmla="*/ 1435701 h 3743131"/>
                <a:gd name="connsiteX48" fmla="*/ 1946367 w 4569687"/>
                <a:gd name="connsiteY48" fmla="*/ 1185999 h 3743131"/>
                <a:gd name="connsiteX49" fmla="*/ 1956892 w 4569687"/>
                <a:gd name="connsiteY49" fmla="*/ 1184938 h 3743131"/>
                <a:gd name="connsiteX50" fmla="*/ 1963928 w 4569687"/>
                <a:gd name="connsiteY50" fmla="*/ 1115143 h 3743131"/>
                <a:gd name="connsiteX51" fmla="*/ 2450363 w 4569687"/>
                <a:gd name="connsiteY51" fmla="*/ 718687 h 3743131"/>
                <a:gd name="connsiteX52" fmla="*/ 2520904 w 4569687"/>
                <a:gd name="connsiteY52" fmla="*/ 725798 h 3743131"/>
                <a:gd name="connsiteX53" fmla="*/ 2611712 w 4569687"/>
                <a:gd name="connsiteY53" fmla="*/ 0 h 3743131"/>
                <a:gd name="connsiteX0" fmla="*/ 2611712 w 4569687"/>
                <a:gd name="connsiteY0" fmla="*/ 0 h 3741630"/>
                <a:gd name="connsiteX1" fmla="*/ 2927539 w 4569687"/>
                <a:gd name="connsiteY1" fmla="*/ 0 h 3741630"/>
                <a:gd name="connsiteX2" fmla="*/ 3010471 w 4569687"/>
                <a:gd name="connsiteY2" fmla="*/ 662843 h 3741630"/>
                <a:gd name="connsiteX3" fmla="*/ 3062414 w 4569687"/>
                <a:gd name="connsiteY3" fmla="*/ 672782 h 3741630"/>
                <a:gd name="connsiteX4" fmla="*/ 3375104 w 4569687"/>
                <a:gd name="connsiteY4" fmla="*/ 893768 h 3741630"/>
                <a:gd name="connsiteX5" fmla="*/ 3401966 w 4569687"/>
                <a:gd name="connsiteY5" fmla="*/ 943258 h 3741630"/>
                <a:gd name="connsiteX6" fmla="*/ 3444529 w 4569687"/>
                <a:gd name="connsiteY6" fmla="*/ 938967 h 3741630"/>
                <a:gd name="connsiteX7" fmla="*/ 3941882 w 4569687"/>
                <a:gd name="connsiteY7" fmla="*/ 1268635 h 3741630"/>
                <a:gd name="connsiteX8" fmla="*/ 3950232 w 4569687"/>
                <a:gd name="connsiteY8" fmla="*/ 1295533 h 3741630"/>
                <a:gd name="connsiteX9" fmla="*/ 3968452 w 4569687"/>
                <a:gd name="connsiteY9" fmla="*/ 1289878 h 3741630"/>
                <a:gd name="connsiteX10" fmla="*/ 4041773 w 4569687"/>
                <a:gd name="connsiteY10" fmla="*/ 1282486 h 3741630"/>
                <a:gd name="connsiteX11" fmla="*/ 4398197 w 4569687"/>
                <a:gd name="connsiteY11" fmla="*/ 1572980 h 3741630"/>
                <a:gd name="connsiteX12" fmla="*/ 4401113 w 4569687"/>
                <a:gd name="connsiteY12" fmla="*/ 1601912 h 3741630"/>
                <a:gd name="connsiteX13" fmla="*/ 4509768 w 4569687"/>
                <a:gd name="connsiteY13" fmla="*/ 1612865 h 3741630"/>
                <a:gd name="connsiteX14" fmla="*/ 4569687 w 4569687"/>
                <a:gd name="connsiteY14" fmla="*/ 1630661 h 3741630"/>
                <a:gd name="connsiteX15" fmla="*/ 4569687 w 4569687"/>
                <a:gd name="connsiteY15" fmla="*/ 3685776 h 3741630"/>
                <a:gd name="connsiteX16" fmla="*/ 4479175 w 4569687"/>
                <a:gd name="connsiteY16" fmla="*/ 3694900 h 3741630"/>
                <a:gd name="connsiteX17" fmla="*/ 4083674 w 4569687"/>
                <a:gd name="connsiteY17" fmla="*/ 3574092 h 3741630"/>
                <a:gd name="connsiteX18" fmla="*/ 4051094 w 4569687"/>
                <a:gd name="connsiteY18" fmla="*/ 3547210 h 3741630"/>
                <a:gd name="connsiteX19" fmla="*/ 4009782 w 4569687"/>
                <a:gd name="connsiteY19" fmla="*/ 3581295 h 3741630"/>
                <a:gd name="connsiteX20" fmla="*/ 3782104 w 4569687"/>
                <a:gd name="connsiteY20" fmla="*/ 3650841 h 3741630"/>
                <a:gd name="connsiteX21" fmla="*/ 3494159 w 4569687"/>
                <a:gd name="connsiteY21" fmla="*/ 3531570 h 3741630"/>
                <a:gd name="connsiteX22" fmla="*/ 3452428 w 4569687"/>
                <a:gd name="connsiteY22" fmla="*/ 3480992 h 3741630"/>
                <a:gd name="connsiteX23" fmla="*/ 3441126 w 4569687"/>
                <a:gd name="connsiteY23" fmla="*/ 3501813 h 3741630"/>
                <a:gd name="connsiteX24" fmla="*/ 3103456 w 4569687"/>
                <a:gd name="connsiteY24" fmla="*/ 3681351 h 3741630"/>
                <a:gd name="connsiteX25" fmla="*/ 2815511 w 4569687"/>
                <a:gd name="connsiteY25" fmla="*/ 3562080 h 3741630"/>
                <a:gd name="connsiteX26" fmla="*/ 2772231 w 4569687"/>
                <a:gd name="connsiteY26" fmla="*/ 3509625 h 3741630"/>
                <a:gd name="connsiteX27" fmla="*/ 2697608 w 4569687"/>
                <a:gd name="connsiteY27" fmla="*/ 3571194 h 3741630"/>
                <a:gd name="connsiteX28" fmla="*/ 2162552 w 4569687"/>
                <a:gd name="connsiteY28" fmla="*/ 3734631 h 3741630"/>
                <a:gd name="connsiteX29" fmla="*/ 1390478 w 4569687"/>
                <a:gd name="connsiteY29" fmla="*/ 3368488 h 3741630"/>
                <a:gd name="connsiteX30" fmla="*/ 1046262 w 4569687"/>
                <a:gd name="connsiteY30" fmla="*/ 3459623 h 3741630"/>
                <a:gd name="connsiteX31" fmla="*/ 647319 w 4569687"/>
                <a:gd name="connsiteY31" fmla="*/ 3134475 h 3741630"/>
                <a:gd name="connsiteX32" fmla="*/ 642925 w 4569687"/>
                <a:gd name="connsiteY32" fmla="*/ 3090891 h 3741630"/>
                <a:gd name="connsiteX33" fmla="*/ 634894 w 4569687"/>
                <a:gd name="connsiteY33" fmla="*/ 3098188 h 3741630"/>
                <a:gd name="connsiteX34" fmla="*/ 407216 w 4569687"/>
                <a:gd name="connsiteY34" fmla="*/ 3167734 h 3741630"/>
                <a:gd name="connsiteX35" fmla="*/ 0 w 4569687"/>
                <a:gd name="connsiteY35" fmla="*/ 2760518 h 3741630"/>
                <a:gd name="connsiteX36" fmla="*/ 407216 w 4569687"/>
                <a:gd name="connsiteY36" fmla="*/ 2353302 h 3741630"/>
                <a:gd name="connsiteX37" fmla="*/ 489284 w 4569687"/>
                <a:gd name="connsiteY37" fmla="*/ 2361575 h 3741630"/>
                <a:gd name="connsiteX38" fmla="*/ 508084 w 4569687"/>
                <a:gd name="connsiteY38" fmla="*/ 2367411 h 3741630"/>
                <a:gd name="connsiteX39" fmla="*/ 503849 w 4569687"/>
                <a:gd name="connsiteY39" fmla="*/ 2325400 h 3741630"/>
                <a:gd name="connsiteX40" fmla="*/ 1121688 w 4569687"/>
                <a:gd name="connsiteY40" fmla="*/ 1707561 h 3741630"/>
                <a:gd name="connsiteX41" fmla="*/ 1246204 w 4569687"/>
                <a:gd name="connsiteY41" fmla="*/ 1720113 h 3741630"/>
                <a:gd name="connsiteX42" fmla="*/ 1284356 w 4569687"/>
                <a:gd name="connsiteY42" fmla="*/ 1731957 h 3741630"/>
                <a:gd name="connsiteX43" fmla="*/ 1305976 w 4569687"/>
                <a:gd name="connsiteY43" fmla="*/ 1705754 h 3741630"/>
                <a:gd name="connsiteX44" fmla="*/ 1742854 w 4569687"/>
                <a:gd name="connsiteY44" fmla="*/ 1524793 h 3741630"/>
                <a:gd name="connsiteX45" fmla="*/ 1760288 w 4569687"/>
                <a:gd name="connsiteY45" fmla="*/ 1526551 h 3741630"/>
                <a:gd name="connsiteX46" fmla="*/ 1748032 w 4569687"/>
                <a:gd name="connsiteY46" fmla="*/ 1487068 h 3741630"/>
                <a:gd name="connsiteX47" fmla="*/ 1742854 w 4569687"/>
                <a:gd name="connsiteY47" fmla="*/ 1435701 h 3741630"/>
                <a:gd name="connsiteX48" fmla="*/ 1946367 w 4569687"/>
                <a:gd name="connsiteY48" fmla="*/ 1185999 h 3741630"/>
                <a:gd name="connsiteX49" fmla="*/ 1956892 w 4569687"/>
                <a:gd name="connsiteY49" fmla="*/ 1184938 h 3741630"/>
                <a:gd name="connsiteX50" fmla="*/ 1963928 w 4569687"/>
                <a:gd name="connsiteY50" fmla="*/ 1115143 h 3741630"/>
                <a:gd name="connsiteX51" fmla="*/ 2450363 w 4569687"/>
                <a:gd name="connsiteY51" fmla="*/ 718687 h 3741630"/>
                <a:gd name="connsiteX52" fmla="*/ 2520904 w 4569687"/>
                <a:gd name="connsiteY52" fmla="*/ 725798 h 3741630"/>
                <a:gd name="connsiteX53" fmla="*/ 2611712 w 4569687"/>
                <a:gd name="connsiteY53" fmla="*/ 0 h 37416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4569687" h="3734730">
                  <a:moveTo>
                    <a:pt x="2611712" y="0"/>
                  </a:moveTo>
                  <a:lnTo>
                    <a:pt x="2927539" y="0"/>
                  </a:lnTo>
                  <a:lnTo>
                    <a:pt x="3010471" y="662843"/>
                  </a:lnTo>
                  <a:lnTo>
                    <a:pt x="3062414" y="672782"/>
                  </a:lnTo>
                  <a:cubicBezTo>
                    <a:pt x="3191764" y="706062"/>
                    <a:pt x="3302353" y="786083"/>
                    <a:pt x="3375104" y="893768"/>
                  </a:cubicBezTo>
                  <a:lnTo>
                    <a:pt x="3401966" y="943258"/>
                  </a:lnTo>
                  <a:lnTo>
                    <a:pt x="3444529" y="938967"/>
                  </a:lnTo>
                  <a:cubicBezTo>
                    <a:pt x="3668109" y="938967"/>
                    <a:pt x="3859940" y="1074903"/>
                    <a:pt x="3941882" y="1268635"/>
                  </a:cubicBezTo>
                  <a:lnTo>
                    <a:pt x="3950232" y="1295533"/>
                  </a:lnTo>
                  <a:lnTo>
                    <a:pt x="3968452" y="1289878"/>
                  </a:lnTo>
                  <a:cubicBezTo>
                    <a:pt x="3992135" y="1285031"/>
                    <a:pt x="4016657" y="1282486"/>
                    <a:pt x="4041773" y="1282486"/>
                  </a:cubicBezTo>
                  <a:cubicBezTo>
                    <a:pt x="4217586" y="1282486"/>
                    <a:pt x="4364272" y="1407196"/>
                    <a:pt x="4398197" y="1572980"/>
                  </a:cubicBezTo>
                  <a:lnTo>
                    <a:pt x="4401113" y="1601912"/>
                  </a:lnTo>
                  <a:lnTo>
                    <a:pt x="4509768" y="1612865"/>
                  </a:lnTo>
                  <a:lnTo>
                    <a:pt x="4569687" y="1630661"/>
                  </a:lnTo>
                  <a:lnTo>
                    <a:pt x="4569687" y="3685776"/>
                  </a:lnTo>
                  <a:lnTo>
                    <a:pt x="4479175" y="3694900"/>
                  </a:lnTo>
                  <a:cubicBezTo>
                    <a:pt x="4332673" y="3694900"/>
                    <a:pt x="4196572" y="3650364"/>
                    <a:pt x="4083674" y="3574092"/>
                  </a:cubicBezTo>
                  <a:lnTo>
                    <a:pt x="4051094" y="3547210"/>
                  </a:lnTo>
                  <a:lnTo>
                    <a:pt x="4009782" y="3581295"/>
                  </a:lnTo>
                  <a:cubicBezTo>
                    <a:pt x="3944790" y="3625203"/>
                    <a:pt x="3866441" y="3650841"/>
                    <a:pt x="3782104" y="3650841"/>
                  </a:cubicBezTo>
                  <a:cubicBezTo>
                    <a:pt x="3669655" y="3650841"/>
                    <a:pt x="3567851" y="3605262"/>
                    <a:pt x="3494159" y="3531570"/>
                  </a:cubicBezTo>
                  <a:lnTo>
                    <a:pt x="3452428" y="3480992"/>
                  </a:lnTo>
                  <a:lnTo>
                    <a:pt x="3441126" y="3501813"/>
                  </a:lnTo>
                  <a:cubicBezTo>
                    <a:pt x="3367946" y="3610134"/>
                    <a:pt x="3244018" y="3681351"/>
                    <a:pt x="3103456" y="3681351"/>
                  </a:cubicBezTo>
                  <a:cubicBezTo>
                    <a:pt x="2991007" y="3681351"/>
                    <a:pt x="2889203" y="3635772"/>
                    <a:pt x="2815511" y="3562080"/>
                  </a:cubicBezTo>
                  <a:lnTo>
                    <a:pt x="2772231" y="3509625"/>
                  </a:lnTo>
                  <a:lnTo>
                    <a:pt x="2697608" y="3571194"/>
                  </a:lnTo>
                  <a:cubicBezTo>
                    <a:pt x="2544873" y="3674380"/>
                    <a:pt x="2382991" y="3737583"/>
                    <a:pt x="2162552" y="3734631"/>
                  </a:cubicBezTo>
                  <a:cubicBezTo>
                    <a:pt x="1740716" y="3728982"/>
                    <a:pt x="1534323" y="3547967"/>
                    <a:pt x="1390478" y="3368488"/>
                  </a:cubicBezTo>
                  <a:cubicBezTo>
                    <a:pt x="1316786" y="3442180"/>
                    <a:pt x="1170122" y="3498625"/>
                    <a:pt x="1046262" y="3459623"/>
                  </a:cubicBezTo>
                  <a:cubicBezTo>
                    <a:pt x="922402" y="3420621"/>
                    <a:pt x="685290" y="3320037"/>
                    <a:pt x="647319" y="3134475"/>
                  </a:cubicBezTo>
                  <a:lnTo>
                    <a:pt x="642925" y="3090891"/>
                  </a:lnTo>
                  <a:lnTo>
                    <a:pt x="634894" y="3098188"/>
                  </a:lnTo>
                  <a:cubicBezTo>
                    <a:pt x="569902" y="3142096"/>
                    <a:pt x="491553" y="3167734"/>
                    <a:pt x="407216" y="3167734"/>
                  </a:cubicBezTo>
                  <a:cubicBezTo>
                    <a:pt x="182317" y="3167734"/>
                    <a:pt x="0" y="2985417"/>
                    <a:pt x="0" y="2760518"/>
                  </a:cubicBezTo>
                  <a:cubicBezTo>
                    <a:pt x="0" y="2535619"/>
                    <a:pt x="182317" y="2353302"/>
                    <a:pt x="407216" y="2353302"/>
                  </a:cubicBezTo>
                  <a:cubicBezTo>
                    <a:pt x="435328" y="2353302"/>
                    <a:pt x="462775" y="2356151"/>
                    <a:pt x="489284" y="2361575"/>
                  </a:cubicBezTo>
                  <a:lnTo>
                    <a:pt x="508084" y="2367411"/>
                  </a:lnTo>
                  <a:lnTo>
                    <a:pt x="503849" y="2325400"/>
                  </a:lnTo>
                  <a:cubicBezTo>
                    <a:pt x="503849" y="1984177"/>
                    <a:pt x="780465" y="1707561"/>
                    <a:pt x="1121688" y="1707561"/>
                  </a:cubicBezTo>
                  <a:cubicBezTo>
                    <a:pt x="1164341" y="1707561"/>
                    <a:pt x="1205984" y="1711883"/>
                    <a:pt x="1246204" y="1720113"/>
                  </a:cubicBezTo>
                  <a:lnTo>
                    <a:pt x="1284356" y="1731957"/>
                  </a:lnTo>
                  <a:lnTo>
                    <a:pt x="1305976" y="1705754"/>
                  </a:lnTo>
                  <a:cubicBezTo>
                    <a:pt x="1417783" y="1593947"/>
                    <a:pt x="1572242" y="1524793"/>
                    <a:pt x="1742854" y="1524793"/>
                  </a:cubicBezTo>
                  <a:lnTo>
                    <a:pt x="1760288" y="1526551"/>
                  </a:lnTo>
                  <a:lnTo>
                    <a:pt x="1748032" y="1487068"/>
                  </a:lnTo>
                  <a:cubicBezTo>
                    <a:pt x="1744637" y="1470476"/>
                    <a:pt x="1742854" y="1453297"/>
                    <a:pt x="1742854" y="1435701"/>
                  </a:cubicBezTo>
                  <a:cubicBezTo>
                    <a:pt x="1742854" y="1312531"/>
                    <a:pt x="1830222" y="1209766"/>
                    <a:pt x="1946367" y="1185999"/>
                  </a:cubicBezTo>
                  <a:lnTo>
                    <a:pt x="1956892" y="1184938"/>
                  </a:lnTo>
                  <a:lnTo>
                    <a:pt x="1963928" y="1115143"/>
                  </a:lnTo>
                  <a:cubicBezTo>
                    <a:pt x="2010227" y="888886"/>
                    <a:pt x="2210419" y="718687"/>
                    <a:pt x="2450363" y="718687"/>
                  </a:cubicBezTo>
                  <a:lnTo>
                    <a:pt x="2520904" y="725798"/>
                  </a:lnTo>
                  <a:lnTo>
                    <a:pt x="261171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grpSp>
          <p:nvGrpSpPr>
            <p:cNvPr id="28" name="그룹 27">
              <a:extLst>
                <a:ext uri="{FF2B5EF4-FFF2-40B4-BE49-F238E27FC236}">
                  <a16:creationId xmlns:a16="http://schemas.microsoft.com/office/drawing/2014/main" id="{F6BA73B4-BC5C-4378-A083-948505655B7B}"/>
                </a:ext>
              </a:extLst>
            </p:cNvPr>
            <p:cNvGrpSpPr/>
            <p:nvPr userDrawn="1"/>
          </p:nvGrpSpPr>
          <p:grpSpPr>
            <a:xfrm>
              <a:off x="6992136" y="387072"/>
              <a:ext cx="704897" cy="1355021"/>
              <a:chOff x="5304862" y="-789923"/>
              <a:chExt cx="645890" cy="1241591"/>
            </a:xfrm>
          </p:grpSpPr>
          <p:grpSp>
            <p:nvGrpSpPr>
              <p:cNvPr id="29" name="그룹 28">
                <a:extLst>
                  <a:ext uri="{FF2B5EF4-FFF2-40B4-BE49-F238E27FC236}">
                    <a16:creationId xmlns:a16="http://schemas.microsoft.com/office/drawing/2014/main" id="{269974D1-7996-4667-BA09-83671B53C878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34" name="이등변 삼각형 49">
                  <a:extLst>
                    <a:ext uri="{FF2B5EF4-FFF2-40B4-BE49-F238E27FC236}">
                      <a16:creationId xmlns:a16="http://schemas.microsoft.com/office/drawing/2014/main" id="{28E40F27-2EBF-4762-A766-35C37FBBB4FC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35" name="자유형: 도형 34">
                  <a:extLst>
                    <a:ext uri="{FF2B5EF4-FFF2-40B4-BE49-F238E27FC236}">
                      <a16:creationId xmlns:a16="http://schemas.microsoft.com/office/drawing/2014/main" id="{8F48F4F8-139B-4033-8A10-8F6699C3926C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자유형: 도형 35">
                  <a:extLst>
                    <a:ext uri="{FF2B5EF4-FFF2-40B4-BE49-F238E27FC236}">
                      <a16:creationId xmlns:a16="http://schemas.microsoft.com/office/drawing/2014/main" id="{1B13B33C-E953-4CCE-A9B0-8BAF1A14BCD1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30" name="타원 29">
                <a:extLst>
                  <a:ext uri="{FF2B5EF4-FFF2-40B4-BE49-F238E27FC236}">
                    <a16:creationId xmlns:a16="http://schemas.microsoft.com/office/drawing/2014/main" id="{C8CF60D7-5C5A-451E-BE72-BA888208BAF2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>
                <a:extLst>
                  <a:ext uri="{FF2B5EF4-FFF2-40B4-BE49-F238E27FC236}">
                    <a16:creationId xmlns:a16="http://schemas.microsoft.com/office/drawing/2014/main" id="{47DE17EC-22E7-4731-8B49-B51235A1DF1F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자유형: 도형 31">
                <a:extLst>
                  <a:ext uri="{FF2B5EF4-FFF2-40B4-BE49-F238E27FC236}">
                    <a16:creationId xmlns:a16="http://schemas.microsoft.com/office/drawing/2014/main" id="{548997DE-64C7-44A9-A88E-2031BD44F473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자유형: 도형 32">
                <a:extLst>
                  <a:ext uri="{FF2B5EF4-FFF2-40B4-BE49-F238E27FC236}">
                    <a16:creationId xmlns:a16="http://schemas.microsoft.com/office/drawing/2014/main" id="{4E2EBBBA-5F6E-4A7C-B230-6E02F5B0DE65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0" name="Text Placeholder 9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323528" y="2787774"/>
            <a:ext cx="3816424" cy="1080121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80000"/>
              </a:lnSpc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>
                <a:ea typeface="맑은 고딕" pitchFamily="50" charset="-127"/>
              </a:rPr>
              <a:t>FREE PPT 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>
                <a:ea typeface="맑은 고딕" pitchFamily="50" charset="-127"/>
              </a:rPr>
              <a:t>TEMPLATES</a:t>
            </a:r>
            <a:endParaRPr lang="en-US" altLang="ko-K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 Placeholder 9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323380" y="3867894"/>
            <a:ext cx="3816424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/>
              <a:t>INSERT THE TITLE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/>
              <a:t>OF YOUR PRESENTATION HERE    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4731990"/>
            <a:ext cx="9144000" cy="4115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24943D91-C407-41C1-8574-76661B57139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48065" y="1431235"/>
            <a:ext cx="2568434" cy="2280270"/>
          </a:xfrm>
          <a:custGeom>
            <a:avLst/>
            <a:gdLst>
              <a:gd name="connsiteX0" fmla="*/ 125450 w 2568434"/>
              <a:gd name="connsiteY0" fmla="*/ 111684 h 2280270"/>
              <a:gd name="connsiteX1" fmla="*/ 2442984 w 2568434"/>
              <a:gd name="connsiteY1" fmla="*/ 111684 h 2280270"/>
              <a:gd name="connsiteX2" fmla="*/ 2442984 w 2568434"/>
              <a:gd name="connsiteY2" fmla="*/ 2168586 h 2280270"/>
              <a:gd name="connsiteX3" fmla="*/ 125450 w 2568434"/>
              <a:gd name="connsiteY3" fmla="*/ 2168586 h 2280270"/>
              <a:gd name="connsiteX4" fmla="*/ 96085 w 2568434"/>
              <a:gd name="connsiteY4" fmla="*/ 82319 h 2280270"/>
              <a:gd name="connsiteX5" fmla="*/ 96085 w 2568434"/>
              <a:gd name="connsiteY5" fmla="*/ 2197951 h 2280270"/>
              <a:gd name="connsiteX6" fmla="*/ 2472349 w 2568434"/>
              <a:gd name="connsiteY6" fmla="*/ 2197951 h 2280270"/>
              <a:gd name="connsiteX7" fmla="*/ 2472349 w 2568434"/>
              <a:gd name="connsiteY7" fmla="*/ 82319 h 2280270"/>
              <a:gd name="connsiteX8" fmla="*/ 0 w 2568434"/>
              <a:gd name="connsiteY8" fmla="*/ 0 h 2280270"/>
              <a:gd name="connsiteX9" fmla="*/ 2568434 w 2568434"/>
              <a:gd name="connsiteY9" fmla="*/ 0 h 2280270"/>
              <a:gd name="connsiteX10" fmla="*/ 2568434 w 2568434"/>
              <a:gd name="connsiteY10" fmla="*/ 2280270 h 2280270"/>
              <a:gd name="connsiteX11" fmla="*/ 0 w 2568434"/>
              <a:gd name="connsiteY11" fmla="*/ 2280270 h 228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68434" h="2280270">
                <a:moveTo>
                  <a:pt x="125450" y="111684"/>
                </a:moveTo>
                <a:lnTo>
                  <a:pt x="2442984" y="111684"/>
                </a:lnTo>
                <a:lnTo>
                  <a:pt x="2442984" y="2168586"/>
                </a:lnTo>
                <a:lnTo>
                  <a:pt x="125450" y="2168586"/>
                </a:lnTo>
                <a:close/>
                <a:moveTo>
                  <a:pt x="96085" y="82319"/>
                </a:moveTo>
                <a:lnTo>
                  <a:pt x="96085" y="2197951"/>
                </a:lnTo>
                <a:lnTo>
                  <a:pt x="2472349" y="2197951"/>
                </a:lnTo>
                <a:lnTo>
                  <a:pt x="2472349" y="82319"/>
                </a:lnTo>
                <a:close/>
                <a:moveTo>
                  <a:pt x="0" y="0"/>
                </a:moveTo>
                <a:lnTo>
                  <a:pt x="2568434" y="0"/>
                </a:lnTo>
                <a:lnTo>
                  <a:pt x="2568434" y="2280270"/>
                </a:lnTo>
                <a:lnTo>
                  <a:pt x="0" y="228027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그림 개체 틀 12">
            <a:extLst>
              <a:ext uri="{FF2B5EF4-FFF2-40B4-BE49-F238E27FC236}">
                <a16:creationId xmlns:a16="http://schemas.microsoft.com/office/drawing/2014/main" id="{D19E2BEF-0357-4B60-8F97-1B4CBD18E02A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7704000" y="3703500"/>
            <a:ext cx="1440000" cy="1440000"/>
          </a:xfrm>
          <a:custGeom>
            <a:avLst/>
            <a:gdLst>
              <a:gd name="connsiteX0" fmla="*/ 125363 w 1440000"/>
              <a:gd name="connsiteY0" fmla="*/ 124056 h 1440000"/>
              <a:gd name="connsiteX1" fmla="*/ 1314637 w 1440000"/>
              <a:gd name="connsiteY1" fmla="*/ 124056 h 1440000"/>
              <a:gd name="connsiteX2" fmla="*/ 1314637 w 1440000"/>
              <a:gd name="connsiteY2" fmla="*/ 1315945 h 1440000"/>
              <a:gd name="connsiteX3" fmla="*/ 125363 w 1440000"/>
              <a:gd name="connsiteY3" fmla="*/ 1315945 h 1440000"/>
              <a:gd name="connsiteX4" fmla="*/ 92030 w 1440000"/>
              <a:gd name="connsiteY4" fmla="*/ 90723 h 1440000"/>
              <a:gd name="connsiteX5" fmla="*/ 92030 w 1440000"/>
              <a:gd name="connsiteY5" fmla="*/ 1349278 h 1440000"/>
              <a:gd name="connsiteX6" fmla="*/ 1347970 w 1440000"/>
              <a:gd name="connsiteY6" fmla="*/ 1349278 h 1440000"/>
              <a:gd name="connsiteX7" fmla="*/ 1347970 w 1440000"/>
              <a:gd name="connsiteY7" fmla="*/ 90723 h 1440000"/>
              <a:gd name="connsiteX8" fmla="*/ 0 w 1440000"/>
              <a:gd name="connsiteY8" fmla="*/ 0 h 1440000"/>
              <a:gd name="connsiteX9" fmla="*/ 1440000 w 1440000"/>
              <a:gd name="connsiteY9" fmla="*/ 0 h 1440000"/>
              <a:gd name="connsiteX10" fmla="*/ 1440000 w 1440000"/>
              <a:gd name="connsiteY10" fmla="*/ 1440000 h 1440000"/>
              <a:gd name="connsiteX11" fmla="*/ 0 w 1440000"/>
              <a:gd name="connsiteY11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40000" h="1440000">
                <a:moveTo>
                  <a:pt x="125363" y="124056"/>
                </a:moveTo>
                <a:lnTo>
                  <a:pt x="1314637" y="124056"/>
                </a:lnTo>
                <a:lnTo>
                  <a:pt x="1314637" y="1315945"/>
                </a:lnTo>
                <a:lnTo>
                  <a:pt x="125363" y="1315945"/>
                </a:lnTo>
                <a:close/>
                <a:moveTo>
                  <a:pt x="92030" y="90723"/>
                </a:moveTo>
                <a:lnTo>
                  <a:pt x="92030" y="1349278"/>
                </a:lnTo>
                <a:lnTo>
                  <a:pt x="1347970" y="1349278"/>
                </a:lnTo>
                <a:lnTo>
                  <a:pt x="1347970" y="90723"/>
                </a:lnTo>
                <a:close/>
                <a:moveTo>
                  <a:pt x="0" y="0"/>
                </a:moveTo>
                <a:lnTo>
                  <a:pt x="1440000" y="0"/>
                </a:lnTo>
                <a:lnTo>
                  <a:pt x="1440000" y="1440000"/>
                </a:lnTo>
                <a:lnTo>
                  <a:pt x="0" y="144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C69723CC-367A-47C2-9C98-4E37F9539DBD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3708064" y="0"/>
            <a:ext cx="1440000" cy="1440000"/>
          </a:xfrm>
          <a:custGeom>
            <a:avLst/>
            <a:gdLst>
              <a:gd name="connsiteX0" fmla="*/ 125363 w 1440000"/>
              <a:gd name="connsiteY0" fmla="*/ 124056 h 1440000"/>
              <a:gd name="connsiteX1" fmla="*/ 1314637 w 1440000"/>
              <a:gd name="connsiteY1" fmla="*/ 124056 h 1440000"/>
              <a:gd name="connsiteX2" fmla="*/ 1314637 w 1440000"/>
              <a:gd name="connsiteY2" fmla="*/ 1315945 h 1440000"/>
              <a:gd name="connsiteX3" fmla="*/ 125363 w 1440000"/>
              <a:gd name="connsiteY3" fmla="*/ 1315945 h 1440000"/>
              <a:gd name="connsiteX4" fmla="*/ 92030 w 1440000"/>
              <a:gd name="connsiteY4" fmla="*/ 90723 h 1440000"/>
              <a:gd name="connsiteX5" fmla="*/ 92030 w 1440000"/>
              <a:gd name="connsiteY5" fmla="*/ 1349278 h 1440000"/>
              <a:gd name="connsiteX6" fmla="*/ 1347970 w 1440000"/>
              <a:gd name="connsiteY6" fmla="*/ 1349278 h 1440000"/>
              <a:gd name="connsiteX7" fmla="*/ 1347970 w 1440000"/>
              <a:gd name="connsiteY7" fmla="*/ 90723 h 1440000"/>
              <a:gd name="connsiteX8" fmla="*/ 0 w 1440000"/>
              <a:gd name="connsiteY8" fmla="*/ 0 h 1440000"/>
              <a:gd name="connsiteX9" fmla="*/ 1440000 w 1440000"/>
              <a:gd name="connsiteY9" fmla="*/ 0 h 1440000"/>
              <a:gd name="connsiteX10" fmla="*/ 1440000 w 1440000"/>
              <a:gd name="connsiteY10" fmla="*/ 1440000 h 1440000"/>
              <a:gd name="connsiteX11" fmla="*/ 0 w 1440000"/>
              <a:gd name="connsiteY11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40000" h="1440000">
                <a:moveTo>
                  <a:pt x="125363" y="124056"/>
                </a:moveTo>
                <a:lnTo>
                  <a:pt x="1314637" y="124056"/>
                </a:lnTo>
                <a:lnTo>
                  <a:pt x="1314637" y="1315945"/>
                </a:lnTo>
                <a:lnTo>
                  <a:pt x="125363" y="1315945"/>
                </a:lnTo>
                <a:close/>
                <a:moveTo>
                  <a:pt x="92030" y="90723"/>
                </a:moveTo>
                <a:lnTo>
                  <a:pt x="92030" y="1349278"/>
                </a:lnTo>
                <a:lnTo>
                  <a:pt x="1347970" y="1349278"/>
                </a:lnTo>
                <a:lnTo>
                  <a:pt x="1347970" y="90723"/>
                </a:lnTo>
                <a:close/>
                <a:moveTo>
                  <a:pt x="0" y="0"/>
                </a:moveTo>
                <a:lnTo>
                  <a:pt x="1440000" y="0"/>
                </a:lnTo>
                <a:lnTo>
                  <a:pt x="1440000" y="1440000"/>
                </a:lnTo>
                <a:lnTo>
                  <a:pt x="0" y="144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454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9144000" cy="30765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78861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bg>
      <p:bgPr>
        <a:solidFill>
          <a:srgbClr val="FFCE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9144000" cy="51435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639597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4572000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79048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BC15B180-CBF0-499C-A764-95FA7614ACA6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984000" y="-1"/>
            <a:ext cx="2160000" cy="5143501"/>
          </a:xfrm>
          <a:custGeom>
            <a:avLst/>
            <a:gdLst>
              <a:gd name="connsiteX0" fmla="*/ 0 w 2160000"/>
              <a:gd name="connsiteY0" fmla="*/ 1425596 h 5143501"/>
              <a:gd name="connsiteX1" fmla="*/ 651889 w 2160000"/>
              <a:gd name="connsiteY1" fmla="*/ 2077485 h 5143501"/>
              <a:gd name="connsiteX2" fmla="*/ 0 w 2160000"/>
              <a:gd name="connsiteY2" fmla="*/ 2729373 h 5143501"/>
              <a:gd name="connsiteX3" fmla="*/ 0 w 2160000"/>
              <a:gd name="connsiteY3" fmla="*/ 0 h 5143501"/>
              <a:gd name="connsiteX4" fmla="*/ 2160000 w 2160000"/>
              <a:gd name="connsiteY4" fmla="*/ 0 h 5143501"/>
              <a:gd name="connsiteX5" fmla="*/ 2160000 w 2160000"/>
              <a:gd name="connsiteY5" fmla="*/ 5143501 h 5143501"/>
              <a:gd name="connsiteX6" fmla="*/ 0 w 2160000"/>
              <a:gd name="connsiteY6" fmla="*/ 5143501 h 5143501"/>
              <a:gd name="connsiteX7" fmla="*/ 0 w 2160000"/>
              <a:gd name="connsiteY7" fmla="*/ 2856759 h 5143501"/>
              <a:gd name="connsiteX8" fmla="*/ 779274 w 2160000"/>
              <a:gd name="connsiteY8" fmla="*/ 2077485 h 5143501"/>
              <a:gd name="connsiteX9" fmla="*/ 0 w 2160000"/>
              <a:gd name="connsiteY9" fmla="*/ 1298211 h 5143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60000" h="5143501">
                <a:moveTo>
                  <a:pt x="0" y="1425596"/>
                </a:moveTo>
                <a:lnTo>
                  <a:pt x="651889" y="2077485"/>
                </a:lnTo>
                <a:lnTo>
                  <a:pt x="0" y="2729373"/>
                </a:lnTo>
                <a:close/>
                <a:moveTo>
                  <a:pt x="0" y="0"/>
                </a:moveTo>
                <a:lnTo>
                  <a:pt x="2160000" y="0"/>
                </a:lnTo>
                <a:lnTo>
                  <a:pt x="2160000" y="5143501"/>
                </a:lnTo>
                <a:lnTo>
                  <a:pt x="0" y="5143501"/>
                </a:lnTo>
                <a:lnTo>
                  <a:pt x="0" y="2856759"/>
                </a:lnTo>
                <a:lnTo>
                  <a:pt x="779274" y="2077485"/>
                </a:lnTo>
                <a:lnTo>
                  <a:pt x="0" y="129821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4" name="그림 개체 틀 13">
            <a:extLst>
              <a:ext uri="{FF2B5EF4-FFF2-40B4-BE49-F238E27FC236}">
                <a16:creationId xmlns:a16="http://schemas.microsoft.com/office/drawing/2014/main" id="{1FA03D3A-E0EA-4B8F-B538-58CE5D4DB322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734004" y="2131318"/>
            <a:ext cx="2160000" cy="3012182"/>
          </a:xfrm>
          <a:custGeom>
            <a:avLst/>
            <a:gdLst>
              <a:gd name="connsiteX0" fmla="*/ 1563187 w 2160000"/>
              <a:gd name="connsiteY0" fmla="*/ 0 h 3012182"/>
              <a:gd name="connsiteX1" fmla="*/ 2160000 w 2160000"/>
              <a:gd name="connsiteY1" fmla="*/ 0 h 3012182"/>
              <a:gd name="connsiteX2" fmla="*/ 2160000 w 2160000"/>
              <a:gd name="connsiteY2" fmla="*/ 596813 h 3012182"/>
              <a:gd name="connsiteX3" fmla="*/ 0 w 2160000"/>
              <a:gd name="connsiteY3" fmla="*/ 0 h 3012182"/>
              <a:gd name="connsiteX4" fmla="*/ 1435802 w 2160000"/>
              <a:gd name="connsiteY4" fmla="*/ 0 h 3012182"/>
              <a:gd name="connsiteX5" fmla="*/ 2160000 w 2160000"/>
              <a:gd name="connsiteY5" fmla="*/ 724199 h 3012182"/>
              <a:gd name="connsiteX6" fmla="*/ 2160000 w 2160000"/>
              <a:gd name="connsiteY6" fmla="*/ 3012182 h 3012182"/>
              <a:gd name="connsiteX7" fmla="*/ 0 w 2160000"/>
              <a:gd name="connsiteY7" fmla="*/ 3012182 h 3012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60000" h="3012182">
                <a:moveTo>
                  <a:pt x="1563187" y="0"/>
                </a:moveTo>
                <a:lnTo>
                  <a:pt x="2160000" y="0"/>
                </a:lnTo>
                <a:lnTo>
                  <a:pt x="2160000" y="596813"/>
                </a:lnTo>
                <a:close/>
                <a:moveTo>
                  <a:pt x="0" y="0"/>
                </a:moveTo>
                <a:lnTo>
                  <a:pt x="1435802" y="0"/>
                </a:lnTo>
                <a:lnTo>
                  <a:pt x="2160000" y="724199"/>
                </a:lnTo>
                <a:lnTo>
                  <a:pt x="2160000" y="3012182"/>
                </a:lnTo>
                <a:lnTo>
                  <a:pt x="0" y="301218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492000" y="2131318"/>
            <a:ext cx="1152008" cy="30121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그림 개체 틀 12">
            <a:extLst>
              <a:ext uri="{FF2B5EF4-FFF2-40B4-BE49-F238E27FC236}">
                <a16:creationId xmlns:a16="http://schemas.microsoft.com/office/drawing/2014/main" id="{1EBCCB12-3AC7-4A57-8E11-5324E7CB7D04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3492000" y="-1"/>
            <a:ext cx="3393830" cy="2043485"/>
          </a:xfrm>
          <a:custGeom>
            <a:avLst/>
            <a:gdLst>
              <a:gd name="connsiteX0" fmla="*/ 3393830 w 3393830"/>
              <a:gd name="connsiteY0" fmla="*/ 1435011 h 2043485"/>
              <a:gd name="connsiteX1" fmla="*/ 3393830 w 3393830"/>
              <a:gd name="connsiteY1" fmla="*/ 2043485 h 2043485"/>
              <a:gd name="connsiteX2" fmla="*/ 2785356 w 3393830"/>
              <a:gd name="connsiteY2" fmla="*/ 2043485 h 2043485"/>
              <a:gd name="connsiteX3" fmla="*/ 0 w 3393830"/>
              <a:gd name="connsiteY3" fmla="*/ 0 h 2043485"/>
              <a:gd name="connsiteX4" fmla="*/ 3393830 w 3393830"/>
              <a:gd name="connsiteY4" fmla="*/ 0 h 2043485"/>
              <a:gd name="connsiteX5" fmla="*/ 3393830 w 3393830"/>
              <a:gd name="connsiteY5" fmla="*/ 1307626 h 2043485"/>
              <a:gd name="connsiteX6" fmla="*/ 2657971 w 3393830"/>
              <a:gd name="connsiteY6" fmla="*/ 2043485 h 2043485"/>
              <a:gd name="connsiteX7" fmla="*/ 0 w 3393830"/>
              <a:gd name="connsiteY7" fmla="*/ 2043485 h 204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93830" h="2043485">
                <a:moveTo>
                  <a:pt x="3393830" y="1435011"/>
                </a:moveTo>
                <a:lnTo>
                  <a:pt x="3393830" y="2043485"/>
                </a:lnTo>
                <a:lnTo>
                  <a:pt x="2785356" y="2043485"/>
                </a:lnTo>
                <a:close/>
                <a:moveTo>
                  <a:pt x="0" y="0"/>
                </a:moveTo>
                <a:lnTo>
                  <a:pt x="3393830" y="0"/>
                </a:lnTo>
                <a:lnTo>
                  <a:pt x="3393830" y="1307626"/>
                </a:lnTo>
                <a:lnTo>
                  <a:pt x="2657971" y="2043485"/>
                </a:lnTo>
                <a:lnTo>
                  <a:pt x="0" y="204348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58779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그림 개체 틀 23">
            <a:extLst>
              <a:ext uri="{FF2B5EF4-FFF2-40B4-BE49-F238E27FC236}">
                <a16:creationId xmlns:a16="http://schemas.microsoft.com/office/drawing/2014/main" id="{6F099B2E-9C61-4C91-AB24-AB7B70E2D2E0}"/>
              </a:ext>
            </a:extLst>
          </p:cNvPr>
          <p:cNvSpPr>
            <a:spLocks noGrp="1"/>
          </p:cNvSpPr>
          <p:nvPr>
            <p:ph type="pic" idx="18" hasCustomPrompt="1"/>
          </p:nvPr>
        </p:nvSpPr>
        <p:spPr>
          <a:xfrm>
            <a:off x="7301328" y="1495130"/>
            <a:ext cx="1840931" cy="3649326"/>
          </a:xfrm>
          <a:custGeom>
            <a:avLst/>
            <a:gdLst>
              <a:gd name="connsiteX0" fmla="*/ 540722 w 1840931"/>
              <a:gd name="connsiteY0" fmla="*/ 1288720 h 3649326"/>
              <a:gd name="connsiteX1" fmla="*/ 1084110 w 1840931"/>
              <a:gd name="connsiteY1" fmla="*/ 1832108 h 3649326"/>
              <a:gd name="connsiteX2" fmla="*/ 548200 w 1840931"/>
              <a:gd name="connsiteY2" fmla="*/ 2368018 h 3649326"/>
              <a:gd name="connsiteX3" fmla="*/ 0 w 1840931"/>
              <a:gd name="connsiteY3" fmla="*/ 1824663 h 3649326"/>
              <a:gd name="connsiteX4" fmla="*/ 1840931 w 1840931"/>
              <a:gd name="connsiteY4" fmla="*/ 0 h 3649326"/>
              <a:gd name="connsiteX5" fmla="*/ 1840931 w 1840931"/>
              <a:gd name="connsiteY5" fmla="*/ 3649326 h 3649326"/>
              <a:gd name="connsiteX6" fmla="*/ 609809 w 1840931"/>
              <a:gd name="connsiteY6" fmla="*/ 2429083 h 3649326"/>
              <a:gd name="connsiteX7" fmla="*/ 1206783 w 1840931"/>
              <a:gd name="connsiteY7" fmla="*/ 1832108 h 3649326"/>
              <a:gd name="connsiteX8" fmla="*/ 602331 w 1840931"/>
              <a:gd name="connsiteY8" fmla="*/ 1227655 h 364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40931" h="3649326">
                <a:moveTo>
                  <a:pt x="540722" y="1288720"/>
                </a:moveTo>
                <a:lnTo>
                  <a:pt x="1084110" y="1832108"/>
                </a:lnTo>
                <a:lnTo>
                  <a:pt x="548200" y="2368018"/>
                </a:lnTo>
                <a:lnTo>
                  <a:pt x="0" y="1824663"/>
                </a:lnTo>
                <a:close/>
                <a:moveTo>
                  <a:pt x="1840931" y="0"/>
                </a:moveTo>
                <a:lnTo>
                  <a:pt x="1840931" y="3649326"/>
                </a:lnTo>
                <a:lnTo>
                  <a:pt x="609809" y="2429083"/>
                </a:lnTo>
                <a:lnTo>
                  <a:pt x="1206783" y="1832108"/>
                </a:lnTo>
                <a:lnTo>
                  <a:pt x="602331" y="12276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3" name="그림 개체 틀 22">
            <a:extLst>
              <a:ext uri="{FF2B5EF4-FFF2-40B4-BE49-F238E27FC236}">
                <a16:creationId xmlns:a16="http://schemas.microsoft.com/office/drawing/2014/main" id="{02450FB2-6A00-42CF-B869-69B7A802C2C5}"/>
              </a:ext>
            </a:extLst>
          </p:cNvPr>
          <p:cNvSpPr>
            <a:spLocks noGrp="1"/>
          </p:cNvSpPr>
          <p:nvPr>
            <p:ph type="pic" idx="19" hasCustomPrompt="1"/>
          </p:nvPr>
        </p:nvSpPr>
        <p:spPr>
          <a:xfrm>
            <a:off x="5476381" y="3386021"/>
            <a:ext cx="3530788" cy="1769004"/>
          </a:xfrm>
          <a:custGeom>
            <a:avLst/>
            <a:gdLst>
              <a:gd name="connsiteX0" fmla="*/ 2368610 w 3530788"/>
              <a:gd name="connsiteY0" fmla="*/ 604337 h 1769004"/>
              <a:gd name="connsiteX1" fmla="*/ 3530788 w 3530788"/>
              <a:gd name="connsiteY1" fmla="*/ 1761052 h 1769004"/>
              <a:gd name="connsiteX2" fmla="*/ 0 w 3530788"/>
              <a:gd name="connsiteY2" fmla="*/ 1769004 h 1769004"/>
              <a:gd name="connsiteX3" fmla="*/ 1159186 w 3530788"/>
              <a:gd name="connsiteY3" fmla="*/ 604826 h 1769004"/>
              <a:gd name="connsiteX4" fmla="*/ 1763653 w 3530788"/>
              <a:gd name="connsiteY4" fmla="*/ 1209294 h 1769004"/>
              <a:gd name="connsiteX5" fmla="*/ 1761418 w 3530788"/>
              <a:gd name="connsiteY5" fmla="*/ 0 h 1769004"/>
              <a:gd name="connsiteX6" fmla="*/ 2307129 w 3530788"/>
              <a:gd name="connsiteY6" fmla="*/ 543145 h 1769004"/>
              <a:gd name="connsiteX7" fmla="*/ 1763653 w 3530788"/>
              <a:gd name="connsiteY7" fmla="*/ 1086621 h 1769004"/>
              <a:gd name="connsiteX8" fmla="*/ 1220390 w 3530788"/>
              <a:gd name="connsiteY8" fmla="*/ 543358 h 1769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30788" h="1769004">
                <a:moveTo>
                  <a:pt x="2368610" y="604337"/>
                </a:moveTo>
                <a:lnTo>
                  <a:pt x="3530788" y="1761052"/>
                </a:lnTo>
                <a:lnTo>
                  <a:pt x="0" y="1769004"/>
                </a:lnTo>
                <a:lnTo>
                  <a:pt x="1159186" y="604826"/>
                </a:lnTo>
                <a:lnTo>
                  <a:pt x="1763653" y="1209294"/>
                </a:lnTo>
                <a:close/>
                <a:moveTo>
                  <a:pt x="1761418" y="0"/>
                </a:moveTo>
                <a:lnTo>
                  <a:pt x="2307129" y="543145"/>
                </a:lnTo>
                <a:lnTo>
                  <a:pt x="1763653" y="1086621"/>
                </a:lnTo>
                <a:lnTo>
                  <a:pt x="1220390" y="54335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2" name="그림 개체 틀 21">
            <a:extLst>
              <a:ext uri="{FF2B5EF4-FFF2-40B4-BE49-F238E27FC236}">
                <a16:creationId xmlns:a16="http://schemas.microsoft.com/office/drawing/2014/main" id="{818F7804-9A99-482C-9BFA-8B2E895ADDDC}"/>
              </a:ext>
            </a:extLst>
          </p:cNvPr>
          <p:cNvSpPr>
            <a:spLocks noGrp="1"/>
          </p:cNvSpPr>
          <p:nvPr>
            <p:ph type="pic" idx="20" hasCustomPrompt="1"/>
          </p:nvPr>
        </p:nvSpPr>
        <p:spPr>
          <a:xfrm>
            <a:off x="3491431" y="1495130"/>
            <a:ext cx="3681862" cy="3649326"/>
          </a:xfrm>
          <a:custGeom>
            <a:avLst/>
            <a:gdLst>
              <a:gd name="connsiteX0" fmla="*/ 3143876 w 3681862"/>
              <a:gd name="connsiteY0" fmla="*/ 1291431 h 3649326"/>
              <a:gd name="connsiteX1" fmla="*/ 3681862 w 3681862"/>
              <a:gd name="connsiteY1" fmla="*/ 1824663 h 3649326"/>
              <a:gd name="connsiteX2" fmla="*/ 3136398 w 3681862"/>
              <a:gd name="connsiteY2" fmla="*/ 2365307 h 3649326"/>
              <a:gd name="connsiteX3" fmla="*/ 2603199 w 3681862"/>
              <a:gd name="connsiteY3" fmla="*/ 1832108 h 3649326"/>
              <a:gd name="connsiteX4" fmla="*/ 1840931 w 3681862"/>
              <a:gd name="connsiteY4" fmla="*/ 0 h 3649326"/>
              <a:gd name="connsiteX5" fmla="*/ 3082267 w 3681862"/>
              <a:gd name="connsiteY5" fmla="*/ 1230367 h 3649326"/>
              <a:gd name="connsiteX6" fmla="*/ 2480526 w 3681862"/>
              <a:gd name="connsiteY6" fmla="*/ 1832108 h 3649326"/>
              <a:gd name="connsiteX7" fmla="*/ 3074789 w 3681862"/>
              <a:gd name="connsiteY7" fmla="*/ 2426371 h 3649326"/>
              <a:gd name="connsiteX8" fmla="*/ 1840931 w 3681862"/>
              <a:gd name="connsiteY8" fmla="*/ 3649326 h 3649326"/>
              <a:gd name="connsiteX9" fmla="*/ 0 w 3681862"/>
              <a:gd name="connsiteY9" fmla="*/ 1824663 h 364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681862" h="3649326">
                <a:moveTo>
                  <a:pt x="3143876" y="1291431"/>
                </a:moveTo>
                <a:lnTo>
                  <a:pt x="3681862" y="1824663"/>
                </a:lnTo>
                <a:lnTo>
                  <a:pt x="3136398" y="2365307"/>
                </a:lnTo>
                <a:lnTo>
                  <a:pt x="2603199" y="1832108"/>
                </a:lnTo>
                <a:close/>
                <a:moveTo>
                  <a:pt x="1840931" y="0"/>
                </a:moveTo>
                <a:lnTo>
                  <a:pt x="3082267" y="1230367"/>
                </a:lnTo>
                <a:lnTo>
                  <a:pt x="2480526" y="1832108"/>
                </a:lnTo>
                <a:lnTo>
                  <a:pt x="3074789" y="2426371"/>
                </a:lnTo>
                <a:lnTo>
                  <a:pt x="1840931" y="3649326"/>
                </a:lnTo>
                <a:lnTo>
                  <a:pt x="0" y="182466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1" name="그림 개체 틀 20">
            <a:extLst>
              <a:ext uri="{FF2B5EF4-FFF2-40B4-BE49-F238E27FC236}">
                <a16:creationId xmlns:a16="http://schemas.microsoft.com/office/drawing/2014/main" id="{59353D25-D7C0-4FC1-88CF-A55DAFC5690D}"/>
              </a:ext>
            </a:extLst>
          </p:cNvPr>
          <p:cNvSpPr>
            <a:spLocks noGrp="1"/>
          </p:cNvSpPr>
          <p:nvPr>
            <p:ph type="pic" idx="21" hasCustomPrompt="1"/>
          </p:nvPr>
        </p:nvSpPr>
        <p:spPr>
          <a:xfrm>
            <a:off x="5396868" y="-11318"/>
            <a:ext cx="3681862" cy="3267664"/>
          </a:xfrm>
          <a:custGeom>
            <a:avLst/>
            <a:gdLst>
              <a:gd name="connsiteX0" fmla="*/ 1843166 w 3681862"/>
              <a:gd name="connsiteY0" fmla="*/ 2193152 h 3267664"/>
              <a:gd name="connsiteX1" fmla="*/ 2381694 w 3681862"/>
              <a:gd name="connsiteY1" fmla="*/ 2731680 h 3267664"/>
              <a:gd name="connsiteX2" fmla="*/ 1840931 w 3681862"/>
              <a:gd name="connsiteY2" fmla="*/ 3267664 h 3267664"/>
              <a:gd name="connsiteX3" fmla="*/ 1302413 w 3681862"/>
              <a:gd name="connsiteY3" fmla="*/ 2733905 h 3267664"/>
              <a:gd name="connsiteX4" fmla="*/ 1467221 w 3681862"/>
              <a:gd name="connsiteY4" fmla="*/ 0 h 3267664"/>
              <a:gd name="connsiteX5" fmla="*/ 2284092 w 3681862"/>
              <a:gd name="connsiteY5" fmla="*/ 19269 h 3267664"/>
              <a:gd name="connsiteX6" fmla="*/ 3681862 w 3681862"/>
              <a:gd name="connsiteY6" fmla="*/ 1443001 h 3267664"/>
              <a:gd name="connsiteX7" fmla="*/ 2443303 w 3681862"/>
              <a:gd name="connsiteY7" fmla="*/ 2670616 h 3267664"/>
              <a:gd name="connsiteX8" fmla="*/ 1843166 w 3681862"/>
              <a:gd name="connsiteY8" fmla="*/ 2070479 h 3267664"/>
              <a:gd name="connsiteX9" fmla="*/ 1240805 w 3681862"/>
              <a:gd name="connsiteY9" fmla="*/ 2672841 h 3267664"/>
              <a:gd name="connsiteX10" fmla="*/ 0 w 3681862"/>
              <a:gd name="connsiteY10" fmla="*/ 1443001 h 3267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81862" h="3267664">
                <a:moveTo>
                  <a:pt x="1843166" y="2193152"/>
                </a:moveTo>
                <a:lnTo>
                  <a:pt x="2381694" y="2731680"/>
                </a:lnTo>
                <a:lnTo>
                  <a:pt x="1840931" y="3267664"/>
                </a:lnTo>
                <a:lnTo>
                  <a:pt x="1302413" y="2733905"/>
                </a:lnTo>
                <a:close/>
                <a:moveTo>
                  <a:pt x="1467221" y="0"/>
                </a:moveTo>
                <a:cubicBezTo>
                  <a:pt x="1832276" y="3773"/>
                  <a:pt x="1919036" y="-406"/>
                  <a:pt x="2284092" y="19269"/>
                </a:cubicBezTo>
                <a:lnTo>
                  <a:pt x="3681862" y="1443001"/>
                </a:lnTo>
                <a:lnTo>
                  <a:pt x="2443303" y="2670616"/>
                </a:lnTo>
                <a:lnTo>
                  <a:pt x="1843166" y="2070479"/>
                </a:lnTo>
                <a:lnTo>
                  <a:pt x="1240805" y="2672841"/>
                </a:lnTo>
                <a:lnTo>
                  <a:pt x="0" y="144300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3711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95536" y="12672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395536" y="30758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1911680" y="12672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7" hasCustomPrompt="1"/>
          </p:nvPr>
        </p:nvSpPr>
        <p:spPr>
          <a:xfrm>
            <a:off x="1911680" y="30758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8" hasCustomPrompt="1"/>
          </p:nvPr>
        </p:nvSpPr>
        <p:spPr>
          <a:xfrm>
            <a:off x="5736054" y="12672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9" hasCustomPrompt="1"/>
          </p:nvPr>
        </p:nvSpPr>
        <p:spPr>
          <a:xfrm>
            <a:off x="5736055" y="30758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20" hasCustomPrompt="1"/>
          </p:nvPr>
        </p:nvSpPr>
        <p:spPr>
          <a:xfrm>
            <a:off x="7252198" y="12672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21" hasCustomPrompt="1"/>
          </p:nvPr>
        </p:nvSpPr>
        <p:spPr>
          <a:xfrm>
            <a:off x="7252198" y="30758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427823" y="1275605"/>
            <a:ext cx="2232248" cy="352839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6861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12646762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Rounded Rectangle 16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8" name="Half Frame 17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>
            <a:extLst>
              <a:ext uri="{FF2B5EF4-FFF2-40B4-BE49-F238E27FC236}">
                <a16:creationId xmlns:a16="http://schemas.microsoft.com/office/drawing/2014/main" id="{46628553-F51C-4CE7-A3A6-AB374655DC97}"/>
              </a:ext>
            </a:extLst>
          </p:cNvPr>
          <p:cNvGrpSpPr/>
          <p:nvPr userDrawn="1"/>
        </p:nvGrpSpPr>
        <p:grpSpPr>
          <a:xfrm>
            <a:off x="786525" y="1114965"/>
            <a:ext cx="2320819" cy="2728174"/>
            <a:chOff x="5364088" y="1450891"/>
            <a:chExt cx="2320819" cy="2728174"/>
          </a:xfrm>
        </p:grpSpPr>
        <p:sp>
          <p:nvSpPr>
            <p:cNvPr id="22" name="자유형: 도형 21">
              <a:extLst>
                <a:ext uri="{FF2B5EF4-FFF2-40B4-BE49-F238E27FC236}">
                  <a16:creationId xmlns:a16="http://schemas.microsoft.com/office/drawing/2014/main" id="{B5880087-04C4-411C-AEAA-74B23548761F}"/>
                </a:ext>
              </a:extLst>
            </p:cNvPr>
            <p:cNvSpPr/>
            <p:nvPr userDrawn="1"/>
          </p:nvSpPr>
          <p:spPr>
            <a:xfrm>
              <a:off x="5399290" y="2150906"/>
              <a:ext cx="2261257" cy="2028159"/>
            </a:xfrm>
            <a:custGeom>
              <a:avLst/>
              <a:gdLst>
                <a:gd name="connsiteX0" fmla="*/ 1012851 w 2261257"/>
                <a:gd name="connsiteY0" fmla="*/ 0 h 2028159"/>
                <a:gd name="connsiteX1" fmla="*/ 1226850 w 2261257"/>
                <a:gd name="connsiteY1" fmla="*/ 0 h 2028159"/>
                <a:gd name="connsiteX2" fmla="*/ 1283043 w 2261257"/>
                <a:gd name="connsiteY2" fmla="*/ 449131 h 2028159"/>
                <a:gd name="connsiteX3" fmla="*/ 1318239 w 2261257"/>
                <a:gd name="connsiteY3" fmla="*/ 455866 h 2028159"/>
                <a:gd name="connsiteX4" fmla="*/ 1530113 w 2261257"/>
                <a:gd name="connsiteY4" fmla="*/ 605602 h 2028159"/>
                <a:gd name="connsiteX5" fmla="*/ 1548314 w 2261257"/>
                <a:gd name="connsiteY5" fmla="*/ 639136 h 2028159"/>
                <a:gd name="connsiteX6" fmla="*/ 1577154 w 2261257"/>
                <a:gd name="connsiteY6" fmla="*/ 636229 h 2028159"/>
                <a:gd name="connsiteX7" fmla="*/ 1914152 w 2261257"/>
                <a:gd name="connsiteY7" fmla="*/ 859606 h 2028159"/>
                <a:gd name="connsiteX8" fmla="*/ 1919810 w 2261257"/>
                <a:gd name="connsiteY8" fmla="*/ 877832 h 2028159"/>
                <a:gd name="connsiteX9" fmla="*/ 1932155 w 2261257"/>
                <a:gd name="connsiteY9" fmla="*/ 874000 h 2028159"/>
                <a:gd name="connsiteX10" fmla="*/ 1981836 w 2261257"/>
                <a:gd name="connsiteY10" fmla="*/ 868991 h 2028159"/>
                <a:gd name="connsiteX11" fmla="*/ 2223343 w 2261257"/>
                <a:gd name="connsiteY11" fmla="*/ 1065825 h 2028159"/>
                <a:gd name="connsiteX12" fmla="*/ 2225319 w 2261257"/>
                <a:gd name="connsiteY12" fmla="*/ 1085429 h 2028159"/>
                <a:gd name="connsiteX13" fmla="*/ 2261257 w 2261257"/>
                <a:gd name="connsiteY13" fmla="*/ 1089052 h 2028159"/>
                <a:gd name="connsiteX14" fmla="*/ 2259340 w 2261257"/>
                <a:gd name="connsiteY14" fmla="*/ 1101612 h 2028159"/>
                <a:gd name="connsiteX15" fmla="*/ 1122505 w 2261257"/>
                <a:gd name="connsiteY15" fmla="*/ 2028159 h 2028159"/>
                <a:gd name="connsiteX16" fmla="*/ 14265 w 2261257"/>
                <a:gd name="connsiteY16" fmla="*/ 1212820 h 2028159"/>
                <a:gd name="connsiteX17" fmla="*/ 0 w 2261257"/>
                <a:gd name="connsiteY17" fmla="*/ 1157341 h 2028159"/>
                <a:gd name="connsiteX18" fmla="*/ 3235 w 2261257"/>
                <a:gd name="connsiteY18" fmla="*/ 1157015 h 2028159"/>
                <a:gd name="connsiteX19" fmla="*/ 87605 w 2261257"/>
                <a:gd name="connsiteY19" fmla="*/ 1165520 h 2028159"/>
                <a:gd name="connsiteX20" fmla="*/ 113456 w 2261257"/>
                <a:gd name="connsiteY20" fmla="*/ 1173545 h 2028159"/>
                <a:gd name="connsiteX21" fmla="*/ 128106 w 2261257"/>
                <a:gd name="connsiteY21" fmla="*/ 1155791 h 2028159"/>
                <a:gd name="connsiteX22" fmla="*/ 424127 w 2261257"/>
                <a:gd name="connsiteY22" fmla="*/ 1033175 h 2028159"/>
                <a:gd name="connsiteX23" fmla="*/ 435940 w 2261257"/>
                <a:gd name="connsiteY23" fmla="*/ 1034366 h 2028159"/>
                <a:gd name="connsiteX24" fmla="*/ 427636 w 2261257"/>
                <a:gd name="connsiteY24" fmla="*/ 1007613 h 2028159"/>
                <a:gd name="connsiteX25" fmla="*/ 424127 w 2261257"/>
                <a:gd name="connsiteY25" fmla="*/ 972807 h 2028159"/>
                <a:gd name="connsiteX26" fmla="*/ 562024 w 2261257"/>
                <a:gd name="connsiteY26" fmla="*/ 803613 h 2028159"/>
                <a:gd name="connsiteX27" fmla="*/ 569156 w 2261257"/>
                <a:gd name="connsiteY27" fmla="*/ 802894 h 2028159"/>
                <a:gd name="connsiteX28" fmla="*/ 573923 w 2261257"/>
                <a:gd name="connsiteY28" fmla="*/ 755602 h 2028159"/>
                <a:gd name="connsiteX29" fmla="*/ 903523 w 2261257"/>
                <a:gd name="connsiteY29" fmla="*/ 486970 h 2028159"/>
                <a:gd name="connsiteX30" fmla="*/ 951321 w 2261257"/>
                <a:gd name="connsiteY30" fmla="*/ 491789 h 2028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61257" h="2028159">
                  <a:moveTo>
                    <a:pt x="1012851" y="0"/>
                  </a:moveTo>
                  <a:lnTo>
                    <a:pt x="1226850" y="0"/>
                  </a:lnTo>
                  <a:lnTo>
                    <a:pt x="1283043" y="449131"/>
                  </a:lnTo>
                  <a:lnTo>
                    <a:pt x="1318239" y="455866"/>
                  </a:lnTo>
                  <a:cubicBezTo>
                    <a:pt x="1405884" y="478416"/>
                    <a:pt x="1480818" y="532637"/>
                    <a:pt x="1530113" y="605602"/>
                  </a:cubicBezTo>
                  <a:lnTo>
                    <a:pt x="1548314" y="639136"/>
                  </a:lnTo>
                  <a:lnTo>
                    <a:pt x="1577154" y="636229"/>
                  </a:lnTo>
                  <a:cubicBezTo>
                    <a:pt x="1728648" y="636229"/>
                    <a:pt x="1858629" y="728337"/>
                    <a:pt x="1914152" y="859606"/>
                  </a:cubicBezTo>
                  <a:lnTo>
                    <a:pt x="1919810" y="877832"/>
                  </a:lnTo>
                  <a:lnTo>
                    <a:pt x="1932155" y="874000"/>
                  </a:lnTo>
                  <a:cubicBezTo>
                    <a:pt x="1948202" y="870716"/>
                    <a:pt x="1964818" y="868991"/>
                    <a:pt x="1981836" y="868991"/>
                  </a:cubicBezTo>
                  <a:cubicBezTo>
                    <a:pt x="2100964" y="868991"/>
                    <a:pt x="2200356" y="953493"/>
                    <a:pt x="2223343" y="1065825"/>
                  </a:cubicBezTo>
                  <a:lnTo>
                    <a:pt x="2225319" y="1085429"/>
                  </a:lnTo>
                  <a:lnTo>
                    <a:pt x="2261257" y="1089052"/>
                  </a:lnTo>
                  <a:lnTo>
                    <a:pt x="2259340" y="1101612"/>
                  </a:lnTo>
                  <a:cubicBezTo>
                    <a:pt x="2151136" y="1630392"/>
                    <a:pt x="1683273" y="2028159"/>
                    <a:pt x="1122505" y="2028159"/>
                  </a:cubicBezTo>
                  <a:cubicBezTo>
                    <a:pt x="601793" y="2028159"/>
                    <a:pt x="161186" y="1685186"/>
                    <a:pt x="14265" y="1212820"/>
                  </a:cubicBezTo>
                  <a:lnTo>
                    <a:pt x="0" y="1157341"/>
                  </a:lnTo>
                  <a:lnTo>
                    <a:pt x="3235" y="1157015"/>
                  </a:lnTo>
                  <a:cubicBezTo>
                    <a:pt x="32136" y="1157015"/>
                    <a:pt x="60353" y="1159944"/>
                    <a:pt x="87605" y="1165520"/>
                  </a:cubicBezTo>
                  <a:lnTo>
                    <a:pt x="113456" y="1173545"/>
                  </a:lnTo>
                  <a:lnTo>
                    <a:pt x="128106" y="1155791"/>
                  </a:lnTo>
                  <a:cubicBezTo>
                    <a:pt x="203864" y="1080032"/>
                    <a:pt x="308523" y="1033175"/>
                    <a:pt x="424127" y="1033175"/>
                  </a:cubicBezTo>
                  <a:lnTo>
                    <a:pt x="435940" y="1034366"/>
                  </a:lnTo>
                  <a:lnTo>
                    <a:pt x="427636" y="1007613"/>
                  </a:lnTo>
                  <a:cubicBezTo>
                    <a:pt x="425335" y="996370"/>
                    <a:pt x="424127" y="984730"/>
                    <a:pt x="424127" y="972807"/>
                  </a:cubicBezTo>
                  <a:cubicBezTo>
                    <a:pt x="424127" y="889349"/>
                    <a:pt x="483326" y="819717"/>
                    <a:pt x="562024" y="803613"/>
                  </a:cubicBezTo>
                  <a:lnTo>
                    <a:pt x="569156" y="802894"/>
                  </a:lnTo>
                  <a:lnTo>
                    <a:pt x="573923" y="755602"/>
                  </a:lnTo>
                  <a:cubicBezTo>
                    <a:pt x="605295" y="602294"/>
                    <a:pt x="740941" y="486970"/>
                    <a:pt x="903523" y="486970"/>
                  </a:cubicBezTo>
                  <a:lnTo>
                    <a:pt x="951321" y="49178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3" name="타원 2">
              <a:extLst>
                <a:ext uri="{FF2B5EF4-FFF2-40B4-BE49-F238E27FC236}">
                  <a16:creationId xmlns:a16="http://schemas.microsoft.com/office/drawing/2014/main" id="{7EF498E6-9850-42A0-8643-E6250BB46DE0}"/>
                </a:ext>
              </a:extLst>
            </p:cNvPr>
            <p:cNvSpPr/>
            <p:nvPr userDrawn="1"/>
          </p:nvSpPr>
          <p:spPr>
            <a:xfrm>
              <a:off x="5364088" y="1858246"/>
              <a:ext cx="2320819" cy="2320819"/>
            </a:xfrm>
            <a:prstGeom prst="ellips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AF789A84-B899-484F-ADA6-1B784064DB8A}"/>
                </a:ext>
              </a:extLst>
            </p:cNvPr>
            <p:cNvGrpSpPr/>
            <p:nvPr userDrawn="1"/>
          </p:nvGrpSpPr>
          <p:grpSpPr>
            <a:xfrm>
              <a:off x="6280305" y="1450891"/>
              <a:ext cx="477626" cy="918140"/>
              <a:chOff x="5304862" y="-789923"/>
              <a:chExt cx="645890" cy="1241591"/>
            </a:xfrm>
          </p:grpSpPr>
          <p:grpSp>
            <p:nvGrpSpPr>
              <p:cNvPr id="9" name="그룹 8">
                <a:extLst>
                  <a:ext uri="{FF2B5EF4-FFF2-40B4-BE49-F238E27FC236}">
                    <a16:creationId xmlns:a16="http://schemas.microsoft.com/office/drawing/2014/main" id="{6DDA03B1-B885-4EB8-9AC5-617A33E28AA0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16" name="이등변 삼각형 49">
                  <a:extLst>
                    <a:ext uri="{FF2B5EF4-FFF2-40B4-BE49-F238E27FC236}">
                      <a16:creationId xmlns:a16="http://schemas.microsoft.com/office/drawing/2014/main" id="{50824863-8B90-4264-9AEB-19AE04C9A70D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7" name="자유형: 도형 16">
                  <a:extLst>
                    <a:ext uri="{FF2B5EF4-FFF2-40B4-BE49-F238E27FC236}">
                      <a16:creationId xmlns:a16="http://schemas.microsoft.com/office/drawing/2014/main" id="{3B003EFC-13D2-4BB4-8625-D6DD1D26689C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8" name="자유형: 도형 17">
                  <a:extLst>
                    <a:ext uri="{FF2B5EF4-FFF2-40B4-BE49-F238E27FC236}">
                      <a16:creationId xmlns:a16="http://schemas.microsoft.com/office/drawing/2014/main" id="{639551A5-A416-4935-A4CA-A8FCF74BAE6A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" name="타원 11">
                <a:extLst>
                  <a:ext uri="{FF2B5EF4-FFF2-40B4-BE49-F238E27FC236}">
                    <a16:creationId xmlns:a16="http://schemas.microsoft.com/office/drawing/2014/main" id="{A0F64586-2454-49D0-905D-B01E2B155554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직사각형 12">
                <a:extLst>
                  <a:ext uri="{FF2B5EF4-FFF2-40B4-BE49-F238E27FC236}">
                    <a16:creationId xmlns:a16="http://schemas.microsoft.com/office/drawing/2014/main" id="{90010C14-1AD7-40EC-9EFB-091EB548BC40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자유형: 도형 13">
                <a:extLst>
                  <a:ext uri="{FF2B5EF4-FFF2-40B4-BE49-F238E27FC236}">
                    <a16:creationId xmlns:a16="http://schemas.microsoft.com/office/drawing/2014/main" id="{54B0A336-7C2F-4F98-ABF5-299D91E12C13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자유형: 도형 14">
                <a:extLst>
                  <a:ext uri="{FF2B5EF4-FFF2-40B4-BE49-F238E27FC236}">
                    <a16:creationId xmlns:a16="http://schemas.microsoft.com/office/drawing/2014/main" id="{2528A48D-D724-4DF8-B31C-D26E111E5960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Rectangle 1"/>
          <p:cNvSpPr/>
          <p:nvPr userDrawn="1"/>
        </p:nvSpPr>
        <p:spPr>
          <a:xfrm>
            <a:off x="3851920" y="1895103"/>
            <a:ext cx="5292080" cy="13681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125084" y="2154560"/>
            <a:ext cx="501891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125084" y="2730624"/>
            <a:ext cx="501891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7" name="그룹 3076">
            <a:extLst>
              <a:ext uri="{FF2B5EF4-FFF2-40B4-BE49-F238E27FC236}">
                <a16:creationId xmlns:a16="http://schemas.microsoft.com/office/drawing/2014/main" id="{98E1F27A-257B-4D1A-B672-BC3E23A06118}"/>
              </a:ext>
            </a:extLst>
          </p:cNvPr>
          <p:cNvGrpSpPr/>
          <p:nvPr userDrawn="1"/>
        </p:nvGrpSpPr>
        <p:grpSpPr>
          <a:xfrm>
            <a:off x="1902711" y="1537517"/>
            <a:ext cx="5620059" cy="3598510"/>
            <a:chOff x="2401342" y="248706"/>
            <a:chExt cx="5620059" cy="3598510"/>
          </a:xfrm>
          <a:solidFill>
            <a:schemeClr val="bg1"/>
          </a:solidFill>
        </p:grpSpPr>
        <p:sp>
          <p:nvSpPr>
            <p:cNvPr id="26" name="Oval 11">
              <a:extLst>
                <a:ext uri="{FF2B5EF4-FFF2-40B4-BE49-F238E27FC236}">
                  <a16:creationId xmlns:a16="http://schemas.microsoft.com/office/drawing/2014/main" id="{AFA52AFD-A09C-4B39-B8D1-31F5FF21F177}"/>
                </a:ext>
              </a:extLst>
            </p:cNvPr>
            <p:cNvSpPr/>
            <p:nvPr userDrawn="1"/>
          </p:nvSpPr>
          <p:spPr>
            <a:xfrm>
              <a:off x="4283968" y="941198"/>
              <a:ext cx="956850" cy="9568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Oval 11">
              <a:extLst>
                <a:ext uri="{FF2B5EF4-FFF2-40B4-BE49-F238E27FC236}">
                  <a16:creationId xmlns:a16="http://schemas.microsoft.com/office/drawing/2014/main" id="{28048BEE-7C53-42D0-A506-848E3F17217E}"/>
                </a:ext>
              </a:extLst>
            </p:cNvPr>
            <p:cNvSpPr/>
            <p:nvPr userDrawn="1"/>
          </p:nvSpPr>
          <p:spPr>
            <a:xfrm>
              <a:off x="4080672" y="1386488"/>
              <a:ext cx="491180" cy="49118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Oval 11">
              <a:extLst>
                <a:ext uri="{FF2B5EF4-FFF2-40B4-BE49-F238E27FC236}">
                  <a16:creationId xmlns:a16="http://schemas.microsoft.com/office/drawing/2014/main" id="{55B93957-A57C-44E0-A336-699EE6B4F6CC}"/>
                </a:ext>
              </a:extLst>
            </p:cNvPr>
            <p:cNvSpPr/>
            <p:nvPr userDrawn="1"/>
          </p:nvSpPr>
          <p:spPr>
            <a:xfrm>
              <a:off x="3485352" y="1717923"/>
              <a:ext cx="1190640" cy="11906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Oval 11">
              <a:extLst>
                <a:ext uri="{FF2B5EF4-FFF2-40B4-BE49-F238E27FC236}">
                  <a16:creationId xmlns:a16="http://schemas.microsoft.com/office/drawing/2014/main" id="{0C21273E-B44A-44F4-BED0-FE6BE1C84CED}"/>
                </a:ext>
              </a:extLst>
            </p:cNvPr>
            <p:cNvSpPr/>
            <p:nvPr userDrawn="1"/>
          </p:nvSpPr>
          <p:spPr>
            <a:xfrm>
              <a:off x="2886827" y="1894030"/>
              <a:ext cx="1190640" cy="11906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Oval 11">
              <a:extLst>
                <a:ext uri="{FF2B5EF4-FFF2-40B4-BE49-F238E27FC236}">
                  <a16:creationId xmlns:a16="http://schemas.microsoft.com/office/drawing/2014/main" id="{C9498B36-2DEE-4230-ADEC-8236BBAE4F80}"/>
                </a:ext>
              </a:extLst>
            </p:cNvPr>
            <p:cNvSpPr/>
            <p:nvPr userDrawn="1"/>
          </p:nvSpPr>
          <p:spPr>
            <a:xfrm>
              <a:off x="2401342" y="2516235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Oval 11">
              <a:extLst>
                <a:ext uri="{FF2B5EF4-FFF2-40B4-BE49-F238E27FC236}">
                  <a16:creationId xmlns:a16="http://schemas.microsoft.com/office/drawing/2014/main" id="{EEE0F05A-0627-4B21-8C58-1FF2AFA50934}"/>
                </a:ext>
              </a:extLst>
            </p:cNvPr>
            <p:cNvSpPr/>
            <p:nvPr userDrawn="1"/>
          </p:nvSpPr>
          <p:spPr>
            <a:xfrm>
              <a:off x="3017096" y="2797485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Oval 11">
              <a:extLst>
                <a:ext uri="{FF2B5EF4-FFF2-40B4-BE49-F238E27FC236}">
                  <a16:creationId xmlns:a16="http://schemas.microsoft.com/office/drawing/2014/main" id="{5AC876EE-8F1E-42E3-85E8-F082493EA4B2}"/>
                </a:ext>
              </a:extLst>
            </p:cNvPr>
            <p:cNvSpPr/>
            <p:nvPr userDrawn="1"/>
          </p:nvSpPr>
          <p:spPr>
            <a:xfrm>
              <a:off x="3562974" y="2003019"/>
              <a:ext cx="1844197" cy="184419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Oval 11">
              <a:extLst>
                <a:ext uri="{FF2B5EF4-FFF2-40B4-BE49-F238E27FC236}">
                  <a16:creationId xmlns:a16="http://schemas.microsoft.com/office/drawing/2014/main" id="{AE727798-AF92-4B1B-B34B-6A0B5F01364D}"/>
                </a:ext>
              </a:extLst>
            </p:cNvPr>
            <p:cNvSpPr/>
            <p:nvPr userDrawn="1"/>
          </p:nvSpPr>
          <p:spPr>
            <a:xfrm>
              <a:off x="4999309" y="3011131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Oval 11">
              <a:extLst>
                <a:ext uri="{FF2B5EF4-FFF2-40B4-BE49-F238E27FC236}">
                  <a16:creationId xmlns:a16="http://schemas.microsoft.com/office/drawing/2014/main" id="{0A1A70B0-8EC9-4232-A569-700F9CB90D86}"/>
                </a:ext>
              </a:extLst>
            </p:cNvPr>
            <p:cNvSpPr/>
            <p:nvPr userDrawn="1"/>
          </p:nvSpPr>
          <p:spPr>
            <a:xfrm>
              <a:off x="5653222" y="2981733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Oval 11">
              <a:extLst>
                <a:ext uri="{FF2B5EF4-FFF2-40B4-BE49-F238E27FC236}">
                  <a16:creationId xmlns:a16="http://schemas.microsoft.com/office/drawing/2014/main" id="{8468AA9A-5D52-41E9-AE95-D453CCCDE517}"/>
                </a:ext>
              </a:extLst>
            </p:cNvPr>
            <p:cNvSpPr/>
            <p:nvPr userDrawn="1"/>
          </p:nvSpPr>
          <p:spPr>
            <a:xfrm>
              <a:off x="6035666" y="2445747"/>
              <a:ext cx="1363186" cy="136318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Oval 11">
              <a:extLst>
                <a:ext uri="{FF2B5EF4-FFF2-40B4-BE49-F238E27FC236}">
                  <a16:creationId xmlns:a16="http://schemas.microsoft.com/office/drawing/2014/main" id="{F238635E-ADE2-4689-B906-BFA3780205D3}"/>
                </a:ext>
              </a:extLst>
            </p:cNvPr>
            <p:cNvSpPr/>
            <p:nvPr userDrawn="1"/>
          </p:nvSpPr>
          <p:spPr>
            <a:xfrm>
              <a:off x="7037784" y="2729409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Oval 11">
              <a:extLst>
                <a:ext uri="{FF2B5EF4-FFF2-40B4-BE49-F238E27FC236}">
                  <a16:creationId xmlns:a16="http://schemas.microsoft.com/office/drawing/2014/main" id="{4A66CCF7-4F34-4CEF-A93F-D4C3FBBC31C8}"/>
                </a:ext>
              </a:extLst>
            </p:cNvPr>
            <p:cNvSpPr/>
            <p:nvPr userDrawn="1"/>
          </p:nvSpPr>
          <p:spPr>
            <a:xfrm>
              <a:off x="6658215" y="1725625"/>
              <a:ext cx="1363186" cy="136318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Oval 11">
              <a:extLst>
                <a:ext uri="{FF2B5EF4-FFF2-40B4-BE49-F238E27FC236}">
                  <a16:creationId xmlns:a16="http://schemas.microsoft.com/office/drawing/2014/main" id="{ED5842E9-7C7B-4145-8777-A72EAA033919}"/>
                </a:ext>
              </a:extLst>
            </p:cNvPr>
            <p:cNvSpPr/>
            <p:nvPr userDrawn="1"/>
          </p:nvSpPr>
          <p:spPr>
            <a:xfrm>
              <a:off x="4702059" y="880592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Oval 11">
              <a:extLst>
                <a:ext uri="{FF2B5EF4-FFF2-40B4-BE49-F238E27FC236}">
                  <a16:creationId xmlns:a16="http://schemas.microsoft.com/office/drawing/2014/main" id="{FE795315-79B9-4ACC-A173-0FF1208985F1}"/>
                </a:ext>
              </a:extLst>
            </p:cNvPr>
            <p:cNvSpPr/>
            <p:nvPr userDrawn="1"/>
          </p:nvSpPr>
          <p:spPr>
            <a:xfrm>
              <a:off x="5200227" y="1153449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Oval 11">
              <a:extLst>
                <a:ext uri="{FF2B5EF4-FFF2-40B4-BE49-F238E27FC236}">
                  <a16:creationId xmlns:a16="http://schemas.microsoft.com/office/drawing/2014/main" id="{3C261F52-1234-4DC3-A2FF-D2EDCDFBD59B}"/>
                </a:ext>
              </a:extLst>
            </p:cNvPr>
            <p:cNvSpPr/>
            <p:nvPr userDrawn="1"/>
          </p:nvSpPr>
          <p:spPr>
            <a:xfrm>
              <a:off x="5945245" y="1484448"/>
              <a:ext cx="701108" cy="7011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Oval 11">
              <a:extLst>
                <a:ext uri="{FF2B5EF4-FFF2-40B4-BE49-F238E27FC236}">
                  <a16:creationId xmlns:a16="http://schemas.microsoft.com/office/drawing/2014/main" id="{8898D16D-0930-4BB5-A3BE-871D589D05A2}"/>
                </a:ext>
              </a:extLst>
            </p:cNvPr>
            <p:cNvSpPr/>
            <p:nvPr userDrawn="1"/>
          </p:nvSpPr>
          <p:spPr>
            <a:xfrm>
              <a:off x="6121822" y="1792219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Oval 11">
              <a:extLst>
                <a:ext uri="{FF2B5EF4-FFF2-40B4-BE49-F238E27FC236}">
                  <a16:creationId xmlns:a16="http://schemas.microsoft.com/office/drawing/2014/main" id="{7BD6D6B7-F491-44FF-BEFA-1D7F73C5CB3B}"/>
                </a:ext>
              </a:extLst>
            </p:cNvPr>
            <p:cNvSpPr/>
            <p:nvPr userDrawn="1"/>
          </p:nvSpPr>
          <p:spPr>
            <a:xfrm>
              <a:off x="4251327" y="1369850"/>
              <a:ext cx="2136016" cy="21360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사다리꼴 6">
              <a:extLst>
                <a:ext uri="{FF2B5EF4-FFF2-40B4-BE49-F238E27FC236}">
                  <a16:creationId xmlns:a16="http://schemas.microsoft.com/office/drawing/2014/main" id="{A3711D92-0D82-4A0C-98E5-DF2B26ADA064}"/>
                </a:ext>
              </a:extLst>
            </p:cNvPr>
            <p:cNvSpPr/>
            <p:nvPr userDrawn="1"/>
          </p:nvSpPr>
          <p:spPr>
            <a:xfrm>
              <a:off x="4765704" y="248706"/>
              <a:ext cx="608632" cy="1216152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" name="Rectangle 3"/>
          <p:cNvSpPr/>
          <p:nvPr userDrawn="1"/>
        </p:nvSpPr>
        <p:spPr>
          <a:xfrm>
            <a:off x="0" y="0"/>
            <a:ext cx="9144000" cy="13476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3798740"/>
            <a:ext cx="9144000" cy="1344760"/>
            <a:chOff x="0" y="3798740"/>
            <a:chExt cx="9144000" cy="1344760"/>
          </a:xfrm>
        </p:grpSpPr>
        <p:sp>
          <p:nvSpPr>
            <p:cNvPr id="6" name="Rectangle 5"/>
            <p:cNvSpPr/>
            <p:nvPr userDrawn="1"/>
          </p:nvSpPr>
          <p:spPr>
            <a:xfrm>
              <a:off x="0" y="4731990"/>
              <a:ext cx="9144000" cy="4115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ko-KR" altLang="en-US"/>
            </a:p>
          </p:txBody>
        </p:sp>
        <p:sp>
          <p:nvSpPr>
            <p:cNvPr id="2" name="Oval 1"/>
            <p:cNvSpPr/>
            <p:nvPr userDrawn="1"/>
          </p:nvSpPr>
          <p:spPr>
            <a:xfrm>
              <a:off x="2195736" y="4299942"/>
              <a:ext cx="576064" cy="5760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Oval 7"/>
            <p:cNvSpPr/>
            <p:nvPr userDrawn="1"/>
          </p:nvSpPr>
          <p:spPr>
            <a:xfrm>
              <a:off x="1772072" y="4361681"/>
              <a:ext cx="576064" cy="5760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Oval 8"/>
            <p:cNvSpPr/>
            <p:nvPr userDrawn="1"/>
          </p:nvSpPr>
          <p:spPr>
            <a:xfrm>
              <a:off x="1330152" y="4539308"/>
              <a:ext cx="596602" cy="5966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Oval 11"/>
            <p:cNvSpPr/>
            <p:nvPr userDrawn="1"/>
          </p:nvSpPr>
          <p:spPr>
            <a:xfrm>
              <a:off x="7092280" y="3798740"/>
              <a:ext cx="596602" cy="5966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Oval 12"/>
            <p:cNvSpPr/>
            <p:nvPr userDrawn="1"/>
          </p:nvSpPr>
          <p:spPr>
            <a:xfrm>
              <a:off x="6495678" y="4341143"/>
              <a:ext cx="596602" cy="5966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Oval 13"/>
            <p:cNvSpPr/>
            <p:nvPr userDrawn="1"/>
          </p:nvSpPr>
          <p:spPr>
            <a:xfrm>
              <a:off x="6991200" y="4240063"/>
              <a:ext cx="697682" cy="6976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Oval 14"/>
            <p:cNvSpPr/>
            <p:nvPr userDrawn="1"/>
          </p:nvSpPr>
          <p:spPr>
            <a:xfrm>
              <a:off x="7392378" y="4244602"/>
              <a:ext cx="593007" cy="5930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Oval 15"/>
            <p:cNvSpPr/>
            <p:nvPr userDrawn="1"/>
          </p:nvSpPr>
          <p:spPr>
            <a:xfrm>
              <a:off x="7812360" y="4435486"/>
              <a:ext cx="593007" cy="5930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075806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3723878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6535596" y="1104508"/>
            <a:ext cx="672848" cy="486211"/>
            <a:chOff x="6495678" y="1779663"/>
            <a:chExt cx="672848" cy="486211"/>
          </a:xfrm>
        </p:grpSpPr>
        <p:sp>
          <p:nvSpPr>
            <p:cNvPr id="17" name="Oval 16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Oval 17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Oval 18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Oval 19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2098952" y="2183144"/>
            <a:ext cx="524595" cy="379081"/>
            <a:chOff x="6495678" y="1779663"/>
            <a:chExt cx="672848" cy="486211"/>
          </a:xfrm>
        </p:grpSpPr>
        <p:sp>
          <p:nvSpPr>
            <p:cNvPr id="22" name="Oval 21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Oval 22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Oval 23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Oval 24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076" name="그룹 3075">
            <a:extLst>
              <a:ext uri="{FF2B5EF4-FFF2-40B4-BE49-F238E27FC236}">
                <a16:creationId xmlns:a16="http://schemas.microsoft.com/office/drawing/2014/main" id="{D94CBEB5-5417-46B1-88F6-CC8EAFA04538}"/>
              </a:ext>
            </a:extLst>
          </p:cNvPr>
          <p:cNvGrpSpPr/>
          <p:nvPr userDrawn="1"/>
        </p:nvGrpSpPr>
        <p:grpSpPr>
          <a:xfrm>
            <a:off x="4249055" y="497586"/>
            <a:ext cx="645890" cy="1241591"/>
            <a:chOff x="5304862" y="-789923"/>
            <a:chExt cx="645890" cy="1241591"/>
          </a:xfrm>
        </p:grpSpPr>
        <p:grpSp>
          <p:nvGrpSpPr>
            <p:cNvPr id="3072" name="그룹 3071">
              <a:extLst>
                <a:ext uri="{FF2B5EF4-FFF2-40B4-BE49-F238E27FC236}">
                  <a16:creationId xmlns:a16="http://schemas.microsoft.com/office/drawing/2014/main" id="{1EDC8D9B-3ACF-4259-97AD-31C89A94208E}"/>
                </a:ext>
              </a:extLst>
            </p:cNvPr>
            <p:cNvGrpSpPr/>
            <p:nvPr userDrawn="1"/>
          </p:nvGrpSpPr>
          <p:grpSpPr>
            <a:xfrm>
              <a:off x="5377232" y="-789923"/>
              <a:ext cx="495969" cy="1052585"/>
              <a:chOff x="5868144" y="-857099"/>
              <a:chExt cx="495969" cy="1052585"/>
            </a:xfrm>
          </p:grpSpPr>
          <p:sp>
            <p:nvSpPr>
              <p:cNvPr id="50" name="이등변 삼각형 49">
                <a:extLst>
                  <a:ext uri="{FF2B5EF4-FFF2-40B4-BE49-F238E27FC236}">
                    <a16:creationId xmlns:a16="http://schemas.microsoft.com/office/drawing/2014/main" id="{91D8E74F-74D1-42AF-878A-87DB5086DFB8}"/>
                  </a:ext>
                </a:extLst>
              </p:cNvPr>
              <p:cNvSpPr/>
              <p:nvPr userDrawn="1"/>
            </p:nvSpPr>
            <p:spPr>
              <a:xfrm>
                <a:off x="5868144" y="-853769"/>
                <a:ext cx="495969" cy="1049255"/>
              </a:xfrm>
              <a:custGeom>
                <a:avLst/>
                <a:gdLst>
                  <a:gd name="connsiteX0" fmla="*/ 0 w 311344"/>
                  <a:gd name="connsiteY0" fmla="*/ 1049255 h 1049255"/>
                  <a:gd name="connsiteX1" fmla="*/ 155672 w 311344"/>
                  <a:gd name="connsiteY1" fmla="*/ 0 h 1049255"/>
                  <a:gd name="connsiteX2" fmla="*/ 311344 w 311344"/>
                  <a:gd name="connsiteY2" fmla="*/ 1049255 h 1049255"/>
                  <a:gd name="connsiteX3" fmla="*/ 0 w 311344"/>
                  <a:gd name="connsiteY3" fmla="*/ 1049255 h 1049255"/>
                  <a:gd name="connsiteX0" fmla="*/ 45684 w 357028"/>
                  <a:gd name="connsiteY0" fmla="*/ 1049255 h 1049255"/>
                  <a:gd name="connsiteX1" fmla="*/ 201356 w 357028"/>
                  <a:gd name="connsiteY1" fmla="*/ 0 h 1049255"/>
                  <a:gd name="connsiteX2" fmla="*/ 357028 w 357028"/>
                  <a:gd name="connsiteY2" fmla="*/ 1049255 h 1049255"/>
                  <a:gd name="connsiteX3" fmla="*/ 45684 w 357028"/>
                  <a:gd name="connsiteY3" fmla="*/ 1049255 h 1049255"/>
                  <a:gd name="connsiteX0" fmla="*/ 45684 w 416158"/>
                  <a:gd name="connsiteY0" fmla="*/ 1049255 h 1049255"/>
                  <a:gd name="connsiteX1" fmla="*/ 201356 w 416158"/>
                  <a:gd name="connsiteY1" fmla="*/ 0 h 1049255"/>
                  <a:gd name="connsiteX2" fmla="*/ 357028 w 416158"/>
                  <a:gd name="connsiteY2" fmla="*/ 1049255 h 1049255"/>
                  <a:gd name="connsiteX3" fmla="*/ 45684 w 416158"/>
                  <a:gd name="connsiteY3" fmla="*/ 1049255 h 1049255"/>
                  <a:gd name="connsiteX0" fmla="*/ 87161 w 457635"/>
                  <a:gd name="connsiteY0" fmla="*/ 1049255 h 1049255"/>
                  <a:gd name="connsiteX1" fmla="*/ 242833 w 457635"/>
                  <a:gd name="connsiteY1" fmla="*/ 0 h 1049255"/>
                  <a:gd name="connsiteX2" fmla="*/ 398505 w 457635"/>
                  <a:gd name="connsiteY2" fmla="*/ 1049255 h 1049255"/>
                  <a:gd name="connsiteX3" fmla="*/ 87161 w 457635"/>
                  <a:gd name="connsiteY3" fmla="*/ 1049255 h 1049255"/>
                  <a:gd name="connsiteX0" fmla="*/ 87161 w 500627"/>
                  <a:gd name="connsiteY0" fmla="*/ 1049255 h 1049255"/>
                  <a:gd name="connsiteX1" fmla="*/ 242833 w 500627"/>
                  <a:gd name="connsiteY1" fmla="*/ 0 h 1049255"/>
                  <a:gd name="connsiteX2" fmla="*/ 398505 w 500627"/>
                  <a:gd name="connsiteY2" fmla="*/ 1049255 h 1049255"/>
                  <a:gd name="connsiteX3" fmla="*/ 87161 w 500627"/>
                  <a:gd name="connsiteY3" fmla="*/ 1049255 h 1049255"/>
                  <a:gd name="connsiteX0" fmla="*/ 91187 w 504653"/>
                  <a:gd name="connsiteY0" fmla="*/ 1049255 h 1049255"/>
                  <a:gd name="connsiteX1" fmla="*/ 246859 w 504653"/>
                  <a:gd name="connsiteY1" fmla="*/ 0 h 1049255"/>
                  <a:gd name="connsiteX2" fmla="*/ 402531 w 504653"/>
                  <a:gd name="connsiteY2" fmla="*/ 1049255 h 1049255"/>
                  <a:gd name="connsiteX3" fmla="*/ 91187 w 504653"/>
                  <a:gd name="connsiteY3" fmla="*/ 1049255 h 1049255"/>
                  <a:gd name="connsiteX0" fmla="*/ 91187 w 500775"/>
                  <a:gd name="connsiteY0" fmla="*/ 1049255 h 1049255"/>
                  <a:gd name="connsiteX1" fmla="*/ 246859 w 500775"/>
                  <a:gd name="connsiteY1" fmla="*/ 0 h 1049255"/>
                  <a:gd name="connsiteX2" fmla="*/ 402531 w 500775"/>
                  <a:gd name="connsiteY2" fmla="*/ 1049255 h 1049255"/>
                  <a:gd name="connsiteX3" fmla="*/ 91187 w 500775"/>
                  <a:gd name="connsiteY3" fmla="*/ 1049255 h 1049255"/>
                  <a:gd name="connsiteX0" fmla="*/ 91187 w 484758"/>
                  <a:gd name="connsiteY0" fmla="*/ 1049255 h 1049255"/>
                  <a:gd name="connsiteX1" fmla="*/ 246859 w 484758"/>
                  <a:gd name="connsiteY1" fmla="*/ 0 h 1049255"/>
                  <a:gd name="connsiteX2" fmla="*/ 402531 w 484758"/>
                  <a:gd name="connsiteY2" fmla="*/ 1049255 h 1049255"/>
                  <a:gd name="connsiteX3" fmla="*/ 91187 w 484758"/>
                  <a:gd name="connsiteY3" fmla="*/ 1049255 h 1049255"/>
                  <a:gd name="connsiteX0" fmla="*/ 91187 w 488692"/>
                  <a:gd name="connsiteY0" fmla="*/ 1049255 h 1049255"/>
                  <a:gd name="connsiteX1" fmla="*/ 246859 w 488692"/>
                  <a:gd name="connsiteY1" fmla="*/ 0 h 1049255"/>
                  <a:gd name="connsiteX2" fmla="*/ 402531 w 488692"/>
                  <a:gd name="connsiteY2" fmla="*/ 1049255 h 1049255"/>
                  <a:gd name="connsiteX3" fmla="*/ 91187 w 488692"/>
                  <a:gd name="connsiteY3" fmla="*/ 1049255 h 1049255"/>
                  <a:gd name="connsiteX0" fmla="*/ 91187 w 492707"/>
                  <a:gd name="connsiteY0" fmla="*/ 1049255 h 1049255"/>
                  <a:gd name="connsiteX1" fmla="*/ 246859 w 492707"/>
                  <a:gd name="connsiteY1" fmla="*/ 0 h 1049255"/>
                  <a:gd name="connsiteX2" fmla="*/ 402531 w 492707"/>
                  <a:gd name="connsiteY2" fmla="*/ 1049255 h 1049255"/>
                  <a:gd name="connsiteX3" fmla="*/ 91187 w 492707"/>
                  <a:gd name="connsiteY3" fmla="*/ 1049255 h 1049255"/>
                  <a:gd name="connsiteX0" fmla="*/ 95257 w 496777"/>
                  <a:gd name="connsiteY0" fmla="*/ 1049255 h 1049255"/>
                  <a:gd name="connsiteX1" fmla="*/ 250929 w 496777"/>
                  <a:gd name="connsiteY1" fmla="*/ 0 h 1049255"/>
                  <a:gd name="connsiteX2" fmla="*/ 406601 w 496777"/>
                  <a:gd name="connsiteY2" fmla="*/ 1049255 h 1049255"/>
                  <a:gd name="connsiteX3" fmla="*/ 95257 w 496777"/>
                  <a:gd name="connsiteY3" fmla="*/ 1049255 h 1049255"/>
                  <a:gd name="connsiteX0" fmla="*/ 95257 w 485293"/>
                  <a:gd name="connsiteY0" fmla="*/ 1049255 h 1049255"/>
                  <a:gd name="connsiteX1" fmla="*/ 250929 w 485293"/>
                  <a:gd name="connsiteY1" fmla="*/ 0 h 1049255"/>
                  <a:gd name="connsiteX2" fmla="*/ 406601 w 485293"/>
                  <a:gd name="connsiteY2" fmla="*/ 1049255 h 1049255"/>
                  <a:gd name="connsiteX3" fmla="*/ 95257 w 485293"/>
                  <a:gd name="connsiteY3" fmla="*/ 1049255 h 1049255"/>
                  <a:gd name="connsiteX0" fmla="*/ 95257 w 494828"/>
                  <a:gd name="connsiteY0" fmla="*/ 1049255 h 1049255"/>
                  <a:gd name="connsiteX1" fmla="*/ 250929 w 494828"/>
                  <a:gd name="connsiteY1" fmla="*/ 0 h 1049255"/>
                  <a:gd name="connsiteX2" fmla="*/ 406601 w 494828"/>
                  <a:gd name="connsiteY2" fmla="*/ 1049255 h 1049255"/>
                  <a:gd name="connsiteX3" fmla="*/ 95257 w 494828"/>
                  <a:gd name="connsiteY3" fmla="*/ 1049255 h 1049255"/>
                  <a:gd name="connsiteX0" fmla="*/ 95257 w 493814"/>
                  <a:gd name="connsiteY0" fmla="*/ 1049255 h 1049255"/>
                  <a:gd name="connsiteX1" fmla="*/ 250929 w 493814"/>
                  <a:gd name="connsiteY1" fmla="*/ 0 h 1049255"/>
                  <a:gd name="connsiteX2" fmla="*/ 406601 w 493814"/>
                  <a:gd name="connsiteY2" fmla="*/ 1049255 h 1049255"/>
                  <a:gd name="connsiteX3" fmla="*/ 95257 w 493814"/>
                  <a:gd name="connsiteY3" fmla="*/ 1049255 h 1049255"/>
                  <a:gd name="connsiteX0" fmla="*/ 95257 w 496864"/>
                  <a:gd name="connsiteY0" fmla="*/ 1049255 h 1049255"/>
                  <a:gd name="connsiteX1" fmla="*/ 250929 w 496864"/>
                  <a:gd name="connsiteY1" fmla="*/ 0 h 1049255"/>
                  <a:gd name="connsiteX2" fmla="*/ 406601 w 496864"/>
                  <a:gd name="connsiteY2" fmla="*/ 1049255 h 1049255"/>
                  <a:gd name="connsiteX3" fmla="*/ 95257 w 496864"/>
                  <a:gd name="connsiteY3" fmla="*/ 1049255 h 1049255"/>
                  <a:gd name="connsiteX0" fmla="*/ 95257 w 497887"/>
                  <a:gd name="connsiteY0" fmla="*/ 1049255 h 1049255"/>
                  <a:gd name="connsiteX1" fmla="*/ 250929 w 497887"/>
                  <a:gd name="connsiteY1" fmla="*/ 0 h 1049255"/>
                  <a:gd name="connsiteX2" fmla="*/ 406601 w 497887"/>
                  <a:gd name="connsiteY2" fmla="*/ 1049255 h 1049255"/>
                  <a:gd name="connsiteX3" fmla="*/ 95257 w 497887"/>
                  <a:gd name="connsiteY3" fmla="*/ 1049255 h 1049255"/>
                  <a:gd name="connsiteX0" fmla="*/ 95257 w 495969"/>
                  <a:gd name="connsiteY0" fmla="*/ 1049255 h 1049255"/>
                  <a:gd name="connsiteX1" fmla="*/ 250929 w 495969"/>
                  <a:gd name="connsiteY1" fmla="*/ 0 h 1049255"/>
                  <a:gd name="connsiteX2" fmla="*/ 406601 w 495969"/>
                  <a:gd name="connsiteY2" fmla="*/ 1049255 h 1049255"/>
                  <a:gd name="connsiteX3" fmla="*/ 95257 w 495969"/>
                  <a:gd name="connsiteY3" fmla="*/ 1049255 h 10492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5969" h="1049255">
                    <a:moveTo>
                      <a:pt x="95257" y="1049255"/>
                    </a:moveTo>
                    <a:cubicBezTo>
                      <a:pt x="6676" y="723357"/>
                      <a:pt x="-121664" y="317947"/>
                      <a:pt x="250929" y="0"/>
                    </a:cubicBezTo>
                    <a:cubicBezTo>
                      <a:pt x="612920" y="328549"/>
                      <a:pt x="489882" y="781667"/>
                      <a:pt x="406601" y="1049255"/>
                    </a:cubicBezTo>
                    <a:lnTo>
                      <a:pt x="95257" y="1049255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3" name="자유형: 도형 62">
                <a:extLst>
                  <a:ext uri="{FF2B5EF4-FFF2-40B4-BE49-F238E27FC236}">
                    <a16:creationId xmlns:a16="http://schemas.microsoft.com/office/drawing/2014/main" id="{AE1386C1-5A88-4DFD-B9C6-1BD9FD99E884}"/>
                  </a:ext>
                </a:extLst>
              </p:cNvPr>
              <p:cNvSpPr/>
              <p:nvPr userDrawn="1"/>
            </p:nvSpPr>
            <p:spPr>
              <a:xfrm>
                <a:off x="5939427" y="102551"/>
                <a:ext cx="364003" cy="92935"/>
              </a:xfrm>
              <a:custGeom>
                <a:avLst/>
                <a:gdLst>
                  <a:gd name="connsiteX0" fmla="*/ 0 w 364003"/>
                  <a:gd name="connsiteY0" fmla="*/ 0 h 92935"/>
                  <a:gd name="connsiteX1" fmla="*/ 364003 w 364003"/>
                  <a:gd name="connsiteY1" fmla="*/ 0 h 92935"/>
                  <a:gd name="connsiteX2" fmla="*/ 336518 w 364003"/>
                  <a:gd name="connsiteY2" fmla="*/ 92935 h 92935"/>
                  <a:gd name="connsiteX3" fmla="*/ 25174 w 364003"/>
                  <a:gd name="connsiteY3" fmla="*/ 92935 h 929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4003" h="92935">
                    <a:moveTo>
                      <a:pt x="0" y="0"/>
                    </a:moveTo>
                    <a:lnTo>
                      <a:pt x="364003" y="0"/>
                    </a:lnTo>
                    <a:lnTo>
                      <a:pt x="336518" y="92935"/>
                    </a:lnTo>
                    <a:lnTo>
                      <a:pt x="25174" y="92935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2" name="자유형: 도형 61">
                <a:extLst>
                  <a:ext uri="{FF2B5EF4-FFF2-40B4-BE49-F238E27FC236}">
                    <a16:creationId xmlns:a16="http://schemas.microsoft.com/office/drawing/2014/main" id="{54B26653-6B23-4EFE-8B06-375137532FD8}"/>
                  </a:ext>
                </a:extLst>
              </p:cNvPr>
              <p:cNvSpPr/>
              <p:nvPr userDrawn="1"/>
            </p:nvSpPr>
            <p:spPr>
              <a:xfrm>
                <a:off x="5893989" y="-857099"/>
                <a:ext cx="444279" cy="350537"/>
              </a:xfrm>
              <a:custGeom>
                <a:avLst/>
                <a:gdLst>
                  <a:gd name="connsiteX0" fmla="*/ 227272 w 444279"/>
                  <a:gd name="connsiteY0" fmla="*/ 0 h 350537"/>
                  <a:gd name="connsiteX1" fmla="*/ 440556 w 444279"/>
                  <a:gd name="connsiteY1" fmla="*/ 335046 h 350537"/>
                  <a:gd name="connsiteX2" fmla="*/ 444279 w 444279"/>
                  <a:gd name="connsiteY2" fmla="*/ 350537 h 350537"/>
                  <a:gd name="connsiteX3" fmla="*/ 0 w 444279"/>
                  <a:gd name="connsiteY3" fmla="*/ 350537 h 350537"/>
                  <a:gd name="connsiteX4" fmla="*/ 8223 w 444279"/>
                  <a:gd name="connsiteY4" fmla="*/ 318604 h 350537"/>
                  <a:gd name="connsiteX5" fmla="*/ 227272 w 444279"/>
                  <a:gd name="connsiteY5" fmla="*/ 0 h 3505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44279" h="350537">
                    <a:moveTo>
                      <a:pt x="227272" y="0"/>
                    </a:moveTo>
                    <a:cubicBezTo>
                      <a:pt x="340394" y="102672"/>
                      <a:pt x="406151" y="217508"/>
                      <a:pt x="440556" y="335046"/>
                    </a:cubicBezTo>
                    <a:lnTo>
                      <a:pt x="444279" y="350537"/>
                    </a:lnTo>
                    <a:lnTo>
                      <a:pt x="0" y="350537"/>
                    </a:lnTo>
                    <a:lnTo>
                      <a:pt x="8223" y="318604"/>
                    </a:lnTo>
                    <a:cubicBezTo>
                      <a:pt x="43321" y="207258"/>
                      <a:pt x="110837" y="99358"/>
                      <a:pt x="22727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60" name="타원 59">
              <a:extLst>
                <a:ext uri="{FF2B5EF4-FFF2-40B4-BE49-F238E27FC236}">
                  <a16:creationId xmlns:a16="http://schemas.microsoft.com/office/drawing/2014/main" id="{12D3E034-244B-447C-9103-515EC73ED955}"/>
                </a:ext>
              </a:extLst>
            </p:cNvPr>
            <p:cNvSpPr/>
            <p:nvPr userDrawn="1"/>
          </p:nvSpPr>
          <p:spPr>
            <a:xfrm>
              <a:off x="5535216" y="-351600"/>
              <a:ext cx="180000" cy="180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73" name="직사각형 3072">
              <a:extLst>
                <a:ext uri="{FF2B5EF4-FFF2-40B4-BE49-F238E27FC236}">
                  <a16:creationId xmlns:a16="http://schemas.microsoft.com/office/drawing/2014/main" id="{B8AC1995-F1DB-45F4-BAD9-8612F17EC7CF}"/>
                </a:ext>
              </a:extLst>
            </p:cNvPr>
            <p:cNvSpPr/>
            <p:nvPr userDrawn="1"/>
          </p:nvSpPr>
          <p:spPr>
            <a:xfrm flipH="1">
              <a:off x="5614416" y="6445"/>
              <a:ext cx="21600" cy="43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75" name="자유형: 도형 3074">
              <a:extLst>
                <a:ext uri="{FF2B5EF4-FFF2-40B4-BE49-F238E27FC236}">
                  <a16:creationId xmlns:a16="http://schemas.microsoft.com/office/drawing/2014/main" id="{1B2C1A3C-1B19-4A94-822F-AE9B5A703575}"/>
                </a:ext>
              </a:extLst>
            </p:cNvPr>
            <p:cNvSpPr/>
            <p:nvPr userDrawn="1"/>
          </p:nvSpPr>
          <p:spPr>
            <a:xfrm>
              <a:off x="5304862" y="-1556"/>
              <a:ext cx="143653" cy="453224"/>
            </a:xfrm>
            <a:custGeom>
              <a:avLst/>
              <a:gdLst>
                <a:gd name="connsiteX0" fmla="*/ 71561 w 116619"/>
                <a:gd name="connsiteY0" fmla="*/ 0 h 453224"/>
                <a:gd name="connsiteX1" fmla="*/ 116619 w 116619"/>
                <a:gd name="connsiteY1" fmla="*/ 145774 h 453224"/>
                <a:gd name="connsiteX2" fmla="*/ 0 w 116619"/>
                <a:gd name="connsiteY2" fmla="*/ 453224 h 453224"/>
                <a:gd name="connsiteX3" fmla="*/ 71561 w 116619"/>
                <a:gd name="connsiteY3" fmla="*/ 0 h 453224"/>
                <a:gd name="connsiteX0" fmla="*/ 78782 w 123840"/>
                <a:gd name="connsiteY0" fmla="*/ 0 h 453224"/>
                <a:gd name="connsiteX1" fmla="*/ 123840 w 123840"/>
                <a:gd name="connsiteY1" fmla="*/ 145774 h 453224"/>
                <a:gd name="connsiteX2" fmla="*/ 7221 w 123840"/>
                <a:gd name="connsiteY2" fmla="*/ 453224 h 453224"/>
                <a:gd name="connsiteX3" fmla="*/ 78782 w 123840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5845 w 140903"/>
                <a:gd name="connsiteY0" fmla="*/ 0 h 453224"/>
                <a:gd name="connsiteX1" fmla="*/ 140903 w 140903"/>
                <a:gd name="connsiteY1" fmla="*/ 145774 h 453224"/>
                <a:gd name="connsiteX2" fmla="*/ 24284 w 140903"/>
                <a:gd name="connsiteY2" fmla="*/ 453224 h 453224"/>
                <a:gd name="connsiteX3" fmla="*/ 95845 w 140903"/>
                <a:gd name="connsiteY3" fmla="*/ 0 h 453224"/>
                <a:gd name="connsiteX0" fmla="*/ 98595 w 143653"/>
                <a:gd name="connsiteY0" fmla="*/ 0 h 453224"/>
                <a:gd name="connsiteX1" fmla="*/ 143653 w 143653"/>
                <a:gd name="connsiteY1" fmla="*/ 145774 h 453224"/>
                <a:gd name="connsiteX2" fmla="*/ 27034 w 143653"/>
                <a:gd name="connsiteY2" fmla="*/ 453224 h 453224"/>
                <a:gd name="connsiteX3" fmla="*/ 98595 w 143653"/>
                <a:gd name="connsiteY3" fmla="*/ 0 h 453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3653" h="453224">
                  <a:moveTo>
                    <a:pt x="98595" y="0"/>
                  </a:moveTo>
                  <a:lnTo>
                    <a:pt x="143653" y="145774"/>
                  </a:lnTo>
                  <a:cubicBezTo>
                    <a:pt x="38518" y="232356"/>
                    <a:pt x="50005" y="387847"/>
                    <a:pt x="27034" y="453224"/>
                  </a:cubicBezTo>
                  <a:cubicBezTo>
                    <a:pt x="5831" y="365759"/>
                    <a:pt x="-47179" y="100716"/>
                    <a:pt x="98595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자유형: 도형 67">
              <a:extLst>
                <a:ext uri="{FF2B5EF4-FFF2-40B4-BE49-F238E27FC236}">
                  <a16:creationId xmlns:a16="http://schemas.microsoft.com/office/drawing/2014/main" id="{DA97839E-8AFB-4B9F-9CA8-740B072EF2C1}"/>
                </a:ext>
              </a:extLst>
            </p:cNvPr>
            <p:cNvSpPr/>
            <p:nvPr userDrawn="1"/>
          </p:nvSpPr>
          <p:spPr>
            <a:xfrm flipH="1">
              <a:off x="5807099" y="-1556"/>
              <a:ext cx="143653" cy="453224"/>
            </a:xfrm>
            <a:custGeom>
              <a:avLst/>
              <a:gdLst>
                <a:gd name="connsiteX0" fmla="*/ 71561 w 116619"/>
                <a:gd name="connsiteY0" fmla="*/ 0 h 453224"/>
                <a:gd name="connsiteX1" fmla="*/ 116619 w 116619"/>
                <a:gd name="connsiteY1" fmla="*/ 145774 h 453224"/>
                <a:gd name="connsiteX2" fmla="*/ 0 w 116619"/>
                <a:gd name="connsiteY2" fmla="*/ 453224 h 453224"/>
                <a:gd name="connsiteX3" fmla="*/ 71561 w 116619"/>
                <a:gd name="connsiteY3" fmla="*/ 0 h 453224"/>
                <a:gd name="connsiteX0" fmla="*/ 78782 w 123840"/>
                <a:gd name="connsiteY0" fmla="*/ 0 h 453224"/>
                <a:gd name="connsiteX1" fmla="*/ 123840 w 123840"/>
                <a:gd name="connsiteY1" fmla="*/ 145774 h 453224"/>
                <a:gd name="connsiteX2" fmla="*/ 7221 w 123840"/>
                <a:gd name="connsiteY2" fmla="*/ 453224 h 453224"/>
                <a:gd name="connsiteX3" fmla="*/ 78782 w 123840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5845 w 140903"/>
                <a:gd name="connsiteY0" fmla="*/ 0 h 453224"/>
                <a:gd name="connsiteX1" fmla="*/ 140903 w 140903"/>
                <a:gd name="connsiteY1" fmla="*/ 145774 h 453224"/>
                <a:gd name="connsiteX2" fmla="*/ 24284 w 140903"/>
                <a:gd name="connsiteY2" fmla="*/ 453224 h 453224"/>
                <a:gd name="connsiteX3" fmla="*/ 95845 w 140903"/>
                <a:gd name="connsiteY3" fmla="*/ 0 h 453224"/>
                <a:gd name="connsiteX0" fmla="*/ 98595 w 143653"/>
                <a:gd name="connsiteY0" fmla="*/ 0 h 453224"/>
                <a:gd name="connsiteX1" fmla="*/ 143653 w 143653"/>
                <a:gd name="connsiteY1" fmla="*/ 145774 h 453224"/>
                <a:gd name="connsiteX2" fmla="*/ 27034 w 143653"/>
                <a:gd name="connsiteY2" fmla="*/ 453224 h 453224"/>
                <a:gd name="connsiteX3" fmla="*/ 98595 w 143653"/>
                <a:gd name="connsiteY3" fmla="*/ 0 h 453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3653" h="453224">
                  <a:moveTo>
                    <a:pt x="98595" y="0"/>
                  </a:moveTo>
                  <a:lnTo>
                    <a:pt x="143653" y="145774"/>
                  </a:lnTo>
                  <a:cubicBezTo>
                    <a:pt x="38518" y="232356"/>
                    <a:pt x="50005" y="387847"/>
                    <a:pt x="27034" y="453224"/>
                  </a:cubicBezTo>
                  <a:cubicBezTo>
                    <a:pt x="5831" y="365759"/>
                    <a:pt x="-47179" y="100716"/>
                    <a:pt x="98595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4948014"/>
            <a:ext cx="914400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/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3F6939C0-0F9C-4BB0-BE6D-CDFDBD48B8E1}"/>
              </a:ext>
            </a:extLst>
          </p:cNvPr>
          <p:cNvGrpSpPr/>
          <p:nvPr userDrawn="1"/>
        </p:nvGrpSpPr>
        <p:grpSpPr>
          <a:xfrm>
            <a:off x="8001641" y="3940074"/>
            <a:ext cx="1142359" cy="1189066"/>
            <a:chOff x="4572000" y="387072"/>
            <a:chExt cx="4569687" cy="4756528"/>
          </a:xfrm>
        </p:grpSpPr>
        <p:sp>
          <p:nvSpPr>
            <p:cNvPr id="7" name="자유형: 도형 6">
              <a:extLst>
                <a:ext uri="{FF2B5EF4-FFF2-40B4-BE49-F238E27FC236}">
                  <a16:creationId xmlns:a16="http://schemas.microsoft.com/office/drawing/2014/main" id="{D9278269-D816-4377-921A-50AEC083B847}"/>
                </a:ext>
              </a:extLst>
            </p:cNvPr>
            <p:cNvSpPr/>
            <p:nvPr userDrawn="1"/>
          </p:nvSpPr>
          <p:spPr>
            <a:xfrm>
              <a:off x="4572000" y="1408870"/>
              <a:ext cx="4569687" cy="3734730"/>
            </a:xfrm>
            <a:custGeom>
              <a:avLst/>
              <a:gdLst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63923 w 4569687"/>
                <a:gd name="connsiteY30" fmla="*/ 3304336 h 3734631"/>
                <a:gd name="connsiteX31" fmla="*/ 1334207 w 4569687"/>
                <a:gd name="connsiteY31" fmla="*/ 3340352 h 3734631"/>
                <a:gd name="connsiteX32" fmla="*/ 1046262 w 4569687"/>
                <a:gd name="connsiteY32" fmla="*/ 3459623 h 3734631"/>
                <a:gd name="connsiteX33" fmla="*/ 647319 w 4569687"/>
                <a:gd name="connsiteY33" fmla="*/ 3134475 h 3734631"/>
                <a:gd name="connsiteX34" fmla="*/ 642925 w 4569687"/>
                <a:gd name="connsiteY34" fmla="*/ 3090891 h 3734631"/>
                <a:gd name="connsiteX35" fmla="*/ 634894 w 4569687"/>
                <a:gd name="connsiteY35" fmla="*/ 3098188 h 3734631"/>
                <a:gd name="connsiteX36" fmla="*/ 407216 w 4569687"/>
                <a:gd name="connsiteY36" fmla="*/ 3167734 h 3734631"/>
                <a:gd name="connsiteX37" fmla="*/ 0 w 4569687"/>
                <a:gd name="connsiteY37" fmla="*/ 2760518 h 3734631"/>
                <a:gd name="connsiteX38" fmla="*/ 407216 w 4569687"/>
                <a:gd name="connsiteY38" fmla="*/ 2353302 h 3734631"/>
                <a:gd name="connsiteX39" fmla="*/ 489284 w 4569687"/>
                <a:gd name="connsiteY39" fmla="*/ 2361575 h 3734631"/>
                <a:gd name="connsiteX40" fmla="*/ 508084 w 4569687"/>
                <a:gd name="connsiteY40" fmla="*/ 2367411 h 3734631"/>
                <a:gd name="connsiteX41" fmla="*/ 503849 w 4569687"/>
                <a:gd name="connsiteY41" fmla="*/ 2325400 h 3734631"/>
                <a:gd name="connsiteX42" fmla="*/ 1121688 w 4569687"/>
                <a:gd name="connsiteY42" fmla="*/ 1707561 h 3734631"/>
                <a:gd name="connsiteX43" fmla="*/ 1246204 w 4569687"/>
                <a:gd name="connsiteY43" fmla="*/ 1720113 h 3734631"/>
                <a:gd name="connsiteX44" fmla="*/ 1284356 w 4569687"/>
                <a:gd name="connsiteY44" fmla="*/ 1731957 h 3734631"/>
                <a:gd name="connsiteX45" fmla="*/ 1305976 w 4569687"/>
                <a:gd name="connsiteY45" fmla="*/ 1705754 h 3734631"/>
                <a:gd name="connsiteX46" fmla="*/ 1742854 w 4569687"/>
                <a:gd name="connsiteY46" fmla="*/ 1524793 h 3734631"/>
                <a:gd name="connsiteX47" fmla="*/ 1760288 w 4569687"/>
                <a:gd name="connsiteY47" fmla="*/ 1526551 h 3734631"/>
                <a:gd name="connsiteX48" fmla="*/ 1748032 w 4569687"/>
                <a:gd name="connsiteY48" fmla="*/ 1487068 h 3734631"/>
                <a:gd name="connsiteX49" fmla="*/ 1742854 w 4569687"/>
                <a:gd name="connsiteY49" fmla="*/ 1435701 h 3734631"/>
                <a:gd name="connsiteX50" fmla="*/ 1946367 w 4569687"/>
                <a:gd name="connsiteY50" fmla="*/ 1185999 h 3734631"/>
                <a:gd name="connsiteX51" fmla="*/ 1956892 w 4569687"/>
                <a:gd name="connsiteY51" fmla="*/ 1184938 h 3734631"/>
                <a:gd name="connsiteX52" fmla="*/ 1963928 w 4569687"/>
                <a:gd name="connsiteY52" fmla="*/ 1115143 h 3734631"/>
                <a:gd name="connsiteX53" fmla="*/ 2450363 w 4569687"/>
                <a:gd name="connsiteY53" fmla="*/ 718687 h 3734631"/>
                <a:gd name="connsiteX54" fmla="*/ 2520904 w 4569687"/>
                <a:gd name="connsiteY54" fmla="*/ 725798 h 3734631"/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34207 w 4569687"/>
                <a:gd name="connsiteY30" fmla="*/ 3340352 h 3734631"/>
                <a:gd name="connsiteX31" fmla="*/ 1046262 w 4569687"/>
                <a:gd name="connsiteY31" fmla="*/ 3459623 h 3734631"/>
                <a:gd name="connsiteX32" fmla="*/ 647319 w 4569687"/>
                <a:gd name="connsiteY32" fmla="*/ 3134475 h 3734631"/>
                <a:gd name="connsiteX33" fmla="*/ 642925 w 4569687"/>
                <a:gd name="connsiteY33" fmla="*/ 3090891 h 3734631"/>
                <a:gd name="connsiteX34" fmla="*/ 634894 w 4569687"/>
                <a:gd name="connsiteY34" fmla="*/ 3098188 h 3734631"/>
                <a:gd name="connsiteX35" fmla="*/ 407216 w 4569687"/>
                <a:gd name="connsiteY35" fmla="*/ 3167734 h 3734631"/>
                <a:gd name="connsiteX36" fmla="*/ 0 w 4569687"/>
                <a:gd name="connsiteY36" fmla="*/ 2760518 h 3734631"/>
                <a:gd name="connsiteX37" fmla="*/ 407216 w 4569687"/>
                <a:gd name="connsiteY37" fmla="*/ 2353302 h 3734631"/>
                <a:gd name="connsiteX38" fmla="*/ 489284 w 4569687"/>
                <a:gd name="connsiteY38" fmla="*/ 2361575 h 3734631"/>
                <a:gd name="connsiteX39" fmla="*/ 508084 w 4569687"/>
                <a:gd name="connsiteY39" fmla="*/ 2367411 h 3734631"/>
                <a:gd name="connsiteX40" fmla="*/ 503849 w 4569687"/>
                <a:gd name="connsiteY40" fmla="*/ 2325400 h 3734631"/>
                <a:gd name="connsiteX41" fmla="*/ 1121688 w 4569687"/>
                <a:gd name="connsiteY41" fmla="*/ 1707561 h 3734631"/>
                <a:gd name="connsiteX42" fmla="*/ 1246204 w 4569687"/>
                <a:gd name="connsiteY42" fmla="*/ 1720113 h 3734631"/>
                <a:gd name="connsiteX43" fmla="*/ 1284356 w 4569687"/>
                <a:gd name="connsiteY43" fmla="*/ 1731957 h 3734631"/>
                <a:gd name="connsiteX44" fmla="*/ 1305976 w 4569687"/>
                <a:gd name="connsiteY44" fmla="*/ 1705754 h 3734631"/>
                <a:gd name="connsiteX45" fmla="*/ 1742854 w 4569687"/>
                <a:gd name="connsiteY45" fmla="*/ 1524793 h 3734631"/>
                <a:gd name="connsiteX46" fmla="*/ 1760288 w 4569687"/>
                <a:gd name="connsiteY46" fmla="*/ 1526551 h 3734631"/>
                <a:gd name="connsiteX47" fmla="*/ 1748032 w 4569687"/>
                <a:gd name="connsiteY47" fmla="*/ 1487068 h 3734631"/>
                <a:gd name="connsiteX48" fmla="*/ 1742854 w 4569687"/>
                <a:gd name="connsiteY48" fmla="*/ 1435701 h 3734631"/>
                <a:gd name="connsiteX49" fmla="*/ 1946367 w 4569687"/>
                <a:gd name="connsiteY49" fmla="*/ 1185999 h 3734631"/>
                <a:gd name="connsiteX50" fmla="*/ 1956892 w 4569687"/>
                <a:gd name="connsiteY50" fmla="*/ 1184938 h 3734631"/>
                <a:gd name="connsiteX51" fmla="*/ 1963928 w 4569687"/>
                <a:gd name="connsiteY51" fmla="*/ 1115143 h 3734631"/>
                <a:gd name="connsiteX52" fmla="*/ 2450363 w 4569687"/>
                <a:gd name="connsiteY52" fmla="*/ 718687 h 3734631"/>
                <a:gd name="connsiteX53" fmla="*/ 2520904 w 4569687"/>
                <a:gd name="connsiteY53" fmla="*/ 725798 h 3734631"/>
                <a:gd name="connsiteX54" fmla="*/ 2611712 w 4569687"/>
                <a:gd name="connsiteY54" fmla="*/ 0 h 3734631"/>
                <a:gd name="connsiteX0" fmla="*/ 2611712 w 4569687"/>
                <a:gd name="connsiteY0" fmla="*/ 0 h 3743131"/>
                <a:gd name="connsiteX1" fmla="*/ 2927539 w 4569687"/>
                <a:gd name="connsiteY1" fmla="*/ 0 h 3743131"/>
                <a:gd name="connsiteX2" fmla="*/ 3010471 w 4569687"/>
                <a:gd name="connsiteY2" fmla="*/ 662843 h 3743131"/>
                <a:gd name="connsiteX3" fmla="*/ 3062414 w 4569687"/>
                <a:gd name="connsiteY3" fmla="*/ 672782 h 3743131"/>
                <a:gd name="connsiteX4" fmla="*/ 3375104 w 4569687"/>
                <a:gd name="connsiteY4" fmla="*/ 893768 h 3743131"/>
                <a:gd name="connsiteX5" fmla="*/ 3401966 w 4569687"/>
                <a:gd name="connsiteY5" fmla="*/ 943258 h 3743131"/>
                <a:gd name="connsiteX6" fmla="*/ 3444529 w 4569687"/>
                <a:gd name="connsiteY6" fmla="*/ 938967 h 3743131"/>
                <a:gd name="connsiteX7" fmla="*/ 3941882 w 4569687"/>
                <a:gd name="connsiteY7" fmla="*/ 1268635 h 3743131"/>
                <a:gd name="connsiteX8" fmla="*/ 3950232 w 4569687"/>
                <a:gd name="connsiteY8" fmla="*/ 1295533 h 3743131"/>
                <a:gd name="connsiteX9" fmla="*/ 3968452 w 4569687"/>
                <a:gd name="connsiteY9" fmla="*/ 1289878 h 3743131"/>
                <a:gd name="connsiteX10" fmla="*/ 4041773 w 4569687"/>
                <a:gd name="connsiteY10" fmla="*/ 1282486 h 3743131"/>
                <a:gd name="connsiteX11" fmla="*/ 4398197 w 4569687"/>
                <a:gd name="connsiteY11" fmla="*/ 1572980 h 3743131"/>
                <a:gd name="connsiteX12" fmla="*/ 4401113 w 4569687"/>
                <a:gd name="connsiteY12" fmla="*/ 1601912 h 3743131"/>
                <a:gd name="connsiteX13" fmla="*/ 4509768 w 4569687"/>
                <a:gd name="connsiteY13" fmla="*/ 1612865 h 3743131"/>
                <a:gd name="connsiteX14" fmla="*/ 4569687 w 4569687"/>
                <a:gd name="connsiteY14" fmla="*/ 1630661 h 3743131"/>
                <a:gd name="connsiteX15" fmla="*/ 4569687 w 4569687"/>
                <a:gd name="connsiteY15" fmla="*/ 3685776 h 3743131"/>
                <a:gd name="connsiteX16" fmla="*/ 4479175 w 4569687"/>
                <a:gd name="connsiteY16" fmla="*/ 3694900 h 3743131"/>
                <a:gd name="connsiteX17" fmla="*/ 4083674 w 4569687"/>
                <a:gd name="connsiteY17" fmla="*/ 3574092 h 3743131"/>
                <a:gd name="connsiteX18" fmla="*/ 4051094 w 4569687"/>
                <a:gd name="connsiteY18" fmla="*/ 3547210 h 3743131"/>
                <a:gd name="connsiteX19" fmla="*/ 4009782 w 4569687"/>
                <a:gd name="connsiteY19" fmla="*/ 3581295 h 3743131"/>
                <a:gd name="connsiteX20" fmla="*/ 3782104 w 4569687"/>
                <a:gd name="connsiteY20" fmla="*/ 3650841 h 3743131"/>
                <a:gd name="connsiteX21" fmla="*/ 3494159 w 4569687"/>
                <a:gd name="connsiteY21" fmla="*/ 3531570 h 3743131"/>
                <a:gd name="connsiteX22" fmla="*/ 3452428 w 4569687"/>
                <a:gd name="connsiteY22" fmla="*/ 3480992 h 3743131"/>
                <a:gd name="connsiteX23" fmla="*/ 3441126 w 4569687"/>
                <a:gd name="connsiteY23" fmla="*/ 3501813 h 3743131"/>
                <a:gd name="connsiteX24" fmla="*/ 3103456 w 4569687"/>
                <a:gd name="connsiteY24" fmla="*/ 3681351 h 3743131"/>
                <a:gd name="connsiteX25" fmla="*/ 2815511 w 4569687"/>
                <a:gd name="connsiteY25" fmla="*/ 3562080 h 3743131"/>
                <a:gd name="connsiteX26" fmla="*/ 2772231 w 4569687"/>
                <a:gd name="connsiteY26" fmla="*/ 3509625 h 3743131"/>
                <a:gd name="connsiteX27" fmla="*/ 2697608 w 4569687"/>
                <a:gd name="connsiteY27" fmla="*/ 3571194 h 3743131"/>
                <a:gd name="connsiteX28" fmla="*/ 2162552 w 4569687"/>
                <a:gd name="connsiteY28" fmla="*/ 3734631 h 3743131"/>
                <a:gd name="connsiteX29" fmla="*/ 1334207 w 4569687"/>
                <a:gd name="connsiteY29" fmla="*/ 3340352 h 3743131"/>
                <a:gd name="connsiteX30" fmla="*/ 1046262 w 4569687"/>
                <a:gd name="connsiteY30" fmla="*/ 3459623 h 3743131"/>
                <a:gd name="connsiteX31" fmla="*/ 647319 w 4569687"/>
                <a:gd name="connsiteY31" fmla="*/ 3134475 h 3743131"/>
                <a:gd name="connsiteX32" fmla="*/ 642925 w 4569687"/>
                <a:gd name="connsiteY32" fmla="*/ 3090891 h 3743131"/>
                <a:gd name="connsiteX33" fmla="*/ 634894 w 4569687"/>
                <a:gd name="connsiteY33" fmla="*/ 3098188 h 3743131"/>
                <a:gd name="connsiteX34" fmla="*/ 407216 w 4569687"/>
                <a:gd name="connsiteY34" fmla="*/ 3167734 h 3743131"/>
                <a:gd name="connsiteX35" fmla="*/ 0 w 4569687"/>
                <a:gd name="connsiteY35" fmla="*/ 2760518 h 3743131"/>
                <a:gd name="connsiteX36" fmla="*/ 407216 w 4569687"/>
                <a:gd name="connsiteY36" fmla="*/ 2353302 h 3743131"/>
                <a:gd name="connsiteX37" fmla="*/ 489284 w 4569687"/>
                <a:gd name="connsiteY37" fmla="*/ 2361575 h 3743131"/>
                <a:gd name="connsiteX38" fmla="*/ 508084 w 4569687"/>
                <a:gd name="connsiteY38" fmla="*/ 2367411 h 3743131"/>
                <a:gd name="connsiteX39" fmla="*/ 503849 w 4569687"/>
                <a:gd name="connsiteY39" fmla="*/ 2325400 h 3743131"/>
                <a:gd name="connsiteX40" fmla="*/ 1121688 w 4569687"/>
                <a:gd name="connsiteY40" fmla="*/ 1707561 h 3743131"/>
                <a:gd name="connsiteX41" fmla="*/ 1246204 w 4569687"/>
                <a:gd name="connsiteY41" fmla="*/ 1720113 h 3743131"/>
                <a:gd name="connsiteX42" fmla="*/ 1284356 w 4569687"/>
                <a:gd name="connsiteY42" fmla="*/ 1731957 h 3743131"/>
                <a:gd name="connsiteX43" fmla="*/ 1305976 w 4569687"/>
                <a:gd name="connsiteY43" fmla="*/ 1705754 h 3743131"/>
                <a:gd name="connsiteX44" fmla="*/ 1742854 w 4569687"/>
                <a:gd name="connsiteY44" fmla="*/ 1524793 h 3743131"/>
                <a:gd name="connsiteX45" fmla="*/ 1760288 w 4569687"/>
                <a:gd name="connsiteY45" fmla="*/ 1526551 h 3743131"/>
                <a:gd name="connsiteX46" fmla="*/ 1748032 w 4569687"/>
                <a:gd name="connsiteY46" fmla="*/ 1487068 h 3743131"/>
                <a:gd name="connsiteX47" fmla="*/ 1742854 w 4569687"/>
                <a:gd name="connsiteY47" fmla="*/ 1435701 h 3743131"/>
                <a:gd name="connsiteX48" fmla="*/ 1946367 w 4569687"/>
                <a:gd name="connsiteY48" fmla="*/ 1185999 h 3743131"/>
                <a:gd name="connsiteX49" fmla="*/ 1956892 w 4569687"/>
                <a:gd name="connsiteY49" fmla="*/ 1184938 h 3743131"/>
                <a:gd name="connsiteX50" fmla="*/ 1963928 w 4569687"/>
                <a:gd name="connsiteY50" fmla="*/ 1115143 h 3743131"/>
                <a:gd name="connsiteX51" fmla="*/ 2450363 w 4569687"/>
                <a:gd name="connsiteY51" fmla="*/ 718687 h 3743131"/>
                <a:gd name="connsiteX52" fmla="*/ 2520904 w 4569687"/>
                <a:gd name="connsiteY52" fmla="*/ 725798 h 3743131"/>
                <a:gd name="connsiteX53" fmla="*/ 2611712 w 4569687"/>
                <a:gd name="connsiteY53" fmla="*/ 0 h 3743131"/>
                <a:gd name="connsiteX0" fmla="*/ 2611712 w 4569687"/>
                <a:gd name="connsiteY0" fmla="*/ 0 h 3741630"/>
                <a:gd name="connsiteX1" fmla="*/ 2927539 w 4569687"/>
                <a:gd name="connsiteY1" fmla="*/ 0 h 3741630"/>
                <a:gd name="connsiteX2" fmla="*/ 3010471 w 4569687"/>
                <a:gd name="connsiteY2" fmla="*/ 662843 h 3741630"/>
                <a:gd name="connsiteX3" fmla="*/ 3062414 w 4569687"/>
                <a:gd name="connsiteY3" fmla="*/ 672782 h 3741630"/>
                <a:gd name="connsiteX4" fmla="*/ 3375104 w 4569687"/>
                <a:gd name="connsiteY4" fmla="*/ 893768 h 3741630"/>
                <a:gd name="connsiteX5" fmla="*/ 3401966 w 4569687"/>
                <a:gd name="connsiteY5" fmla="*/ 943258 h 3741630"/>
                <a:gd name="connsiteX6" fmla="*/ 3444529 w 4569687"/>
                <a:gd name="connsiteY6" fmla="*/ 938967 h 3741630"/>
                <a:gd name="connsiteX7" fmla="*/ 3941882 w 4569687"/>
                <a:gd name="connsiteY7" fmla="*/ 1268635 h 3741630"/>
                <a:gd name="connsiteX8" fmla="*/ 3950232 w 4569687"/>
                <a:gd name="connsiteY8" fmla="*/ 1295533 h 3741630"/>
                <a:gd name="connsiteX9" fmla="*/ 3968452 w 4569687"/>
                <a:gd name="connsiteY9" fmla="*/ 1289878 h 3741630"/>
                <a:gd name="connsiteX10" fmla="*/ 4041773 w 4569687"/>
                <a:gd name="connsiteY10" fmla="*/ 1282486 h 3741630"/>
                <a:gd name="connsiteX11" fmla="*/ 4398197 w 4569687"/>
                <a:gd name="connsiteY11" fmla="*/ 1572980 h 3741630"/>
                <a:gd name="connsiteX12" fmla="*/ 4401113 w 4569687"/>
                <a:gd name="connsiteY12" fmla="*/ 1601912 h 3741630"/>
                <a:gd name="connsiteX13" fmla="*/ 4509768 w 4569687"/>
                <a:gd name="connsiteY13" fmla="*/ 1612865 h 3741630"/>
                <a:gd name="connsiteX14" fmla="*/ 4569687 w 4569687"/>
                <a:gd name="connsiteY14" fmla="*/ 1630661 h 3741630"/>
                <a:gd name="connsiteX15" fmla="*/ 4569687 w 4569687"/>
                <a:gd name="connsiteY15" fmla="*/ 3685776 h 3741630"/>
                <a:gd name="connsiteX16" fmla="*/ 4479175 w 4569687"/>
                <a:gd name="connsiteY16" fmla="*/ 3694900 h 3741630"/>
                <a:gd name="connsiteX17" fmla="*/ 4083674 w 4569687"/>
                <a:gd name="connsiteY17" fmla="*/ 3574092 h 3741630"/>
                <a:gd name="connsiteX18" fmla="*/ 4051094 w 4569687"/>
                <a:gd name="connsiteY18" fmla="*/ 3547210 h 3741630"/>
                <a:gd name="connsiteX19" fmla="*/ 4009782 w 4569687"/>
                <a:gd name="connsiteY19" fmla="*/ 3581295 h 3741630"/>
                <a:gd name="connsiteX20" fmla="*/ 3782104 w 4569687"/>
                <a:gd name="connsiteY20" fmla="*/ 3650841 h 3741630"/>
                <a:gd name="connsiteX21" fmla="*/ 3494159 w 4569687"/>
                <a:gd name="connsiteY21" fmla="*/ 3531570 h 3741630"/>
                <a:gd name="connsiteX22" fmla="*/ 3452428 w 4569687"/>
                <a:gd name="connsiteY22" fmla="*/ 3480992 h 3741630"/>
                <a:gd name="connsiteX23" fmla="*/ 3441126 w 4569687"/>
                <a:gd name="connsiteY23" fmla="*/ 3501813 h 3741630"/>
                <a:gd name="connsiteX24" fmla="*/ 3103456 w 4569687"/>
                <a:gd name="connsiteY24" fmla="*/ 3681351 h 3741630"/>
                <a:gd name="connsiteX25" fmla="*/ 2815511 w 4569687"/>
                <a:gd name="connsiteY25" fmla="*/ 3562080 h 3741630"/>
                <a:gd name="connsiteX26" fmla="*/ 2772231 w 4569687"/>
                <a:gd name="connsiteY26" fmla="*/ 3509625 h 3741630"/>
                <a:gd name="connsiteX27" fmla="*/ 2697608 w 4569687"/>
                <a:gd name="connsiteY27" fmla="*/ 3571194 h 3741630"/>
                <a:gd name="connsiteX28" fmla="*/ 2162552 w 4569687"/>
                <a:gd name="connsiteY28" fmla="*/ 3734631 h 3741630"/>
                <a:gd name="connsiteX29" fmla="*/ 1390478 w 4569687"/>
                <a:gd name="connsiteY29" fmla="*/ 3368488 h 3741630"/>
                <a:gd name="connsiteX30" fmla="*/ 1046262 w 4569687"/>
                <a:gd name="connsiteY30" fmla="*/ 3459623 h 3741630"/>
                <a:gd name="connsiteX31" fmla="*/ 647319 w 4569687"/>
                <a:gd name="connsiteY31" fmla="*/ 3134475 h 3741630"/>
                <a:gd name="connsiteX32" fmla="*/ 642925 w 4569687"/>
                <a:gd name="connsiteY32" fmla="*/ 3090891 h 3741630"/>
                <a:gd name="connsiteX33" fmla="*/ 634894 w 4569687"/>
                <a:gd name="connsiteY33" fmla="*/ 3098188 h 3741630"/>
                <a:gd name="connsiteX34" fmla="*/ 407216 w 4569687"/>
                <a:gd name="connsiteY34" fmla="*/ 3167734 h 3741630"/>
                <a:gd name="connsiteX35" fmla="*/ 0 w 4569687"/>
                <a:gd name="connsiteY35" fmla="*/ 2760518 h 3741630"/>
                <a:gd name="connsiteX36" fmla="*/ 407216 w 4569687"/>
                <a:gd name="connsiteY36" fmla="*/ 2353302 h 3741630"/>
                <a:gd name="connsiteX37" fmla="*/ 489284 w 4569687"/>
                <a:gd name="connsiteY37" fmla="*/ 2361575 h 3741630"/>
                <a:gd name="connsiteX38" fmla="*/ 508084 w 4569687"/>
                <a:gd name="connsiteY38" fmla="*/ 2367411 h 3741630"/>
                <a:gd name="connsiteX39" fmla="*/ 503849 w 4569687"/>
                <a:gd name="connsiteY39" fmla="*/ 2325400 h 3741630"/>
                <a:gd name="connsiteX40" fmla="*/ 1121688 w 4569687"/>
                <a:gd name="connsiteY40" fmla="*/ 1707561 h 3741630"/>
                <a:gd name="connsiteX41" fmla="*/ 1246204 w 4569687"/>
                <a:gd name="connsiteY41" fmla="*/ 1720113 h 3741630"/>
                <a:gd name="connsiteX42" fmla="*/ 1284356 w 4569687"/>
                <a:gd name="connsiteY42" fmla="*/ 1731957 h 3741630"/>
                <a:gd name="connsiteX43" fmla="*/ 1305976 w 4569687"/>
                <a:gd name="connsiteY43" fmla="*/ 1705754 h 3741630"/>
                <a:gd name="connsiteX44" fmla="*/ 1742854 w 4569687"/>
                <a:gd name="connsiteY44" fmla="*/ 1524793 h 3741630"/>
                <a:gd name="connsiteX45" fmla="*/ 1760288 w 4569687"/>
                <a:gd name="connsiteY45" fmla="*/ 1526551 h 3741630"/>
                <a:gd name="connsiteX46" fmla="*/ 1748032 w 4569687"/>
                <a:gd name="connsiteY46" fmla="*/ 1487068 h 3741630"/>
                <a:gd name="connsiteX47" fmla="*/ 1742854 w 4569687"/>
                <a:gd name="connsiteY47" fmla="*/ 1435701 h 3741630"/>
                <a:gd name="connsiteX48" fmla="*/ 1946367 w 4569687"/>
                <a:gd name="connsiteY48" fmla="*/ 1185999 h 3741630"/>
                <a:gd name="connsiteX49" fmla="*/ 1956892 w 4569687"/>
                <a:gd name="connsiteY49" fmla="*/ 1184938 h 3741630"/>
                <a:gd name="connsiteX50" fmla="*/ 1963928 w 4569687"/>
                <a:gd name="connsiteY50" fmla="*/ 1115143 h 3741630"/>
                <a:gd name="connsiteX51" fmla="*/ 2450363 w 4569687"/>
                <a:gd name="connsiteY51" fmla="*/ 718687 h 3741630"/>
                <a:gd name="connsiteX52" fmla="*/ 2520904 w 4569687"/>
                <a:gd name="connsiteY52" fmla="*/ 725798 h 3741630"/>
                <a:gd name="connsiteX53" fmla="*/ 2611712 w 4569687"/>
                <a:gd name="connsiteY53" fmla="*/ 0 h 37416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4569687" h="3734730">
                  <a:moveTo>
                    <a:pt x="2611712" y="0"/>
                  </a:moveTo>
                  <a:lnTo>
                    <a:pt x="2927539" y="0"/>
                  </a:lnTo>
                  <a:lnTo>
                    <a:pt x="3010471" y="662843"/>
                  </a:lnTo>
                  <a:lnTo>
                    <a:pt x="3062414" y="672782"/>
                  </a:lnTo>
                  <a:cubicBezTo>
                    <a:pt x="3191764" y="706062"/>
                    <a:pt x="3302353" y="786083"/>
                    <a:pt x="3375104" y="893768"/>
                  </a:cubicBezTo>
                  <a:lnTo>
                    <a:pt x="3401966" y="943258"/>
                  </a:lnTo>
                  <a:lnTo>
                    <a:pt x="3444529" y="938967"/>
                  </a:lnTo>
                  <a:cubicBezTo>
                    <a:pt x="3668109" y="938967"/>
                    <a:pt x="3859940" y="1074903"/>
                    <a:pt x="3941882" y="1268635"/>
                  </a:cubicBezTo>
                  <a:lnTo>
                    <a:pt x="3950232" y="1295533"/>
                  </a:lnTo>
                  <a:lnTo>
                    <a:pt x="3968452" y="1289878"/>
                  </a:lnTo>
                  <a:cubicBezTo>
                    <a:pt x="3992135" y="1285031"/>
                    <a:pt x="4016657" y="1282486"/>
                    <a:pt x="4041773" y="1282486"/>
                  </a:cubicBezTo>
                  <a:cubicBezTo>
                    <a:pt x="4217586" y="1282486"/>
                    <a:pt x="4364272" y="1407196"/>
                    <a:pt x="4398197" y="1572980"/>
                  </a:cubicBezTo>
                  <a:lnTo>
                    <a:pt x="4401113" y="1601912"/>
                  </a:lnTo>
                  <a:lnTo>
                    <a:pt x="4509768" y="1612865"/>
                  </a:lnTo>
                  <a:lnTo>
                    <a:pt x="4569687" y="1630661"/>
                  </a:lnTo>
                  <a:lnTo>
                    <a:pt x="4569687" y="3685776"/>
                  </a:lnTo>
                  <a:lnTo>
                    <a:pt x="4479175" y="3694900"/>
                  </a:lnTo>
                  <a:cubicBezTo>
                    <a:pt x="4332673" y="3694900"/>
                    <a:pt x="4196572" y="3650364"/>
                    <a:pt x="4083674" y="3574092"/>
                  </a:cubicBezTo>
                  <a:lnTo>
                    <a:pt x="4051094" y="3547210"/>
                  </a:lnTo>
                  <a:lnTo>
                    <a:pt x="4009782" y="3581295"/>
                  </a:lnTo>
                  <a:cubicBezTo>
                    <a:pt x="3944790" y="3625203"/>
                    <a:pt x="3866441" y="3650841"/>
                    <a:pt x="3782104" y="3650841"/>
                  </a:cubicBezTo>
                  <a:cubicBezTo>
                    <a:pt x="3669655" y="3650841"/>
                    <a:pt x="3567851" y="3605262"/>
                    <a:pt x="3494159" y="3531570"/>
                  </a:cubicBezTo>
                  <a:lnTo>
                    <a:pt x="3452428" y="3480992"/>
                  </a:lnTo>
                  <a:lnTo>
                    <a:pt x="3441126" y="3501813"/>
                  </a:lnTo>
                  <a:cubicBezTo>
                    <a:pt x="3367946" y="3610134"/>
                    <a:pt x="3244018" y="3681351"/>
                    <a:pt x="3103456" y="3681351"/>
                  </a:cubicBezTo>
                  <a:cubicBezTo>
                    <a:pt x="2991007" y="3681351"/>
                    <a:pt x="2889203" y="3635772"/>
                    <a:pt x="2815511" y="3562080"/>
                  </a:cubicBezTo>
                  <a:lnTo>
                    <a:pt x="2772231" y="3509625"/>
                  </a:lnTo>
                  <a:lnTo>
                    <a:pt x="2697608" y="3571194"/>
                  </a:lnTo>
                  <a:cubicBezTo>
                    <a:pt x="2544873" y="3674380"/>
                    <a:pt x="2382991" y="3737583"/>
                    <a:pt x="2162552" y="3734631"/>
                  </a:cubicBezTo>
                  <a:cubicBezTo>
                    <a:pt x="1740716" y="3728982"/>
                    <a:pt x="1534323" y="3547967"/>
                    <a:pt x="1390478" y="3368488"/>
                  </a:cubicBezTo>
                  <a:cubicBezTo>
                    <a:pt x="1316786" y="3442180"/>
                    <a:pt x="1170122" y="3498625"/>
                    <a:pt x="1046262" y="3459623"/>
                  </a:cubicBezTo>
                  <a:cubicBezTo>
                    <a:pt x="922402" y="3420621"/>
                    <a:pt x="685290" y="3320037"/>
                    <a:pt x="647319" y="3134475"/>
                  </a:cubicBezTo>
                  <a:lnTo>
                    <a:pt x="642925" y="3090891"/>
                  </a:lnTo>
                  <a:lnTo>
                    <a:pt x="634894" y="3098188"/>
                  </a:lnTo>
                  <a:cubicBezTo>
                    <a:pt x="569902" y="3142096"/>
                    <a:pt x="491553" y="3167734"/>
                    <a:pt x="407216" y="3167734"/>
                  </a:cubicBezTo>
                  <a:cubicBezTo>
                    <a:pt x="182317" y="3167734"/>
                    <a:pt x="0" y="2985417"/>
                    <a:pt x="0" y="2760518"/>
                  </a:cubicBezTo>
                  <a:cubicBezTo>
                    <a:pt x="0" y="2535619"/>
                    <a:pt x="182317" y="2353302"/>
                    <a:pt x="407216" y="2353302"/>
                  </a:cubicBezTo>
                  <a:cubicBezTo>
                    <a:pt x="435328" y="2353302"/>
                    <a:pt x="462775" y="2356151"/>
                    <a:pt x="489284" y="2361575"/>
                  </a:cubicBezTo>
                  <a:lnTo>
                    <a:pt x="508084" y="2367411"/>
                  </a:lnTo>
                  <a:lnTo>
                    <a:pt x="503849" y="2325400"/>
                  </a:lnTo>
                  <a:cubicBezTo>
                    <a:pt x="503849" y="1984177"/>
                    <a:pt x="780465" y="1707561"/>
                    <a:pt x="1121688" y="1707561"/>
                  </a:cubicBezTo>
                  <a:cubicBezTo>
                    <a:pt x="1164341" y="1707561"/>
                    <a:pt x="1205984" y="1711883"/>
                    <a:pt x="1246204" y="1720113"/>
                  </a:cubicBezTo>
                  <a:lnTo>
                    <a:pt x="1284356" y="1731957"/>
                  </a:lnTo>
                  <a:lnTo>
                    <a:pt x="1305976" y="1705754"/>
                  </a:lnTo>
                  <a:cubicBezTo>
                    <a:pt x="1417783" y="1593947"/>
                    <a:pt x="1572242" y="1524793"/>
                    <a:pt x="1742854" y="1524793"/>
                  </a:cubicBezTo>
                  <a:lnTo>
                    <a:pt x="1760288" y="1526551"/>
                  </a:lnTo>
                  <a:lnTo>
                    <a:pt x="1748032" y="1487068"/>
                  </a:lnTo>
                  <a:cubicBezTo>
                    <a:pt x="1744637" y="1470476"/>
                    <a:pt x="1742854" y="1453297"/>
                    <a:pt x="1742854" y="1435701"/>
                  </a:cubicBezTo>
                  <a:cubicBezTo>
                    <a:pt x="1742854" y="1312531"/>
                    <a:pt x="1830222" y="1209766"/>
                    <a:pt x="1946367" y="1185999"/>
                  </a:cubicBezTo>
                  <a:lnTo>
                    <a:pt x="1956892" y="1184938"/>
                  </a:lnTo>
                  <a:lnTo>
                    <a:pt x="1963928" y="1115143"/>
                  </a:lnTo>
                  <a:cubicBezTo>
                    <a:pt x="2010227" y="888886"/>
                    <a:pt x="2210419" y="718687"/>
                    <a:pt x="2450363" y="718687"/>
                  </a:cubicBezTo>
                  <a:lnTo>
                    <a:pt x="2520904" y="725798"/>
                  </a:lnTo>
                  <a:lnTo>
                    <a:pt x="261171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D0429EA9-A20D-4800-80F6-48970138B795}"/>
                </a:ext>
              </a:extLst>
            </p:cNvPr>
            <p:cNvGrpSpPr/>
            <p:nvPr userDrawn="1"/>
          </p:nvGrpSpPr>
          <p:grpSpPr>
            <a:xfrm>
              <a:off x="6992136" y="387072"/>
              <a:ext cx="704897" cy="1355021"/>
              <a:chOff x="5304862" y="-789923"/>
              <a:chExt cx="645890" cy="1241591"/>
            </a:xfrm>
          </p:grpSpPr>
          <p:grpSp>
            <p:nvGrpSpPr>
              <p:cNvPr id="9" name="그룹 8">
                <a:extLst>
                  <a:ext uri="{FF2B5EF4-FFF2-40B4-BE49-F238E27FC236}">
                    <a16:creationId xmlns:a16="http://schemas.microsoft.com/office/drawing/2014/main" id="{4817FF4C-CE41-4E26-9FB9-CB745F3234F3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16" name="이등변 삼각형 49">
                  <a:extLst>
                    <a:ext uri="{FF2B5EF4-FFF2-40B4-BE49-F238E27FC236}">
                      <a16:creationId xmlns:a16="http://schemas.microsoft.com/office/drawing/2014/main" id="{688B8353-32F5-4D6E-81D9-D597B60FA9D3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7" name="자유형: 도형 16">
                  <a:extLst>
                    <a:ext uri="{FF2B5EF4-FFF2-40B4-BE49-F238E27FC236}">
                      <a16:creationId xmlns:a16="http://schemas.microsoft.com/office/drawing/2014/main" id="{155478D4-44EA-48AE-860F-E368AD673D03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8" name="자유형: 도형 17">
                  <a:extLst>
                    <a:ext uri="{FF2B5EF4-FFF2-40B4-BE49-F238E27FC236}">
                      <a16:creationId xmlns:a16="http://schemas.microsoft.com/office/drawing/2014/main" id="{1861CCC0-CB32-42D2-947D-1907817DDDAE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" name="타원 11">
                <a:extLst>
                  <a:ext uri="{FF2B5EF4-FFF2-40B4-BE49-F238E27FC236}">
                    <a16:creationId xmlns:a16="http://schemas.microsoft.com/office/drawing/2014/main" id="{E3ED5D5D-DC92-4BF6-B431-CE8E43382FD0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직사각형 12">
                <a:extLst>
                  <a:ext uri="{FF2B5EF4-FFF2-40B4-BE49-F238E27FC236}">
                    <a16:creationId xmlns:a16="http://schemas.microsoft.com/office/drawing/2014/main" id="{57F372C6-9816-462E-83F5-DFD56E8AF164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자유형: 도형 13">
                <a:extLst>
                  <a:ext uri="{FF2B5EF4-FFF2-40B4-BE49-F238E27FC236}">
                    <a16:creationId xmlns:a16="http://schemas.microsoft.com/office/drawing/2014/main" id="{F07321F0-763D-431A-87E5-1BD5F333CAE1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자유형: 도형 14">
                <a:extLst>
                  <a:ext uri="{FF2B5EF4-FFF2-40B4-BE49-F238E27FC236}">
                    <a16:creationId xmlns:a16="http://schemas.microsoft.com/office/drawing/2014/main" id="{D39A1E25-A8B6-4EE4-8AC8-D262A0C0D580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2987824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411510"/>
            <a:ext cx="2303282" cy="136815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1779662"/>
            <a:ext cx="2303282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C5AC382A-C3B5-4BE0-B805-8F9094AFD7DC}"/>
              </a:ext>
            </a:extLst>
          </p:cNvPr>
          <p:cNvGrpSpPr/>
          <p:nvPr userDrawn="1"/>
        </p:nvGrpSpPr>
        <p:grpSpPr>
          <a:xfrm>
            <a:off x="0" y="2571749"/>
            <a:ext cx="2984923" cy="2571751"/>
            <a:chOff x="0" y="2571749"/>
            <a:chExt cx="2984923" cy="2571751"/>
          </a:xfrm>
        </p:grpSpPr>
        <p:grpSp>
          <p:nvGrpSpPr>
            <p:cNvPr id="6" name="Group 5"/>
            <p:cNvGrpSpPr/>
            <p:nvPr userDrawn="1"/>
          </p:nvGrpSpPr>
          <p:grpSpPr>
            <a:xfrm>
              <a:off x="0" y="4032469"/>
              <a:ext cx="2984923" cy="1111031"/>
              <a:chOff x="0" y="4032469"/>
              <a:chExt cx="2984923" cy="1111031"/>
            </a:xfrm>
          </p:grpSpPr>
          <p:sp>
            <p:nvSpPr>
              <p:cNvPr id="2" name="Rectangle 1"/>
              <p:cNvSpPr/>
              <p:nvPr userDrawn="1"/>
            </p:nvSpPr>
            <p:spPr>
              <a:xfrm>
                <a:off x="2527176" y="4443958"/>
                <a:ext cx="457200" cy="69954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" name="Oval 2"/>
              <p:cNvSpPr/>
              <p:nvPr userDrawn="1"/>
            </p:nvSpPr>
            <p:spPr>
              <a:xfrm>
                <a:off x="2128455" y="4032469"/>
                <a:ext cx="856468" cy="85646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ectangle 7"/>
              <p:cNvSpPr/>
              <p:nvPr userDrawn="1"/>
            </p:nvSpPr>
            <p:spPr>
              <a:xfrm>
                <a:off x="0" y="4363963"/>
                <a:ext cx="449249" cy="7795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Oval 8"/>
              <p:cNvSpPr/>
              <p:nvPr userDrawn="1"/>
            </p:nvSpPr>
            <p:spPr>
              <a:xfrm>
                <a:off x="0" y="4117025"/>
                <a:ext cx="457200" cy="457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6" name="자유형: 도형 25">
              <a:extLst>
                <a:ext uri="{FF2B5EF4-FFF2-40B4-BE49-F238E27FC236}">
                  <a16:creationId xmlns:a16="http://schemas.microsoft.com/office/drawing/2014/main" id="{A909D931-338B-4F68-B73A-DDF2CA17DD12}"/>
                </a:ext>
              </a:extLst>
            </p:cNvPr>
            <p:cNvSpPr/>
            <p:nvPr userDrawn="1"/>
          </p:nvSpPr>
          <p:spPr>
            <a:xfrm>
              <a:off x="0" y="3170955"/>
              <a:ext cx="2544134" cy="1972545"/>
            </a:xfrm>
            <a:custGeom>
              <a:avLst/>
              <a:gdLst>
                <a:gd name="connsiteX0" fmla="*/ 1395974 w 2544134"/>
                <a:gd name="connsiteY0" fmla="*/ 0 h 1972545"/>
                <a:gd name="connsiteX1" fmla="*/ 1581175 w 2544134"/>
                <a:gd name="connsiteY1" fmla="*/ 0 h 1972545"/>
                <a:gd name="connsiteX2" fmla="*/ 1629807 w 2544134"/>
                <a:gd name="connsiteY2" fmla="*/ 388693 h 1972545"/>
                <a:gd name="connsiteX3" fmla="*/ 1660266 w 2544134"/>
                <a:gd name="connsiteY3" fmla="*/ 394521 h 1972545"/>
                <a:gd name="connsiteX4" fmla="*/ 1843628 w 2544134"/>
                <a:gd name="connsiteY4" fmla="*/ 524107 h 1972545"/>
                <a:gd name="connsiteX5" fmla="*/ 1859380 w 2544134"/>
                <a:gd name="connsiteY5" fmla="*/ 553128 h 1972545"/>
                <a:gd name="connsiteX6" fmla="*/ 1884339 w 2544134"/>
                <a:gd name="connsiteY6" fmla="*/ 550612 h 1972545"/>
                <a:gd name="connsiteX7" fmla="*/ 2175988 w 2544134"/>
                <a:gd name="connsiteY7" fmla="*/ 743930 h 1972545"/>
                <a:gd name="connsiteX8" fmla="*/ 2180885 w 2544134"/>
                <a:gd name="connsiteY8" fmla="*/ 759703 h 1972545"/>
                <a:gd name="connsiteX9" fmla="*/ 2191569 w 2544134"/>
                <a:gd name="connsiteY9" fmla="*/ 756387 h 1972545"/>
                <a:gd name="connsiteX10" fmla="*/ 2234564 w 2544134"/>
                <a:gd name="connsiteY10" fmla="*/ 752052 h 1972545"/>
                <a:gd name="connsiteX11" fmla="*/ 2443572 w 2544134"/>
                <a:gd name="connsiteY11" fmla="*/ 922399 h 1972545"/>
                <a:gd name="connsiteX12" fmla="*/ 2445282 w 2544134"/>
                <a:gd name="connsiteY12" fmla="*/ 939364 h 1972545"/>
                <a:gd name="connsiteX13" fmla="*/ 2508998 w 2544134"/>
                <a:gd name="connsiteY13" fmla="*/ 945787 h 1972545"/>
                <a:gd name="connsiteX14" fmla="*/ 2544134 w 2544134"/>
                <a:gd name="connsiteY14" fmla="*/ 956223 h 1972545"/>
                <a:gd name="connsiteX15" fmla="*/ 2544134 w 2544134"/>
                <a:gd name="connsiteY15" fmla="*/ 1972545 h 1972545"/>
                <a:gd name="connsiteX16" fmla="*/ 354884 w 2544134"/>
                <a:gd name="connsiteY16" fmla="*/ 1972545 h 1972545"/>
                <a:gd name="connsiteX17" fmla="*/ 342134 w 2544134"/>
                <a:gd name="connsiteY17" fmla="*/ 1965625 h 1972545"/>
                <a:gd name="connsiteX18" fmla="*/ 244050 w 2544134"/>
                <a:gd name="connsiteY18" fmla="*/ 1838062 h 1972545"/>
                <a:gd name="connsiteX19" fmla="*/ 241474 w 2544134"/>
                <a:gd name="connsiteY19" fmla="*/ 1812505 h 1972545"/>
                <a:gd name="connsiteX20" fmla="*/ 236764 w 2544134"/>
                <a:gd name="connsiteY20" fmla="*/ 1816784 h 1972545"/>
                <a:gd name="connsiteX21" fmla="*/ 103253 w 2544134"/>
                <a:gd name="connsiteY21" fmla="*/ 1857566 h 1972545"/>
                <a:gd name="connsiteX22" fmla="*/ 10304 w 2544134"/>
                <a:gd name="connsiteY22" fmla="*/ 1838801 h 1972545"/>
                <a:gd name="connsiteX23" fmla="*/ 0 w 2544134"/>
                <a:gd name="connsiteY23" fmla="*/ 1833208 h 1972545"/>
                <a:gd name="connsiteX24" fmla="*/ 0 w 2544134"/>
                <a:gd name="connsiteY24" fmla="*/ 1404340 h 1972545"/>
                <a:gd name="connsiteX25" fmla="*/ 10304 w 2544134"/>
                <a:gd name="connsiteY25" fmla="*/ 1398747 h 1972545"/>
                <a:gd name="connsiteX26" fmla="*/ 103253 w 2544134"/>
                <a:gd name="connsiteY26" fmla="*/ 1379981 h 1972545"/>
                <a:gd name="connsiteX27" fmla="*/ 151378 w 2544134"/>
                <a:gd name="connsiteY27" fmla="*/ 1384832 h 1972545"/>
                <a:gd name="connsiteX28" fmla="*/ 162402 w 2544134"/>
                <a:gd name="connsiteY28" fmla="*/ 1388255 h 1972545"/>
                <a:gd name="connsiteX29" fmla="*/ 159919 w 2544134"/>
                <a:gd name="connsiteY29" fmla="*/ 1363619 h 1972545"/>
                <a:gd name="connsiteX30" fmla="*/ 522221 w 2544134"/>
                <a:gd name="connsiteY30" fmla="*/ 1001317 h 1972545"/>
                <a:gd name="connsiteX31" fmla="*/ 595237 w 2544134"/>
                <a:gd name="connsiteY31" fmla="*/ 1008678 h 1972545"/>
                <a:gd name="connsiteX32" fmla="*/ 617610 w 2544134"/>
                <a:gd name="connsiteY32" fmla="*/ 1015623 h 1972545"/>
                <a:gd name="connsiteX33" fmla="*/ 630288 w 2544134"/>
                <a:gd name="connsiteY33" fmla="*/ 1000258 h 1972545"/>
                <a:gd name="connsiteX34" fmla="*/ 886474 w 2544134"/>
                <a:gd name="connsiteY34" fmla="*/ 894142 h 1972545"/>
                <a:gd name="connsiteX35" fmla="*/ 896697 w 2544134"/>
                <a:gd name="connsiteY35" fmla="*/ 895173 h 1972545"/>
                <a:gd name="connsiteX36" fmla="*/ 889510 w 2544134"/>
                <a:gd name="connsiteY36" fmla="*/ 872020 h 1972545"/>
                <a:gd name="connsiteX37" fmla="*/ 886474 w 2544134"/>
                <a:gd name="connsiteY37" fmla="*/ 841898 h 1972545"/>
                <a:gd name="connsiteX38" fmla="*/ 1005814 w 2544134"/>
                <a:gd name="connsiteY38" fmla="*/ 695472 h 1972545"/>
                <a:gd name="connsiteX39" fmla="*/ 1011986 w 2544134"/>
                <a:gd name="connsiteY39" fmla="*/ 694850 h 1972545"/>
                <a:gd name="connsiteX40" fmla="*/ 1016112 w 2544134"/>
                <a:gd name="connsiteY40" fmla="*/ 653922 h 1972545"/>
                <a:gd name="connsiteX41" fmla="*/ 1301359 w 2544134"/>
                <a:gd name="connsiteY41" fmla="*/ 421440 h 1972545"/>
                <a:gd name="connsiteX42" fmla="*/ 1342724 w 2544134"/>
                <a:gd name="connsiteY42" fmla="*/ 425610 h 1972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544134" h="1972545">
                  <a:moveTo>
                    <a:pt x="1395974" y="0"/>
                  </a:moveTo>
                  <a:lnTo>
                    <a:pt x="1581175" y="0"/>
                  </a:lnTo>
                  <a:lnTo>
                    <a:pt x="1629807" y="388693"/>
                  </a:lnTo>
                  <a:lnTo>
                    <a:pt x="1660266" y="394521"/>
                  </a:lnTo>
                  <a:cubicBezTo>
                    <a:pt x="1736117" y="414036"/>
                    <a:pt x="1800967" y="460961"/>
                    <a:pt x="1843628" y="524107"/>
                  </a:cubicBezTo>
                  <a:lnTo>
                    <a:pt x="1859380" y="553128"/>
                  </a:lnTo>
                  <a:lnTo>
                    <a:pt x="1884339" y="550612"/>
                  </a:lnTo>
                  <a:cubicBezTo>
                    <a:pt x="2015447" y="550612"/>
                    <a:pt x="2127937" y="630325"/>
                    <a:pt x="2175988" y="743930"/>
                  </a:cubicBezTo>
                  <a:lnTo>
                    <a:pt x="2180885" y="759703"/>
                  </a:lnTo>
                  <a:lnTo>
                    <a:pt x="2191569" y="756387"/>
                  </a:lnTo>
                  <a:cubicBezTo>
                    <a:pt x="2205457" y="753545"/>
                    <a:pt x="2219836" y="752052"/>
                    <a:pt x="2234564" y="752052"/>
                  </a:cubicBezTo>
                  <a:cubicBezTo>
                    <a:pt x="2337661" y="752052"/>
                    <a:pt x="2423678" y="825183"/>
                    <a:pt x="2443572" y="922399"/>
                  </a:cubicBezTo>
                  <a:lnTo>
                    <a:pt x="2445282" y="939364"/>
                  </a:lnTo>
                  <a:lnTo>
                    <a:pt x="2508998" y="945787"/>
                  </a:lnTo>
                  <a:lnTo>
                    <a:pt x="2544134" y="956223"/>
                  </a:lnTo>
                  <a:lnTo>
                    <a:pt x="2544134" y="1972545"/>
                  </a:lnTo>
                  <a:lnTo>
                    <a:pt x="354884" y="1972545"/>
                  </a:lnTo>
                  <a:lnTo>
                    <a:pt x="342134" y="1965625"/>
                  </a:lnTo>
                  <a:cubicBezTo>
                    <a:pt x="295511" y="1934418"/>
                    <a:pt x="255183" y="1892469"/>
                    <a:pt x="244050" y="1838062"/>
                  </a:cubicBezTo>
                  <a:lnTo>
                    <a:pt x="241474" y="1812505"/>
                  </a:lnTo>
                  <a:lnTo>
                    <a:pt x="236764" y="1816784"/>
                  </a:lnTo>
                  <a:cubicBezTo>
                    <a:pt x="198653" y="1842531"/>
                    <a:pt x="152709" y="1857566"/>
                    <a:pt x="103253" y="1857566"/>
                  </a:cubicBezTo>
                  <a:cubicBezTo>
                    <a:pt x="70283" y="1857566"/>
                    <a:pt x="38873" y="1850884"/>
                    <a:pt x="10304" y="1838801"/>
                  </a:cubicBezTo>
                  <a:lnTo>
                    <a:pt x="0" y="1833208"/>
                  </a:lnTo>
                  <a:lnTo>
                    <a:pt x="0" y="1404340"/>
                  </a:lnTo>
                  <a:lnTo>
                    <a:pt x="10304" y="1398747"/>
                  </a:lnTo>
                  <a:cubicBezTo>
                    <a:pt x="38873" y="1386663"/>
                    <a:pt x="70283" y="1379981"/>
                    <a:pt x="103253" y="1379981"/>
                  </a:cubicBezTo>
                  <a:cubicBezTo>
                    <a:pt x="119738" y="1379981"/>
                    <a:pt x="135833" y="1381652"/>
                    <a:pt x="151378" y="1384832"/>
                  </a:cubicBezTo>
                  <a:lnTo>
                    <a:pt x="162402" y="1388255"/>
                  </a:lnTo>
                  <a:lnTo>
                    <a:pt x="159919" y="1363619"/>
                  </a:lnTo>
                  <a:cubicBezTo>
                    <a:pt x="159919" y="1163525"/>
                    <a:pt x="322127" y="1001317"/>
                    <a:pt x="522221" y="1001317"/>
                  </a:cubicBezTo>
                  <a:cubicBezTo>
                    <a:pt x="547233" y="1001317"/>
                    <a:pt x="571652" y="1003852"/>
                    <a:pt x="595237" y="1008678"/>
                  </a:cubicBezTo>
                  <a:lnTo>
                    <a:pt x="617610" y="1015623"/>
                  </a:lnTo>
                  <a:lnTo>
                    <a:pt x="630288" y="1000258"/>
                  </a:lnTo>
                  <a:cubicBezTo>
                    <a:pt x="695852" y="934694"/>
                    <a:pt x="786427" y="894142"/>
                    <a:pt x="886474" y="894142"/>
                  </a:cubicBezTo>
                  <a:lnTo>
                    <a:pt x="896697" y="895173"/>
                  </a:lnTo>
                  <a:lnTo>
                    <a:pt x="889510" y="872020"/>
                  </a:lnTo>
                  <a:cubicBezTo>
                    <a:pt x="887519" y="862290"/>
                    <a:pt x="886474" y="852216"/>
                    <a:pt x="886474" y="841898"/>
                  </a:cubicBezTo>
                  <a:cubicBezTo>
                    <a:pt x="886474" y="769671"/>
                    <a:pt x="937707" y="709409"/>
                    <a:pt x="1005814" y="695472"/>
                  </a:cubicBezTo>
                  <a:lnTo>
                    <a:pt x="1011986" y="694850"/>
                  </a:lnTo>
                  <a:lnTo>
                    <a:pt x="1016112" y="653922"/>
                  </a:lnTo>
                  <a:cubicBezTo>
                    <a:pt x="1043262" y="521245"/>
                    <a:pt x="1160655" y="421440"/>
                    <a:pt x="1301359" y="421440"/>
                  </a:cubicBezTo>
                  <a:lnTo>
                    <a:pt x="1342724" y="4256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835AEBDB-6E77-465B-802B-2411CB9307EC}"/>
                </a:ext>
              </a:extLst>
            </p:cNvPr>
            <p:cNvGrpSpPr/>
            <p:nvPr userDrawn="1"/>
          </p:nvGrpSpPr>
          <p:grpSpPr>
            <a:xfrm>
              <a:off x="1278074" y="2571749"/>
              <a:ext cx="413353" cy="794587"/>
              <a:chOff x="5304862" y="-789923"/>
              <a:chExt cx="645890" cy="1241591"/>
            </a:xfrm>
          </p:grpSpPr>
          <p:grpSp>
            <p:nvGrpSpPr>
              <p:cNvPr id="16" name="그룹 15">
                <a:extLst>
                  <a:ext uri="{FF2B5EF4-FFF2-40B4-BE49-F238E27FC236}">
                    <a16:creationId xmlns:a16="http://schemas.microsoft.com/office/drawing/2014/main" id="{5E76A47E-F7A7-4DA1-9B8C-D7B1A60D5D71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21" name="이등변 삼각형 49">
                  <a:extLst>
                    <a:ext uri="{FF2B5EF4-FFF2-40B4-BE49-F238E27FC236}">
                      <a16:creationId xmlns:a16="http://schemas.microsoft.com/office/drawing/2014/main" id="{67190486-51A1-4AB6-8B4F-B570F9832336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2" name="자유형: 도형 21">
                  <a:extLst>
                    <a:ext uri="{FF2B5EF4-FFF2-40B4-BE49-F238E27FC236}">
                      <a16:creationId xmlns:a16="http://schemas.microsoft.com/office/drawing/2014/main" id="{56F15390-B3DB-4D76-834D-291CE0D12AD3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3" name="자유형: 도형 22">
                  <a:extLst>
                    <a:ext uri="{FF2B5EF4-FFF2-40B4-BE49-F238E27FC236}">
                      <a16:creationId xmlns:a16="http://schemas.microsoft.com/office/drawing/2014/main" id="{3BA87288-70D8-4753-8DAA-8CA1C332EF6C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7" name="타원 16">
                <a:extLst>
                  <a:ext uri="{FF2B5EF4-FFF2-40B4-BE49-F238E27FC236}">
                    <a16:creationId xmlns:a16="http://schemas.microsoft.com/office/drawing/2014/main" id="{AD475AD4-CA04-4B61-9BB4-408BA6A11E05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직사각형 17">
                <a:extLst>
                  <a:ext uri="{FF2B5EF4-FFF2-40B4-BE49-F238E27FC236}">
                    <a16:creationId xmlns:a16="http://schemas.microsoft.com/office/drawing/2014/main" id="{1B106404-A3F8-4193-8435-FA430BEB5473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자유형: 도형 18">
                <a:extLst>
                  <a:ext uri="{FF2B5EF4-FFF2-40B4-BE49-F238E27FC236}">
                    <a16:creationId xmlns:a16="http://schemas.microsoft.com/office/drawing/2014/main" id="{9408417A-6F35-4CB8-93DD-4FB5074FE702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0" name="자유형: 도형 19">
                <a:extLst>
                  <a:ext uri="{FF2B5EF4-FFF2-40B4-BE49-F238E27FC236}">
                    <a16:creationId xmlns:a16="http://schemas.microsoft.com/office/drawing/2014/main" id="{3058858D-8ACE-40F2-B778-D2BFBF4553F3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2" name="Frame 11"/>
          <p:cNvSpPr/>
          <p:nvPr userDrawn="1"/>
        </p:nvSpPr>
        <p:spPr>
          <a:xfrm>
            <a:off x="251520" y="339502"/>
            <a:ext cx="8640960" cy="4464496"/>
          </a:xfrm>
          <a:prstGeom prst="frame">
            <a:avLst>
              <a:gd name="adj1" fmla="val 1236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375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llo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3476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523EB7A4-0598-4887-ACB7-E8220F8DDFED}"/>
              </a:ext>
            </a:extLst>
          </p:cNvPr>
          <p:cNvGrpSpPr/>
          <p:nvPr userDrawn="1"/>
        </p:nvGrpSpPr>
        <p:grpSpPr>
          <a:xfrm>
            <a:off x="1902711" y="232356"/>
            <a:ext cx="5620059" cy="4638441"/>
            <a:chOff x="1902711" y="497586"/>
            <a:chExt cx="5620059" cy="4638441"/>
          </a:xfrm>
        </p:grpSpPr>
        <p:grpSp>
          <p:nvGrpSpPr>
            <p:cNvPr id="53" name="그룹 52">
              <a:extLst>
                <a:ext uri="{FF2B5EF4-FFF2-40B4-BE49-F238E27FC236}">
                  <a16:creationId xmlns:a16="http://schemas.microsoft.com/office/drawing/2014/main" id="{C4167999-582F-4DE1-8524-427663DA86EB}"/>
                </a:ext>
              </a:extLst>
            </p:cNvPr>
            <p:cNvGrpSpPr/>
            <p:nvPr userDrawn="1"/>
          </p:nvGrpSpPr>
          <p:grpSpPr>
            <a:xfrm>
              <a:off x="1902711" y="1537517"/>
              <a:ext cx="5620059" cy="3598510"/>
              <a:chOff x="2401342" y="248706"/>
              <a:chExt cx="5620059" cy="3598510"/>
            </a:xfrm>
            <a:solidFill>
              <a:schemeClr val="bg1"/>
            </a:solidFill>
          </p:grpSpPr>
          <p:sp>
            <p:nvSpPr>
              <p:cNvPr id="54" name="Oval 11">
                <a:extLst>
                  <a:ext uri="{FF2B5EF4-FFF2-40B4-BE49-F238E27FC236}">
                    <a16:creationId xmlns:a16="http://schemas.microsoft.com/office/drawing/2014/main" id="{36E509A3-52CE-4453-9564-E704D9C6F3F0}"/>
                  </a:ext>
                </a:extLst>
              </p:cNvPr>
              <p:cNvSpPr/>
              <p:nvPr userDrawn="1"/>
            </p:nvSpPr>
            <p:spPr>
              <a:xfrm>
                <a:off x="4283968" y="941198"/>
                <a:ext cx="956850" cy="9568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5" name="Oval 11">
                <a:extLst>
                  <a:ext uri="{FF2B5EF4-FFF2-40B4-BE49-F238E27FC236}">
                    <a16:creationId xmlns:a16="http://schemas.microsoft.com/office/drawing/2014/main" id="{D8641ACF-24EC-4119-AF47-45C5E6B69718}"/>
                  </a:ext>
                </a:extLst>
              </p:cNvPr>
              <p:cNvSpPr/>
              <p:nvPr userDrawn="1"/>
            </p:nvSpPr>
            <p:spPr>
              <a:xfrm>
                <a:off x="4080672" y="1386488"/>
                <a:ext cx="491180" cy="49118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6" name="Oval 11">
                <a:extLst>
                  <a:ext uri="{FF2B5EF4-FFF2-40B4-BE49-F238E27FC236}">
                    <a16:creationId xmlns:a16="http://schemas.microsoft.com/office/drawing/2014/main" id="{3873CDEC-688A-4EE6-8974-D80E43FF9273}"/>
                  </a:ext>
                </a:extLst>
              </p:cNvPr>
              <p:cNvSpPr/>
              <p:nvPr userDrawn="1"/>
            </p:nvSpPr>
            <p:spPr>
              <a:xfrm>
                <a:off x="3485352" y="1717923"/>
                <a:ext cx="1190640" cy="119064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7" name="Oval 11">
                <a:extLst>
                  <a:ext uri="{FF2B5EF4-FFF2-40B4-BE49-F238E27FC236}">
                    <a16:creationId xmlns:a16="http://schemas.microsoft.com/office/drawing/2014/main" id="{B93DE707-F71B-42F6-A0EB-DFC85BA873B2}"/>
                  </a:ext>
                </a:extLst>
              </p:cNvPr>
              <p:cNvSpPr/>
              <p:nvPr userDrawn="1"/>
            </p:nvSpPr>
            <p:spPr>
              <a:xfrm>
                <a:off x="2886827" y="1894030"/>
                <a:ext cx="1190640" cy="119064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8" name="Oval 11">
                <a:extLst>
                  <a:ext uri="{FF2B5EF4-FFF2-40B4-BE49-F238E27FC236}">
                    <a16:creationId xmlns:a16="http://schemas.microsoft.com/office/drawing/2014/main" id="{3A7AC84B-9DE8-4557-8141-47C15EEBD952}"/>
                  </a:ext>
                </a:extLst>
              </p:cNvPr>
              <p:cNvSpPr/>
              <p:nvPr userDrawn="1"/>
            </p:nvSpPr>
            <p:spPr>
              <a:xfrm>
                <a:off x="2401342" y="2516235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9" name="Oval 11">
                <a:extLst>
                  <a:ext uri="{FF2B5EF4-FFF2-40B4-BE49-F238E27FC236}">
                    <a16:creationId xmlns:a16="http://schemas.microsoft.com/office/drawing/2014/main" id="{F200C86F-3147-4417-909C-8AA712602B15}"/>
                  </a:ext>
                </a:extLst>
              </p:cNvPr>
              <p:cNvSpPr/>
              <p:nvPr userDrawn="1"/>
            </p:nvSpPr>
            <p:spPr>
              <a:xfrm>
                <a:off x="3017096" y="2797485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0" name="Oval 11">
                <a:extLst>
                  <a:ext uri="{FF2B5EF4-FFF2-40B4-BE49-F238E27FC236}">
                    <a16:creationId xmlns:a16="http://schemas.microsoft.com/office/drawing/2014/main" id="{C19D843C-2344-43CD-A232-FDCAF8F43CA5}"/>
                  </a:ext>
                </a:extLst>
              </p:cNvPr>
              <p:cNvSpPr/>
              <p:nvPr userDrawn="1"/>
            </p:nvSpPr>
            <p:spPr>
              <a:xfrm>
                <a:off x="3562974" y="2003019"/>
                <a:ext cx="1844197" cy="184419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1" name="Oval 11">
                <a:extLst>
                  <a:ext uri="{FF2B5EF4-FFF2-40B4-BE49-F238E27FC236}">
                    <a16:creationId xmlns:a16="http://schemas.microsoft.com/office/drawing/2014/main" id="{1D594D95-F75F-4683-A364-E7EFD943F93B}"/>
                  </a:ext>
                </a:extLst>
              </p:cNvPr>
              <p:cNvSpPr/>
              <p:nvPr userDrawn="1"/>
            </p:nvSpPr>
            <p:spPr>
              <a:xfrm>
                <a:off x="4999309" y="3011131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2" name="Oval 11">
                <a:extLst>
                  <a:ext uri="{FF2B5EF4-FFF2-40B4-BE49-F238E27FC236}">
                    <a16:creationId xmlns:a16="http://schemas.microsoft.com/office/drawing/2014/main" id="{95DD39E7-93D6-494C-A36E-247288990A90}"/>
                  </a:ext>
                </a:extLst>
              </p:cNvPr>
              <p:cNvSpPr/>
              <p:nvPr userDrawn="1"/>
            </p:nvSpPr>
            <p:spPr>
              <a:xfrm>
                <a:off x="5653222" y="2981733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3" name="Oval 11">
                <a:extLst>
                  <a:ext uri="{FF2B5EF4-FFF2-40B4-BE49-F238E27FC236}">
                    <a16:creationId xmlns:a16="http://schemas.microsoft.com/office/drawing/2014/main" id="{0724B3EB-D2BA-46AD-9B24-8F61182FFCCE}"/>
                  </a:ext>
                </a:extLst>
              </p:cNvPr>
              <p:cNvSpPr/>
              <p:nvPr userDrawn="1"/>
            </p:nvSpPr>
            <p:spPr>
              <a:xfrm>
                <a:off x="6035666" y="2445747"/>
                <a:ext cx="1363186" cy="136318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4" name="Oval 11">
                <a:extLst>
                  <a:ext uri="{FF2B5EF4-FFF2-40B4-BE49-F238E27FC236}">
                    <a16:creationId xmlns:a16="http://schemas.microsoft.com/office/drawing/2014/main" id="{BDBBA2C7-3C34-4968-B283-7486C3E66CD2}"/>
                  </a:ext>
                </a:extLst>
              </p:cNvPr>
              <p:cNvSpPr/>
              <p:nvPr userDrawn="1"/>
            </p:nvSpPr>
            <p:spPr>
              <a:xfrm>
                <a:off x="7037784" y="2729409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5" name="Oval 11">
                <a:extLst>
                  <a:ext uri="{FF2B5EF4-FFF2-40B4-BE49-F238E27FC236}">
                    <a16:creationId xmlns:a16="http://schemas.microsoft.com/office/drawing/2014/main" id="{1D3596EF-83B2-4D77-9900-8FBA5EF934B2}"/>
                  </a:ext>
                </a:extLst>
              </p:cNvPr>
              <p:cNvSpPr/>
              <p:nvPr userDrawn="1"/>
            </p:nvSpPr>
            <p:spPr>
              <a:xfrm>
                <a:off x="6658215" y="1725625"/>
                <a:ext cx="1363186" cy="136318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6" name="Oval 11">
                <a:extLst>
                  <a:ext uri="{FF2B5EF4-FFF2-40B4-BE49-F238E27FC236}">
                    <a16:creationId xmlns:a16="http://schemas.microsoft.com/office/drawing/2014/main" id="{478452D7-D34C-4072-B618-5EA4D20571B3}"/>
                  </a:ext>
                </a:extLst>
              </p:cNvPr>
              <p:cNvSpPr/>
              <p:nvPr userDrawn="1"/>
            </p:nvSpPr>
            <p:spPr>
              <a:xfrm>
                <a:off x="4702059" y="880592"/>
                <a:ext cx="1040194" cy="104019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7" name="Oval 11">
                <a:extLst>
                  <a:ext uri="{FF2B5EF4-FFF2-40B4-BE49-F238E27FC236}">
                    <a16:creationId xmlns:a16="http://schemas.microsoft.com/office/drawing/2014/main" id="{B67A8B79-3441-4CEE-82A3-001ECBD4DD6C}"/>
                  </a:ext>
                </a:extLst>
              </p:cNvPr>
              <p:cNvSpPr/>
              <p:nvPr userDrawn="1"/>
            </p:nvSpPr>
            <p:spPr>
              <a:xfrm>
                <a:off x="5200227" y="1153449"/>
                <a:ext cx="1040194" cy="104019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8" name="Oval 11">
                <a:extLst>
                  <a:ext uri="{FF2B5EF4-FFF2-40B4-BE49-F238E27FC236}">
                    <a16:creationId xmlns:a16="http://schemas.microsoft.com/office/drawing/2014/main" id="{39EC19EA-7198-4F0B-A95B-49D0CF19C8F2}"/>
                  </a:ext>
                </a:extLst>
              </p:cNvPr>
              <p:cNvSpPr/>
              <p:nvPr userDrawn="1"/>
            </p:nvSpPr>
            <p:spPr>
              <a:xfrm>
                <a:off x="5945245" y="1484448"/>
                <a:ext cx="701108" cy="701108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9" name="Oval 11">
                <a:extLst>
                  <a:ext uri="{FF2B5EF4-FFF2-40B4-BE49-F238E27FC236}">
                    <a16:creationId xmlns:a16="http://schemas.microsoft.com/office/drawing/2014/main" id="{6F4820F4-E538-4700-880A-FA8685A41A3B}"/>
                  </a:ext>
                </a:extLst>
              </p:cNvPr>
              <p:cNvSpPr/>
              <p:nvPr userDrawn="1"/>
            </p:nvSpPr>
            <p:spPr>
              <a:xfrm>
                <a:off x="6121822" y="1792219"/>
                <a:ext cx="1040194" cy="104019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0" name="Oval 11">
                <a:extLst>
                  <a:ext uri="{FF2B5EF4-FFF2-40B4-BE49-F238E27FC236}">
                    <a16:creationId xmlns:a16="http://schemas.microsoft.com/office/drawing/2014/main" id="{413F6B1E-425D-4873-9467-3AC4066BB2ED}"/>
                  </a:ext>
                </a:extLst>
              </p:cNvPr>
              <p:cNvSpPr/>
              <p:nvPr userDrawn="1"/>
            </p:nvSpPr>
            <p:spPr>
              <a:xfrm>
                <a:off x="4251327" y="1369850"/>
                <a:ext cx="2136016" cy="21360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1" name="사다리꼴 70">
                <a:extLst>
                  <a:ext uri="{FF2B5EF4-FFF2-40B4-BE49-F238E27FC236}">
                    <a16:creationId xmlns:a16="http://schemas.microsoft.com/office/drawing/2014/main" id="{B0CB0B17-591E-4DAC-A92C-EBD6A95CAE9D}"/>
                  </a:ext>
                </a:extLst>
              </p:cNvPr>
              <p:cNvSpPr/>
              <p:nvPr userDrawn="1"/>
            </p:nvSpPr>
            <p:spPr>
              <a:xfrm>
                <a:off x="4765704" y="248706"/>
                <a:ext cx="608632" cy="1216152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72" name="그룹 71">
              <a:extLst>
                <a:ext uri="{FF2B5EF4-FFF2-40B4-BE49-F238E27FC236}">
                  <a16:creationId xmlns:a16="http://schemas.microsoft.com/office/drawing/2014/main" id="{0273FAE2-233C-451C-ABAD-157761C173D3}"/>
                </a:ext>
              </a:extLst>
            </p:cNvPr>
            <p:cNvGrpSpPr/>
            <p:nvPr userDrawn="1"/>
          </p:nvGrpSpPr>
          <p:grpSpPr>
            <a:xfrm>
              <a:off x="4249055" y="497586"/>
              <a:ext cx="645890" cy="1241591"/>
              <a:chOff x="5304862" y="-789923"/>
              <a:chExt cx="645890" cy="1241591"/>
            </a:xfrm>
          </p:grpSpPr>
          <p:grpSp>
            <p:nvGrpSpPr>
              <p:cNvPr id="73" name="그룹 72">
                <a:extLst>
                  <a:ext uri="{FF2B5EF4-FFF2-40B4-BE49-F238E27FC236}">
                    <a16:creationId xmlns:a16="http://schemas.microsoft.com/office/drawing/2014/main" id="{F294317C-D093-4716-BC39-F4EDB7B37133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78" name="이등변 삼각형 49">
                  <a:extLst>
                    <a:ext uri="{FF2B5EF4-FFF2-40B4-BE49-F238E27FC236}">
                      <a16:creationId xmlns:a16="http://schemas.microsoft.com/office/drawing/2014/main" id="{28122585-D90D-4D44-AC50-0A8C9106EF95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79" name="자유형: 도형 78">
                  <a:extLst>
                    <a:ext uri="{FF2B5EF4-FFF2-40B4-BE49-F238E27FC236}">
                      <a16:creationId xmlns:a16="http://schemas.microsoft.com/office/drawing/2014/main" id="{CA4A1B48-5DCF-4240-B908-5565A0B620C1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0" name="자유형: 도형 79">
                  <a:extLst>
                    <a:ext uri="{FF2B5EF4-FFF2-40B4-BE49-F238E27FC236}">
                      <a16:creationId xmlns:a16="http://schemas.microsoft.com/office/drawing/2014/main" id="{28D35705-FE6E-444A-A4F2-216FB36C2D3C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74" name="타원 73">
                <a:extLst>
                  <a:ext uri="{FF2B5EF4-FFF2-40B4-BE49-F238E27FC236}">
                    <a16:creationId xmlns:a16="http://schemas.microsoft.com/office/drawing/2014/main" id="{833271DD-6F14-4B18-BE97-D6CF7744263D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5" name="직사각형 74">
                <a:extLst>
                  <a:ext uri="{FF2B5EF4-FFF2-40B4-BE49-F238E27FC236}">
                    <a16:creationId xmlns:a16="http://schemas.microsoft.com/office/drawing/2014/main" id="{32141932-F9EE-4187-BBBC-79F2AADC7FB5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6" name="자유형: 도형 75">
                <a:extLst>
                  <a:ext uri="{FF2B5EF4-FFF2-40B4-BE49-F238E27FC236}">
                    <a16:creationId xmlns:a16="http://schemas.microsoft.com/office/drawing/2014/main" id="{C4A28A23-9A45-480D-9AE0-AC8E03B407E4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7" name="자유형: 도형 76">
                <a:extLst>
                  <a:ext uri="{FF2B5EF4-FFF2-40B4-BE49-F238E27FC236}">
                    <a16:creationId xmlns:a16="http://schemas.microsoft.com/office/drawing/2014/main" id="{E5282C72-98DB-48D8-88FE-2DFA994D4B88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616057" y="2931790"/>
            <a:ext cx="3894936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615909" y="3579862"/>
            <a:ext cx="3894936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6535596" y="1104508"/>
            <a:ext cx="672848" cy="486211"/>
            <a:chOff x="6495678" y="1779663"/>
            <a:chExt cx="672848" cy="486211"/>
          </a:xfrm>
        </p:grpSpPr>
        <p:sp>
          <p:nvSpPr>
            <p:cNvPr id="17" name="Oval 16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Oval 17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Oval 18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Oval 19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2098952" y="2183144"/>
            <a:ext cx="524595" cy="379081"/>
            <a:chOff x="6495678" y="1779663"/>
            <a:chExt cx="672848" cy="486211"/>
          </a:xfrm>
        </p:grpSpPr>
        <p:sp>
          <p:nvSpPr>
            <p:cNvPr id="22" name="Oval 21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Oval 22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Oval 23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Oval 24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113605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 userDrawn="1"/>
        </p:nvGrpSpPr>
        <p:grpSpPr>
          <a:xfrm>
            <a:off x="3707904" y="1203090"/>
            <a:ext cx="1710999" cy="3600908"/>
            <a:chOff x="3797105" y="1404992"/>
            <a:chExt cx="1548895" cy="3471014"/>
          </a:xfrm>
        </p:grpSpPr>
        <p:sp>
          <p:nvSpPr>
            <p:cNvPr id="9" name="Rectangle 8"/>
            <p:cNvSpPr/>
            <p:nvPr userDrawn="1"/>
          </p:nvSpPr>
          <p:spPr>
            <a:xfrm>
              <a:off x="3797105" y="1909048"/>
              <a:ext cx="1548000" cy="246290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Isosceles Triangle 11"/>
            <p:cNvSpPr/>
            <p:nvPr userDrawn="1"/>
          </p:nvSpPr>
          <p:spPr>
            <a:xfrm>
              <a:off x="3797105" y="1404992"/>
              <a:ext cx="1548000" cy="504056"/>
            </a:xfrm>
            <a:prstGeom prst="triangle">
              <a:avLst>
                <a:gd name="adj" fmla="val 4905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Isosceles Triangle 13"/>
            <p:cNvSpPr/>
            <p:nvPr userDrawn="1"/>
          </p:nvSpPr>
          <p:spPr>
            <a:xfrm rot="10800000">
              <a:off x="3798000" y="4371950"/>
              <a:ext cx="1548000" cy="504056"/>
            </a:xfrm>
            <a:prstGeom prst="triangle">
              <a:avLst>
                <a:gd name="adj" fmla="val 4905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787227" y="1312181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059035" y="1276575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30843" y="1276575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7243611" y="1276575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0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5515419" y="1276575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19330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0" y="3507854"/>
            <a:ext cx="9144000" cy="163564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6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225" y="1079005"/>
            <a:ext cx="3373328" cy="4085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66328" y="1217153"/>
            <a:ext cx="1945465" cy="30051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52329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123" name="Picture 3" descr="D:\Fullppt\005-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8600" y="987574"/>
            <a:ext cx="6438182" cy="327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233772" y="4262137"/>
            <a:ext cx="8676456" cy="54186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910339" y="1404993"/>
            <a:ext cx="3085597" cy="22818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0919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65" r:id="rId14"/>
    <p:sldLayoutId id="2147483672" r:id="rId15"/>
    <p:sldLayoutId id="2147483656" r:id="rId1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ko-KR" b="1" dirty="0"/>
              <a:t>INSERT THE TITLE 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b="1" dirty="0"/>
              <a:t>OF YOUR PRESENTATION HERE</a:t>
            </a:r>
            <a:endParaRPr lang="en-US" altLang="ko-KR" dirty="0"/>
          </a:p>
        </p:txBody>
      </p:sp>
      <p:sp>
        <p:nvSpPr>
          <p:cNvPr id="5" name="TextBox 4"/>
          <p:cNvSpPr txBox="1"/>
          <p:nvPr/>
        </p:nvSpPr>
        <p:spPr>
          <a:xfrm>
            <a:off x="7552903" y="176436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LogoType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6" name="TextBox 5">
            <a:hlinkClick r:id="rId2"/>
          </p:cNvPr>
          <p:cNvSpPr txBox="1"/>
          <p:nvPr/>
        </p:nvSpPr>
        <p:spPr>
          <a:xfrm>
            <a:off x="-18256" y="4825165"/>
            <a:ext cx="91805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b="1" dirty="0">
                <a:solidFill>
                  <a:schemeClr val="bg1"/>
                </a:solidFill>
                <a:cs typeface="Arial" pitchFamily="34" charset="0"/>
                <a:hlinkClick r:id="rId2"/>
              </a:rPr>
              <a:t>http://www.free-powerpoint-templates-design.com</a:t>
            </a:r>
            <a:endParaRPr lang="ko-KR" altLang="en-US" sz="8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차트 22">
            <a:extLst>
              <a:ext uri="{FF2B5EF4-FFF2-40B4-BE49-F238E27FC236}">
                <a16:creationId xmlns:a16="http://schemas.microsoft.com/office/drawing/2014/main" id="{1A67A849-5CC3-4099-A565-85CE9F11EE6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5911672"/>
              </p:ext>
            </p:extLst>
          </p:nvPr>
        </p:nvGraphicFramePr>
        <p:xfrm>
          <a:off x="611560" y="413951"/>
          <a:ext cx="3633125" cy="4205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283968" y="123478"/>
            <a:ext cx="4860032" cy="576064"/>
          </a:xfrm>
        </p:spPr>
        <p:txBody>
          <a:bodyPr/>
          <a:lstStyle/>
          <a:p>
            <a:pPr algn="l"/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283968" y="699542"/>
            <a:ext cx="4860032" cy="288032"/>
          </a:xfrm>
        </p:spPr>
        <p:txBody>
          <a:bodyPr/>
          <a:lstStyle/>
          <a:p>
            <a:pPr lvl="0" algn="l"/>
            <a:r>
              <a:rPr lang="en-US" altLang="ko-KR" dirty="0"/>
              <a:t>Insert the title of your subtitle Here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427984" y="1275606"/>
            <a:ext cx="4176464" cy="1500812"/>
            <a:chOff x="803640" y="3362835"/>
            <a:chExt cx="2059657" cy="1500812"/>
          </a:xfrm>
        </p:grpSpPr>
        <p:sp>
          <p:nvSpPr>
            <p:cNvPr id="7" name="TextBox 6"/>
            <p:cNvSpPr txBox="1"/>
            <p:nvPr/>
          </p:nvSpPr>
          <p:spPr>
            <a:xfrm>
              <a:off x="803640" y="3663318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443657" y="2996440"/>
            <a:ext cx="624015" cy="624015"/>
            <a:chOff x="5364088" y="2787774"/>
            <a:chExt cx="914400" cy="914400"/>
          </a:xfrm>
        </p:grpSpPr>
        <p:sp>
          <p:nvSpPr>
            <p:cNvPr id="10" name="Oval 9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Block Arc 14"/>
          <p:cNvSpPr/>
          <p:nvPr/>
        </p:nvSpPr>
        <p:spPr>
          <a:xfrm rot="16200000">
            <a:off x="4640460" y="3194606"/>
            <a:ext cx="227531" cy="227679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443657" y="3862735"/>
            <a:ext cx="624015" cy="624015"/>
            <a:chOff x="5364088" y="2787774"/>
            <a:chExt cx="914400" cy="914400"/>
          </a:xfrm>
        </p:grpSpPr>
        <p:sp>
          <p:nvSpPr>
            <p:cNvPr id="14" name="Oval 13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232566" y="2969101"/>
            <a:ext cx="2939833" cy="678692"/>
            <a:chOff x="803640" y="3362835"/>
            <a:chExt cx="2059657" cy="678692"/>
          </a:xfrm>
        </p:grpSpPr>
        <p:sp>
          <p:nvSpPr>
            <p:cNvPr id="17" name="TextBox 16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9" name="Rectangle 36"/>
          <p:cNvSpPr/>
          <p:nvPr/>
        </p:nvSpPr>
        <p:spPr>
          <a:xfrm>
            <a:off x="4634989" y="4072415"/>
            <a:ext cx="249318" cy="208411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0" name="Group 19"/>
          <p:cNvGrpSpPr/>
          <p:nvPr/>
        </p:nvGrpSpPr>
        <p:grpSpPr>
          <a:xfrm>
            <a:off x="5232566" y="3837274"/>
            <a:ext cx="2939833" cy="678692"/>
            <a:chOff x="803640" y="3362835"/>
            <a:chExt cx="2059657" cy="678692"/>
          </a:xfrm>
        </p:grpSpPr>
        <p:sp>
          <p:nvSpPr>
            <p:cNvPr id="21" name="TextBox 20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5015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85" name="Group 84"/>
          <p:cNvGrpSpPr/>
          <p:nvPr/>
        </p:nvGrpSpPr>
        <p:grpSpPr>
          <a:xfrm>
            <a:off x="3854258" y="1770622"/>
            <a:ext cx="3332582" cy="2999495"/>
            <a:chOff x="3203848" y="1779662"/>
            <a:chExt cx="3332582" cy="2999495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86" name="Rectangle 85"/>
            <p:cNvSpPr/>
            <p:nvPr/>
          </p:nvSpPr>
          <p:spPr>
            <a:xfrm>
              <a:off x="3203848" y="1779662"/>
              <a:ext cx="108000" cy="27733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87" name="Block Arc 86"/>
            <p:cNvSpPr/>
            <p:nvPr/>
          </p:nvSpPr>
          <p:spPr>
            <a:xfrm>
              <a:off x="3203848" y="4326895"/>
              <a:ext cx="452262" cy="452262"/>
            </a:xfrm>
            <a:prstGeom prst="blockArc">
              <a:avLst>
                <a:gd name="adj1" fmla="val 5431834"/>
                <a:gd name="adj2" fmla="val 10817112"/>
                <a:gd name="adj3" fmla="val 2428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3425216" y="4671157"/>
              <a:ext cx="2916000" cy="10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89" name="Block Arc 88"/>
            <p:cNvSpPr/>
            <p:nvPr/>
          </p:nvSpPr>
          <p:spPr>
            <a:xfrm rot="16200000">
              <a:off x="6084168" y="4326895"/>
              <a:ext cx="452262" cy="452262"/>
            </a:xfrm>
            <a:prstGeom prst="blockArc">
              <a:avLst>
                <a:gd name="adj1" fmla="val 5431834"/>
                <a:gd name="adj2" fmla="val 10817112"/>
                <a:gd name="adj3" fmla="val 2428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428430" y="3989950"/>
              <a:ext cx="108000" cy="57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91" name="Rectangle 90"/>
          <p:cNvSpPr/>
          <p:nvPr/>
        </p:nvSpPr>
        <p:spPr>
          <a:xfrm>
            <a:off x="685906" y="1635646"/>
            <a:ext cx="3736032" cy="902054"/>
          </a:xfrm>
          <a:prstGeom prst="rect">
            <a:avLst/>
          </a:prstGeom>
          <a:solidFill>
            <a:schemeClr val="accent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2" name="Rectangle 91"/>
          <p:cNvSpPr/>
          <p:nvPr/>
        </p:nvSpPr>
        <p:spPr>
          <a:xfrm>
            <a:off x="792027" y="1744673"/>
            <a:ext cx="540000" cy="68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93" name="Group 92"/>
          <p:cNvGrpSpPr/>
          <p:nvPr/>
        </p:nvGrpSpPr>
        <p:grpSpPr>
          <a:xfrm>
            <a:off x="1427932" y="1747327"/>
            <a:ext cx="2878588" cy="678692"/>
            <a:chOff x="803640" y="3362835"/>
            <a:chExt cx="2059657" cy="678692"/>
          </a:xfrm>
        </p:grpSpPr>
        <p:sp>
          <p:nvSpPr>
            <p:cNvPr id="94" name="TextBox 93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829373" y="1886618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01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694290" y="2619288"/>
            <a:ext cx="3736032" cy="902054"/>
          </a:xfrm>
          <a:prstGeom prst="rect">
            <a:avLst/>
          </a:prstGeom>
          <a:solidFill>
            <a:schemeClr val="accent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8" name="Rectangle 97"/>
          <p:cNvSpPr/>
          <p:nvPr/>
        </p:nvSpPr>
        <p:spPr>
          <a:xfrm>
            <a:off x="800411" y="2728315"/>
            <a:ext cx="544693" cy="68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99" name="Group 98"/>
          <p:cNvGrpSpPr/>
          <p:nvPr/>
        </p:nvGrpSpPr>
        <p:grpSpPr>
          <a:xfrm>
            <a:off x="1436316" y="2730969"/>
            <a:ext cx="2878588" cy="678692"/>
            <a:chOff x="803640" y="3362835"/>
            <a:chExt cx="2059657" cy="678692"/>
          </a:xfrm>
        </p:grpSpPr>
        <p:sp>
          <p:nvSpPr>
            <p:cNvPr id="100" name="TextBox 99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02" name="TextBox 101"/>
          <p:cNvSpPr txBox="1"/>
          <p:nvPr/>
        </p:nvSpPr>
        <p:spPr>
          <a:xfrm>
            <a:off x="837757" y="2870260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02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702674" y="3613912"/>
            <a:ext cx="3727648" cy="902054"/>
          </a:xfrm>
          <a:prstGeom prst="rect">
            <a:avLst/>
          </a:prstGeom>
          <a:solidFill>
            <a:schemeClr val="accent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4" name="Rectangle 103"/>
          <p:cNvSpPr/>
          <p:nvPr/>
        </p:nvSpPr>
        <p:spPr>
          <a:xfrm>
            <a:off x="808795" y="3722939"/>
            <a:ext cx="544693" cy="68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05" name="Group 104"/>
          <p:cNvGrpSpPr/>
          <p:nvPr/>
        </p:nvGrpSpPr>
        <p:grpSpPr>
          <a:xfrm>
            <a:off x="1444700" y="3725593"/>
            <a:ext cx="2878588" cy="678692"/>
            <a:chOff x="803640" y="3362835"/>
            <a:chExt cx="2059657" cy="678692"/>
          </a:xfrm>
        </p:grpSpPr>
        <p:sp>
          <p:nvSpPr>
            <p:cNvPr id="106" name="TextBox 105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846141" y="3864884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03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9" name="Group 108"/>
          <p:cNvGrpSpPr/>
          <p:nvPr/>
        </p:nvGrpSpPr>
        <p:grpSpPr>
          <a:xfrm>
            <a:off x="5767918" y="1056963"/>
            <a:ext cx="2758049" cy="2928608"/>
            <a:chOff x="4848046" y="3681671"/>
            <a:chExt cx="2758049" cy="2928608"/>
          </a:xfrm>
        </p:grpSpPr>
        <p:sp>
          <p:nvSpPr>
            <p:cNvPr id="110" name="Teardrop 30"/>
            <p:cNvSpPr/>
            <p:nvPr/>
          </p:nvSpPr>
          <p:spPr>
            <a:xfrm rot="8100000">
              <a:off x="5417737" y="4225696"/>
              <a:ext cx="1602534" cy="1602536"/>
            </a:xfrm>
            <a:custGeom>
              <a:avLst/>
              <a:gdLst>
                <a:gd name="connsiteX0" fmla="*/ 293361 w 2192670"/>
                <a:gd name="connsiteY0" fmla="*/ 1899310 h 2192671"/>
                <a:gd name="connsiteX1" fmla="*/ 0 w 2192670"/>
                <a:gd name="connsiteY1" fmla="*/ 1191074 h 2192671"/>
                <a:gd name="connsiteX2" fmla="*/ 1001597 w 2192670"/>
                <a:gd name="connsiteY2" fmla="*/ 189477 h 2192671"/>
                <a:gd name="connsiteX3" fmla="*/ 1341342 w 2192670"/>
                <a:gd name="connsiteY3" fmla="*/ 189477 h 2192671"/>
                <a:gd name="connsiteX4" fmla="*/ 1530818 w 2192670"/>
                <a:gd name="connsiteY4" fmla="*/ 0 h 2192671"/>
                <a:gd name="connsiteX5" fmla="*/ 1806586 w 2192670"/>
                <a:gd name="connsiteY5" fmla="*/ 0 h 2192671"/>
                <a:gd name="connsiteX6" fmla="*/ 1996062 w 2192670"/>
                <a:gd name="connsiteY6" fmla="*/ 189477 h 2192671"/>
                <a:gd name="connsiteX7" fmla="*/ 2003194 w 2192670"/>
                <a:gd name="connsiteY7" fmla="*/ 189477 h 2192671"/>
                <a:gd name="connsiteX8" fmla="*/ 2003194 w 2192670"/>
                <a:gd name="connsiteY8" fmla="*/ 196609 h 2192671"/>
                <a:gd name="connsiteX9" fmla="*/ 2192670 w 2192670"/>
                <a:gd name="connsiteY9" fmla="*/ 386085 h 2192671"/>
                <a:gd name="connsiteX10" fmla="*/ 2192670 w 2192670"/>
                <a:gd name="connsiteY10" fmla="*/ 661852 h 2192671"/>
                <a:gd name="connsiteX11" fmla="*/ 2003193 w 2192670"/>
                <a:gd name="connsiteY11" fmla="*/ 851329 h 2192671"/>
                <a:gd name="connsiteX12" fmla="*/ 2003194 w 2192670"/>
                <a:gd name="connsiteY12" fmla="*/ 1191074 h 2192671"/>
                <a:gd name="connsiteX13" fmla="*/ 1001597 w 2192670"/>
                <a:gd name="connsiteY13" fmla="*/ 2192671 h 2192671"/>
                <a:gd name="connsiteX14" fmla="*/ 293361 w 2192670"/>
                <a:gd name="connsiteY14" fmla="*/ 1899310 h 2192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192670" h="2192671">
                  <a:moveTo>
                    <a:pt x="293361" y="1899310"/>
                  </a:moveTo>
                  <a:cubicBezTo>
                    <a:pt x="112107" y="1718057"/>
                    <a:pt x="0" y="1467657"/>
                    <a:pt x="0" y="1191074"/>
                  </a:cubicBezTo>
                  <a:cubicBezTo>
                    <a:pt x="0" y="637907"/>
                    <a:pt x="448430" y="189477"/>
                    <a:pt x="1001597" y="189477"/>
                  </a:cubicBezTo>
                  <a:lnTo>
                    <a:pt x="1341342" y="189477"/>
                  </a:lnTo>
                  <a:lnTo>
                    <a:pt x="1530818" y="0"/>
                  </a:lnTo>
                  <a:cubicBezTo>
                    <a:pt x="1606970" y="-76151"/>
                    <a:pt x="1730435" y="-76151"/>
                    <a:pt x="1806586" y="0"/>
                  </a:cubicBezTo>
                  <a:lnTo>
                    <a:pt x="1996062" y="189477"/>
                  </a:lnTo>
                  <a:lnTo>
                    <a:pt x="2003194" y="189477"/>
                  </a:lnTo>
                  <a:lnTo>
                    <a:pt x="2003194" y="196609"/>
                  </a:lnTo>
                  <a:lnTo>
                    <a:pt x="2192670" y="386085"/>
                  </a:lnTo>
                  <a:cubicBezTo>
                    <a:pt x="2268822" y="462236"/>
                    <a:pt x="2268822" y="585701"/>
                    <a:pt x="2192670" y="661852"/>
                  </a:cubicBezTo>
                  <a:lnTo>
                    <a:pt x="2003193" y="851329"/>
                  </a:lnTo>
                  <a:cubicBezTo>
                    <a:pt x="2003193" y="964577"/>
                    <a:pt x="2003194" y="1077826"/>
                    <a:pt x="2003194" y="1191074"/>
                  </a:cubicBezTo>
                  <a:cubicBezTo>
                    <a:pt x="2003194" y="1744241"/>
                    <a:pt x="1554764" y="2192671"/>
                    <a:pt x="1001597" y="2192671"/>
                  </a:cubicBezTo>
                  <a:cubicBezTo>
                    <a:pt x="725014" y="2192671"/>
                    <a:pt x="474614" y="2080563"/>
                    <a:pt x="293361" y="1899310"/>
                  </a:cubicBezTo>
                  <a:close/>
                </a:path>
              </a:pathLst>
            </a:custGeom>
            <a:solidFill>
              <a:schemeClr val="bg1"/>
            </a:solidFill>
            <a:ln w="698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1" name="Rounded Rectangle 110"/>
            <p:cNvSpPr/>
            <p:nvPr/>
          </p:nvSpPr>
          <p:spPr>
            <a:xfrm>
              <a:off x="5903273" y="6071006"/>
              <a:ext cx="631463" cy="131555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5929584" y="6274865"/>
              <a:ext cx="578841" cy="131555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5982205" y="6478724"/>
              <a:ext cx="473597" cy="131555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4" name="Rounded Rectangle 113"/>
            <p:cNvSpPr/>
            <p:nvPr/>
          </p:nvSpPr>
          <p:spPr>
            <a:xfrm rot="2700000">
              <a:off x="7086448" y="4038815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5" name="Rounded Rectangle 114"/>
            <p:cNvSpPr/>
            <p:nvPr/>
          </p:nvSpPr>
          <p:spPr>
            <a:xfrm rot="18900000" flipH="1">
              <a:off x="5218102" y="4038815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6" name="Rounded Rectangle 115"/>
            <p:cNvSpPr/>
            <p:nvPr/>
          </p:nvSpPr>
          <p:spPr>
            <a:xfrm>
              <a:off x="6155070" y="3681671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7" name="Rounded Rectangle 116"/>
            <p:cNvSpPr/>
            <p:nvPr/>
          </p:nvSpPr>
          <p:spPr>
            <a:xfrm rot="5400000">
              <a:off x="7354095" y="4745637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8" name="Rounded Rectangle 117"/>
            <p:cNvSpPr/>
            <p:nvPr/>
          </p:nvSpPr>
          <p:spPr>
            <a:xfrm rot="16200000" flipH="1">
              <a:off x="4956046" y="4745638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20" name="TextBox 119"/>
          <p:cNvSpPr txBox="1"/>
          <p:nvPr/>
        </p:nvSpPr>
        <p:spPr>
          <a:xfrm>
            <a:off x="4572000" y="4262399"/>
            <a:ext cx="2100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127" name="Group 126"/>
          <p:cNvGrpSpPr/>
          <p:nvPr/>
        </p:nvGrpSpPr>
        <p:grpSpPr>
          <a:xfrm>
            <a:off x="6695459" y="1705261"/>
            <a:ext cx="677334" cy="1442553"/>
            <a:chOff x="6777274" y="1831284"/>
            <a:chExt cx="552841" cy="1177414"/>
          </a:xfrm>
        </p:grpSpPr>
        <p:grpSp>
          <p:nvGrpSpPr>
            <p:cNvPr id="124" name="Group 123"/>
            <p:cNvGrpSpPr/>
            <p:nvPr/>
          </p:nvGrpSpPr>
          <p:grpSpPr>
            <a:xfrm>
              <a:off x="6939980" y="1831284"/>
              <a:ext cx="385719" cy="718117"/>
              <a:chOff x="6783521" y="1654812"/>
              <a:chExt cx="726841" cy="1353205"/>
            </a:xfrm>
          </p:grpSpPr>
          <p:sp>
            <p:nvSpPr>
              <p:cNvPr id="122" name="Freeform 121"/>
              <p:cNvSpPr/>
              <p:nvPr/>
            </p:nvSpPr>
            <p:spPr>
              <a:xfrm>
                <a:off x="6783521" y="1886618"/>
                <a:ext cx="726841" cy="1121399"/>
              </a:xfrm>
              <a:custGeom>
                <a:avLst/>
                <a:gdLst/>
                <a:ahLst/>
                <a:cxnLst/>
                <a:rect l="l" t="t" r="r" b="b"/>
                <a:pathLst>
                  <a:path w="726841" h="1121399">
                    <a:moveTo>
                      <a:pt x="236325" y="1049494"/>
                    </a:moveTo>
                    <a:lnTo>
                      <a:pt x="495287" y="1049494"/>
                    </a:lnTo>
                    <a:cubicBezTo>
                      <a:pt x="491080" y="1064561"/>
                      <a:pt x="487966" y="1079199"/>
                      <a:pt x="485273" y="1093187"/>
                    </a:cubicBezTo>
                    <a:lnTo>
                      <a:pt x="245258" y="1092728"/>
                    </a:lnTo>
                    <a:close/>
                    <a:moveTo>
                      <a:pt x="363421" y="203844"/>
                    </a:moveTo>
                    <a:cubicBezTo>
                      <a:pt x="401307" y="203844"/>
                      <a:pt x="432020" y="234557"/>
                      <a:pt x="432020" y="272443"/>
                    </a:cubicBezTo>
                    <a:cubicBezTo>
                      <a:pt x="432020" y="310329"/>
                      <a:pt x="401307" y="341042"/>
                      <a:pt x="363421" y="341042"/>
                    </a:cubicBezTo>
                    <a:cubicBezTo>
                      <a:pt x="325534" y="341042"/>
                      <a:pt x="294821" y="310329"/>
                      <a:pt x="294821" y="272443"/>
                    </a:cubicBezTo>
                    <a:cubicBezTo>
                      <a:pt x="294821" y="234557"/>
                      <a:pt x="325534" y="203844"/>
                      <a:pt x="363421" y="203844"/>
                    </a:cubicBezTo>
                    <a:close/>
                    <a:moveTo>
                      <a:pt x="363421" y="135244"/>
                    </a:moveTo>
                    <a:cubicBezTo>
                      <a:pt x="287648" y="135244"/>
                      <a:pt x="226222" y="196671"/>
                      <a:pt x="226222" y="272443"/>
                    </a:cubicBezTo>
                    <a:cubicBezTo>
                      <a:pt x="226222" y="348216"/>
                      <a:pt x="287648" y="409642"/>
                      <a:pt x="363421" y="409642"/>
                    </a:cubicBezTo>
                    <a:cubicBezTo>
                      <a:pt x="439193" y="409642"/>
                      <a:pt x="500619" y="348216"/>
                      <a:pt x="500619" y="272443"/>
                    </a:cubicBezTo>
                    <a:cubicBezTo>
                      <a:pt x="500619" y="196671"/>
                      <a:pt x="439193" y="135244"/>
                      <a:pt x="363421" y="135244"/>
                    </a:cubicBezTo>
                    <a:close/>
                    <a:moveTo>
                      <a:pt x="196200" y="0"/>
                    </a:moveTo>
                    <a:cubicBezTo>
                      <a:pt x="300307" y="58658"/>
                      <a:pt x="427219" y="59450"/>
                      <a:pt x="531959" y="2129"/>
                    </a:cubicBezTo>
                    <a:cubicBezTo>
                      <a:pt x="645195" y="251105"/>
                      <a:pt x="615578" y="521951"/>
                      <a:pt x="565642" y="749813"/>
                    </a:cubicBezTo>
                    <a:lnTo>
                      <a:pt x="726841" y="904479"/>
                    </a:lnTo>
                    <a:lnTo>
                      <a:pt x="700460" y="1113326"/>
                    </a:lnTo>
                    <a:lnTo>
                      <a:pt x="510728" y="982128"/>
                    </a:lnTo>
                    <a:lnTo>
                      <a:pt x="503274" y="1014651"/>
                    </a:lnTo>
                    <a:lnTo>
                      <a:pt x="228241" y="1014651"/>
                    </a:lnTo>
                    <a:cubicBezTo>
                      <a:pt x="226194" y="1005458"/>
                      <a:pt x="223902" y="996068"/>
                      <a:pt x="221524" y="986461"/>
                    </a:cubicBezTo>
                    <a:lnTo>
                      <a:pt x="26381" y="1121399"/>
                    </a:lnTo>
                    <a:lnTo>
                      <a:pt x="0" y="912552"/>
                    </a:lnTo>
                    <a:lnTo>
                      <a:pt x="162681" y="756465"/>
                    </a:lnTo>
                    <a:lnTo>
                      <a:pt x="163137" y="757906"/>
                    </a:lnTo>
                    <a:lnTo>
                      <a:pt x="165881" y="748957"/>
                    </a:lnTo>
                    <a:cubicBezTo>
                      <a:pt x="117348" y="521774"/>
                      <a:pt x="87568" y="246912"/>
                      <a:pt x="196200" y="0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3" name="Freeform 122"/>
              <p:cNvSpPr/>
              <p:nvPr/>
            </p:nvSpPr>
            <p:spPr>
              <a:xfrm>
                <a:off x="6997804" y="1654812"/>
                <a:ext cx="298274" cy="244742"/>
              </a:xfrm>
              <a:custGeom>
                <a:avLst/>
                <a:gdLst/>
                <a:ahLst/>
                <a:cxnLst/>
                <a:rect l="l" t="t" r="r" b="b"/>
                <a:pathLst>
                  <a:path w="298274" h="244742">
                    <a:moveTo>
                      <a:pt x="147328" y="0"/>
                    </a:moveTo>
                    <a:cubicBezTo>
                      <a:pt x="212319" y="65590"/>
                      <a:pt x="261867" y="134854"/>
                      <a:pt x="298274" y="206570"/>
                    </a:cubicBezTo>
                    <a:cubicBezTo>
                      <a:pt x="205418" y="258299"/>
                      <a:pt x="92251" y="257374"/>
                      <a:pt x="0" y="204273"/>
                    </a:cubicBezTo>
                    <a:cubicBezTo>
                      <a:pt x="35363" y="132633"/>
                      <a:pt x="83678" y="64016"/>
                      <a:pt x="14732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25" name="Freeform 124"/>
            <p:cNvSpPr/>
            <p:nvPr/>
          </p:nvSpPr>
          <p:spPr>
            <a:xfrm>
              <a:off x="6777274" y="2572267"/>
              <a:ext cx="552841" cy="436431"/>
            </a:xfrm>
            <a:custGeom>
              <a:avLst/>
              <a:gdLst/>
              <a:ahLst/>
              <a:cxnLst/>
              <a:rect l="l" t="t" r="r" b="b"/>
              <a:pathLst>
                <a:path w="935319" h="738371">
                  <a:moveTo>
                    <a:pt x="570246" y="5904"/>
                  </a:moveTo>
                  <a:cubicBezTo>
                    <a:pt x="462283" y="64891"/>
                    <a:pt x="426421" y="317189"/>
                    <a:pt x="649701" y="474399"/>
                  </a:cubicBezTo>
                  <a:cubicBezTo>
                    <a:pt x="593836" y="327977"/>
                    <a:pt x="630970" y="255746"/>
                    <a:pt x="667057" y="182470"/>
                  </a:cubicBezTo>
                  <a:cubicBezTo>
                    <a:pt x="667659" y="219721"/>
                    <a:pt x="629598" y="299814"/>
                    <a:pt x="723199" y="346469"/>
                  </a:cubicBezTo>
                  <a:cubicBezTo>
                    <a:pt x="679394" y="206128"/>
                    <a:pt x="864427" y="161920"/>
                    <a:pt x="670152" y="6949"/>
                  </a:cubicBezTo>
                  <a:cubicBezTo>
                    <a:pt x="951156" y="47548"/>
                    <a:pt x="868526" y="190548"/>
                    <a:pt x="935319" y="334595"/>
                  </a:cubicBezTo>
                  <a:cubicBezTo>
                    <a:pt x="886447" y="343095"/>
                    <a:pt x="815632" y="212619"/>
                    <a:pt x="831546" y="274410"/>
                  </a:cubicBezTo>
                  <a:cubicBezTo>
                    <a:pt x="915063" y="518579"/>
                    <a:pt x="665249" y="525551"/>
                    <a:pt x="744586" y="738371"/>
                  </a:cubicBezTo>
                  <a:cubicBezTo>
                    <a:pt x="498005" y="724435"/>
                    <a:pt x="570128" y="495242"/>
                    <a:pt x="454164" y="439509"/>
                  </a:cubicBezTo>
                  <a:cubicBezTo>
                    <a:pt x="422689" y="433882"/>
                    <a:pt x="384944" y="459601"/>
                    <a:pt x="454829" y="574141"/>
                  </a:cubicBezTo>
                  <a:cubicBezTo>
                    <a:pt x="47812" y="270832"/>
                    <a:pt x="333584" y="22904"/>
                    <a:pt x="570246" y="5904"/>
                  </a:cubicBezTo>
                  <a:close/>
                  <a:moveTo>
                    <a:pt x="0" y="0"/>
                  </a:moveTo>
                  <a:lnTo>
                    <a:pt x="9284" y="0"/>
                  </a:lnTo>
                  <a:lnTo>
                    <a:pt x="746" y="590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455110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651B8C4-6A04-4349-A2DB-9E73B237B8C5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6" name="Frame 5"/>
          <p:cNvSpPr/>
          <p:nvPr/>
        </p:nvSpPr>
        <p:spPr>
          <a:xfrm>
            <a:off x="197768" y="159481"/>
            <a:ext cx="4176464" cy="4824536"/>
          </a:xfrm>
          <a:prstGeom prst="frame">
            <a:avLst>
              <a:gd name="adj1" fmla="val 10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4820277" y="467746"/>
            <a:ext cx="4104456" cy="12399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Presentation</a:t>
            </a:r>
          </a:p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   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20277" y="1906835"/>
            <a:ext cx="41044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Get a modern PowerPoint  Presentation that is beautifully designed. </a:t>
            </a:r>
          </a:p>
        </p:txBody>
      </p:sp>
      <p:sp>
        <p:nvSpPr>
          <p:cNvPr id="11" name="Text Placeholder 1"/>
          <p:cNvSpPr txBox="1">
            <a:spLocks/>
          </p:cNvSpPr>
          <p:nvPr/>
        </p:nvSpPr>
        <p:spPr>
          <a:xfrm>
            <a:off x="5148064" y="4471493"/>
            <a:ext cx="3600400" cy="50430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Portfolio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1264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763602" y="1779662"/>
            <a:ext cx="835293" cy="720080"/>
            <a:chOff x="3496214" y="1275606"/>
            <a:chExt cx="1060704" cy="914400"/>
          </a:xfrm>
        </p:grpSpPr>
        <p:sp>
          <p:nvSpPr>
            <p:cNvPr id="6" name="Hexagon 5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Hexagon 6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521480" y="2265716"/>
            <a:ext cx="835293" cy="720080"/>
            <a:chOff x="3496214" y="1275606"/>
            <a:chExt cx="1060704" cy="914400"/>
          </a:xfrm>
        </p:grpSpPr>
        <p:sp>
          <p:nvSpPr>
            <p:cNvPr id="11" name="Hexagon 10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Hexagon 11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763602" y="2751770"/>
            <a:ext cx="835293" cy="720080"/>
            <a:chOff x="3496214" y="1275606"/>
            <a:chExt cx="1060704" cy="914400"/>
          </a:xfrm>
        </p:grpSpPr>
        <p:sp>
          <p:nvSpPr>
            <p:cNvPr id="14" name="Hexagon 13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Hexagon 14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763602" y="3723878"/>
            <a:ext cx="835293" cy="720080"/>
            <a:chOff x="3496214" y="1275606"/>
            <a:chExt cx="1060704" cy="914400"/>
          </a:xfrm>
        </p:grpSpPr>
        <p:sp>
          <p:nvSpPr>
            <p:cNvPr id="20" name="Hexagon 19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1" name="Hexagon 20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521480" y="3237824"/>
            <a:ext cx="835293" cy="720080"/>
            <a:chOff x="3496214" y="1275606"/>
            <a:chExt cx="1060704" cy="914400"/>
          </a:xfrm>
        </p:grpSpPr>
        <p:sp>
          <p:nvSpPr>
            <p:cNvPr id="23" name="Hexagon 22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Hexagon 23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25" name="Straight Arrow Connector 24"/>
          <p:cNvCxnSpPr/>
          <p:nvPr/>
        </p:nvCxnSpPr>
        <p:spPr>
          <a:xfrm>
            <a:off x="5356773" y="2625756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356773" y="3597864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731951" y="2139702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731951" y="3111810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731951" y="4083918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Block Arc 14"/>
          <p:cNvSpPr/>
          <p:nvPr/>
        </p:nvSpPr>
        <p:spPr>
          <a:xfrm rot="16200000">
            <a:off x="4014542" y="1964387"/>
            <a:ext cx="333413" cy="333630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029365" y="2984379"/>
            <a:ext cx="303765" cy="25392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8" name="Teardrop 6"/>
          <p:cNvSpPr/>
          <p:nvPr/>
        </p:nvSpPr>
        <p:spPr>
          <a:xfrm rot="8100000">
            <a:off x="4788090" y="2476216"/>
            <a:ext cx="293279" cy="293280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9" name="Rectangle 16"/>
          <p:cNvSpPr/>
          <p:nvPr/>
        </p:nvSpPr>
        <p:spPr>
          <a:xfrm rot="2700000">
            <a:off x="4837709" y="3374213"/>
            <a:ext cx="223629" cy="42546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Rounded Rectangle 27"/>
          <p:cNvSpPr/>
          <p:nvPr/>
        </p:nvSpPr>
        <p:spPr>
          <a:xfrm>
            <a:off x="4016712" y="3950218"/>
            <a:ext cx="329069" cy="25276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41" name="Group 40"/>
          <p:cNvGrpSpPr/>
          <p:nvPr/>
        </p:nvGrpSpPr>
        <p:grpSpPr>
          <a:xfrm>
            <a:off x="973577" y="1233237"/>
            <a:ext cx="2592288" cy="863358"/>
            <a:chOff x="803640" y="3362835"/>
            <a:chExt cx="2059657" cy="863358"/>
          </a:xfrm>
        </p:grpSpPr>
        <p:sp>
          <p:nvSpPr>
            <p:cNvPr id="42" name="TextBox 4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73577" y="2219193"/>
            <a:ext cx="2592288" cy="863358"/>
            <a:chOff x="803640" y="3362835"/>
            <a:chExt cx="2059657" cy="863358"/>
          </a:xfrm>
        </p:grpSpPr>
        <p:sp>
          <p:nvSpPr>
            <p:cNvPr id="45" name="TextBox 44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973577" y="3205147"/>
            <a:ext cx="2592288" cy="863358"/>
            <a:chOff x="803640" y="3362835"/>
            <a:chExt cx="2059657" cy="863358"/>
          </a:xfrm>
        </p:grpSpPr>
        <p:sp>
          <p:nvSpPr>
            <p:cNvPr id="48" name="TextBox 47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580112" y="1726215"/>
            <a:ext cx="2592288" cy="863358"/>
            <a:chOff x="803640" y="3362835"/>
            <a:chExt cx="2059657" cy="863358"/>
          </a:xfrm>
        </p:grpSpPr>
        <p:sp>
          <p:nvSpPr>
            <p:cNvPr id="51" name="TextBox 50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580112" y="2712171"/>
            <a:ext cx="2592288" cy="863358"/>
            <a:chOff x="803640" y="3362835"/>
            <a:chExt cx="2059657" cy="863358"/>
          </a:xfrm>
        </p:grpSpPr>
        <p:sp>
          <p:nvSpPr>
            <p:cNvPr id="54" name="TextBox 53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9145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Mobile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22" name="Text Placeholder 1"/>
          <p:cNvSpPr txBox="1">
            <a:spLocks/>
          </p:cNvSpPr>
          <p:nvPr/>
        </p:nvSpPr>
        <p:spPr>
          <a:xfrm>
            <a:off x="380083" y="1060552"/>
            <a:ext cx="2808312" cy="9722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Portfolio </a:t>
            </a:r>
          </a:p>
          <a:p>
            <a:pPr marL="0" indent="0">
              <a:buNone/>
            </a:pP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Designed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7504" y="2250750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r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7504" y="2570777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r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7504" y="2890804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r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83980" y="2251465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83980" y="2571492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83980" y="2891519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9" name="Text Placeholder 1"/>
          <p:cNvSpPr txBox="1">
            <a:spLocks/>
          </p:cNvSpPr>
          <p:nvPr/>
        </p:nvSpPr>
        <p:spPr>
          <a:xfrm>
            <a:off x="5979907" y="1059582"/>
            <a:ext cx="2808312" cy="9722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Portfolio </a:t>
            </a:r>
          </a:p>
          <a:p>
            <a:pPr marL="0" indent="0" algn="r">
              <a:buNone/>
            </a:pP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Designed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0" name="Rounded Rectangle 7"/>
          <p:cNvSpPr/>
          <p:nvPr/>
        </p:nvSpPr>
        <p:spPr>
          <a:xfrm>
            <a:off x="2825141" y="4093078"/>
            <a:ext cx="263823" cy="456566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FFCE29"/>
              </a:solidFill>
            </a:endParaRPr>
          </a:p>
        </p:txBody>
      </p:sp>
      <p:sp>
        <p:nvSpPr>
          <p:cNvPr id="31" name="Trapezoid 13"/>
          <p:cNvSpPr/>
          <p:nvPr/>
        </p:nvSpPr>
        <p:spPr>
          <a:xfrm>
            <a:off x="5990068" y="4121368"/>
            <a:ext cx="473043" cy="399986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FFCE29"/>
              </a:solidFill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6699986" y="3889682"/>
            <a:ext cx="2088233" cy="863358"/>
            <a:chOff x="803640" y="3362835"/>
            <a:chExt cx="2059657" cy="863358"/>
          </a:xfrm>
        </p:grpSpPr>
        <p:sp>
          <p:nvSpPr>
            <p:cNvPr id="33" name="TextBox 3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accent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02842" y="3889682"/>
            <a:ext cx="2088233" cy="863358"/>
            <a:chOff x="803640" y="3362835"/>
            <a:chExt cx="2059657" cy="863358"/>
          </a:xfrm>
        </p:grpSpPr>
        <p:sp>
          <p:nvSpPr>
            <p:cNvPr id="36" name="TextBox 3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accent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9E413439-DA24-400A-B7B0-1E7B9DCD345B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579613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6" name="Group 5"/>
          <p:cNvGrpSpPr/>
          <p:nvPr/>
        </p:nvGrpSpPr>
        <p:grpSpPr>
          <a:xfrm rot="2700000">
            <a:off x="4872379" y="1123264"/>
            <a:ext cx="472578" cy="879828"/>
            <a:chOff x="6783521" y="1654812"/>
            <a:chExt cx="726841" cy="1353205"/>
          </a:xfrm>
        </p:grpSpPr>
        <p:sp>
          <p:nvSpPr>
            <p:cNvPr id="8" name="Freeform 7"/>
            <p:cNvSpPr/>
            <p:nvPr/>
          </p:nvSpPr>
          <p:spPr>
            <a:xfrm>
              <a:off x="6783521" y="1886618"/>
              <a:ext cx="726841" cy="1121399"/>
            </a:xfrm>
            <a:custGeom>
              <a:avLst/>
              <a:gdLst/>
              <a:ahLst/>
              <a:cxnLst/>
              <a:rect l="l" t="t" r="r" b="b"/>
              <a:pathLst>
                <a:path w="726841" h="1121399">
                  <a:moveTo>
                    <a:pt x="236325" y="1049494"/>
                  </a:moveTo>
                  <a:lnTo>
                    <a:pt x="495287" y="1049494"/>
                  </a:lnTo>
                  <a:cubicBezTo>
                    <a:pt x="491080" y="1064561"/>
                    <a:pt x="487966" y="1079199"/>
                    <a:pt x="485273" y="1093187"/>
                  </a:cubicBezTo>
                  <a:lnTo>
                    <a:pt x="245258" y="1092728"/>
                  </a:lnTo>
                  <a:close/>
                  <a:moveTo>
                    <a:pt x="363421" y="203844"/>
                  </a:moveTo>
                  <a:cubicBezTo>
                    <a:pt x="401307" y="203844"/>
                    <a:pt x="432020" y="234557"/>
                    <a:pt x="432020" y="272443"/>
                  </a:cubicBezTo>
                  <a:cubicBezTo>
                    <a:pt x="432020" y="310329"/>
                    <a:pt x="401307" y="341042"/>
                    <a:pt x="363421" y="341042"/>
                  </a:cubicBezTo>
                  <a:cubicBezTo>
                    <a:pt x="325534" y="341042"/>
                    <a:pt x="294821" y="310329"/>
                    <a:pt x="294821" y="272443"/>
                  </a:cubicBezTo>
                  <a:cubicBezTo>
                    <a:pt x="294821" y="234557"/>
                    <a:pt x="325534" y="203844"/>
                    <a:pt x="363421" y="203844"/>
                  </a:cubicBezTo>
                  <a:close/>
                  <a:moveTo>
                    <a:pt x="363421" y="135244"/>
                  </a:moveTo>
                  <a:cubicBezTo>
                    <a:pt x="287648" y="135244"/>
                    <a:pt x="226222" y="196671"/>
                    <a:pt x="226222" y="272443"/>
                  </a:cubicBezTo>
                  <a:cubicBezTo>
                    <a:pt x="226222" y="348216"/>
                    <a:pt x="287648" y="409642"/>
                    <a:pt x="363421" y="409642"/>
                  </a:cubicBezTo>
                  <a:cubicBezTo>
                    <a:pt x="439193" y="409642"/>
                    <a:pt x="500619" y="348216"/>
                    <a:pt x="500619" y="272443"/>
                  </a:cubicBezTo>
                  <a:cubicBezTo>
                    <a:pt x="500619" y="196671"/>
                    <a:pt x="439193" y="135244"/>
                    <a:pt x="363421" y="135244"/>
                  </a:cubicBezTo>
                  <a:close/>
                  <a:moveTo>
                    <a:pt x="196200" y="0"/>
                  </a:moveTo>
                  <a:cubicBezTo>
                    <a:pt x="300307" y="58658"/>
                    <a:pt x="427219" y="59450"/>
                    <a:pt x="531959" y="2129"/>
                  </a:cubicBezTo>
                  <a:cubicBezTo>
                    <a:pt x="645195" y="251105"/>
                    <a:pt x="615578" y="521951"/>
                    <a:pt x="565642" y="749813"/>
                  </a:cubicBezTo>
                  <a:lnTo>
                    <a:pt x="726841" y="904479"/>
                  </a:lnTo>
                  <a:lnTo>
                    <a:pt x="700460" y="1113326"/>
                  </a:lnTo>
                  <a:lnTo>
                    <a:pt x="510728" y="982128"/>
                  </a:lnTo>
                  <a:lnTo>
                    <a:pt x="503274" y="1014651"/>
                  </a:lnTo>
                  <a:lnTo>
                    <a:pt x="228241" y="1014651"/>
                  </a:lnTo>
                  <a:cubicBezTo>
                    <a:pt x="226194" y="1005458"/>
                    <a:pt x="223902" y="996068"/>
                    <a:pt x="221524" y="986461"/>
                  </a:cubicBezTo>
                  <a:lnTo>
                    <a:pt x="26381" y="1121399"/>
                  </a:lnTo>
                  <a:lnTo>
                    <a:pt x="0" y="912552"/>
                  </a:lnTo>
                  <a:lnTo>
                    <a:pt x="162681" y="756465"/>
                  </a:lnTo>
                  <a:lnTo>
                    <a:pt x="163137" y="757906"/>
                  </a:lnTo>
                  <a:lnTo>
                    <a:pt x="165881" y="748957"/>
                  </a:lnTo>
                  <a:cubicBezTo>
                    <a:pt x="117348" y="521774"/>
                    <a:pt x="87568" y="246912"/>
                    <a:pt x="196200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6997804" y="1654812"/>
              <a:ext cx="298274" cy="244742"/>
            </a:xfrm>
            <a:custGeom>
              <a:avLst/>
              <a:gdLst/>
              <a:ahLst/>
              <a:cxnLst/>
              <a:rect l="l" t="t" r="r" b="b"/>
              <a:pathLst>
                <a:path w="298274" h="244742">
                  <a:moveTo>
                    <a:pt x="147328" y="0"/>
                  </a:moveTo>
                  <a:cubicBezTo>
                    <a:pt x="212319" y="65590"/>
                    <a:pt x="261867" y="134854"/>
                    <a:pt x="298274" y="206570"/>
                  </a:cubicBezTo>
                  <a:cubicBezTo>
                    <a:pt x="205418" y="258299"/>
                    <a:pt x="92251" y="257374"/>
                    <a:pt x="0" y="204273"/>
                  </a:cubicBezTo>
                  <a:cubicBezTo>
                    <a:pt x="35363" y="132633"/>
                    <a:pt x="83678" y="64016"/>
                    <a:pt x="14732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934131" y="1828800"/>
            <a:ext cx="3277252" cy="2940710"/>
            <a:chOff x="2875611" y="1828800"/>
            <a:chExt cx="3277252" cy="2940710"/>
          </a:xfrm>
        </p:grpSpPr>
        <p:sp>
          <p:nvSpPr>
            <p:cNvPr id="17" name="Freeform 16"/>
            <p:cNvSpPr/>
            <p:nvPr/>
          </p:nvSpPr>
          <p:spPr>
            <a:xfrm>
              <a:off x="4045306" y="3979468"/>
              <a:ext cx="1411833" cy="790042"/>
            </a:xfrm>
            <a:custGeom>
              <a:avLst/>
              <a:gdLst>
                <a:gd name="connsiteX0" fmla="*/ 1404518 w 1411833"/>
                <a:gd name="connsiteY0" fmla="*/ 585216 h 790042"/>
                <a:gd name="connsiteX1" fmla="*/ 0 w 1411833"/>
                <a:gd name="connsiteY1" fmla="*/ 790042 h 790042"/>
                <a:gd name="connsiteX2" fmla="*/ 1411833 w 1411833"/>
                <a:gd name="connsiteY2" fmla="*/ 0 h 790042"/>
                <a:gd name="connsiteX3" fmla="*/ 1404518 w 1411833"/>
                <a:gd name="connsiteY3" fmla="*/ 585216 h 790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11833" h="790042">
                  <a:moveTo>
                    <a:pt x="1404518" y="585216"/>
                  </a:moveTo>
                  <a:lnTo>
                    <a:pt x="0" y="790042"/>
                  </a:lnTo>
                  <a:lnTo>
                    <a:pt x="1411833" y="0"/>
                  </a:lnTo>
                  <a:cubicBezTo>
                    <a:pt x="1409395" y="195072"/>
                    <a:pt x="1406956" y="390144"/>
                    <a:pt x="1404518" y="58521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2889504" y="3130906"/>
              <a:ext cx="2130190" cy="1046074"/>
            </a:xfrm>
            <a:custGeom>
              <a:avLst/>
              <a:gdLst>
                <a:gd name="connsiteX0" fmla="*/ 2143354 w 2305136"/>
                <a:gd name="connsiteY0" fmla="*/ 1457 h 1069476"/>
                <a:gd name="connsiteX1" fmla="*/ 0 w 2305136"/>
                <a:gd name="connsiteY1" fmla="*/ 440369 h 1069476"/>
                <a:gd name="connsiteX2" fmla="*/ 7316 w 2305136"/>
                <a:gd name="connsiteY2" fmla="*/ 1069476 h 1069476"/>
                <a:gd name="connsiteX3" fmla="*/ 2150669 w 2305136"/>
                <a:gd name="connsiteY3" fmla="*/ 593988 h 1069476"/>
                <a:gd name="connsiteX4" fmla="*/ 2143354 w 2305136"/>
                <a:gd name="connsiteY4" fmla="*/ 1457 h 1069476"/>
                <a:gd name="connsiteX0" fmla="*/ 2143354 w 2259633"/>
                <a:gd name="connsiteY0" fmla="*/ 47501 h 1115520"/>
                <a:gd name="connsiteX1" fmla="*/ 0 w 2259633"/>
                <a:gd name="connsiteY1" fmla="*/ 486413 h 1115520"/>
                <a:gd name="connsiteX2" fmla="*/ 7316 w 2259633"/>
                <a:gd name="connsiteY2" fmla="*/ 1115520 h 1115520"/>
                <a:gd name="connsiteX3" fmla="*/ 2150669 w 2259633"/>
                <a:gd name="connsiteY3" fmla="*/ 640032 h 1115520"/>
                <a:gd name="connsiteX4" fmla="*/ 2143354 w 2259633"/>
                <a:gd name="connsiteY4" fmla="*/ 47501 h 1115520"/>
                <a:gd name="connsiteX0" fmla="*/ 2143354 w 2387606"/>
                <a:gd name="connsiteY0" fmla="*/ 47501 h 1115520"/>
                <a:gd name="connsiteX1" fmla="*/ 0 w 2387606"/>
                <a:gd name="connsiteY1" fmla="*/ 486413 h 1115520"/>
                <a:gd name="connsiteX2" fmla="*/ 7316 w 2387606"/>
                <a:gd name="connsiteY2" fmla="*/ 1115520 h 1115520"/>
                <a:gd name="connsiteX3" fmla="*/ 2150669 w 2387606"/>
                <a:gd name="connsiteY3" fmla="*/ 640032 h 1115520"/>
                <a:gd name="connsiteX4" fmla="*/ 2143354 w 2387606"/>
                <a:gd name="connsiteY4" fmla="*/ 47501 h 1115520"/>
                <a:gd name="connsiteX0" fmla="*/ 2143354 w 2335036"/>
                <a:gd name="connsiteY0" fmla="*/ 84198 h 1152217"/>
                <a:gd name="connsiteX1" fmla="*/ 0 w 2335036"/>
                <a:gd name="connsiteY1" fmla="*/ 523110 h 1152217"/>
                <a:gd name="connsiteX2" fmla="*/ 7316 w 2335036"/>
                <a:gd name="connsiteY2" fmla="*/ 1152217 h 1152217"/>
                <a:gd name="connsiteX3" fmla="*/ 2150669 w 2335036"/>
                <a:gd name="connsiteY3" fmla="*/ 676729 h 1152217"/>
                <a:gd name="connsiteX4" fmla="*/ 2143354 w 2335036"/>
                <a:gd name="connsiteY4" fmla="*/ 84198 h 1152217"/>
                <a:gd name="connsiteX0" fmla="*/ 2143354 w 2307818"/>
                <a:gd name="connsiteY0" fmla="*/ 84198 h 1152217"/>
                <a:gd name="connsiteX1" fmla="*/ 0 w 2307818"/>
                <a:gd name="connsiteY1" fmla="*/ 523110 h 1152217"/>
                <a:gd name="connsiteX2" fmla="*/ 7316 w 2307818"/>
                <a:gd name="connsiteY2" fmla="*/ 1152217 h 1152217"/>
                <a:gd name="connsiteX3" fmla="*/ 2150669 w 2307818"/>
                <a:gd name="connsiteY3" fmla="*/ 676729 h 1152217"/>
                <a:gd name="connsiteX4" fmla="*/ 2143354 w 2307818"/>
                <a:gd name="connsiteY4" fmla="*/ 84198 h 1152217"/>
                <a:gd name="connsiteX0" fmla="*/ 2143354 w 2307818"/>
                <a:gd name="connsiteY0" fmla="*/ 0 h 1068019"/>
                <a:gd name="connsiteX1" fmla="*/ 0 w 2307818"/>
                <a:gd name="connsiteY1" fmla="*/ 438912 h 1068019"/>
                <a:gd name="connsiteX2" fmla="*/ 7316 w 2307818"/>
                <a:gd name="connsiteY2" fmla="*/ 1068019 h 1068019"/>
                <a:gd name="connsiteX3" fmla="*/ 2150669 w 2307818"/>
                <a:gd name="connsiteY3" fmla="*/ 592531 h 1068019"/>
                <a:gd name="connsiteX4" fmla="*/ 2143354 w 2307818"/>
                <a:gd name="connsiteY4" fmla="*/ 0 h 1068019"/>
                <a:gd name="connsiteX0" fmla="*/ 2143354 w 2152136"/>
                <a:gd name="connsiteY0" fmla="*/ 0 h 1068019"/>
                <a:gd name="connsiteX1" fmla="*/ 0 w 2152136"/>
                <a:gd name="connsiteY1" fmla="*/ 438912 h 1068019"/>
                <a:gd name="connsiteX2" fmla="*/ 7316 w 2152136"/>
                <a:gd name="connsiteY2" fmla="*/ 1068019 h 1068019"/>
                <a:gd name="connsiteX3" fmla="*/ 2150669 w 2152136"/>
                <a:gd name="connsiteY3" fmla="*/ 592531 h 1068019"/>
                <a:gd name="connsiteX4" fmla="*/ 2143354 w 2152136"/>
                <a:gd name="connsiteY4" fmla="*/ 0 h 1068019"/>
                <a:gd name="connsiteX0" fmla="*/ 2136250 w 2145032"/>
                <a:gd name="connsiteY0" fmla="*/ 0 h 1068019"/>
                <a:gd name="connsiteX1" fmla="*/ 14842 w 2145032"/>
                <a:gd name="connsiteY1" fmla="*/ 438912 h 1068019"/>
                <a:gd name="connsiteX2" fmla="*/ 212 w 2145032"/>
                <a:gd name="connsiteY2" fmla="*/ 1068019 h 1068019"/>
                <a:gd name="connsiteX3" fmla="*/ 2143565 w 2145032"/>
                <a:gd name="connsiteY3" fmla="*/ 592531 h 1068019"/>
                <a:gd name="connsiteX4" fmla="*/ 2136250 w 2145032"/>
                <a:gd name="connsiteY4" fmla="*/ 0 h 1068019"/>
                <a:gd name="connsiteX0" fmla="*/ 2121408 w 2130190"/>
                <a:gd name="connsiteY0" fmla="*/ 0 h 1075334"/>
                <a:gd name="connsiteX1" fmla="*/ 0 w 2130190"/>
                <a:gd name="connsiteY1" fmla="*/ 438912 h 1075334"/>
                <a:gd name="connsiteX2" fmla="*/ 7316 w 2130190"/>
                <a:gd name="connsiteY2" fmla="*/ 1075334 h 1075334"/>
                <a:gd name="connsiteX3" fmla="*/ 2128723 w 2130190"/>
                <a:gd name="connsiteY3" fmla="*/ 592531 h 1075334"/>
                <a:gd name="connsiteX4" fmla="*/ 2121408 w 2130190"/>
                <a:gd name="connsiteY4" fmla="*/ 0 h 1075334"/>
                <a:gd name="connsiteX0" fmla="*/ 2121408 w 2130190"/>
                <a:gd name="connsiteY0" fmla="*/ 0 h 1046074"/>
                <a:gd name="connsiteX1" fmla="*/ 0 w 2130190"/>
                <a:gd name="connsiteY1" fmla="*/ 438912 h 1046074"/>
                <a:gd name="connsiteX2" fmla="*/ 7316 w 2130190"/>
                <a:gd name="connsiteY2" fmla="*/ 1046074 h 1046074"/>
                <a:gd name="connsiteX3" fmla="*/ 2128723 w 2130190"/>
                <a:gd name="connsiteY3" fmla="*/ 592531 h 1046074"/>
                <a:gd name="connsiteX4" fmla="*/ 2121408 w 2130190"/>
                <a:gd name="connsiteY4" fmla="*/ 0 h 1046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30190" h="1046074">
                  <a:moveTo>
                    <a:pt x="2121408" y="0"/>
                  </a:moveTo>
                  <a:cubicBezTo>
                    <a:pt x="1676664" y="86171"/>
                    <a:pt x="714451" y="292608"/>
                    <a:pt x="0" y="438912"/>
                  </a:cubicBezTo>
                  <a:cubicBezTo>
                    <a:pt x="2439" y="648614"/>
                    <a:pt x="4877" y="836372"/>
                    <a:pt x="7316" y="1046074"/>
                  </a:cubicBezTo>
                  <a:lnTo>
                    <a:pt x="2128723" y="592531"/>
                  </a:lnTo>
                  <a:cubicBezTo>
                    <a:pt x="2133599" y="377952"/>
                    <a:pt x="2125065" y="296265"/>
                    <a:pt x="212140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3284525" y="2523744"/>
              <a:ext cx="2867558" cy="877824"/>
            </a:xfrm>
            <a:custGeom>
              <a:avLst/>
              <a:gdLst>
                <a:gd name="connsiteX0" fmla="*/ 0 w 2896820"/>
                <a:gd name="connsiteY0" fmla="*/ 292608 h 607162"/>
                <a:gd name="connsiteX1" fmla="*/ 2874874 w 2896820"/>
                <a:gd name="connsiteY1" fmla="*/ 0 h 607162"/>
                <a:gd name="connsiteX2" fmla="*/ 2896820 w 2896820"/>
                <a:gd name="connsiteY2" fmla="*/ 607162 h 607162"/>
                <a:gd name="connsiteX3" fmla="*/ 1770279 w 2896820"/>
                <a:gd name="connsiteY3" fmla="*/ 599846 h 607162"/>
                <a:gd name="connsiteX4" fmla="*/ 0 w 2896820"/>
                <a:gd name="connsiteY4" fmla="*/ 292608 h 607162"/>
                <a:gd name="connsiteX0" fmla="*/ 0 w 2896820"/>
                <a:gd name="connsiteY0" fmla="*/ 292608 h 877824"/>
                <a:gd name="connsiteX1" fmla="*/ 2874874 w 2896820"/>
                <a:gd name="connsiteY1" fmla="*/ 0 h 877824"/>
                <a:gd name="connsiteX2" fmla="*/ 2896820 w 2896820"/>
                <a:gd name="connsiteY2" fmla="*/ 607162 h 877824"/>
                <a:gd name="connsiteX3" fmla="*/ 14631 w 2896820"/>
                <a:gd name="connsiteY3" fmla="*/ 877824 h 877824"/>
                <a:gd name="connsiteX4" fmla="*/ 0 w 2896820"/>
                <a:gd name="connsiteY4" fmla="*/ 292608 h 877824"/>
                <a:gd name="connsiteX0" fmla="*/ 7315 w 2882189"/>
                <a:gd name="connsiteY0" fmla="*/ 292608 h 877824"/>
                <a:gd name="connsiteX1" fmla="*/ 2860243 w 2882189"/>
                <a:gd name="connsiteY1" fmla="*/ 0 h 877824"/>
                <a:gd name="connsiteX2" fmla="*/ 2882189 w 2882189"/>
                <a:gd name="connsiteY2" fmla="*/ 607162 h 877824"/>
                <a:gd name="connsiteX3" fmla="*/ 0 w 2882189"/>
                <a:gd name="connsiteY3" fmla="*/ 877824 h 877824"/>
                <a:gd name="connsiteX4" fmla="*/ 7315 w 2882189"/>
                <a:gd name="connsiteY4" fmla="*/ 292608 h 877824"/>
                <a:gd name="connsiteX0" fmla="*/ 7315 w 2867558"/>
                <a:gd name="connsiteY0" fmla="*/ 292608 h 877824"/>
                <a:gd name="connsiteX1" fmla="*/ 2860243 w 2867558"/>
                <a:gd name="connsiteY1" fmla="*/ 0 h 877824"/>
                <a:gd name="connsiteX2" fmla="*/ 2867558 w 2867558"/>
                <a:gd name="connsiteY2" fmla="*/ 607162 h 877824"/>
                <a:gd name="connsiteX3" fmla="*/ 0 w 2867558"/>
                <a:gd name="connsiteY3" fmla="*/ 877824 h 877824"/>
                <a:gd name="connsiteX4" fmla="*/ 7315 w 2867558"/>
                <a:gd name="connsiteY4" fmla="*/ 292608 h 877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67558" h="877824">
                  <a:moveTo>
                    <a:pt x="7315" y="292608"/>
                  </a:moveTo>
                  <a:lnTo>
                    <a:pt x="2860243" y="0"/>
                  </a:lnTo>
                  <a:cubicBezTo>
                    <a:pt x="2862681" y="202387"/>
                    <a:pt x="2865120" y="404775"/>
                    <a:pt x="2867558" y="607162"/>
                  </a:cubicBezTo>
                  <a:lnTo>
                    <a:pt x="0" y="877824"/>
                  </a:lnTo>
                  <a:cubicBezTo>
                    <a:pt x="2438" y="682752"/>
                    <a:pt x="4877" y="487680"/>
                    <a:pt x="7315" y="29260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Parallelogram 9"/>
            <p:cNvSpPr/>
            <p:nvPr/>
          </p:nvSpPr>
          <p:spPr>
            <a:xfrm rot="5400000">
              <a:off x="4368447" y="1335143"/>
              <a:ext cx="979857" cy="2588975"/>
            </a:xfrm>
            <a:prstGeom prst="parallelogram">
              <a:avLst>
                <a:gd name="adj" fmla="val 3769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Parallelogram 10"/>
            <p:cNvSpPr/>
            <p:nvPr/>
          </p:nvSpPr>
          <p:spPr>
            <a:xfrm rot="5400000">
              <a:off x="3705034" y="2397247"/>
              <a:ext cx="899112" cy="1754156"/>
            </a:xfrm>
            <a:prstGeom prst="parallelogram">
              <a:avLst>
                <a:gd name="adj" fmla="val 3443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Parallelogram 12"/>
            <p:cNvSpPr/>
            <p:nvPr/>
          </p:nvSpPr>
          <p:spPr>
            <a:xfrm rot="5400000">
              <a:off x="3680170" y="2775303"/>
              <a:ext cx="979857" cy="2588975"/>
            </a:xfrm>
            <a:prstGeom prst="parallelogram">
              <a:avLst>
                <a:gd name="adj" fmla="val 3769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3562502" y="1828800"/>
              <a:ext cx="1199693" cy="460858"/>
            </a:xfrm>
            <a:custGeom>
              <a:avLst/>
              <a:gdLst>
                <a:gd name="connsiteX0" fmla="*/ 1089965 w 1199693"/>
                <a:gd name="connsiteY0" fmla="*/ 0 h 460858"/>
                <a:gd name="connsiteX1" fmla="*/ 0 w 1199693"/>
                <a:gd name="connsiteY1" fmla="*/ 307238 h 460858"/>
                <a:gd name="connsiteX2" fmla="*/ 1016813 w 1199693"/>
                <a:gd name="connsiteY2" fmla="*/ 460858 h 460858"/>
                <a:gd name="connsiteX3" fmla="*/ 1199693 w 1199693"/>
                <a:gd name="connsiteY3" fmla="*/ 117043 h 460858"/>
                <a:gd name="connsiteX4" fmla="*/ 1089965 w 1199693"/>
                <a:gd name="connsiteY4" fmla="*/ 0 h 460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9693" h="460858">
                  <a:moveTo>
                    <a:pt x="1089965" y="0"/>
                  </a:moveTo>
                  <a:lnTo>
                    <a:pt x="0" y="307238"/>
                  </a:lnTo>
                  <a:lnTo>
                    <a:pt x="1016813" y="460858"/>
                  </a:lnTo>
                  <a:lnTo>
                    <a:pt x="1199693" y="117043"/>
                  </a:lnTo>
                  <a:lnTo>
                    <a:pt x="108996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580112" y="3186915"/>
            <a:ext cx="2539483" cy="863358"/>
            <a:chOff x="803640" y="3362835"/>
            <a:chExt cx="2059657" cy="863358"/>
          </a:xfrm>
        </p:grpSpPr>
        <p:sp>
          <p:nvSpPr>
            <p:cNvPr id="20" name="TextBox 19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024405" y="1851670"/>
            <a:ext cx="2539483" cy="863358"/>
            <a:chOff x="803640" y="3362835"/>
            <a:chExt cx="2059657" cy="863358"/>
          </a:xfrm>
        </p:grpSpPr>
        <p:sp>
          <p:nvSpPr>
            <p:cNvPr id="23" name="TextBox 2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30843" y="3415082"/>
            <a:ext cx="2539483" cy="863358"/>
            <a:chOff x="803640" y="3362835"/>
            <a:chExt cx="2059657" cy="863358"/>
          </a:xfrm>
        </p:grpSpPr>
        <p:sp>
          <p:nvSpPr>
            <p:cNvPr id="26" name="TextBox 2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9" name="Text Placeholder 13"/>
          <p:cNvSpPr txBox="1">
            <a:spLocks/>
          </p:cNvSpPr>
          <p:nvPr/>
        </p:nvSpPr>
        <p:spPr>
          <a:xfrm rot="458666">
            <a:off x="3315866" y="3804253"/>
            <a:ext cx="1853006" cy="53455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Presentation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0" name="Text Placeholder 13"/>
          <p:cNvSpPr txBox="1">
            <a:spLocks/>
          </p:cNvSpPr>
          <p:nvPr/>
        </p:nvSpPr>
        <p:spPr>
          <a:xfrm rot="583725">
            <a:off x="3253609" y="2997653"/>
            <a:ext cx="1837115" cy="53455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Designed</a:t>
            </a:r>
          </a:p>
        </p:txBody>
      </p:sp>
      <p:sp>
        <p:nvSpPr>
          <p:cNvPr id="31" name="Text Placeholder 13"/>
          <p:cNvSpPr txBox="1">
            <a:spLocks/>
          </p:cNvSpPr>
          <p:nvPr/>
        </p:nvSpPr>
        <p:spPr>
          <a:xfrm rot="500431">
            <a:off x="4022776" y="2374257"/>
            <a:ext cx="1837115" cy="53455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PowerPoint</a:t>
            </a:r>
          </a:p>
        </p:txBody>
      </p:sp>
    </p:spTree>
    <p:extLst>
      <p:ext uri="{BB962C8B-B14F-4D97-AF65-F5344CB8AC3E}">
        <p14:creationId xmlns:p14="http://schemas.microsoft.com/office/powerpoint/2010/main" val="222382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08EB56C-9A0B-41E9-B126-213F9538CD4A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grpSp>
        <p:nvGrpSpPr>
          <p:cNvPr id="6" name="Group 5"/>
          <p:cNvGrpSpPr/>
          <p:nvPr/>
        </p:nvGrpSpPr>
        <p:grpSpPr>
          <a:xfrm>
            <a:off x="6164127" y="1891425"/>
            <a:ext cx="2592288" cy="863358"/>
            <a:chOff x="803640" y="3362835"/>
            <a:chExt cx="2059657" cy="863358"/>
          </a:xfrm>
        </p:grpSpPr>
        <p:sp>
          <p:nvSpPr>
            <p:cNvPr id="7" name="TextBox 6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9" name="Text Placeholder 1"/>
          <p:cNvSpPr txBox="1">
            <a:spLocks/>
          </p:cNvSpPr>
          <p:nvPr/>
        </p:nvSpPr>
        <p:spPr>
          <a:xfrm>
            <a:off x="2159732" y="3227224"/>
            <a:ext cx="4824536" cy="122438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Portfolio Presentation</a:t>
            </a:r>
          </a:p>
          <a:p>
            <a:pPr marL="0" indent="0" algn="ctr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19672" y="4451608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 </a:t>
            </a:r>
          </a:p>
        </p:txBody>
      </p:sp>
      <p:sp>
        <p:nvSpPr>
          <p:cNvPr id="11" name="Frame 10"/>
          <p:cNvSpPr/>
          <p:nvPr/>
        </p:nvSpPr>
        <p:spPr>
          <a:xfrm>
            <a:off x="224644" y="188136"/>
            <a:ext cx="8694712" cy="2700301"/>
          </a:xfrm>
          <a:prstGeom prst="frame">
            <a:avLst>
              <a:gd name="adj1" fmla="val 10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8202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4914092" y="1610939"/>
            <a:ext cx="972000" cy="972000"/>
            <a:chOff x="4914092" y="1771869"/>
            <a:chExt cx="972000" cy="972000"/>
          </a:xfrm>
        </p:grpSpPr>
        <p:sp>
          <p:nvSpPr>
            <p:cNvPr id="8" name="Rectangle 7"/>
            <p:cNvSpPr/>
            <p:nvPr/>
          </p:nvSpPr>
          <p:spPr>
            <a:xfrm>
              <a:off x="4914092" y="1771869"/>
              <a:ext cx="972000" cy="9720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004048" y="1861825"/>
              <a:ext cx="792088" cy="79208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362030" y="2151194"/>
            <a:ext cx="972000" cy="972000"/>
            <a:chOff x="4362030" y="2312124"/>
            <a:chExt cx="972000" cy="972000"/>
          </a:xfrm>
        </p:grpSpPr>
        <p:sp>
          <p:nvSpPr>
            <p:cNvPr id="7" name="Rectangle 6"/>
            <p:cNvSpPr/>
            <p:nvPr/>
          </p:nvSpPr>
          <p:spPr>
            <a:xfrm>
              <a:off x="4362030" y="2312124"/>
              <a:ext cx="972000" cy="9720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451986" y="2402080"/>
              <a:ext cx="792088" cy="79208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809969" y="2691449"/>
            <a:ext cx="972000" cy="972000"/>
            <a:chOff x="3809969" y="2852379"/>
            <a:chExt cx="972000" cy="972000"/>
          </a:xfrm>
        </p:grpSpPr>
        <p:sp>
          <p:nvSpPr>
            <p:cNvPr id="6" name="Rectangle 5"/>
            <p:cNvSpPr/>
            <p:nvPr/>
          </p:nvSpPr>
          <p:spPr>
            <a:xfrm>
              <a:off x="3809969" y="2852379"/>
              <a:ext cx="972000" cy="9720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896308" y="2960162"/>
              <a:ext cx="792088" cy="79208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10" name="Block Arc 14"/>
          <p:cNvSpPr/>
          <p:nvPr/>
        </p:nvSpPr>
        <p:spPr>
          <a:xfrm rot="16200000">
            <a:off x="5293630" y="1829775"/>
            <a:ext cx="333413" cy="333630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" name="Rectangle 36"/>
          <p:cNvSpPr/>
          <p:nvPr/>
        </p:nvSpPr>
        <p:spPr>
          <a:xfrm>
            <a:off x="4781969" y="2391254"/>
            <a:ext cx="303765" cy="25392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Rectangle 16"/>
          <p:cNvSpPr/>
          <p:nvPr/>
        </p:nvSpPr>
        <p:spPr>
          <a:xfrm rot="2700000">
            <a:off x="4298921" y="2879439"/>
            <a:ext cx="223629" cy="42546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5" name="Group 14"/>
          <p:cNvGrpSpPr/>
          <p:nvPr/>
        </p:nvGrpSpPr>
        <p:grpSpPr>
          <a:xfrm>
            <a:off x="3257908" y="3231705"/>
            <a:ext cx="972000" cy="972000"/>
            <a:chOff x="3257908" y="3392635"/>
            <a:chExt cx="972000" cy="972000"/>
          </a:xfrm>
        </p:grpSpPr>
        <p:sp>
          <p:nvSpPr>
            <p:cNvPr id="4" name="Rectangle 3"/>
            <p:cNvSpPr/>
            <p:nvPr/>
          </p:nvSpPr>
          <p:spPr>
            <a:xfrm>
              <a:off x="3257908" y="3392635"/>
              <a:ext cx="972000" cy="9720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347864" y="3482591"/>
              <a:ext cx="792088" cy="79208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3" name="Rounded Rectangle 27"/>
          <p:cNvSpPr/>
          <p:nvPr/>
        </p:nvSpPr>
        <p:spPr>
          <a:xfrm>
            <a:off x="3579373" y="3591320"/>
            <a:ext cx="329069" cy="25276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331008" y="3772026"/>
            <a:ext cx="2592288" cy="863358"/>
            <a:chOff x="803640" y="3362835"/>
            <a:chExt cx="2059657" cy="863358"/>
          </a:xfrm>
        </p:grpSpPr>
        <p:sp>
          <p:nvSpPr>
            <p:cNvPr id="24" name="TextBox 23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565254" y="2812892"/>
            <a:ext cx="2592288" cy="863358"/>
            <a:chOff x="803640" y="3362835"/>
            <a:chExt cx="2059657" cy="863358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151619" y="2314091"/>
            <a:ext cx="2592288" cy="863358"/>
            <a:chOff x="803640" y="3362835"/>
            <a:chExt cx="2059657" cy="863358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255742" y="1233581"/>
            <a:ext cx="2592288" cy="863358"/>
            <a:chOff x="803640" y="3362835"/>
            <a:chExt cx="2059657" cy="863358"/>
          </a:xfrm>
        </p:grpSpPr>
        <p:sp>
          <p:nvSpPr>
            <p:cNvPr id="33" name="TextBox 3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477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Portfolio Presentation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63888" y="1435973"/>
            <a:ext cx="194421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Get a modern PowerPoint  Presentation that is beautifully designed. </a:t>
            </a:r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E08AE788-70A3-482C-ADAE-16A50CE4E8E7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CB011B8A-0C8A-44F1-9A0A-0114FCE504D2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4E5C4241-CE70-4F76-A7C1-CBDA67917B3D}"/>
              </a:ext>
            </a:extLst>
          </p:cNvPr>
          <p:cNvSpPr>
            <a:spLocks noGrp="1"/>
          </p:cNvSpPr>
          <p:nvPr>
            <p:ph type="pic" idx="17"/>
          </p:nvPr>
        </p:nvSpPr>
        <p:spPr/>
      </p:sp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F88ED6E0-3EAB-4F26-924F-9BB185F04661}"/>
              </a:ext>
            </a:extLst>
          </p:cNvPr>
          <p:cNvSpPr>
            <a:spLocks noGrp="1"/>
          </p:cNvSpPr>
          <p:nvPr>
            <p:ph type="pic" idx="16"/>
          </p:nvPr>
        </p:nvSpPr>
        <p:spPr/>
      </p:sp>
      <p:sp>
        <p:nvSpPr>
          <p:cNvPr id="14" name="그림 개체 틀 13">
            <a:extLst>
              <a:ext uri="{FF2B5EF4-FFF2-40B4-BE49-F238E27FC236}">
                <a16:creationId xmlns:a16="http://schemas.microsoft.com/office/drawing/2014/main" id="{D4E89160-9A36-476D-B617-1F6C4BF355DF}"/>
              </a:ext>
            </a:extLst>
          </p:cNvPr>
          <p:cNvSpPr>
            <a:spLocks noGrp="1"/>
          </p:cNvSpPr>
          <p:nvPr>
            <p:ph type="pic" idx="18"/>
          </p:nvPr>
        </p:nvSpPr>
        <p:spPr/>
      </p:sp>
      <p:sp>
        <p:nvSpPr>
          <p:cNvPr id="16" name="그림 개체 틀 15">
            <a:extLst>
              <a:ext uri="{FF2B5EF4-FFF2-40B4-BE49-F238E27FC236}">
                <a16:creationId xmlns:a16="http://schemas.microsoft.com/office/drawing/2014/main" id="{017EDE49-9390-412A-B0D4-279DB594BF79}"/>
              </a:ext>
            </a:extLst>
          </p:cNvPr>
          <p:cNvSpPr>
            <a:spLocks noGrp="1"/>
          </p:cNvSpPr>
          <p:nvPr>
            <p:ph type="pic" idx="20"/>
          </p:nvPr>
        </p:nvSpPr>
        <p:spPr/>
      </p:sp>
      <p:sp>
        <p:nvSpPr>
          <p:cNvPr id="18" name="그림 개체 틀 17">
            <a:extLst>
              <a:ext uri="{FF2B5EF4-FFF2-40B4-BE49-F238E27FC236}">
                <a16:creationId xmlns:a16="http://schemas.microsoft.com/office/drawing/2014/main" id="{B768DA26-D3FF-4B89-BD97-A0D8A0C082A9}"/>
              </a:ext>
            </a:extLst>
          </p:cNvPr>
          <p:cNvSpPr>
            <a:spLocks noGrp="1"/>
          </p:cNvSpPr>
          <p:nvPr>
            <p:ph type="pic" idx="21"/>
          </p:nvPr>
        </p:nvSpPr>
        <p:spPr/>
      </p:sp>
      <p:sp>
        <p:nvSpPr>
          <p:cNvPr id="20" name="그림 개체 틀 19">
            <a:extLst>
              <a:ext uri="{FF2B5EF4-FFF2-40B4-BE49-F238E27FC236}">
                <a16:creationId xmlns:a16="http://schemas.microsoft.com/office/drawing/2014/main" id="{74F5D7DF-A820-4464-B6C6-D39A3A07CEAD}"/>
              </a:ext>
            </a:extLst>
          </p:cNvPr>
          <p:cNvSpPr>
            <a:spLocks noGrp="1"/>
          </p:cNvSpPr>
          <p:nvPr>
            <p:ph type="pic" idx="19"/>
          </p:nvPr>
        </p:nvSpPr>
        <p:spPr/>
      </p:sp>
    </p:spTree>
    <p:extLst>
      <p:ext uri="{BB962C8B-B14F-4D97-AF65-F5344CB8AC3E}">
        <p14:creationId xmlns:p14="http://schemas.microsoft.com/office/powerpoint/2010/main" val="33915494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" name="그룹 309">
            <a:extLst>
              <a:ext uri="{FF2B5EF4-FFF2-40B4-BE49-F238E27FC236}">
                <a16:creationId xmlns:a16="http://schemas.microsoft.com/office/drawing/2014/main" id="{442A3511-473C-4E64-A1C0-162D0E9CCFAC}"/>
              </a:ext>
            </a:extLst>
          </p:cNvPr>
          <p:cNvGrpSpPr/>
          <p:nvPr/>
        </p:nvGrpSpPr>
        <p:grpSpPr>
          <a:xfrm>
            <a:off x="1198766" y="882998"/>
            <a:ext cx="6789574" cy="3960930"/>
            <a:chOff x="635000" y="1382713"/>
            <a:chExt cx="7869238" cy="4572000"/>
          </a:xfrm>
          <a:solidFill>
            <a:schemeClr val="bg1"/>
          </a:solidFill>
        </p:grpSpPr>
        <p:sp>
          <p:nvSpPr>
            <p:cNvPr id="311" name="Freeform 8">
              <a:extLst>
                <a:ext uri="{FF2B5EF4-FFF2-40B4-BE49-F238E27FC236}">
                  <a16:creationId xmlns:a16="http://schemas.microsoft.com/office/drawing/2014/main" id="{186557A1-9B3F-4230-99A1-1C21B60D32E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1213" y="3267075"/>
              <a:ext cx="7478713" cy="2654300"/>
            </a:xfrm>
            <a:custGeom>
              <a:avLst/>
              <a:gdLst>
                <a:gd name="T0" fmla="*/ 1383 w 4711"/>
                <a:gd name="T1" fmla="*/ 1616 h 1672"/>
                <a:gd name="T2" fmla="*/ 4289 w 4711"/>
                <a:gd name="T3" fmla="*/ 1370 h 1672"/>
                <a:gd name="T4" fmla="*/ 4547 w 4711"/>
                <a:gd name="T5" fmla="*/ 1482 h 1672"/>
                <a:gd name="T6" fmla="*/ 4645 w 4711"/>
                <a:gd name="T7" fmla="*/ 1305 h 1672"/>
                <a:gd name="T8" fmla="*/ 4596 w 4711"/>
                <a:gd name="T9" fmla="*/ 1330 h 1672"/>
                <a:gd name="T10" fmla="*/ 4699 w 4711"/>
                <a:gd name="T11" fmla="*/ 1014 h 1672"/>
                <a:gd name="T12" fmla="*/ 2870 w 4711"/>
                <a:gd name="T13" fmla="*/ 1134 h 1672"/>
                <a:gd name="T14" fmla="*/ 4455 w 4711"/>
                <a:gd name="T15" fmla="*/ 918 h 1672"/>
                <a:gd name="T16" fmla="*/ 4359 w 4711"/>
                <a:gd name="T17" fmla="*/ 1140 h 1672"/>
                <a:gd name="T18" fmla="*/ 4144 w 4711"/>
                <a:gd name="T19" fmla="*/ 1286 h 1672"/>
                <a:gd name="T20" fmla="*/ 3936 w 4711"/>
                <a:gd name="T21" fmla="*/ 1271 h 1672"/>
                <a:gd name="T22" fmla="*/ 3802 w 4711"/>
                <a:gd name="T23" fmla="*/ 1080 h 1672"/>
                <a:gd name="T24" fmla="*/ 4059 w 4711"/>
                <a:gd name="T25" fmla="*/ 932 h 1672"/>
                <a:gd name="T26" fmla="*/ 4430 w 4711"/>
                <a:gd name="T27" fmla="*/ 909 h 1672"/>
                <a:gd name="T28" fmla="*/ 3982 w 4711"/>
                <a:gd name="T29" fmla="*/ 883 h 1672"/>
                <a:gd name="T30" fmla="*/ 3891 w 4711"/>
                <a:gd name="T31" fmla="*/ 883 h 1672"/>
                <a:gd name="T32" fmla="*/ 4388 w 4711"/>
                <a:gd name="T33" fmla="*/ 864 h 1672"/>
                <a:gd name="T34" fmla="*/ 4362 w 4711"/>
                <a:gd name="T35" fmla="*/ 825 h 1672"/>
                <a:gd name="T36" fmla="*/ 3994 w 4711"/>
                <a:gd name="T37" fmla="*/ 817 h 1672"/>
                <a:gd name="T38" fmla="*/ 4270 w 4711"/>
                <a:gd name="T39" fmla="*/ 855 h 1672"/>
                <a:gd name="T40" fmla="*/ 4132 w 4711"/>
                <a:gd name="T41" fmla="*/ 887 h 1672"/>
                <a:gd name="T42" fmla="*/ 1563 w 4711"/>
                <a:gd name="T43" fmla="*/ 787 h 1672"/>
                <a:gd name="T44" fmla="*/ 3886 w 4711"/>
                <a:gd name="T45" fmla="*/ 778 h 1672"/>
                <a:gd name="T46" fmla="*/ 3870 w 4711"/>
                <a:gd name="T47" fmla="*/ 845 h 1672"/>
                <a:gd name="T48" fmla="*/ 3987 w 4711"/>
                <a:gd name="T49" fmla="*/ 764 h 1672"/>
                <a:gd name="T50" fmla="*/ 3821 w 4711"/>
                <a:gd name="T51" fmla="*/ 885 h 1672"/>
                <a:gd name="T52" fmla="*/ 3860 w 4711"/>
                <a:gd name="T53" fmla="*/ 710 h 1672"/>
                <a:gd name="T54" fmla="*/ 3786 w 4711"/>
                <a:gd name="T55" fmla="*/ 726 h 1672"/>
                <a:gd name="T56" fmla="*/ 3331 w 4711"/>
                <a:gd name="T57" fmla="*/ 700 h 1672"/>
                <a:gd name="T58" fmla="*/ 3957 w 4711"/>
                <a:gd name="T59" fmla="*/ 677 h 1672"/>
                <a:gd name="T60" fmla="*/ 1245 w 4711"/>
                <a:gd name="T61" fmla="*/ 637 h 1672"/>
                <a:gd name="T62" fmla="*/ 1351 w 4711"/>
                <a:gd name="T63" fmla="*/ 529 h 1672"/>
                <a:gd name="T64" fmla="*/ 3942 w 4711"/>
                <a:gd name="T65" fmla="*/ 620 h 1672"/>
                <a:gd name="T66" fmla="*/ 3942 w 4711"/>
                <a:gd name="T67" fmla="*/ 602 h 1672"/>
                <a:gd name="T68" fmla="*/ 1173 w 4711"/>
                <a:gd name="T69" fmla="*/ 511 h 1672"/>
                <a:gd name="T70" fmla="*/ 1255 w 4711"/>
                <a:gd name="T71" fmla="*/ 515 h 1672"/>
                <a:gd name="T72" fmla="*/ 96 w 4711"/>
                <a:gd name="T73" fmla="*/ 454 h 1672"/>
                <a:gd name="T74" fmla="*/ 1088 w 4711"/>
                <a:gd name="T75" fmla="*/ 445 h 1672"/>
                <a:gd name="T76" fmla="*/ 1166 w 4711"/>
                <a:gd name="T77" fmla="*/ 429 h 1672"/>
                <a:gd name="T78" fmla="*/ 1149 w 4711"/>
                <a:gd name="T79" fmla="*/ 400 h 1672"/>
                <a:gd name="T80" fmla="*/ 2694 w 4711"/>
                <a:gd name="T81" fmla="*/ 262 h 1672"/>
                <a:gd name="T82" fmla="*/ 2256 w 4711"/>
                <a:gd name="T83" fmla="*/ 181 h 1672"/>
                <a:gd name="T84" fmla="*/ 2353 w 4711"/>
                <a:gd name="T85" fmla="*/ 119 h 1672"/>
                <a:gd name="T86" fmla="*/ 4183 w 4711"/>
                <a:gd name="T87" fmla="*/ 162 h 1672"/>
                <a:gd name="T88" fmla="*/ 4046 w 4711"/>
                <a:gd name="T89" fmla="*/ 288 h 1672"/>
                <a:gd name="T90" fmla="*/ 4128 w 4711"/>
                <a:gd name="T91" fmla="*/ 225 h 1672"/>
                <a:gd name="T92" fmla="*/ 2400 w 4711"/>
                <a:gd name="T93" fmla="*/ 78 h 1672"/>
                <a:gd name="T94" fmla="*/ 2425 w 4711"/>
                <a:gd name="T95" fmla="*/ 227 h 1672"/>
                <a:gd name="T96" fmla="*/ 2247 w 4711"/>
                <a:gd name="T97" fmla="*/ 148 h 1672"/>
                <a:gd name="T98" fmla="*/ 2167 w 4711"/>
                <a:gd name="T99" fmla="*/ 232 h 1672"/>
                <a:gd name="T100" fmla="*/ 2489 w 4711"/>
                <a:gd name="T101" fmla="*/ 332 h 1672"/>
                <a:gd name="T102" fmla="*/ 2720 w 4711"/>
                <a:gd name="T103" fmla="*/ 234 h 1672"/>
                <a:gd name="T104" fmla="*/ 2577 w 4711"/>
                <a:gd name="T105" fmla="*/ 157 h 1672"/>
                <a:gd name="T106" fmla="*/ 2533 w 4711"/>
                <a:gd name="T107" fmla="*/ 232 h 1672"/>
                <a:gd name="T108" fmla="*/ 1210 w 4711"/>
                <a:gd name="T109" fmla="*/ 78 h 1672"/>
                <a:gd name="T110" fmla="*/ 2798 w 4711"/>
                <a:gd name="T111" fmla="*/ 145 h 1672"/>
                <a:gd name="T112" fmla="*/ 2903 w 4711"/>
                <a:gd name="T113" fmla="*/ 147 h 1672"/>
                <a:gd name="T114" fmla="*/ 2943 w 4711"/>
                <a:gd name="T115" fmla="*/ 127 h 1672"/>
                <a:gd name="T116" fmla="*/ 1393 w 4711"/>
                <a:gd name="T117" fmla="*/ 66 h 1672"/>
                <a:gd name="T118" fmla="*/ 1028 w 4711"/>
                <a:gd name="T119" fmla="*/ 126 h 1672"/>
                <a:gd name="T120" fmla="*/ 1194 w 4711"/>
                <a:gd name="T121" fmla="*/ 89 h 1672"/>
                <a:gd name="T122" fmla="*/ 1076 w 4711"/>
                <a:gd name="T123" fmla="*/ 54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11" h="1672">
                  <a:moveTo>
                    <a:pt x="1290" y="1620"/>
                  </a:moveTo>
                  <a:lnTo>
                    <a:pt x="1304" y="1628"/>
                  </a:lnTo>
                  <a:lnTo>
                    <a:pt x="1318" y="1641"/>
                  </a:lnTo>
                  <a:lnTo>
                    <a:pt x="1332" y="1653"/>
                  </a:lnTo>
                  <a:lnTo>
                    <a:pt x="1348" y="1662"/>
                  </a:lnTo>
                  <a:lnTo>
                    <a:pt x="1348" y="1670"/>
                  </a:lnTo>
                  <a:lnTo>
                    <a:pt x="1339" y="1670"/>
                  </a:lnTo>
                  <a:lnTo>
                    <a:pt x="1330" y="1672"/>
                  </a:lnTo>
                  <a:lnTo>
                    <a:pt x="1316" y="1672"/>
                  </a:lnTo>
                  <a:lnTo>
                    <a:pt x="1304" y="1669"/>
                  </a:lnTo>
                  <a:lnTo>
                    <a:pt x="1297" y="1667"/>
                  </a:lnTo>
                  <a:lnTo>
                    <a:pt x="1294" y="1653"/>
                  </a:lnTo>
                  <a:lnTo>
                    <a:pt x="1290" y="1635"/>
                  </a:lnTo>
                  <a:lnTo>
                    <a:pt x="1290" y="1620"/>
                  </a:lnTo>
                  <a:close/>
                  <a:moveTo>
                    <a:pt x="1402" y="1590"/>
                  </a:moveTo>
                  <a:lnTo>
                    <a:pt x="1416" y="1593"/>
                  </a:lnTo>
                  <a:lnTo>
                    <a:pt x="1432" y="1599"/>
                  </a:lnTo>
                  <a:lnTo>
                    <a:pt x="1444" y="1604"/>
                  </a:lnTo>
                  <a:lnTo>
                    <a:pt x="1440" y="1604"/>
                  </a:lnTo>
                  <a:lnTo>
                    <a:pt x="1428" y="1611"/>
                  </a:lnTo>
                  <a:lnTo>
                    <a:pt x="1416" y="1616"/>
                  </a:lnTo>
                  <a:lnTo>
                    <a:pt x="1402" y="1620"/>
                  </a:lnTo>
                  <a:lnTo>
                    <a:pt x="1402" y="1613"/>
                  </a:lnTo>
                  <a:lnTo>
                    <a:pt x="1404" y="1611"/>
                  </a:lnTo>
                  <a:lnTo>
                    <a:pt x="1407" y="1609"/>
                  </a:lnTo>
                  <a:lnTo>
                    <a:pt x="1409" y="1607"/>
                  </a:lnTo>
                  <a:lnTo>
                    <a:pt x="1409" y="1606"/>
                  </a:lnTo>
                  <a:lnTo>
                    <a:pt x="1411" y="1604"/>
                  </a:lnTo>
                  <a:lnTo>
                    <a:pt x="1412" y="1600"/>
                  </a:lnTo>
                  <a:lnTo>
                    <a:pt x="1409" y="1600"/>
                  </a:lnTo>
                  <a:lnTo>
                    <a:pt x="1400" y="1609"/>
                  </a:lnTo>
                  <a:lnTo>
                    <a:pt x="1392" y="1614"/>
                  </a:lnTo>
                  <a:lnTo>
                    <a:pt x="1383" y="1616"/>
                  </a:lnTo>
                  <a:lnTo>
                    <a:pt x="1371" y="1620"/>
                  </a:lnTo>
                  <a:lnTo>
                    <a:pt x="1371" y="1604"/>
                  </a:lnTo>
                  <a:lnTo>
                    <a:pt x="1381" y="1600"/>
                  </a:lnTo>
                  <a:lnTo>
                    <a:pt x="1392" y="1595"/>
                  </a:lnTo>
                  <a:lnTo>
                    <a:pt x="1402" y="1590"/>
                  </a:lnTo>
                  <a:close/>
                  <a:moveTo>
                    <a:pt x="1374" y="1393"/>
                  </a:moveTo>
                  <a:lnTo>
                    <a:pt x="1378" y="1396"/>
                  </a:lnTo>
                  <a:lnTo>
                    <a:pt x="1381" y="1398"/>
                  </a:lnTo>
                  <a:lnTo>
                    <a:pt x="1383" y="1400"/>
                  </a:lnTo>
                  <a:lnTo>
                    <a:pt x="1385" y="1403"/>
                  </a:lnTo>
                  <a:lnTo>
                    <a:pt x="1385" y="1407"/>
                  </a:lnTo>
                  <a:lnTo>
                    <a:pt x="1386" y="1412"/>
                  </a:lnTo>
                  <a:lnTo>
                    <a:pt x="1378" y="1412"/>
                  </a:lnTo>
                  <a:lnTo>
                    <a:pt x="1376" y="1408"/>
                  </a:lnTo>
                  <a:lnTo>
                    <a:pt x="1374" y="1405"/>
                  </a:lnTo>
                  <a:lnTo>
                    <a:pt x="1374" y="1403"/>
                  </a:lnTo>
                  <a:lnTo>
                    <a:pt x="1372" y="1401"/>
                  </a:lnTo>
                  <a:lnTo>
                    <a:pt x="1374" y="1398"/>
                  </a:lnTo>
                  <a:lnTo>
                    <a:pt x="1374" y="1393"/>
                  </a:lnTo>
                  <a:close/>
                  <a:moveTo>
                    <a:pt x="4289" y="1370"/>
                  </a:moveTo>
                  <a:lnTo>
                    <a:pt x="4294" y="1384"/>
                  </a:lnTo>
                  <a:lnTo>
                    <a:pt x="4296" y="1400"/>
                  </a:lnTo>
                  <a:lnTo>
                    <a:pt x="4292" y="1415"/>
                  </a:lnTo>
                  <a:lnTo>
                    <a:pt x="4284" y="1424"/>
                  </a:lnTo>
                  <a:lnTo>
                    <a:pt x="4275" y="1429"/>
                  </a:lnTo>
                  <a:lnTo>
                    <a:pt x="4263" y="1435"/>
                  </a:lnTo>
                  <a:lnTo>
                    <a:pt x="4258" y="1414"/>
                  </a:lnTo>
                  <a:lnTo>
                    <a:pt x="4251" y="1393"/>
                  </a:lnTo>
                  <a:lnTo>
                    <a:pt x="4244" y="1374"/>
                  </a:lnTo>
                  <a:lnTo>
                    <a:pt x="4258" y="1374"/>
                  </a:lnTo>
                  <a:lnTo>
                    <a:pt x="4270" y="1381"/>
                  </a:lnTo>
                  <a:lnTo>
                    <a:pt x="4280" y="1379"/>
                  </a:lnTo>
                  <a:lnTo>
                    <a:pt x="4289" y="1370"/>
                  </a:lnTo>
                  <a:close/>
                  <a:moveTo>
                    <a:pt x="4577" y="1367"/>
                  </a:moveTo>
                  <a:lnTo>
                    <a:pt x="4580" y="1368"/>
                  </a:lnTo>
                  <a:lnTo>
                    <a:pt x="4584" y="1370"/>
                  </a:lnTo>
                  <a:lnTo>
                    <a:pt x="4586" y="1372"/>
                  </a:lnTo>
                  <a:lnTo>
                    <a:pt x="4587" y="1374"/>
                  </a:lnTo>
                  <a:lnTo>
                    <a:pt x="4589" y="1375"/>
                  </a:lnTo>
                  <a:lnTo>
                    <a:pt x="4593" y="1379"/>
                  </a:lnTo>
                  <a:lnTo>
                    <a:pt x="4593" y="1377"/>
                  </a:lnTo>
                  <a:lnTo>
                    <a:pt x="4594" y="1375"/>
                  </a:lnTo>
                  <a:lnTo>
                    <a:pt x="4596" y="1372"/>
                  </a:lnTo>
                  <a:lnTo>
                    <a:pt x="4596" y="1370"/>
                  </a:lnTo>
                  <a:lnTo>
                    <a:pt x="4598" y="1370"/>
                  </a:lnTo>
                  <a:lnTo>
                    <a:pt x="4600" y="1370"/>
                  </a:lnTo>
                  <a:lnTo>
                    <a:pt x="4600" y="1374"/>
                  </a:lnTo>
                  <a:lnTo>
                    <a:pt x="4601" y="1377"/>
                  </a:lnTo>
                  <a:lnTo>
                    <a:pt x="4603" y="1382"/>
                  </a:lnTo>
                  <a:lnTo>
                    <a:pt x="4603" y="1388"/>
                  </a:lnTo>
                  <a:lnTo>
                    <a:pt x="4603" y="1393"/>
                  </a:lnTo>
                  <a:lnTo>
                    <a:pt x="4591" y="1407"/>
                  </a:lnTo>
                  <a:lnTo>
                    <a:pt x="4580" y="1424"/>
                  </a:lnTo>
                  <a:lnTo>
                    <a:pt x="4584" y="1435"/>
                  </a:lnTo>
                  <a:lnTo>
                    <a:pt x="4582" y="1438"/>
                  </a:lnTo>
                  <a:lnTo>
                    <a:pt x="4577" y="1442"/>
                  </a:lnTo>
                  <a:lnTo>
                    <a:pt x="4572" y="1443"/>
                  </a:lnTo>
                  <a:lnTo>
                    <a:pt x="4567" y="1445"/>
                  </a:lnTo>
                  <a:lnTo>
                    <a:pt x="4561" y="1449"/>
                  </a:lnTo>
                  <a:lnTo>
                    <a:pt x="4558" y="1450"/>
                  </a:lnTo>
                  <a:lnTo>
                    <a:pt x="4554" y="1456"/>
                  </a:lnTo>
                  <a:lnTo>
                    <a:pt x="4554" y="1461"/>
                  </a:lnTo>
                  <a:lnTo>
                    <a:pt x="4553" y="1466"/>
                  </a:lnTo>
                  <a:lnTo>
                    <a:pt x="4553" y="1471"/>
                  </a:lnTo>
                  <a:lnTo>
                    <a:pt x="4551" y="1478"/>
                  </a:lnTo>
                  <a:lnTo>
                    <a:pt x="4547" y="1482"/>
                  </a:lnTo>
                  <a:lnTo>
                    <a:pt x="4542" y="1485"/>
                  </a:lnTo>
                  <a:lnTo>
                    <a:pt x="4537" y="1489"/>
                  </a:lnTo>
                  <a:lnTo>
                    <a:pt x="4532" y="1492"/>
                  </a:lnTo>
                  <a:lnTo>
                    <a:pt x="4526" y="1497"/>
                  </a:lnTo>
                  <a:lnTo>
                    <a:pt x="4519" y="1497"/>
                  </a:lnTo>
                  <a:lnTo>
                    <a:pt x="4511" y="1491"/>
                  </a:lnTo>
                  <a:lnTo>
                    <a:pt x="4502" y="1485"/>
                  </a:lnTo>
                  <a:lnTo>
                    <a:pt x="4495" y="1480"/>
                  </a:lnTo>
                  <a:lnTo>
                    <a:pt x="4488" y="1470"/>
                  </a:lnTo>
                  <a:lnTo>
                    <a:pt x="4493" y="1466"/>
                  </a:lnTo>
                  <a:lnTo>
                    <a:pt x="4495" y="1461"/>
                  </a:lnTo>
                  <a:lnTo>
                    <a:pt x="4497" y="1457"/>
                  </a:lnTo>
                  <a:lnTo>
                    <a:pt x="4498" y="1452"/>
                  </a:lnTo>
                  <a:lnTo>
                    <a:pt x="4500" y="1447"/>
                  </a:lnTo>
                  <a:lnTo>
                    <a:pt x="4504" y="1443"/>
                  </a:lnTo>
                  <a:lnTo>
                    <a:pt x="4514" y="1440"/>
                  </a:lnTo>
                  <a:lnTo>
                    <a:pt x="4525" y="1438"/>
                  </a:lnTo>
                  <a:lnTo>
                    <a:pt x="4535" y="1435"/>
                  </a:lnTo>
                  <a:lnTo>
                    <a:pt x="4540" y="1429"/>
                  </a:lnTo>
                  <a:lnTo>
                    <a:pt x="4549" y="1417"/>
                  </a:lnTo>
                  <a:lnTo>
                    <a:pt x="4556" y="1403"/>
                  </a:lnTo>
                  <a:lnTo>
                    <a:pt x="4565" y="1389"/>
                  </a:lnTo>
                  <a:lnTo>
                    <a:pt x="4572" y="1375"/>
                  </a:lnTo>
                  <a:lnTo>
                    <a:pt x="4577" y="1367"/>
                  </a:lnTo>
                  <a:close/>
                  <a:moveTo>
                    <a:pt x="4570" y="1239"/>
                  </a:moveTo>
                  <a:lnTo>
                    <a:pt x="4577" y="1239"/>
                  </a:lnTo>
                  <a:lnTo>
                    <a:pt x="4593" y="1255"/>
                  </a:lnTo>
                  <a:lnTo>
                    <a:pt x="4607" y="1269"/>
                  </a:lnTo>
                  <a:lnTo>
                    <a:pt x="4621" y="1285"/>
                  </a:lnTo>
                  <a:lnTo>
                    <a:pt x="4631" y="1305"/>
                  </a:lnTo>
                  <a:lnTo>
                    <a:pt x="4636" y="1305"/>
                  </a:lnTo>
                  <a:lnTo>
                    <a:pt x="4642" y="1305"/>
                  </a:lnTo>
                  <a:lnTo>
                    <a:pt x="4645" y="1305"/>
                  </a:lnTo>
                  <a:lnTo>
                    <a:pt x="4647" y="1305"/>
                  </a:lnTo>
                  <a:lnTo>
                    <a:pt x="4650" y="1305"/>
                  </a:lnTo>
                  <a:lnTo>
                    <a:pt x="4654" y="1302"/>
                  </a:lnTo>
                  <a:lnTo>
                    <a:pt x="4656" y="1299"/>
                  </a:lnTo>
                  <a:lnTo>
                    <a:pt x="4657" y="1293"/>
                  </a:lnTo>
                  <a:lnTo>
                    <a:pt x="4661" y="1293"/>
                  </a:lnTo>
                  <a:lnTo>
                    <a:pt x="4661" y="1316"/>
                  </a:lnTo>
                  <a:lnTo>
                    <a:pt x="4659" y="1321"/>
                  </a:lnTo>
                  <a:lnTo>
                    <a:pt x="4657" y="1326"/>
                  </a:lnTo>
                  <a:lnTo>
                    <a:pt x="4656" y="1332"/>
                  </a:lnTo>
                  <a:lnTo>
                    <a:pt x="4654" y="1335"/>
                  </a:lnTo>
                  <a:lnTo>
                    <a:pt x="4642" y="1335"/>
                  </a:lnTo>
                  <a:lnTo>
                    <a:pt x="4642" y="1347"/>
                  </a:lnTo>
                  <a:lnTo>
                    <a:pt x="4631" y="1358"/>
                  </a:lnTo>
                  <a:lnTo>
                    <a:pt x="4622" y="1368"/>
                  </a:lnTo>
                  <a:lnTo>
                    <a:pt x="4612" y="1379"/>
                  </a:lnTo>
                  <a:lnTo>
                    <a:pt x="4612" y="1374"/>
                  </a:lnTo>
                  <a:lnTo>
                    <a:pt x="4610" y="1370"/>
                  </a:lnTo>
                  <a:lnTo>
                    <a:pt x="4610" y="1367"/>
                  </a:lnTo>
                  <a:lnTo>
                    <a:pt x="4610" y="1361"/>
                  </a:lnTo>
                  <a:lnTo>
                    <a:pt x="4612" y="1358"/>
                  </a:lnTo>
                  <a:lnTo>
                    <a:pt x="4612" y="1354"/>
                  </a:lnTo>
                  <a:lnTo>
                    <a:pt x="4612" y="1351"/>
                  </a:lnTo>
                  <a:lnTo>
                    <a:pt x="4610" y="1349"/>
                  </a:lnTo>
                  <a:lnTo>
                    <a:pt x="4607" y="1347"/>
                  </a:lnTo>
                  <a:lnTo>
                    <a:pt x="4603" y="1346"/>
                  </a:lnTo>
                  <a:lnTo>
                    <a:pt x="4600" y="1344"/>
                  </a:lnTo>
                  <a:lnTo>
                    <a:pt x="4596" y="1342"/>
                  </a:lnTo>
                  <a:lnTo>
                    <a:pt x="4593" y="1340"/>
                  </a:lnTo>
                  <a:lnTo>
                    <a:pt x="4591" y="1339"/>
                  </a:lnTo>
                  <a:lnTo>
                    <a:pt x="4591" y="1337"/>
                  </a:lnTo>
                  <a:lnTo>
                    <a:pt x="4593" y="1335"/>
                  </a:lnTo>
                  <a:lnTo>
                    <a:pt x="4596" y="1330"/>
                  </a:lnTo>
                  <a:lnTo>
                    <a:pt x="4601" y="1326"/>
                  </a:lnTo>
                  <a:lnTo>
                    <a:pt x="4607" y="1321"/>
                  </a:lnTo>
                  <a:lnTo>
                    <a:pt x="4612" y="1316"/>
                  </a:lnTo>
                  <a:lnTo>
                    <a:pt x="4605" y="1309"/>
                  </a:lnTo>
                  <a:lnTo>
                    <a:pt x="4598" y="1297"/>
                  </a:lnTo>
                  <a:lnTo>
                    <a:pt x="4587" y="1279"/>
                  </a:lnTo>
                  <a:lnTo>
                    <a:pt x="4579" y="1264"/>
                  </a:lnTo>
                  <a:lnTo>
                    <a:pt x="4574" y="1250"/>
                  </a:lnTo>
                  <a:lnTo>
                    <a:pt x="4570" y="1239"/>
                  </a:lnTo>
                  <a:close/>
                  <a:moveTo>
                    <a:pt x="4507" y="1056"/>
                  </a:moveTo>
                  <a:lnTo>
                    <a:pt x="4516" y="1056"/>
                  </a:lnTo>
                  <a:lnTo>
                    <a:pt x="4532" y="1068"/>
                  </a:lnTo>
                  <a:lnTo>
                    <a:pt x="4551" y="1079"/>
                  </a:lnTo>
                  <a:lnTo>
                    <a:pt x="4551" y="1089"/>
                  </a:lnTo>
                  <a:lnTo>
                    <a:pt x="4539" y="1089"/>
                  </a:lnTo>
                  <a:lnTo>
                    <a:pt x="4530" y="1082"/>
                  </a:lnTo>
                  <a:lnTo>
                    <a:pt x="4521" y="1075"/>
                  </a:lnTo>
                  <a:lnTo>
                    <a:pt x="4514" y="1066"/>
                  </a:lnTo>
                  <a:lnTo>
                    <a:pt x="4507" y="1056"/>
                  </a:lnTo>
                  <a:close/>
                  <a:moveTo>
                    <a:pt x="4692" y="995"/>
                  </a:moveTo>
                  <a:lnTo>
                    <a:pt x="4696" y="995"/>
                  </a:lnTo>
                  <a:lnTo>
                    <a:pt x="4699" y="997"/>
                  </a:lnTo>
                  <a:lnTo>
                    <a:pt x="4699" y="997"/>
                  </a:lnTo>
                  <a:lnTo>
                    <a:pt x="4701" y="998"/>
                  </a:lnTo>
                  <a:lnTo>
                    <a:pt x="4701" y="1000"/>
                  </a:lnTo>
                  <a:lnTo>
                    <a:pt x="4703" y="1002"/>
                  </a:lnTo>
                  <a:lnTo>
                    <a:pt x="4704" y="1005"/>
                  </a:lnTo>
                  <a:lnTo>
                    <a:pt x="4708" y="1011"/>
                  </a:lnTo>
                  <a:lnTo>
                    <a:pt x="4710" y="1017"/>
                  </a:lnTo>
                  <a:lnTo>
                    <a:pt x="4711" y="1024"/>
                  </a:lnTo>
                  <a:lnTo>
                    <a:pt x="4704" y="1024"/>
                  </a:lnTo>
                  <a:lnTo>
                    <a:pt x="4704" y="1017"/>
                  </a:lnTo>
                  <a:lnTo>
                    <a:pt x="4699" y="1014"/>
                  </a:lnTo>
                  <a:lnTo>
                    <a:pt x="4697" y="1009"/>
                  </a:lnTo>
                  <a:lnTo>
                    <a:pt x="4696" y="1005"/>
                  </a:lnTo>
                  <a:lnTo>
                    <a:pt x="4694" y="1000"/>
                  </a:lnTo>
                  <a:lnTo>
                    <a:pt x="4692" y="995"/>
                  </a:lnTo>
                  <a:close/>
                  <a:moveTo>
                    <a:pt x="4532" y="974"/>
                  </a:moveTo>
                  <a:lnTo>
                    <a:pt x="4535" y="974"/>
                  </a:lnTo>
                  <a:lnTo>
                    <a:pt x="4537" y="976"/>
                  </a:lnTo>
                  <a:lnTo>
                    <a:pt x="4537" y="977"/>
                  </a:lnTo>
                  <a:lnTo>
                    <a:pt x="4539" y="977"/>
                  </a:lnTo>
                  <a:lnTo>
                    <a:pt x="4540" y="977"/>
                  </a:lnTo>
                  <a:lnTo>
                    <a:pt x="4542" y="979"/>
                  </a:lnTo>
                  <a:lnTo>
                    <a:pt x="4544" y="984"/>
                  </a:lnTo>
                  <a:lnTo>
                    <a:pt x="4544" y="990"/>
                  </a:lnTo>
                  <a:lnTo>
                    <a:pt x="4546" y="993"/>
                  </a:lnTo>
                  <a:lnTo>
                    <a:pt x="4547" y="997"/>
                  </a:lnTo>
                  <a:lnTo>
                    <a:pt x="4549" y="1000"/>
                  </a:lnTo>
                  <a:lnTo>
                    <a:pt x="4551" y="1005"/>
                  </a:lnTo>
                  <a:lnTo>
                    <a:pt x="4539" y="1005"/>
                  </a:lnTo>
                  <a:lnTo>
                    <a:pt x="4537" y="997"/>
                  </a:lnTo>
                  <a:lnTo>
                    <a:pt x="4533" y="991"/>
                  </a:lnTo>
                  <a:lnTo>
                    <a:pt x="4532" y="984"/>
                  </a:lnTo>
                  <a:lnTo>
                    <a:pt x="4532" y="974"/>
                  </a:lnTo>
                  <a:close/>
                  <a:moveTo>
                    <a:pt x="2907" y="967"/>
                  </a:moveTo>
                  <a:lnTo>
                    <a:pt x="2907" y="974"/>
                  </a:lnTo>
                  <a:lnTo>
                    <a:pt x="2915" y="993"/>
                  </a:lnTo>
                  <a:lnTo>
                    <a:pt x="2915" y="1014"/>
                  </a:lnTo>
                  <a:lnTo>
                    <a:pt x="2910" y="1033"/>
                  </a:lnTo>
                  <a:lnTo>
                    <a:pt x="2901" y="1052"/>
                  </a:lnTo>
                  <a:lnTo>
                    <a:pt x="2891" y="1070"/>
                  </a:lnTo>
                  <a:lnTo>
                    <a:pt x="2882" y="1087"/>
                  </a:lnTo>
                  <a:lnTo>
                    <a:pt x="2875" y="1101"/>
                  </a:lnTo>
                  <a:lnTo>
                    <a:pt x="2872" y="1119"/>
                  </a:lnTo>
                  <a:lnTo>
                    <a:pt x="2870" y="1134"/>
                  </a:lnTo>
                  <a:lnTo>
                    <a:pt x="2868" y="1147"/>
                  </a:lnTo>
                  <a:lnTo>
                    <a:pt x="2861" y="1157"/>
                  </a:lnTo>
                  <a:lnTo>
                    <a:pt x="2849" y="1166"/>
                  </a:lnTo>
                  <a:lnTo>
                    <a:pt x="2849" y="1162"/>
                  </a:lnTo>
                  <a:lnTo>
                    <a:pt x="2842" y="1161"/>
                  </a:lnTo>
                  <a:lnTo>
                    <a:pt x="2837" y="1159"/>
                  </a:lnTo>
                  <a:lnTo>
                    <a:pt x="2832" y="1155"/>
                  </a:lnTo>
                  <a:lnTo>
                    <a:pt x="2828" y="1150"/>
                  </a:lnTo>
                  <a:lnTo>
                    <a:pt x="2826" y="1143"/>
                  </a:lnTo>
                  <a:lnTo>
                    <a:pt x="2819" y="1129"/>
                  </a:lnTo>
                  <a:lnTo>
                    <a:pt x="2818" y="1115"/>
                  </a:lnTo>
                  <a:lnTo>
                    <a:pt x="2823" y="1103"/>
                  </a:lnTo>
                  <a:lnTo>
                    <a:pt x="2828" y="1089"/>
                  </a:lnTo>
                  <a:lnTo>
                    <a:pt x="2833" y="1075"/>
                  </a:lnTo>
                  <a:lnTo>
                    <a:pt x="2833" y="1066"/>
                  </a:lnTo>
                  <a:lnTo>
                    <a:pt x="2832" y="1052"/>
                  </a:lnTo>
                  <a:lnTo>
                    <a:pt x="2830" y="1038"/>
                  </a:lnTo>
                  <a:lnTo>
                    <a:pt x="2830" y="1024"/>
                  </a:lnTo>
                  <a:lnTo>
                    <a:pt x="2849" y="1024"/>
                  </a:lnTo>
                  <a:lnTo>
                    <a:pt x="2854" y="1016"/>
                  </a:lnTo>
                  <a:lnTo>
                    <a:pt x="2865" y="1005"/>
                  </a:lnTo>
                  <a:lnTo>
                    <a:pt x="2875" y="993"/>
                  </a:lnTo>
                  <a:lnTo>
                    <a:pt x="2887" y="981"/>
                  </a:lnTo>
                  <a:lnTo>
                    <a:pt x="2898" y="972"/>
                  </a:lnTo>
                  <a:lnTo>
                    <a:pt x="2907" y="967"/>
                  </a:lnTo>
                  <a:close/>
                  <a:moveTo>
                    <a:pt x="4455" y="913"/>
                  </a:moveTo>
                  <a:lnTo>
                    <a:pt x="4469" y="918"/>
                  </a:lnTo>
                  <a:lnTo>
                    <a:pt x="4469" y="925"/>
                  </a:lnTo>
                  <a:lnTo>
                    <a:pt x="4458" y="925"/>
                  </a:lnTo>
                  <a:lnTo>
                    <a:pt x="4458" y="921"/>
                  </a:lnTo>
                  <a:lnTo>
                    <a:pt x="4457" y="920"/>
                  </a:lnTo>
                  <a:lnTo>
                    <a:pt x="4457" y="918"/>
                  </a:lnTo>
                  <a:lnTo>
                    <a:pt x="4455" y="918"/>
                  </a:lnTo>
                  <a:lnTo>
                    <a:pt x="4455" y="916"/>
                  </a:lnTo>
                  <a:lnTo>
                    <a:pt x="4455" y="913"/>
                  </a:lnTo>
                  <a:close/>
                  <a:moveTo>
                    <a:pt x="4205" y="909"/>
                  </a:moveTo>
                  <a:lnTo>
                    <a:pt x="4209" y="909"/>
                  </a:lnTo>
                  <a:lnTo>
                    <a:pt x="4210" y="918"/>
                  </a:lnTo>
                  <a:lnTo>
                    <a:pt x="4212" y="930"/>
                  </a:lnTo>
                  <a:lnTo>
                    <a:pt x="4217" y="944"/>
                  </a:lnTo>
                  <a:lnTo>
                    <a:pt x="4221" y="956"/>
                  </a:lnTo>
                  <a:lnTo>
                    <a:pt x="4224" y="963"/>
                  </a:lnTo>
                  <a:lnTo>
                    <a:pt x="4226" y="965"/>
                  </a:lnTo>
                  <a:lnTo>
                    <a:pt x="4231" y="967"/>
                  </a:lnTo>
                  <a:lnTo>
                    <a:pt x="4235" y="967"/>
                  </a:lnTo>
                  <a:lnTo>
                    <a:pt x="4240" y="969"/>
                  </a:lnTo>
                  <a:lnTo>
                    <a:pt x="4244" y="969"/>
                  </a:lnTo>
                  <a:lnTo>
                    <a:pt x="4247" y="970"/>
                  </a:lnTo>
                  <a:lnTo>
                    <a:pt x="4247" y="976"/>
                  </a:lnTo>
                  <a:lnTo>
                    <a:pt x="4251" y="988"/>
                  </a:lnTo>
                  <a:lnTo>
                    <a:pt x="4254" y="1002"/>
                  </a:lnTo>
                  <a:lnTo>
                    <a:pt x="4259" y="1019"/>
                  </a:lnTo>
                  <a:lnTo>
                    <a:pt x="4263" y="1031"/>
                  </a:lnTo>
                  <a:lnTo>
                    <a:pt x="4266" y="1040"/>
                  </a:lnTo>
                  <a:lnTo>
                    <a:pt x="4275" y="1040"/>
                  </a:lnTo>
                  <a:lnTo>
                    <a:pt x="4280" y="1042"/>
                  </a:lnTo>
                  <a:lnTo>
                    <a:pt x="4286" y="1044"/>
                  </a:lnTo>
                  <a:lnTo>
                    <a:pt x="4289" y="1047"/>
                  </a:lnTo>
                  <a:lnTo>
                    <a:pt x="4292" y="1052"/>
                  </a:lnTo>
                  <a:lnTo>
                    <a:pt x="4301" y="1065"/>
                  </a:lnTo>
                  <a:lnTo>
                    <a:pt x="4305" y="1082"/>
                  </a:lnTo>
                  <a:lnTo>
                    <a:pt x="4324" y="1082"/>
                  </a:lnTo>
                  <a:lnTo>
                    <a:pt x="4331" y="1100"/>
                  </a:lnTo>
                  <a:lnTo>
                    <a:pt x="4341" y="1112"/>
                  </a:lnTo>
                  <a:lnTo>
                    <a:pt x="4350" y="1124"/>
                  </a:lnTo>
                  <a:lnTo>
                    <a:pt x="4359" y="1140"/>
                  </a:lnTo>
                  <a:lnTo>
                    <a:pt x="4362" y="1166"/>
                  </a:lnTo>
                  <a:lnTo>
                    <a:pt x="4361" y="1187"/>
                  </a:lnTo>
                  <a:lnTo>
                    <a:pt x="4355" y="1208"/>
                  </a:lnTo>
                  <a:lnTo>
                    <a:pt x="4347" y="1227"/>
                  </a:lnTo>
                  <a:lnTo>
                    <a:pt x="4338" y="1248"/>
                  </a:lnTo>
                  <a:lnTo>
                    <a:pt x="4327" y="1271"/>
                  </a:lnTo>
                  <a:lnTo>
                    <a:pt x="4324" y="1285"/>
                  </a:lnTo>
                  <a:lnTo>
                    <a:pt x="4319" y="1299"/>
                  </a:lnTo>
                  <a:lnTo>
                    <a:pt x="4315" y="1314"/>
                  </a:lnTo>
                  <a:lnTo>
                    <a:pt x="4310" y="1326"/>
                  </a:lnTo>
                  <a:lnTo>
                    <a:pt x="4301" y="1335"/>
                  </a:lnTo>
                  <a:lnTo>
                    <a:pt x="4291" y="1340"/>
                  </a:lnTo>
                  <a:lnTo>
                    <a:pt x="4279" y="1346"/>
                  </a:lnTo>
                  <a:lnTo>
                    <a:pt x="4266" y="1351"/>
                  </a:lnTo>
                  <a:lnTo>
                    <a:pt x="4258" y="1354"/>
                  </a:lnTo>
                  <a:lnTo>
                    <a:pt x="4247" y="1346"/>
                  </a:lnTo>
                  <a:lnTo>
                    <a:pt x="4235" y="1335"/>
                  </a:lnTo>
                  <a:lnTo>
                    <a:pt x="4226" y="1342"/>
                  </a:lnTo>
                  <a:lnTo>
                    <a:pt x="4216" y="1346"/>
                  </a:lnTo>
                  <a:lnTo>
                    <a:pt x="4203" y="1344"/>
                  </a:lnTo>
                  <a:lnTo>
                    <a:pt x="4190" y="1342"/>
                  </a:lnTo>
                  <a:lnTo>
                    <a:pt x="4174" y="1340"/>
                  </a:lnTo>
                  <a:lnTo>
                    <a:pt x="4167" y="1305"/>
                  </a:lnTo>
                  <a:lnTo>
                    <a:pt x="4162" y="1304"/>
                  </a:lnTo>
                  <a:lnTo>
                    <a:pt x="4156" y="1302"/>
                  </a:lnTo>
                  <a:lnTo>
                    <a:pt x="4151" y="1300"/>
                  </a:lnTo>
                  <a:lnTo>
                    <a:pt x="4148" y="1297"/>
                  </a:lnTo>
                  <a:lnTo>
                    <a:pt x="4144" y="1295"/>
                  </a:lnTo>
                  <a:lnTo>
                    <a:pt x="4142" y="1293"/>
                  </a:lnTo>
                  <a:lnTo>
                    <a:pt x="4142" y="1292"/>
                  </a:lnTo>
                  <a:lnTo>
                    <a:pt x="4144" y="1290"/>
                  </a:lnTo>
                  <a:lnTo>
                    <a:pt x="4144" y="1288"/>
                  </a:lnTo>
                  <a:lnTo>
                    <a:pt x="4144" y="1286"/>
                  </a:lnTo>
                  <a:lnTo>
                    <a:pt x="4142" y="1285"/>
                  </a:lnTo>
                  <a:lnTo>
                    <a:pt x="4141" y="1283"/>
                  </a:lnTo>
                  <a:lnTo>
                    <a:pt x="4135" y="1281"/>
                  </a:lnTo>
                  <a:lnTo>
                    <a:pt x="4134" y="1283"/>
                  </a:lnTo>
                  <a:lnTo>
                    <a:pt x="4134" y="1285"/>
                  </a:lnTo>
                  <a:lnTo>
                    <a:pt x="4134" y="1285"/>
                  </a:lnTo>
                  <a:lnTo>
                    <a:pt x="4132" y="1286"/>
                  </a:lnTo>
                  <a:lnTo>
                    <a:pt x="4130" y="1286"/>
                  </a:lnTo>
                  <a:lnTo>
                    <a:pt x="4128" y="1286"/>
                  </a:lnTo>
                  <a:lnTo>
                    <a:pt x="4128" y="1281"/>
                  </a:lnTo>
                  <a:lnTo>
                    <a:pt x="4123" y="1281"/>
                  </a:lnTo>
                  <a:lnTo>
                    <a:pt x="4123" y="1278"/>
                  </a:lnTo>
                  <a:lnTo>
                    <a:pt x="4130" y="1274"/>
                  </a:lnTo>
                  <a:lnTo>
                    <a:pt x="4135" y="1269"/>
                  </a:lnTo>
                  <a:lnTo>
                    <a:pt x="4139" y="1264"/>
                  </a:lnTo>
                  <a:lnTo>
                    <a:pt x="4135" y="1264"/>
                  </a:lnTo>
                  <a:lnTo>
                    <a:pt x="4135" y="1258"/>
                  </a:lnTo>
                  <a:lnTo>
                    <a:pt x="4127" y="1267"/>
                  </a:lnTo>
                  <a:lnTo>
                    <a:pt x="4118" y="1272"/>
                  </a:lnTo>
                  <a:lnTo>
                    <a:pt x="4104" y="1278"/>
                  </a:lnTo>
                  <a:lnTo>
                    <a:pt x="4099" y="1267"/>
                  </a:lnTo>
                  <a:lnTo>
                    <a:pt x="4092" y="1257"/>
                  </a:lnTo>
                  <a:lnTo>
                    <a:pt x="4083" y="1248"/>
                  </a:lnTo>
                  <a:lnTo>
                    <a:pt x="4071" y="1241"/>
                  </a:lnTo>
                  <a:lnTo>
                    <a:pt x="4055" y="1239"/>
                  </a:lnTo>
                  <a:lnTo>
                    <a:pt x="4045" y="1236"/>
                  </a:lnTo>
                  <a:lnTo>
                    <a:pt x="4031" y="1234"/>
                  </a:lnTo>
                  <a:lnTo>
                    <a:pt x="4011" y="1236"/>
                  </a:lnTo>
                  <a:lnTo>
                    <a:pt x="3992" y="1237"/>
                  </a:lnTo>
                  <a:lnTo>
                    <a:pt x="3973" y="1241"/>
                  </a:lnTo>
                  <a:lnTo>
                    <a:pt x="3956" y="1244"/>
                  </a:lnTo>
                  <a:lnTo>
                    <a:pt x="3943" y="1248"/>
                  </a:lnTo>
                  <a:lnTo>
                    <a:pt x="3936" y="1271"/>
                  </a:lnTo>
                  <a:lnTo>
                    <a:pt x="3919" y="1271"/>
                  </a:lnTo>
                  <a:lnTo>
                    <a:pt x="3903" y="1269"/>
                  </a:lnTo>
                  <a:lnTo>
                    <a:pt x="3886" y="1271"/>
                  </a:lnTo>
                  <a:lnTo>
                    <a:pt x="3874" y="1274"/>
                  </a:lnTo>
                  <a:lnTo>
                    <a:pt x="3861" y="1279"/>
                  </a:lnTo>
                  <a:lnTo>
                    <a:pt x="3851" y="1285"/>
                  </a:lnTo>
                  <a:lnTo>
                    <a:pt x="3839" y="1286"/>
                  </a:lnTo>
                  <a:lnTo>
                    <a:pt x="3825" y="1286"/>
                  </a:lnTo>
                  <a:lnTo>
                    <a:pt x="3821" y="1279"/>
                  </a:lnTo>
                  <a:lnTo>
                    <a:pt x="3818" y="1274"/>
                  </a:lnTo>
                  <a:lnTo>
                    <a:pt x="3812" y="1269"/>
                  </a:lnTo>
                  <a:lnTo>
                    <a:pt x="3809" y="1264"/>
                  </a:lnTo>
                  <a:lnTo>
                    <a:pt x="3818" y="1251"/>
                  </a:lnTo>
                  <a:lnTo>
                    <a:pt x="3819" y="1236"/>
                  </a:lnTo>
                  <a:lnTo>
                    <a:pt x="3818" y="1218"/>
                  </a:lnTo>
                  <a:lnTo>
                    <a:pt x="3811" y="1201"/>
                  </a:lnTo>
                  <a:lnTo>
                    <a:pt x="3804" y="1182"/>
                  </a:lnTo>
                  <a:lnTo>
                    <a:pt x="3795" y="1164"/>
                  </a:lnTo>
                  <a:lnTo>
                    <a:pt x="3790" y="1148"/>
                  </a:lnTo>
                  <a:lnTo>
                    <a:pt x="3786" y="1136"/>
                  </a:lnTo>
                  <a:lnTo>
                    <a:pt x="3790" y="1136"/>
                  </a:lnTo>
                  <a:lnTo>
                    <a:pt x="3793" y="1138"/>
                  </a:lnTo>
                  <a:lnTo>
                    <a:pt x="3795" y="1138"/>
                  </a:lnTo>
                  <a:lnTo>
                    <a:pt x="3797" y="1140"/>
                  </a:lnTo>
                  <a:lnTo>
                    <a:pt x="3797" y="1140"/>
                  </a:lnTo>
                  <a:lnTo>
                    <a:pt x="3799" y="1138"/>
                  </a:lnTo>
                  <a:lnTo>
                    <a:pt x="3800" y="1136"/>
                  </a:lnTo>
                  <a:lnTo>
                    <a:pt x="3802" y="1133"/>
                  </a:lnTo>
                  <a:lnTo>
                    <a:pt x="3793" y="1124"/>
                  </a:lnTo>
                  <a:lnTo>
                    <a:pt x="3790" y="1113"/>
                  </a:lnTo>
                  <a:lnTo>
                    <a:pt x="3786" y="1101"/>
                  </a:lnTo>
                  <a:lnTo>
                    <a:pt x="3795" y="1091"/>
                  </a:lnTo>
                  <a:lnTo>
                    <a:pt x="3802" y="1080"/>
                  </a:lnTo>
                  <a:lnTo>
                    <a:pt x="3809" y="1070"/>
                  </a:lnTo>
                  <a:lnTo>
                    <a:pt x="3819" y="1061"/>
                  </a:lnTo>
                  <a:lnTo>
                    <a:pt x="3832" y="1056"/>
                  </a:lnTo>
                  <a:lnTo>
                    <a:pt x="3840" y="1056"/>
                  </a:lnTo>
                  <a:lnTo>
                    <a:pt x="3854" y="1054"/>
                  </a:lnTo>
                  <a:lnTo>
                    <a:pt x="3872" y="1051"/>
                  </a:lnTo>
                  <a:lnTo>
                    <a:pt x="3888" y="1047"/>
                  </a:lnTo>
                  <a:lnTo>
                    <a:pt x="3902" y="1044"/>
                  </a:lnTo>
                  <a:lnTo>
                    <a:pt x="3907" y="1031"/>
                  </a:lnTo>
                  <a:lnTo>
                    <a:pt x="3915" y="1017"/>
                  </a:lnTo>
                  <a:lnTo>
                    <a:pt x="3926" y="1007"/>
                  </a:lnTo>
                  <a:lnTo>
                    <a:pt x="3940" y="1002"/>
                  </a:lnTo>
                  <a:lnTo>
                    <a:pt x="3940" y="990"/>
                  </a:lnTo>
                  <a:lnTo>
                    <a:pt x="3947" y="986"/>
                  </a:lnTo>
                  <a:lnTo>
                    <a:pt x="3956" y="977"/>
                  </a:lnTo>
                  <a:lnTo>
                    <a:pt x="3966" y="969"/>
                  </a:lnTo>
                  <a:lnTo>
                    <a:pt x="3977" y="962"/>
                  </a:lnTo>
                  <a:lnTo>
                    <a:pt x="3987" y="956"/>
                  </a:lnTo>
                  <a:lnTo>
                    <a:pt x="3994" y="960"/>
                  </a:lnTo>
                  <a:lnTo>
                    <a:pt x="3996" y="962"/>
                  </a:lnTo>
                  <a:lnTo>
                    <a:pt x="3996" y="965"/>
                  </a:lnTo>
                  <a:lnTo>
                    <a:pt x="3996" y="969"/>
                  </a:lnTo>
                  <a:lnTo>
                    <a:pt x="3998" y="974"/>
                  </a:lnTo>
                  <a:lnTo>
                    <a:pt x="4003" y="976"/>
                  </a:lnTo>
                  <a:lnTo>
                    <a:pt x="4008" y="976"/>
                  </a:lnTo>
                  <a:lnTo>
                    <a:pt x="4011" y="977"/>
                  </a:lnTo>
                  <a:lnTo>
                    <a:pt x="4017" y="979"/>
                  </a:lnTo>
                  <a:lnTo>
                    <a:pt x="4020" y="963"/>
                  </a:lnTo>
                  <a:lnTo>
                    <a:pt x="4025" y="955"/>
                  </a:lnTo>
                  <a:lnTo>
                    <a:pt x="4032" y="949"/>
                  </a:lnTo>
                  <a:lnTo>
                    <a:pt x="4041" y="944"/>
                  </a:lnTo>
                  <a:lnTo>
                    <a:pt x="4050" y="941"/>
                  </a:lnTo>
                  <a:lnTo>
                    <a:pt x="4059" y="932"/>
                  </a:lnTo>
                  <a:lnTo>
                    <a:pt x="4055" y="930"/>
                  </a:lnTo>
                  <a:lnTo>
                    <a:pt x="4055" y="928"/>
                  </a:lnTo>
                  <a:lnTo>
                    <a:pt x="4053" y="927"/>
                  </a:lnTo>
                  <a:lnTo>
                    <a:pt x="4052" y="925"/>
                  </a:lnTo>
                  <a:lnTo>
                    <a:pt x="4066" y="925"/>
                  </a:lnTo>
                  <a:lnTo>
                    <a:pt x="4080" y="932"/>
                  </a:lnTo>
                  <a:lnTo>
                    <a:pt x="4095" y="934"/>
                  </a:lnTo>
                  <a:lnTo>
                    <a:pt x="4111" y="934"/>
                  </a:lnTo>
                  <a:lnTo>
                    <a:pt x="4128" y="932"/>
                  </a:lnTo>
                  <a:lnTo>
                    <a:pt x="4128" y="941"/>
                  </a:lnTo>
                  <a:lnTo>
                    <a:pt x="4116" y="956"/>
                  </a:lnTo>
                  <a:lnTo>
                    <a:pt x="4109" y="979"/>
                  </a:lnTo>
                  <a:lnTo>
                    <a:pt x="4121" y="986"/>
                  </a:lnTo>
                  <a:lnTo>
                    <a:pt x="4137" y="995"/>
                  </a:lnTo>
                  <a:lnTo>
                    <a:pt x="4153" y="1004"/>
                  </a:lnTo>
                  <a:lnTo>
                    <a:pt x="4169" y="1009"/>
                  </a:lnTo>
                  <a:lnTo>
                    <a:pt x="4181" y="1009"/>
                  </a:lnTo>
                  <a:lnTo>
                    <a:pt x="4190" y="995"/>
                  </a:lnTo>
                  <a:lnTo>
                    <a:pt x="4195" y="972"/>
                  </a:lnTo>
                  <a:lnTo>
                    <a:pt x="4196" y="949"/>
                  </a:lnTo>
                  <a:lnTo>
                    <a:pt x="4200" y="927"/>
                  </a:lnTo>
                  <a:lnTo>
                    <a:pt x="4205" y="909"/>
                  </a:lnTo>
                  <a:close/>
                  <a:moveTo>
                    <a:pt x="4439" y="897"/>
                  </a:moveTo>
                  <a:lnTo>
                    <a:pt x="4443" y="901"/>
                  </a:lnTo>
                  <a:lnTo>
                    <a:pt x="4446" y="904"/>
                  </a:lnTo>
                  <a:lnTo>
                    <a:pt x="4450" y="906"/>
                  </a:lnTo>
                  <a:lnTo>
                    <a:pt x="4450" y="913"/>
                  </a:lnTo>
                  <a:lnTo>
                    <a:pt x="4443" y="913"/>
                  </a:lnTo>
                  <a:lnTo>
                    <a:pt x="4441" y="913"/>
                  </a:lnTo>
                  <a:lnTo>
                    <a:pt x="4439" y="911"/>
                  </a:lnTo>
                  <a:lnTo>
                    <a:pt x="4437" y="911"/>
                  </a:lnTo>
                  <a:lnTo>
                    <a:pt x="4436" y="911"/>
                  </a:lnTo>
                  <a:lnTo>
                    <a:pt x="4430" y="909"/>
                  </a:lnTo>
                  <a:lnTo>
                    <a:pt x="4432" y="906"/>
                  </a:lnTo>
                  <a:lnTo>
                    <a:pt x="4432" y="902"/>
                  </a:lnTo>
                  <a:lnTo>
                    <a:pt x="4432" y="902"/>
                  </a:lnTo>
                  <a:lnTo>
                    <a:pt x="4432" y="901"/>
                  </a:lnTo>
                  <a:lnTo>
                    <a:pt x="4434" y="901"/>
                  </a:lnTo>
                  <a:lnTo>
                    <a:pt x="4436" y="901"/>
                  </a:lnTo>
                  <a:lnTo>
                    <a:pt x="4439" y="897"/>
                  </a:lnTo>
                  <a:close/>
                  <a:moveTo>
                    <a:pt x="3867" y="897"/>
                  </a:moveTo>
                  <a:lnTo>
                    <a:pt x="3874" y="899"/>
                  </a:lnTo>
                  <a:lnTo>
                    <a:pt x="3879" y="899"/>
                  </a:lnTo>
                  <a:lnTo>
                    <a:pt x="3884" y="899"/>
                  </a:lnTo>
                  <a:lnTo>
                    <a:pt x="3888" y="901"/>
                  </a:lnTo>
                  <a:lnTo>
                    <a:pt x="3893" y="902"/>
                  </a:lnTo>
                  <a:lnTo>
                    <a:pt x="3893" y="909"/>
                  </a:lnTo>
                  <a:lnTo>
                    <a:pt x="3889" y="909"/>
                  </a:lnTo>
                  <a:lnTo>
                    <a:pt x="3889" y="913"/>
                  </a:lnTo>
                  <a:lnTo>
                    <a:pt x="3884" y="911"/>
                  </a:lnTo>
                  <a:lnTo>
                    <a:pt x="3879" y="909"/>
                  </a:lnTo>
                  <a:lnTo>
                    <a:pt x="3874" y="906"/>
                  </a:lnTo>
                  <a:lnTo>
                    <a:pt x="3870" y="902"/>
                  </a:lnTo>
                  <a:lnTo>
                    <a:pt x="3867" y="897"/>
                  </a:lnTo>
                  <a:close/>
                  <a:moveTo>
                    <a:pt x="4443" y="887"/>
                  </a:moveTo>
                  <a:lnTo>
                    <a:pt x="4455" y="887"/>
                  </a:lnTo>
                  <a:lnTo>
                    <a:pt x="4462" y="909"/>
                  </a:lnTo>
                  <a:lnTo>
                    <a:pt x="4455" y="909"/>
                  </a:lnTo>
                  <a:lnTo>
                    <a:pt x="4455" y="906"/>
                  </a:lnTo>
                  <a:lnTo>
                    <a:pt x="4450" y="902"/>
                  </a:lnTo>
                  <a:lnTo>
                    <a:pt x="4448" y="899"/>
                  </a:lnTo>
                  <a:lnTo>
                    <a:pt x="4446" y="895"/>
                  </a:lnTo>
                  <a:lnTo>
                    <a:pt x="4444" y="892"/>
                  </a:lnTo>
                  <a:lnTo>
                    <a:pt x="4443" y="887"/>
                  </a:lnTo>
                  <a:close/>
                  <a:moveTo>
                    <a:pt x="3963" y="883"/>
                  </a:moveTo>
                  <a:lnTo>
                    <a:pt x="3982" y="883"/>
                  </a:lnTo>
                  <a:lnTo>
                    <a:pt x="3982" y="887"/>
                  </a:lnTo>
                  <a:lnTo>
                    <a:pt x="3978" y="887"/>
                  </a:lnTo>
                  <a:lnTo>
                    <a:pt x="3966" y="895"/>
                  </a:lnTo>
                  <a:lnTo>
                    <a:pt x="3952" y="904"/>
                  </a:lnTo>
                  <a:lnTo>
                    <a:pt x="3940" y="913"/>
                  </a:lnTo>
                  <a:lnTo>
                    <a:pt x="3936" y="913"/>
                  </a:lnTo>
                  <a:lnTo>
                    <a:pt x="3935" y="911"/>
                  </a:lnTo>
                  <a:lnTo>
                    <a:pt x="3935" y="911"/>
                  </a:lnTo>
                  <a:lnTo>
                    <a:pt x="3933" y="911"/>
                  </a:lnTo>
                  <a:lnTo>
                    <a:pt x="3931" y="909"/>
                  </a:lnTo>
                  <a:lnTo>
                    <a:pt x="3928" y="909"/>
                  </a:lnTo>
                  <a:lnTo>
                    <a:pt x="3928" y="906"/>
                  </a:lnTo>
                  <a:lnTo>
                    <a:pt x="3945" y="895"/>
                  </a:lnTo>
                  <a:lnTo>
                    <a:pt x="3963" y="883"/>
                  </a:lnTo>
                  <a:close/>
                  <a:moveTo>
                    <a:pt x="3917" y="878"/>
                  </a:moveTo>
                  <a:lnTo>
                    <a:pt x="3921" y="881"/>
                  </a:lnTo>
                  <a:lnTo>
                    <a:pt x="3922" y="881"/>
                  </a:lnTo>
                  <a:lnTo>
                    <a:pt x="3922" y="881"/>
                  </a:lnTo>
                  <a:lnTo>
                    <a:pt x="3922" y="883"/>
                  </a:lnTo>
                  <a:lnTo>
                    <a:pt x="3922" y="883"/>
                  </a:lnTo>
                  <a:lnTo>
                    <a:pt x="3922" y="887"/>
                  </a:lnTo>
                  <a:lnTo>
                    <a:pt x="3924" y="890"/>
                  </a:lnTo>
                  <a:lnTo>
                    <a:pt x="3917" y="890"/>
                  </a:lnTo>
                  <a:lnTo>
                    <a:pt x="3905" y="894"/>
                  </a:lnTo>
                  <a:lnTo>
                    <a:pt x="3891" y="894"/>
                  </a:lnTo>
                  <a:lnTo>
                    <a:pt x="3879" y="890"/>
                  </a:lnTo>
                  <a:lnTo>
                    <a:pt x="3879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2" y="887"/>
                  </a:lnTo>
                  <a:lnTo>
                    <a:pt x="3891" y="883"/>
                  </a:lnTo>
                  <a:lnTo>
                    <a:pt x="3900" y="883"/>
                  </a:lnTo>
                  <a:lnTo>
                    <a:pt x="3908" y="883"/>
                  </a:lnTo>
                  <a:lnTo>
                    <a:pt x="3917" y="878"/>
                  </a:lnTo>
                  <a:close/>
                  <a:moveTo>
                    <a:pt x="3851" y="878"/>
                  </a:moveTo>
                  <a:lnTo>
                    <a:pt x="3858" y="880"/>
                  </a:lnTo>
                  <a:lnTo>
                    <a:pt x="3861" y="881"/>
                  </a:lnTo>
                  <a:lnTo>
                    <a:pt x="3865" y="883"/>
                  </a:lnTo>
                  <a:lnTo>
                    <a:pt x="3868" y="887"/>
                  </a:lnTo>
                  <a:lnTo>
                    <a:pt x="3870" y="890"/>
                  </a:lnTo>
                  <a:lnTo>
                    <a:pt x="3867" y="890"/>
                  </a:lnTo>
                  <a:lnTo>
                    <a:pt x="3858" y="894"/>
                  </a:lnTo>
                  <a:lnTo>
                    <a:pt x="3847" y="894"/>
                  </a:lnTo>
                  <a:lnTo>
                    <a:pt x="3835" y="894"/>
                  </a:lnTo>
                  <a:lnTo>
                    <a:pt x="3835" y="887"/>
                  </a:lnTo>
                  <a:lnTo>
                    <a:pt x="3840" y="885"/>
                  </a:lnTo>
                  <a:lnTo>
                    <a:pt x="3846" y="883"/>
                  </a:lnTo>
                  <a:lnTo>
                    <a:pt x="3847" y="881"/>
                  </a:lnTo>
                  <a:lnTo>
                    <a:pt x="3851" y="878"/>
                  </a:lnTo>
                  <a:close/>
                  <a:moveTo>
                    <a:pt x="4411" y="871"/>
                  </a:moveTo>
                  <a:lnTo>
                    <a:pt x="4418" y="874"/>
                  </a:lnTo>
                  <a:lnTo>
                    <a:pt x="4422" y="876"/>
                  </a:lnTo>
                  <a:lnTo>
                    <a:pt x="4427" y="880"/>
                  </a:lnTo>
                  <a:lnTo>
                    <a:pt x="4430" y="883"/>
                  </a:lnTo>
                  <a:lnTo>
                    <a:pt x="4432" y="888"/>
                  </a:lnTo>
                  <a:lnTo>
                    <a:pt x="4436" y="894"/>
                  </a:lnTo>
                  <a:lnTo>
                    <a:pt x="4430" y="894"/>
                  </a:lnTo>
                  <a:lnTo>
                    <a:pt x="4427" y="890"/>
                  </a:lnTo>
                  <a:lnTo>
                    <a:pt x="4422" y="887"/>
                  </a:lnTo>
                  <a:lnTo>
                    <a:pt x="4418" y="883"/>
                  </a:lnTo>
                  <a:lnTo>
                    <a:pt x="4415" y="878"/>
                  </a:lnTo>
                  <a:lnTo>
                    <a:pt x="4411" y="871"/>
                  </a:lnTo>
                  <a:close/>
                  <a:moveTo>
                    <a:pt x="4385" y="864"/>
                  </a:moveTo>
                  <a:lnTo>
                    <a:pt x="4388" y="864"/>
                  </a:lnTo>
                  <a:lnTo>
                    <a:pt x="4390" y="866"/>
                  </a:lnTo>
                  <a:lnTo>
                    <a:pt x="4392" y="866"/>
                  </a:lnTo>
                  <a:lnTo>
                    <a:pt x="4394" y="867"/>
                  </a:lnTo>
                  <a:lnTo>
                    <a:pt x="4394" y="869"/>
                  </a:lnTo>
                  <a:lnTo>
                    <a:pt x="4397" y="871"/>
                  </a:lnTo>
                  <a:lnTo>
                    <a:pt x="4401" y="871"/>
                  </a:lnTo>
                  <a:lnTo>
                    <a:pt x="4401" y="874"/>
                  </a:lnTo>
                  <a:lnTo>
                    <a:pt x="4395" y="873"/>
                  </a:lnTo>
                  <a:lnTo>
                    <a:pt x="4392" y="871"/>
                  </a:lnTo>
                  <a:lnTo>
                    <a:pt x="4390" y="869"/>
                  </a:lnTo>
                  <a:lnTo>
                    <a:pt x="4388" y="867"/>
                  </a:lnTo>
                  <a:lnTo>
                    <a:pt x="4385" y="864"/>
                  </a:lnTo>
                  <a:close/>
                  <a:moveTo>
                    <a:pt x="4081" y="845"/>
                  </a:moveTo>
                  <a:lnTo>
                    <a:pt x="4094" y="848"/>
                  </a:lnTo>
                  <a:lnTo>
                    <a:pt x="4094" y="855"/>
                  </a:lnTo>
                  <a:lnTo>
                    <a:pt x="4085" y="860"/>
                  </a:lnTo>
                  <a:lnTo>
                    <a:pt x="4085" y="860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1" y="864"/>
                  </a:lnTo>
                  <a:lnTo>
                    <a:pt x="4081" y="845"/>
                  </a:lnTo>
                  <a:close/>
                  <a:moveTo>
                    <a:pt x="4362" y="825"/>
                  </a:moveTo>
                  <a:lnTo>
                    <a:pt x="4373" y="832"/>
                  </a:lnTo>
                  <a:lnTo>
                    <a:pt x="4380" y="843"/>
                  </a:lnTo>
                  <a:lnTo>
                    <a:pt x="4385" y="855"/>
                  </a:lnTo>
                  <a:lnTo>
                    <a:pt x="4382" y="855"/>
                  </a:lnTo>
                  <a:lnTo>
                    <a:pt x="4382" y="860"/>
                  </a:lnTo>
                  <a:lnTo>
                    <a:pt x="4369" y="855"/>
                  </a:lnTo>
                  <a:lnTo>
                    <a:pt x="4366" y="846"/>
                  </a:lnTo>
                  <a:lnTo>
                    <a:pt x="4364" y="838"/>
                  </a:lnTo>
                  <a:lnTo>
                    <a:pt x="4362" y="825"/>
                  </a:lnTo>
                  <a:close/>
                  <a:moveTo>
                    <a:pt x="4331" y="825"/>
                  </a:moveTo>
                  <a:lnTo>
                    <a:pt x="4340" y="825"/>
                  </a:lnTo>
                  <a:lnTo>
                    <a:pt x="4340" y="845"/>
                  </a:lnTo>
                  <a:lnTo>
                    <a:pt x="4305" y="855"/>
                  </a:lnTo>
                  <a:lnTo>
                    <a:pt x="4299" y="853"/>
                  </a:lnTo>
                  <a:lnTo>
                    <a:pt x="4294" y="852"/>
                  </a:lnTo>
                  <a:lnTo>
                    <a:pt x="4287" y="850"/>
                  </a:lnTo>
                  <a:lnTo>
                    <a:pt x="4282" y="848"/>
                  </a:lnTo>
                  <a:lnTo>
                    <a:pt x="4282" y="841"/>
                  </a:lnTo>
                  <a:lnTo>
                    <a:pt x="4303" y="839"/>
                  </a:lnTo>
                  <a:lnTo>
                    <a:pt x="4319" y="834"/>
                  </a:lnTo>
                  <a:lnTo>
                    <a:pt x="4331" y="825"/>
                  </a:lnTo>
                  <a:close/>
                  <a:moveTo>
                    <a:pt x="3966" y="810"/>
                  </a:moveTo>
                  <a:lnTo>
                    <a:pt x="3982" y="810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5" y="813"/>
                  </a:lnTo>
                  <a:lnTo>
                    <a:pt x="3985" y="820"/>
                  </a:lnTo>
                  <a:lnTo>
                    <a:pt x="3966" y="820"/>
                  </a:lnTo>
                  <a:lnTo>
                    <a:pt x="3966" y="810"/>
                  </a:lnTo>
                  <a:close/>
                  <a:moveTo>
                    <a:pt x="3994" y="806"/>
                  </a:moveTo>
                  <a:lnTo>
                    <a:pt x="4032" y="810"/>
                  </a:lnTo>
                  <a:lnTo>
                    <a:pt x="4032" y="813"/>
                  </a:lnTo>
                  <a:lnTo>
                    <a:pt x="4034" y="817"/>
                  </a:lnTo>
                  <a:lnTo>
                    <a:pt x="4034" y="820"/>
                  </a:lnTo>
                  <a:lnTo>
                    <a:pt x="4036" y="825"/>
                  </a:lnTo>
                  <a:lnTo>
                    <a:pt x="4032" y="825"/>
                  </a:lnTo>
                  <a:lnTo>
                    <a:pt x="4022" y="819"/>
                  </a:lnTo>
                  <a:lnTo>
                    <a:pt x="4010" y="817"/>
                  </a:lnTo>
                  <a:lnTo>
                    <a:pt x="3994" y="817"/>
                  </a:lnTo>
                  <a:lnTo>
                    <a:pt x="3994" y="806"/>
                  </a:lnTo>
                  <a:close/>
                  <a:moveTo>
                    <a:pt x="4312" y="798"/>
                  </a:moveTo>
                  <a:lnTo>
                    <a:pt x="4331" y="798"/>
                  </a:lnTo>
                  <a:lnTo>
                    <a:pt x="4340" y="808"/>
                  </a:lnTo>
                  <a:lnTo>
                    <a:pt x="4347" y="819"/>
                  </a:lnTo>
                  <a:lnTo>
                    <a:pt x="4350" y="832"/>
                  </a:lnTo>
                  <a:lnTo>
                    <a:pt x="4347" y="832"/>
                  </a:lnTo>
                  <a:lnTo>
                    <a:pt x="4338" y="824"/>
                  </a:lnTo>
                  <a:lnTo>
                    <a:pt x="4329" y="815"/>
                  </a:lnTo>
                  <a:lnTo>
                    <a:pt x="4319" y="808"/>
                  </a:lnTo>
                  <a:lnTo>
                    <a:pt x="4312" y="798"/>
                  </a:lnTo>
                  <a:close/>
                  <a:moveTo>
                    <a:pt x="4057" y="777"/>
                  </a:moveTo>
                  <a:lnTo>
                    <a:pt x="4067" y="777"/>
                  </a:lnTo>
                  <a:lnTo>
                    <a:pt x="4081" y="778"/>
                  </a:lnTo>
                  <a:lnTo>
                    <a:pt x="4085" y="791"/>
                  </a:lnTo>
                  <a:lnTo>
                    <a:pt x="4090" y="801"/>
                  </a:lnTo>
                  <a:lnTo>
                    <a:pt x="4097" y="810"/>
                  </a:lnTo>
                  <a:lnTo>
                    <a:pt x="4097" y="813"/>
                  </a:lnTo>
                  <a:lnTo>
                    <a:pt x="4100" y="813"/>
                  </a:lnTo>
                  <a:lnTo>
                    <a:pt x="4100" y="810"/>
                  </a:lnTo>
                  <a:lnTo>
                    <a:pt x="4109" y="801"/>
                  </a:lnTo>
                  <a:lnTo>
                    <a:pt x="4118" y="796"/>
                  </a:lnTo>
                  <a:lnTo>
                    <a:pt x="4130" y="792"/>
                  </a:lnTo>
                  <a:lnTo>
                    <a:pt x="4148" y="791"/>
                  </a:lnTo>
                  <a:lnTo>
                    <a:pt x="4162" y="799"/>
                  </a:lnTo>
                  <a:lnTo>
                    <a:pt x="4179" y="806"/>
                  </a:lnTo>
                  <a:lnTo>
                    <a:pt x="4200" y="813"/>
                  </a:lnTo>
                  <a:lnTo>
                    <a:pt x="4217" y="824"/>
                  </a:lnTo>
                  <a:lnTo>
                    <a:pt x="4231" y="834"/>
                  </a:lnTo>
                  <a:lnTo>
                    <a:pt x="4238" y="848"/>
                  </a:lnTo>
                  <a:lnTo>
                    <a:pt x="4251" y="850"/>
                  </a:lnTo>
                  <a:lnTo>
                    <a:pt x="4259" y="853"/>
                  </a:lnTo>
                  <a:lnTo>
                    <a:pt x="4270" y="855"/>
                  </a:lnTo>
                  <a:lnTo>
                    <a:pt x="4270" y="864"/>
                  </a:lnTo>
                  <a:lnTo>
                    <a:pt x="4268" y="864"/>
                  </a:lnTo>
                  <a:lnTo>
                    <a:pt x="4265" y="866"/>
                  </a:lnTo>
                  <a:lnTo>
                    <a:pt x="4261" y="866"/>
                  </a:lnTo>
                  <a:lnTo>
                    <a:pt x="4259" y="867"/>
                  </a:lnTo>
                  <a:lnTo>
                    <a:pt x="4258" y="869"/>
                  </a:lnTo>
                  <a:lnTo>
                    <a:pt x="4259" y="869"/>
                  </a:lnTo>
                  <a:lnTo>
                    <a:pt x="4263" y="871"/>
                  </a:lnTo>
                  <a:lnTo>
                    <a:pt x="4275" y="888"/>
                  </a:lnTo>
                  <a:lnTo>
                    <a:pt x="4292" y="902"/>
                  </a:lnTo>
                  <a:lnTo>
                    <a:pt x="4312" y="913"/>
                  </a:lnTo>
                  <a:lnTo>
                    <a:pt x="4312" y="921"/>
                  </a:lnTo>
                  <a:lnTo>
                    <a:pt x="4289" y="921"/>
                  </a:lnTo>
                  <a:lnTo>
                    <a:pt x="4286" y="918"/>
                  </a:lnTo>
                  <a:lnTo>
                    <a:pt x="4282" y="916"/>
                  </a:lnTo>
                  <a:lnTo>
                    <a:pt x="4279" y="916"/>
                  </a:lnTo>
                  <a:lnTo>
                    <a:pt x="4275" y="916"/>
                  </a:lnTo>
                  <a:lnTo>
                    <a:pt x="4272" y="915"/>
                  </a:lnTo>
                  <a:lnTo>
                    <a:pt x="4266" y="913"/>
                  </a:lnTo>
                  <a:lnTo>
                    <a:pt x="4261" y="909"/>
                  </a:lnTo>
                  <a:lnTo>
                    <a:pt x="4258" y="906"/>
                  </a:lnTo>
                  <a:lnTo>
                    <a:pt x="4254" y="899"/>
                  </a:lnTo>
                  <a:lnTo>
                    <a:pt x="4251" y="894"/>
                  </a:lnTo>
                  <a:lnTo>
                    <a:pt x="4247" y="890"/>
                  </a:lnTo>
                  <a:lnTo>
                    <a:pt x="4233" y="883"/>
                  </a:lnTo>
                  <a:lnTo>
                    <a:pt x="4223" y="883"/>
                  </a:lnTo>
                  <a:lnTo>
                    <a:pt x="4210" y="887"/>
                  </a:lnTo>
                  <a:lnTo>
                    <a:pt x="4198" y="894"/>
                  </a:lnTo>
                  <a:lnTo>
                    <a:pt x="4186" y="897"/>
                  </a:lnTo>
                  <a:lnTo>
                    <a:pt x="4174" y="890"/>
                  </a:lnTo>
                  <a:lnTo>
                    <a:pt x="4162" y="887"/>
                  </a:lnTo>
                  <a:lnTo>
                    <a:pt x="4149" y="885"/>
                  </a:lnTo>
                  <a:lnTo>
                    <a:pt x="4132" y="887"/>
                  </a:lnTo>
                  <a:lnTo>
                    <a:pt x="4134" y="880"/>
                  </a:lnTo>
                  <a:lnTo>
                    <a:pt x="4135" y="874"/>
                  </a:lnTo>
                  <a:lnTo>
                    <a:pt x="4137" y="871"/>
                  </a:lnTo>
                  <a:lnTo>
                    <a:pt x="4139" y="867"/>
                  </a:lnTo>
                  <a:lnTo>
                    <a:pt x="4141" y="864"/>
                  </a:lnTo>
                  <a:lnTo>
                    <a:pt x="4139" y="860"/>
                  </a:lnTo>
                  <a:lnTo>
                    <a:pt x="4130" y="845"/>
                  </a:lnTo>
                  <a:lnTo>
                    <a:pt x="4118" y="836"/>
                  </a:lnTo>
                  <a:lnTo>
                    <a:pt x="4104" y="832"/>
                  </a:lnTo>
                  <a:lnTo>
                    <a:pt x="4088" y="827"/>
                  </a:lnTo>
                  <a:lnTo>
                    <a:pt x="4073" y="824"/>
                  </a:lnTo>
                  <a:lnTo>
                    <a:pt x="4060" y="817"/>
                  </a:lnTo>
                  <a:lnTo>
                    <a:pt x="4052" y="806"/>
                  </a:lnTo>
                  <a:lnTo>
                    <a:pt x="4055" y="805"/>
                  </a:lnTo>
                  <a:lnTo>
                    <a:pt x="4057" y="805"/>
                  </a:lnTo>
                  <a:lnTo>
                    <a:pt x="4059" y="803"/>
                  </a:lnTo>
                  <a:lnTo>
                    <a:pt x="4059" y="803"/>
                  </a:lnTo>
                  <a:lnTo>
                    <a:pt x="4060" y="801"/>
                  </a:lnTo>
                  <a:lnTo>
                    <a:pt x="4062" y="798"/>
                  </a:lnTo>
                  <a:lnTo>
                    <a:pt x="4052" y="796"/>
                  </a:lnTo>
                  <a:lnTo>
                    <a:pt x="4041" y="791"/>
                  </a:lnTo>
                  <a:lnTo>
                    <a:pt x="4032" y="787"/>
                  </a:lnTo>
                  <a:lnTo>
                    <a:pt x="4032" y="778"/>
                  </a:lnTo>
                  <a:lnTo>
                    <a:pt x="4046" y="777"/>
                  </a:lnTo>
                  <a:lnTo>
                    <a:pt x="4057" y="777"/>
                  </a:lnTo>
                  <a:close/>
                  <a:moveTo>
                    <a:pt x="1543" y="756"/>
                  </a:moveTo>
                  <a:lnTo>
                    <a:pt x="1536" y="768"/>
                  </a:lnTo>
                  <a:lnTo>
                    <a:pt x="1531" y="768"/>
                  </a:lnTo>
                  <a:lnTo>
                    <a:pt x="1531" y="771"/>
                  </a:lnTo>
                  <a:lnTo>
                    <a:pt x="1542" y="775"/>
                  </a:lnTo>
                  <a:lnTo>
                    <a:pt x="1552" y="780"/>
                  </a:lnTo>
                  <a:lnTo>
                    <a:pt x="1559" y="785"/>
                  </a:lnTo>
                  <a:lnTo>
                    <a:pt x="1563" y="787"/>
                  </a:lnTo>
                  <a:lnTo>
                    <a:pt x="1564" y="785"/>
                  </a:lnTo>
                  <a:lnTo>
                    <a:pt x="1564" y="784"/>
                  </a:lnTo>
                  <a:lnTo>
                    <a:pt x="1564" y="784"/>
                  </a:lnTo>
                  <a:lnTo>
                    <a:pt x="1566" y="782"/>
                  </a:lnTo>
                  <a:lnTo>
                    <a:pt x="1566" y="778"/>
                  </a:lnTo>
                  <a:lnTo>
                    <a:pt x="1559" y="778"/>
                  </a:lnTo>
                  <a:lnTo>
                    <a:pt x="1557" y="778"/>
                  </a:lnTo>
                  <a:lnTo>
                    <a:pt x="1556" y="777"/>
                  </a:lnTo>
                  <a:lnTo>
                    <a:pt x="1554" y="777"/>
                  </a:lnTo>
                  <a:lnTo>
                    <a:pt x="1550" y="777"/>
                  </a:lnTo>
                  <a:lnTo>
                    <a:pt x="1547" y="775"/>
                  </a:lnTo>
                  <a:lnTo>
                    <a:pt x="1547" y="756"/>
                  </a:lnTo>
                  <a:lnTo>
                    <a:pt x="1543" y="756"/>
                  </a:lnTo>
                  <a:close/>
                  <a:moveTo>
                    <a:pt x="3952" y="743"/>
                  </a:moveTo>
                  <a:lnTo>
                    <a:pt x="3954" y="743"/>
                  </a:lnTo>
                  <a:lnTo>
                    <a:pt x="3954" y="745"/>
                  </a:lnTo>
                  <a:lnTo>
                    <a:pt x="3954" y="747"/>
                  </a:lnTo>
                  <a:lnTo>
                    <a:pt x="3956" y="747"/>
                  </a:lnTo>
                  <a:lnTo>
                    <a:pt x="3956" y="749"/>
                  </a:lnTo>
                  <a:lnTo>
                    <a:pt x="3959" y="749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6" y="750"/>
                  </a:lnTo>
                  <a:lnTo>
                    <a:pt x="3956" y="752"/>
                  </a:lnTo>
                  <a:lnTo>
                    <a:pt x="3950" y="757"/>
                  </a:lnTo>
                  <a:lnTo>
                    <a:pt x="3945" y="763"/>
                  </a:lnTo>
                  <a:lnTo>
                    <a:pt x="3940" y="768"/>
                  </a:lnTo>
                  <a:lnTo>
                    <a:pt x="3921" y="766"/>
                  </a:lnTo>
                  <a:lnTo>
                    <a:pt x="3905" y="766"/>
                  </a:lnTo>
                  <a:lnTo>
                    <a:pt x="3886" y="768"/>
                  </a:lnTo>
                  <a:lnTo>
                    <a:pt x="3886" y="778"/>
                  </a:lnTo>
                  <a:lnTo>
                    <a:pt x="3889" y="780"/>
                  </a:lnTo>
                  <a:lnTo>
                    <a:pt x="3889" y="782"/>
                  </a:lnTo>
                  <a:lnTo>
                    <a:pt x="3891" y="784"/>
                  </a:lnTo>
                  <a:lnTo>
                    <a:pt x="3893" y="787"/>
                  </a:lnTo>
                  <a:lnTo>
                    <a:pt x="3912" y="780"/>
                  </a:lnTo>
                  <a:lnTo>
                    <a:pt x="3931" y="775"/>
                  </a:lnTo>
                  <a:lnTo>
                    <a:pt x="3931" y="784"/>
                  </a:lnTo>
                  <a:lnTo>
                    <a:pt x="3928" y="784"/>
                  </a:lnTo>
                  <a:lnTo>
                    <a:pt x="3922" y="787"/>
                  </a:lnTo>
                  <a:lnTo>
                    <a:pt x="3915" y="791"/>
                  </a:lnTo>
                  <a:lnTo>
                    <a:pt x="3908" y="794"/>
                  </a:lnTo>
                  <a:lnTo>
                    <a:pt x="3914" y="806"/>
                  </a:lnTo>
                  <a:lnTo>
                    <a:pt x="3921" y="817"/>
                  </a:lnTo>
                  <a:lnTo>
                    <a:pt x="3924" y="827"/>
                  </a:lnTo>
                  <a:lnTo>
                    <a:pt x="3928" y="845"/>
                  </a:lnTo>
                  <a:lnTo>
                    <a:pt x="3924" y="845"/>
                  </a:lnTo>
                  <a:lnTo>
                    <a:pt x="3924" y="848"/>
                  </a:lnTo>
                  <a:lnTo>
                    <a:pt x="3921" y="846"/>
                  </a:lnTo>
                  <a:lnTo>
                    <a:pt x="3919" y="846"/>
                  </a:lnTo>
                  <a:lnTo>
                    <a:pt x="3919" y="846"/>
                  </a:lnTo>
                  <a:lnTo>
                    <a:pt x="3919" y="845"/>
                  </a:lnTo>
                  <a:lnTo>
                    <a:pt x="3917" y="845"/>
                  </a:lnTo>
                  <a:lnTo>
                    <a:pt x="3907" y="834"/>
                  </a:lnTo>
                  <a:lnTo>
                    <a:pt x="3898" y="822"/>
                  </a:lnTo>
                  <a:lnTo>
                    <a:pt x="3889" y="810"/>
                  </a:lnTo>
                  <a:lnTo>
                    <a:pt x="3889" y="848"/>
                  </a:lnTo>
                  <a:lnTo>
                    <a:pt x="3874" y="848"/>
                  </a:lnTo>
                  <a:lnTo>
                    <a:pt x="3874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5"/>
                  </a:lnTo>
                  <a:lnTo>
                    <a:pt x="3870" y="845"/>
                  </a:lnTo>
                  <a:lnTo>
                    <a:pt x="3872" y="832"/>
                  </a:lnTo>
                  <a:lnTo>
                    <a:pt x="3870" y="825"/>
                  </a:lnTo>
                  <a:lnTo>
                    <a:pt x="3867" y="819"/>
                  </a:lnTo>
                  <a:lnTo>
                    <a:pt x="3863" y="810"/>
                  </a:lnTo>
                  <a:lnTo>
                    <a:pt x="3863" y="801"/>
                  </a:lnTo>
                  <a:lnTo>
                    <a:pt x="3868" y="791"/>
                  </a:lnTo>
                  <a:lnTo>
                    <a:pt x="3875" y="777"/>
                  </a:lnTo>
                  <a:lnTo>
                    <a:pt x="3882" y="764"/>
                  </a:lnTo>
                  <a:lnTo>
                    <a:pt x="3889" y="754"/>
                  </a:lnTo>
                  <a:lnTo>
                    <a:pt x="3893" y="749"/>
                  </a:lnTo>
                  <a:lnTo>
                    <a:pt x="3910" y="754"/>
                  </a:lnTo>
                  <a:lnTo>
                    <a:pt x="3921" y="754"/>
                  </a:lnTo>
                  <a:lnTo>
                    <a:pt x="3929" y="752"/>
                  </a:lnTo>
                  <a:lnTo>
                    <a:pt x="3940" y="749"/>
                  </a:lnTo>
                  <a:lnTo>
                    <a:pt x="3950" y="743"/>
                  </a:lnTo>
                  <a:lnTo>
                    <a:pt x="3952" y="743"/>
                  </a:lnTo>
                  <a:close/>
                  <a:moveTo>
                    <a:pt x="3989" y="740"/>
                  </a:moveTo>
                  <a:lnTo>
                    <a:pt x="3996" y="743"/>
                  </a:lnTo>
                  <a:lnTo>
                    <a:pt x="3999" y="745"/>
                  </a:lnTo>
                  <a:lnTo>
                    <a:pt x="4003" y="749"/>
                  </a:lnTo>
                  <a:lnTo>
                    <a:pt x="4004" y="752"/>
                  </a:lnTo>
                  <a:lnTo>
                    <a:pt x="4004" y="759"/>
                  </a:lnTo>
                  <a:lnTo>
                    <a:pt x="4004" y="768"/>
                  </a:lnTo>
                  <a:lnTo>
                    <a:pt x="4001" y="770"/>
                  </a:lnTo>
                  <a:lnTo>
                    <a:pt x="3999" y="771"/>
                  </a:lnTo>
                  <a:lnTo>
                    <a:pt x="3999" y="773"/>
                  </a:lnTo>
                  <a:lnTo>
                    <a:pt x="3999" y="775"/>
                  </a:lnTo>
                  <a:lnTo>
                    <a:pt x="3999" y="777"/>
                  </a:lnTo>
                  <a:lnTo>
                    <a:pt x="3999" y="778"/>
                  </a:lnTo>
                  <a:lnTo>
                    <a:pt x="3998" y="780"/>
                  </a:lnTo>
                  <a:lnTo>
                    <a:pt x="3994" y="784"/>
                  </a:lnTo>
                  <a:lnTo>
                    <a:pt x="3994" y="775"/>
                  </a:lnTo>
                  <a:lnTo>
                    <a:pt x="3987" y="764"/>
                  </a:lnTo>
                  <a:lnTo>
                    <a:pt x="3987" y="752"/>
                  </a:lnTo>
                  <a:lnTo>
                    <a:pt x="3989" y="740"/>
                  </a:lnTo>
                  <a:close/>
                  <a:moveTo>
                    <a:pt x="3533" y="691"/>
                  </a:moveTo>
                  <a:lnTo>
                    <a:pt x="3566" y="695"/>
                  </a:lnTo>
                  <a:lnTo>
                    <a:pt x="3579" y="710"/>
                  </a:lnTo>
                  <a:lnTo>
                    <a:pt x="3593" y="719"/>
                  </a:lnTo>
                  <a:lnTo>
                    <a:pt x="3607" y="728"/>
                  </a:lnTo>
                  <a:lnTo>
                    <a:pt x="3624" y="736"/>
                  </a:lnTo>
                  <a:lnTo>
                    <a:pt x="3629" y="740"/>
                  </a:lnTo>
                  <a:lnTo>
                    <a:pt x="3629" y="742"/>
                  </a:lnTo>
                  <a:lnTo>
                    <a:pt x="3631" y="742"/>
                  </a:lnTo>
                  <a:lnTo>
                    <a:pt x="3638" y="749"/>
                  </a:lnTo>
                  <a:lnTo>
                    <a:pt x="3650" y="763"/>
                  </a:lnTo>
                  <a:lnTo>
                    <a:pt x="3661" y="778"/>
                  </a:lnTo>
                  <a:lnTo>
                    <a:pt x="3673" y="796"/>
                  </a:lnTo>
                  <a:lnTo>
                    <a:pt x="3690" y="810"/>
                  </a:lnTo>
                  <a:lnTo>
                    <a:pt x="3687" y="827"/>
                  </a:lnTo>
                  <a:lnTo>
                    <a:pt x="3687" y="848"/>
                  </a:lnTo>
                  <a:lnTo>
                    <a:pt x="3701" y="850"/>
                  </a:lnTo>
                  <a:lnTo>
                    <a:pt x="3710" y="853"/>
                  </a:lnTo>
                  <a:lnTo>
                    <a:pt x="3716" y="859"/>
                  </a:lnTo>
                  <a:lnTo>
                    <a:pt x="3725" y="864"/>
                  </a:lnTo>
                  <a:lnTo>
                    <a:pt x="3736" y="864"/>
                  </a:lnTo>
                  <a:lnTo>
                    <a:pt x="3744" y="860"/>
                  </a:lnTo>
                  <a:lnTo>
                    <a:pt x="3751" y="857"/>
                  </a:lnTo>
                  <a:lnTo>
                    <a:pt x="3758" y="855"/>
                  </a:lnTo>
                  <a:lnTo>
                    <a:pt x="3774" y="860"/>
                  </a:lnTo>
                  <a:lnTo>
                    <a:pt x="3792" y="867"/>
                  </a:lnTo>
                  <a:lnTo>
                    <a:pt x="3809" y="876"/>
                  </a:lnTo>
                  <a:lnTo>
                    <a:pt x="3825" y="883"/>
                  </a:lnTo>
                  <a:lnTo>
                    <a:pt x="3823" y="883"/>
                  </a:lnTo>
                  <a:lnTo>
                    <a:pt x="3821" y="885"/>
                  </a:lnTo>
                  <a:lnTo>
                    <a:pt x="3821" y="885"/>
                  </a:lnTo>
                  <a:lnTo>
                    <a:pt x="3819" y="885"/>
                  </a:lnTo>
                  <a:lnTo>
                    <a:pt x="3816" y="887"/>
                  </a:lnTo>
                  <a:lnTo>
                    <a:pt x="3806" y="890"/>
                  </a:lnTo>
                  <a:lnTo>
                    <a:pt x="3786" y="890"/>
                  </a:lnTo>
                  <a:lnTo>
                    <a:pt x="3764" y="887"/>
                  </a:lnTo>
                  <a:lnTo>
                    <a:pt x="3741" y="881"/>
                  </a:lnTo>
                  <a:lnTo>
                    <a:pt x="3716" y="876"/>
                  </a:lnTo>
                  <a:lnTo>
                    <a:pt x="3697" y="871"/>
                  </a:lnTo>
                  <a:lnTo>
                    <a:pt x="3682" y="864"/>
                  </a:lnTo>
                  <a:lnTo>
                    <a:pt x="3675" y="860"/>
                  </a:lnTo>
                  <a:lnTo>
                    <a:pt x="3678" y="857"/>
                  </a:lnTo>
                  <a:lnTo>
                    <a:pt x="3678" y="857"/>
                  </a:lnTo>
                  <a:lnTo>
                    <a:pt x="3680" y="855"/>
                  </a:lnTo>
                  <a:lnTo>
                    <a:pt x="3682" y="852"/>
                  </a:lnTo>
                  <a:lnTo>
                    <a:pt x="3661" y="846"/>
                  </a:lnTo>
                  <a:lnTo>
                    <a:pt x="3643" y="836"/>
                  </a:lnTo>
                  <a:lnTo>
                    <a:pt x="3627" y="820"/>
                  </a:lnTo>
                  <a:lnTo>
                    <a:pt x="3615" y="803"/>
                  </a:lnTo>
                  <a:lnTo>
                    <a:pt x="3603" y="784"/>
                  </a:lnTo>
                  <a:lnTo>
                    <a:pt x="3593" y="764"/>
                  </a:lnTo>
                  <a:lnTo>
                    <a:pt x="3582" y="749"/>
                  </a:lnTo>
                  <a:lnTo>
                    <a:pt x="3572" y="736"/>
                  </a:lnTo>
                  <a:lnTo>
                    <a:pt x="3561" y="728"/>
                  </a:lnTo>
                  <a:lnTo>
                    <a:pt x="3549" y="717"/>
                  </a:lnTo>
                  <a:lnTo>
                    <a:pt x="3538" y="707"/>
                  </a:lnTo>
                  <a:lnTo>
                    <a:pt x="3533" y="691"/>
                  </a:lnTo>
                  <a:close/>
                  <a:moveTo>
                    <a:pt x="3832" y="672"/>
                  </a:moveTo>
                  <a:lnTo>
                    <a:pt x="3842" y="675"/>
                  </a:lnTo>
                  <a:lnTo>
                    <a:pt x="3854" y="682"/>
                  </a:lnTo>
                  <a:lnTo>
                    <a:pt x="3865" y="693"/>
                  </a:lnTo>
                  <a:lnTo>
                    <a:pt x="3870" y="702"/>
                  </a:lnTo>
                  <a:lnTo>
                    <a:pt x="3865" y="705"/>
                  </a:lnTo>
                  <a:lnTo>
                    <a:pt x="3860" y="710"/>
                  </a:lnTo>
                  <a:lnTo>
                    <a:pt x="3854" y="714"/>
                  </a:lnTo>
                  <a:lnTo>
                    <a:pt x="3847" y="717"/>
                  </a:lnTo>
                  <a:lnTo>
                    <a:pt x="3853" y="733"/>
                  </a:lnTo>
                  <a:lnTo>
                    <a:pt x="3860" y="745"/>
                  </a:lnTo>
                  <a:lnTo>
                    <a:pt x="3867" y="759"/>
                  </a:lnTo>
                  <a:lnTo>
                    <a:pt x="3861" y="761"/>
                  </a:lnTo>
                  <a:lnTo>
                    <a:pt x="3858" y="761"/>
                  </a:lnTo>
                  <a:lnTo>
                    <a:pt x="3856" y="761"/>
                  </a:lnTo>
                  <a:lnTo>
                    <a:pt x="3856" y="761"/>
                  </a:lnTo>
                  <a:lnTo>
                    <a:pt x="3854" y="763"/>
                  </a:lnTo>
                  <a:lnTo>
                    <a:pt x="3853" y="764"/>
                  </a:lnTo>
                  <a:lnTo>
                    <a:pt x="3851" y="768"/>
                  </a:lnTo>
                  <a:lnTo>
                    <a:pt x="3842" y="784"/>
                  </a:lnTo>
                  <a:lnTo>
                    <a:pt x="3837" y="803"/>
                  </a:lnTo>
                  <a:lnTo>
                    <a:pt x="3828" y="820"/>
                  </a:lnTo>
                  <a:lnTo>
                    <a:pt x="3823" y="824"/>
                  </a:lnTo>
                  <a:lnTo>
                    <a:pt x="3818" y="824"/>
                  </a:lnTo>
                  <a:lnTo>
                    <a:pt x="3812" y="825"/>
                  </a:lnTo>
                  <a:lnTo>
                    <a:pt x="3806" y="825"/>
                  </a:lnTo>
                  <a:lnTo>
                    <a:pt x="3795" y="819"/>
                  </a:lnTo>
                  <a:lnTo>
                    <a:pt x="3785" y="817"/>
                  </a:lnTo>
                  <a:lnTo>
                    <a:pt x="3772" y="817"/>
                  </a:lnTo>
                  <a:lnTo>
                    <a:pt x="3760" y="815"/>
                  </a:lnTo>
                  <a:lnTo>
                    <a:pt x="3748" y="810"/>
                  </a:lnTo>
                  <a:lnTo>
                    <a:pt x="3736" y="794"/>
                  </a:lnTo>
                  <a:lnTo>
                    <a:pt x="3727" y="773"/>
                  </a:lnTo>
                  <a:lnTo>
                    <a:pt x="3725" y="749"/>
                  </a:lnTo>
                  <a:lnTo>
                    <a:pt x="3734" y="745"/>
                  </a:lnTo>
                  <a:lnTo>
                    <a:pt x="3741" y="745"/>
                  </a:lnTo>
                  <a:lnTo>
                    <a:pt x="3748" y="747"/>
                  </a:lnTo>
                  <a:lnTo>
                    <a:pt x="3755" y="743"/>
                  </a:lnTo>
                  <a:lnTo>
                    <a:pt x="3764" y="729"/>
                  </a:lnTo>
                  <a:lnTo>
                    <a:pt x="3786" y="726"/>
                  </a:lnTo>
                  <a:lnTo>
                    <a:pt x="3790" y="723"/>
                  </a:lnTo>
                  <a:lnTo>
                    <a:pt x="3793" y="719"/>
                  </a:lnTo>
                  <a:lnTo>
                    <a:pt x="3793" y="717"/>
                  </a:lnTo>
                  <a:lnTo>
                    <a:pt x="3795" y="716"/>
                  </a:lnTo>
                  <a:lnTo>
                    <a:pt x="3795" y="714"/>
                  </a:lnTo>
                  <a:lnTo>
                    <a:pt x="3795" y="712"/>
                  </a:lnTo>
                  <a:lnTo>
                    <a:pt x="3797" y="710"/>
                  </a:lnTo>
                  <a:lnTo>
                    <a:pt x="3797" y="710"/>
                  </a:lnTo>
                  <a:lnTo>
                    <a:pt x="3800" y="710"/>
                  </a:lnTo>
                  <a:lnTo>
                    <a:pt x="3806" y="710"/>
                  </a:lnTo>
                  <a:lnTo>
                    <a:pt x="3812" y="710"/>
                  </a:lnTo>
                  <a:lnTo>
                    <a:pt x="3816" y="698"/>
                  </a:lnTo>
                  <a:lnTo>
                    <a:pt x="3821" y="689"/>
                  </a:lnTo>
                  <a:lnTo>
                    <a:pt x="3826" y="681"/>
                  </a:lnTo>
                  <a:lnTo>
                    <a:pt x="3832" y="672"/>
                  </a:lnTo>
                  <a:close/>
                  <a:moveTo>
                    <a:pt x="3329" y="649"/>
                  </a:moveTo>
                  <a:lnTo>
                    <a:pt x="3339" y="656"/>
                  </a:lnTo>
                  <a:lnTo>
                    <a:pt x="3345" y="668"/>
                  </a:lnTo>
                  <a:lnTo>
                    <a:pt x="3345" y="686"/>
                  </a:lnTo>
                  <a:lnTo>
                    <a:pt x="3345" y="688"/>
                  </a:lnTo>
                  <a:lnTo>
                    <a:pt x="3346" y="688"/>
                  </a:lnTo>
                  <a:lnTo>
                    <a:pt x="3348" y="689"/>
                  </a:lnTo>
                  <a:lnTo>
                    <a:pt x="3348" y="689"/>
                  </a:lnTo>
                  <a:lnTo>
                    <a:pt x="3348" y="691"/>
                  </a:lnTo>
                  <a:lnTo>
                    <a:pt x="3348" y="695"/>
                  </a:lnTo>
                  <a:lnTo>
                    <a:pt x="3345" y="695"/>
                  </a:lnTo>
                  <a:lnTo>
                    <a:pt x="3341" y="696"/>
                  </a:lnTo>
                  <a:lnTo>
                    <a:pt x="3339" y="700"/>
                  </a:lnTo>
                  <a:lnTo>
                    <a:pt x="3336" y="702"/>
                  </a:lnTo>
                  <a:lnTo>
                    <a:pt x="3334" y="702"/>
                  </a:lnTo>
                  <a:lnTo>
                    <a:pt x="3332" y="700"/>
                  </a:lnTo>
                  <a:lnTo>
                    <a:pt x="3331" y="700"/>
                  </a:lnTo>
                  <a:lnTo>
                    <a:pt x="3331" y="700"/>
                  </a:lnTo>
                  <a:lnTo>
                    <a:pt x="3329" y="698"/>
                  </a:lnTo>
                  <a:lnTo>
                    <a:pt x="3322" y="684"/>
                  </a:lnTo>
                  <a:lnTo>
                    <a:pt x="3322" y="663"/>
                  </a:lnTo>
                  <a:lnTo>
                    <a:pt x="3324" y="660"/>
                  </a:lnTo>
                  <a:lnTo>
                    <a:pt x="3326" y="658"/>
                  </a:lnTo>
                  <a:lnTo>
                    <a:pt x="3327" y="654"/>
                  </a:lnTo>
                  <a:lnTo>
                    <a:pt x="3329" y="649"/>
                  </a:lnTo>
                  <a:close/>
                  <a:moveTo>
                    <a:pt x="3956" y="628"/>
                  </a:moveTo>
                  <a:lnTo>
                    <a:pt x="3964" y="637"/>
                  </a:lnTo>
                  <a:lnTo>
                    <a:pt x="3970" y="647"/>
                  </a:lnTo>
                  <a:lnTo>
                    <a:pt x="3970" y="663"/>
                  </a:lnTo>
                  <a:lnTo>
                    <a:pt x="3971" y="667"/>
                  </a:lnTo>
                  <a:lnTo>
                    <a:pt x="3973" y="667"/>
                  </a:lnTo>
                  <a:lnTo>
                    <a:pt x="3973" y="668"/>
                  </a:lnTo>
                  <a:lnTo>
                    <a:pt x="3973" y="668"/>
                  </a:lnTo>
                  <a:lnTo>
                    <a:pt x="3971" y="668"/>
                  </a:lnTo>
                  <a:lnTo>
                    <a:pt x="3970" y="672"/>
                  </a:lnTo>
                  <a:lnTo>
                    <a:pt x="3970" y="675"/>
                  </a:lnTo>
                  <a:lnTo>
                    <a:pt x="3968" y="675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6" y="677"/>
                  </a:lnTo>
                  <a:lnTo>
                    <a:pt x="3963" y="679"/>
                  </a:lnTo>
                  <a:lnTo>
                    <a:pt x="3961" y="675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59" y="674"/>
                  </a:lnTo>
                  <a:lnTo>
                    <a:pt x="3957" y="674"/>
                  </a:lnTo>
                  <a:lnTo>
                    <a:pt x="3956" y="672"/>
                  </a:lnTo>
                  <a:lnTo>
                    <a:pt x="3956" y="675"/>
                  </a:lnTo>
                  <a:lnTo>
                    <a:pt x="3957" y="677"/>
                  </a:lnTo>
                  <a:lnTo>
                    <a:pt x="3959" y="679"/>
                  </a:lnTo>
                  <a:lnTo>
                    <a:pt x="3961" y="681"/>
                  </a:lnTo>
                  <a:lnTo>
                    <a:pt x="3961" y="681"/>
                  </a:lnTo>
                  <a:lnTo>
                    <a:pt x="3959" y="682"/>
                  </a:lnTo>
                  <a:lnTo>
                    <a:pt x="3959" y="684"/>
                  </a:lnTo>
                  <a:lnTo>
                    <a:pt x="3959" y="686"/>
                  </a:lnTo>
                  <a:lnTo>
                    <a:pt x="3959" y="691"/>
                  </a:lnTo>
                  <a:lnTo>
                    <a:pt x="3950" y="691"/>
                  </a:lnTo>
                  <a:lnTo>
                    <a:pt x="3950" y="686"/>
                  </a:lnTo>
                  <a:lnTo>
                    <a:pt x="3945" y="684"/>
                  </a:lnTo>
                  <a:lnTo>
                    <a:pt x="3940" y="681"/>
                  </a:lnTo>
                  <a:lnTo>
                    <a:pt x="3938" y="677"/>
                  </a:lnTo>
                  <a:lnTo>
                    <a:pt x="3936" y="672"/>
                  </a:lnTo>
                  <a:lnTo>
                    <a:pt x="3935" y="667"/>
                  </a:lnTo>
                  <a:lnTo>
                    <a:pt x="3931" y="660"/>
                  </a:lnTo>
                  <a:lnTo>
                    <a:pt x="3926" y="663"/>
                  </a:lnTo>
                  <a:lnTo>
                    <a:pt x="3919" y="667"/>
                  </a:lnTo>
                  <a:lnTo>
                    <a:pt x="3912" y="668"/>
                  </a:lnTo>
                  <a:lnTo>
                    <a:pt x="3905" y="672"/>
                  </a:lnTo>
                  <a:lnTo>
                    <a:pt x="3905" y="663"/>
                  </a:lnTo>
                  <a:lnTo>
                    <a:pt x="3907" y="661"/>
                  </a:lnTo>
                  <a:lnTo>
                    <a:pt x="3907" y="661"/>
                  </a:lnTo>
                  <a:lnTo>
                    <a:pt x="3907" y="660"/>
                  </a:lnTo>
                  <a:lnTo>
                    <a:pt x="3908" y="660"/>
                  </a:lnTo>
                  <a:lnTo>
                    <a:pt x="3908" y="656"/>
                  </a:lnTo>
                  <a:lnTo>
                    <a:pt x="3922" y="651"/>
                  </a:lnTo>
                  <a:lnTo>
                    <a:pt x="3935" y="647"/>
                  </a:lnTo>
                  <a:lnTo>
                    <a:pt x="3947" y="640"/>
                  </a:lnTo>
                  <a:lnTo>
                    <a:pt x="3956" y="628"/>
                  </a:lnTo>
                  <a:close/>
                  <a:moveTo>
                    <a:pt x="1243" y="628"/>
                  </a:moveTo>
                  <a:lnTo>
                    <a:pt x="1245" y="633"/>
                  </a:lnTo>
                  <a:lnTo>
                    <a:pt x="1245" y="635"/>
                  </a:lnTo>
                  <a:lnTo>
                    <a:pt x="1245" y="637"/>
                  </a:lnTo>
                  <a:lnTo>
                    <a:pt x="1245" y="637"/>
                  </a:lnTo>
                  <a:lnTo>
                    <a:pt x="1247" y="639"/>
                  </a:lnTo>
                  <a:lnTo>
                    <a:pt x="1248" y="639"/>
                  </a:lnTo>
                  <a:lnTo>
                    <a:pt x="1252" y="640"/>
                  </a:lnTo>
                  <a:lnTo>
                    <a:pt x="1252" y="633"/>
                  </a:lnTo>
                  <a:lnTo>
                    <a:pt x="1243" y="628"/>
                  </a:lnTo>
                  <a:close/>
                  <a:moveTo>
                    <a:pt x="3870" y="609"/>
                  </a:moveTo>
                  <a:lnTo>
                    <a:pt x="3874" y="613"/>
                  </a:lnTo>
                  <a:lnTo>
                    <a:pt x="3875" y="613"/>
                  </a:lnTo>
                  <a:lnTo>
                    <a:pt x="3877" y="613"/>
                  </a:lnTo>
                  <a:lnTo>
                    <a:pt x="3877" y="614"/>
                  </a:lnTo>
                  <a:lnTo>
                    <a:pt x="3877" y="614"/>
                  </a:lnTo>
                  <a:lnTo>
                    <a:pt x="3877" y="618"/>
                  </a:lnTo>
                  <a:lnTo>
                    <a:pt x="3879" y="621"/>
                  </a:lnTo>
                  <a:lnTo>
                    <a:pt x="3868" y="630"/>
                  </a:lnTo>
                  <a:lnTo>
                    <a:pt x="3861" y="639"/>
                  </a:lnTo>
                  <a:lnTo>
                    <a:pt x="3853" y="646"/>
                  </a:lnTo>
                  <a:lnTo>
                    <a:pt x="3840" y="653"/>
                  </a:lnTo>
                  <a:lnTo>
                    <a:pt x="3840" y="649"/>
                  </a:lnTo>
                  <a:lnTo>
                    <a:pt x="3851" y="637"/>
                  </a:lnTo>
                  <a:lnTo>
                    <a:pt x="3863" y="625"/>
                  </a:lnTo>
                  <a:lnTo>
                    <a:pt x="3870" y="609"/>
                  </a:lnTo>
                  <a:close/>
                  <a:moveTo>
                    <a:pt x="1371" y="517"/>
                  </a:moveTo>
                  <a:lnTo>
                    <a:pt x="1378" y="518"/>
                  </a:lnTo>
                  <a:lnTo>
                    <a:pt x="1386" y="522"/>
                  </a:lnTo>
                  <a:lnTo>
                    <a:pt x="1383" y="524"/>
                  </a:lnTo>
                  <a:lnTo>
                    <a:pt x="1381" y="527"/>
                  </a:lnTo>
                  <a:lnTo>
                    <a:pt x="1378" y="529"/>
                  </a:lnTo>
                  <a:lnTo>
                    <a:pt x="1372" y="529"/>
                  </a:lnTo>
                  <a:lnTo>
                    <a:pt x="1367" y="527"/>
                  </a:lnTo>
                  <a:lnTo>
                    <a:pt x="1362" y="527"/>
                  </a:lnTo>
                  <a:lnTo>
                    <a:pt x="1357" y="527"/>
                  </a:lnTo>
                  <a:lnTo>
                    <a:pt x="1351" y="529"/>
                  </a:lnTo>
                  <a:lnTo>
                    <a:pt x="1351" y="518"/>
                  </a:lnTo>
                  <a:lnTo>
                    <a:pt x="1364" y="517"/>
                  </a:lnTo>
                  <a:lnTo>
                    <a:pt x="1371" y="517"/>
                  </a:lnTo>
                  <a:close/>
                  <a:moveTo>
                    <a:pt x="3912" y="506"/>
                  </a:moveTo>
                  <a:lnTo>
                    <a:pt x="3912" y="524"/>
                  </a:lnTo>
                  <a:lnTo>
                    <a:pt x="3910" y="536"/>
                  </a:lnTo>
                  <a:lnTo>
                    <a:pt x="3907" y="546"/>
                  </a:lnTo>
                  <a:lnTo>
                    <a:pt x="3905" y="564"/>
                  </a:lnTo>
                  <a:lnTo>
                    <a:pt x="3908" y="564"/>
                  </a:lnTo>
                  <a:lnTo>
                    <a:pt x="3908" y="567"/>
                  </a:lnTo>
                  <a:lnTo>
                    <a:pt x="3915" y="567"/>
                  </a:lnTo>
                  <a:lnTo>
                    <a:pt x="3919" y="567"/>
                  </a:lnTo>
                  <a:lnTo>
                    <a:pt x="3922" y="567"/>
                  </a:lnTo>
                  <a:lnTo>
                    <a:pt x="3926" y="569"/>
                  </a:lnTo>
                  <a:lnTo>
                    <a:pt x="3929" y="571"/>
                  </a:lnTo>
                  <a:lnTo>
                    <a:pt x="3936" y="572"/>
                  </a:lnTo>
                  <a:lnTo>
                    <a:pt x="3940" y="585"/>
                  </a:lnTo>
                  <a:lnTo>
                    <a:pt x="3947" y="593"/>
                  </a:lnTo>
                  <a:lnTo>
                    <a:pt x="3956" y="602"/>
                  </a:lnTo>
                  <a:lnTo>
                    <a:pt x="3963" y="614"/>
                  </a:lnTo>
                  <a:lnTo>
                    <a:pt x="3957" y="616"/>
                  </a:lnTo>
                  <a:lnTo>
                    <a:pt x="3954" y="618"/>
                  </a:lnTo>
                  <a:lnTo>
                    <a:pt x="3952" y="618"/>
                  </a:lnTo>
                  <a:lnTo>
                    <a:pt x="3952" y="620"/>
                  </a:lnTo>
                  <a:lnTo>
                    <a:pt x="3952" y="621"/>
                  </a:lnTo>
                  <a:lnTo>
                    <a:pt x="3952" y="621"/>
                  </a:lnTo>
                  <a:lnTo>
                    <a:pt x="3952" y="623"/>
                  </a:lnTo>
                  <a:lnTo>
                    <a:pt x="3949" y="623"/>
                  </a:lnTo>
                  <a:lnTo>
                    <a:pt x="3943" y="625"/>
                  </a:lnTo>
                  <a:lnTo>
                    <a:pt x="3942" y="621"/>
                  </a:lnTo>
                  <a:lnTo>
                    <a:pt x="3942" y="621"/>
                  </a:lnTo>
                  <a:lnTo>
                    <a:pt x="3942" y="620"/>
                  </a:lnTo>
                  <a:lnTo>
                    <a:pt x="3942" y="620"/>
                  </a:lnTo>
                  <a:lnTo>
                    <a:pt x="3940" y="620"/>
                  </a:lnTo>
                  <a:lnTo>
                    <a:pt x="3938" y="620"/>
                  </a:lnTo>
                  <a:lnTo>
                    <a:pt x="3936" y="618"/>
                  </a:lnTo>
                  <a:lnTo>
                    <a:pt x="3933" y="625"/>
                  </a:lnTo>
                  <a:lnTo>
                    <a:pt x="3931" y="630"/>
                  </a:lnTo>
                  <a:lnTo>
                    <a:pt x="3928" y="635"/>
                  </a:lnTo>
                  <a:lnTo>
                    <a:pt x="3922" y="637"/>
                  </a:lnTo>
                  <a:lnTo>
                    <a:pt x="3917" y="640"/>
                  </a:lnTo>
                  <a:lnTo>
                    <a:pt x="3917" y="637"/>
                  </a:lnTo>
                  <a:lnTo>
                    <a:pt x="3914" y="633"/>
                  </a:lnTo>
                  <a:lnTo>
                    <a:pt x="3914" y="630"/>
                  </a:lnTo>
                  <a:lnTo>
                    <a:pt x="3914" y="628"/>
                  </a:lnTo>
                  <a:lnTo>
                    <a:pt x="3914" y="627"/>
                  </a:lnTo>
                  <a:lnTo>
                    <a:pt x="3914" y="627"/>
                  </a:lnTo>
                  <a:lnTo>
                    <a:pt x="3914" y="625"/>
                  </a:lnTo>
                  <a:lnTo>
                    <a:pt x="3912" y="623"/>
                  </a:lnTo>
                  <a:lnTo>
                    <a:pt x="3910" y="623"/>
                  </a:lnTo>
                  <a:lnTo>
                    <a:pt x="3905" y="621"/>
                  </a:lnTo>
                  <a:lnTo>
                    <a:pt x="3905" y="616"/>
                  </a:lnTo>
                  <a:lnTo>
                    <a:pt x="3905" y="611"/>
                  </a:lnTo>
                  <a:lnTo>
                    <a:pt x="3907" y="607"/>
                  </a:lnTo>
                  <a:lnTo>
                    <a:pt x="3907" y="606"/>
                  </a:lnTo>
                  <a:lnTo>
                    <a:pt x="3908" y="604"/>
                  </a:lnTo>
                  <a:lnTo>
                    <a:pt x="3912" y="604"/>
                  </a:lnTo>
                  <a:lnTo>
                    <a:pt x="3917" y="602"/>
                  </a:lnTo>
                  <a:lnTo>
                    <a:pt x="3924" y="602"/>
                  </a:lnTo>
                  <a:lnTo>
                    <a:pt x="3924" y="614"/>
                  </a:lnTo>
                  <a:lnTo>
                    <a:pt x="3936" y="614"/>
                  </a:lnTo>
                  <a:lnTo>
                    <a:pt x="3936" y="611"/>
                  </a:lnTo>
                  <a:lnTo>
                    <a:pt x="3938" y="607"/>
                  </a:lnTo>
                  <a:lnTo>
                    <a:pt x="3940" y="606"/>
                  </a:lnTo>
                  <a:lnTo>
                    <a:pt x="3940" y="604"/>
                  </a:lnTo>
                  <a:lnTo>
                    <a:pt x="3942" y="602"/>
                  </a:lnTo>
                  <a:lnTo>
                    <a:pt x="3943" y="599"/>
                  </a:lnTo>
                  <a:lnTo>
                    <a:pt x="3940" y="599"/>
                  </a:lnTo>
                  <a:lnTo>
                    <a:pt x="3922" y="585"/>
                  </a:lnTo>
                  <a:lnTo>
                    <a:pt x="3902" y="576"/>
                  </a:lnTo>
                  <a:lnTo>
                    <a:pt x="3902" y="583"/>
                  </a:lnTo>
                  <a:lnTo>
                    <a:pt x="3900" y="588"/>
                  </a:lnTo>
                  <a:lnTo>
                    <a:pt x="3898" y="593"/>
                  </a:lnTo>
                  <a:lnTo>
                    <a:pt x="3898" y="599"/>
                  </a:lnTo>
                  <a:lnTo>
                    <a:pt x="3896" y="597"/>
                  </a:lnTo>
                  <a:lnTo>
                    <a:pt x="3895" y="595"/>
                  </a:lnTo>
                  <a:lnTo>
                    <a:pt x="3895" y="595"/>
                  </a:lnTo>
                  <a:lnTo>
                    <a:pt x="3895" y="593"/>
                  </a:lnTo>
                  <a:lnTo>
                    <a:pt x="3893" y="592"/>
                  </a:lnTo>
                  <a:lnTo>
                    <a:pt x="3888" y="579"/>
                  </a:lnTo>
                  <a:lnTo>
                    <a:pt x="3882" y="564"/>
                  </a:lnTo>
                  <a:lnTo>
                    <a:pt x="3881" y="544"/>
                  </a:lnTo>
                  <a:lnTo>
                    <a:pt x="3882" y="527"/>
                  </a:lnTo>
                  <a:lnTo>
                    <a:pt x="3889" y="510"/>
                  </a:lnTo>
                  <a:lnTo>
                    <a:pt x="3895" y="508"/>
                  </a:lnTo>
                  <a:lnTo>
                    <a:pt x="3900" y="506"/>
                  </a:lnTo>
                  <a:lnTo>
                    <a:pt x="3905" y="506"/>
                  </a:lnTo>
                  <a:lnTo>
                    <a:pt x="3912" y="506"/>
                  </a:lnTo>
                  <a:close/>
                  <a:moveTo>
                    <a:pt x="1306" y="506"/>
                  </a:moveTo>
                  <a:lnTo>
                    <a:pt x="1313" y="506"/>
                  </a:lnTo>
                  <a:lnTo>
                    <a:pt x="1320" y="508"/>
                  </a:lnTo>
                  <a:lnTo>
                    <a:pt x="1327" y="508"/>
                  </a:lnTo>
                  <a:lnTo>
                    <a:pt x="1332" y="510"/>
                  </a:lnTo>
                  <a:lnTo>
                    <a:pt x="1332" y="518"/>
                  </a:lnTo>
                  <a:lnTo>
                    <a:pt x="1306" y="518"/>
                  </a:lnTo>
                  <a:lnTo>
                    <a:pt x="1306" y="506"/>
                  </a:lnTo>
                  <a:close/>
                  <a:moveTo>
                    <a:pt x="1159" y="506"/>
                  </a:moveTo>
                  <a:lnTo>
                    <a:pt x="1168" y="508"/>
                  </a:lnTo>
                  <a:lnTo>
                    <a:pt x="1173" y="511"/>
                  </a:lnTo>
                  <a:lnTo>
                    <a:pt x="1180" y="515"/>
                  </a:lnTo>
                  <a:lnTo>
                    <a:pt x="1186" y="518"/>
                  </a:lnTo>
                  <a:lnTo>
                    <a:pt x="1186" y="522"/>
                  </a:lnTo>
                  <a:lnTo>
                    <a:pt x="1179" y="522"/>
                  </a:lnTo>
                  <a:lnTo>
                    <a:pt x="1173" y="524"/>
                  </a:lnTo>
                  <a:lnTo>
                    <a:pt x="1168" y="525"/>
                  </a:lnTo>
                  <a:lnTo>
                    <a:pt x="1165" y="524"/>
                  </a:lnTo>
                  <a:lnTo>
                    <a:pt x="1158" y="524"/>
                  </a:lnTo>
                  <a:lnTo>
                    <a:pt x="1152" y="522"/>
                  </a:lnTo>
                  <a:lnTo>
                    <a:pt x="1152" y="510"/>
                  </a:lnTo>
                  <a:lnTo>
                    <a:pt x="1154" y="510"/>
                  </a:lnTo>
                  <a:lnTo>
                    <a:pt x="1156" y="508"/>
                  </a:lnTo>
                  <a:lnTo>
                    <a:pt x="1158" y="508"/>
                  </a:lnTo>
                  <a:lnTo>
                    <a:pt x="1158" y="508"/>
                  </a:lnTo>
                  <a:lnTo>
                    <a:pt x="1159" y="506"/>
                  </a:lnTo>
                  <a:close/>
                  <a:moveTo>
                    <a:pt x="1220" y="490"/>
                  </a:moveTo>
                  <a:lnTo>
                    <a:pt x="1241" y="492"/>
                  </a:lnTo>
                  <a:lnTo>
                    <a:pt x="1259" y="496"/>
                  </a:lnTo>
                  <a:lnTo>
                    <a:pt x="1273" y="501"/>
                  </a:lnTo>
                  <a:lnTo>
                    <a:pt x="1290" y="506"/>
                  </a:lnTo>
                  <a:lnTo>
                    <a:pt x="1290" y="515"/>
                  </a:lnTo>
                  <a:lnTo>
                    <a:pt x="1283" y="515"/>
                  </a:lnTo>
                  <a:lnTo>
                    <a:pt x="1280" y="517"/>
                  </a:lnTo>
                  <a:lnTo>
                    <a:pt x="1275" y="518"/>
                  </a:lnTo>
                  <a:lnTo>
                    <a:pt x="1271" y="520"/>
                  </a:lnTo>
                  <a:lnTo>
                    <a:pt x="1268" y="522"/>
                  </a:lnTo>
                  <a:lnTo>
                    <a:pt x="1262" y="522"/>
                  </a:lnTo>
                  <a:lnTo>
                    <a:pt x="1262" y="520"/>
                  </a:lnTo>
                  <a:lnTo>
                    <a:pt x="1262" y="518"/>
                  </a:lnTo>
                  <a:lnTo>
                    <a:pt x="1261" y="517"/>
                  </a:lnTo>
                  <a:lnTo>
                    <a:pt x="1259" y="515"/>
                  </a:lnTo>
                  <a:lnTo>
                    <a:pt x="1257" y="513"/>
                  </a:lnTo>
                  <a:lnTo>
                    <a:pt x="1255" y="515"/>
                  </a:lnTo>
                  <a:lnTo>
                    <a:pt x="1252" y="525"/>
                  </a:lnTo>
                  <a:lnTo>
                    <a:pt x="1247" y="525"/>
                  </a:lnTo>
                  <a:lnTo>
                    <a:pt x="1234" y="524"/>
                  </a:lnTo>
                  <a:lnTo>
                    <a:pt x="1220" y="522"/>
                  </a:lnTo>
                  <a:lnTo>
                    <a:pt x="1210" y="522"/>
                  </a:lnTo>
                  <a:lnTo>
                    <a:pt x="1205" y="510"/>
                  </a:lnTo>
                  <a:lnTo>
                    <a:pt x="1214" y="510"/>
                  </a:lnTo>
                  <a:lnTo>
                    <a:pt x="1220" y="510"/>
                  </a:lnTo>
                  <a:lnTo>
                    <a:pt x="1227" y="508"/>
                  </a:lnTo>
                  <a:lnTo>
                    <a:pt x="1233" y="506"/>
                  </a:lnTo>
                  <a:lnTo>
                    <a:pt x="1229" y="504"/>
                  </a:lnTo>
                  <a:lnTo>
                    <a:pt x="1226" y="501"/>
                  </a:lnTo>
                  <a:lnTo>
                    <a:pt x="1224" y="499"/>
                  </a:lnTo>
                  <a:lnTo>
                    <a:pt x="1222" y="496"/>
                  </a:lnTo>
                  <a:lnTo>
                    <a:pt x="1220" y="490"/>
                  </a:lnTo>
                  <a:close/>
                  <a:moveTo>
                    <a:pt x="100" y="452"/>
                  </a:moveTo>
                  <a:lnTo>
                    <a:pt x="116" y="457"/>
                  </a:lnTo>
                  <a:lnTo>
                    <a:pt x="128" y="464"/>
                  </a:lnTo>
                  <a:lnTo>
                    <a:pt x="142" y="471"/>
                  </a:lnTo>
                  <a:lnTo>
                    <a:pt x="142" y="475"/>
                  </a:lnTo>
                  <a:lnTo>
                    <a:pt x="138" y="475"/>
                  </a:lnTo>
                  <a:lnTo>
                    <a:pt x="126" y="483"/>
                  </a:lnTo>
                  <a:lnTo>
                    <a:pt x="114" y="485"/>
                  </a:lnTo>
                  <a:lnTo>
                    <a:pt x="103" y="487"/>
                  </a:lnTo>
                  <a:lnTo>
                    <a:pt x="91" y="490"/>
                  </a:lnTo>
                  <a:lnTo>
                    <a:pt x="91" y="487"/>
                  </a:lnTo>
                  <a:lnTo>
                    <a:pt x="88" y="487"/>
                  </a:lnTo>
                  <a:lnTo>
                    <a:pt x="91" y="478"/>
                  </a:lnTo>
                  <a:lnTo>
                    <a:pt x="91" y="469"/>
                  </a:lnTo>
                  <a:lnTo>
                    <a:pt x="91" y="457"/>
                  </a:lnTo>
                  <a:lnTo>
                    <a:pt x="95" y="455"/>
                  </a:lnTo>
                  <a:lnTo>
                    <a:pt x="96" y="455"/>
                  </a:lnTo>
                  <a:lnTo>
                    <a:pt x="96" y="454"/>
                  </a:lnTo>
                  <a:lnTo>
                    <a:pt x="98" y="454"/>
                  </a:lnTo>
                  <a:lnTo>
                    <a:pt x="100" y="452"/>
                  </a:lnTo>
                  <a:close/>
                  <a:moveTo>
                    <a:pt x="1098" y="441"/>
                  </a:moveTo>
                  <a:lnTo>
                    <a:pt x="1126" y="447"/>
                  </a:lnTo>
                  <a:lnTo>
                    <a:pt x="1151" y="455"/>
                  </a:lnTo>
                  <a:lnTo>
                    <a:pt x="1170" y="464"/>
                  </a:lnTo>
                  <a:lnTo>
                    <a:pt x="1189" y="473"/>
                  </a:lnTo>
                  <a:lnTo>
                    <a:pt x="1210" y="483"/>
                  </a:lnTo>
                  <a:lnTo>
                    <a:pt x="1210" y="490"/>
                  </a:lnTo>
                  <a:lnTo>
                    <a:pt x="1201" y="490"/>
                  </a:lnTo>
                  <a:lnTo>
                    <a:pt x="1191" y="494"/>
                  </a:lnTo>
                  <a:lnTo>
                    <a:pt x="1179" y="497"/>
                  </a:lnTo>
                  <a:lnTo>
                    <a:pt x="1166" y="499"/>
                  </a:lnTo>
                  <a:lnTo>
                    <a:pt x="1168" y="496"/>
                  </a:lnTo>
                  <a:lnTo>
                    <a:pt x="1168" y="492"/>
                  </a:lnTo>
                  <a:lnTo>
                    <a:pt x="1168" y="490"/>
                  </a:lnTo>
                  <a:lnTo>
                    <a:pt x="1168" y="489"/>
                  </a:lnTo>
                  <a:lnTo>
                    <a:pt x="1168" y="487"/>
                  </a:lnTo>
                  <a:lnTo>
                    <a:pt x="1166" y="483"/>
                  </a:lnTo>
                  <a:lnTo>
                    <a:pt x="1140" y="476"/>
                  </a:lnTo>
                  <a:lnTo>
                    <a:pt x="1116" y="464"/>
                  </a:lnTo>
                  <a:lnTo>
                    <a:pt x="1090" y="452"/>
                  </a:lnTo>
                  <a:lnTo>
                    <a:pt x="1084" y="457"/>
                  </a:lnTo>
                  <a:lnTo>
                    <a:pt x="1081" y="462"/>
                  </a:lnTo>
                  <a:lnTo>
                    <a:pt x="1076" y="468"/>
                  </a:lnTo>
                  <a:lnTo>
                    <a:pt x="1070" y="466"/>
                  </a:lnTo>
                  <a:lnTo>
                    <a:pt x="1063" y="462"/>
                  </a:lnTo>
                  <a:lnTo>
                    <a:pt x="1060" y="461"/>
                  </a:lnTo>
                  <a:lnTo>
                    <a:pt x="1067" y="461"/>
                  </a:lnTo>
                  <a:lnTo>
                    <a:pt x="1072" y="454"/>
                  </a:lnTo>
                  <a:lnTo>
                    <a:pt x="1077" y="450"/>
                  </a:lnTo>
                  <a:lnTo>
                    <a:pt x="1083" y="445"/>
                  </a:lnTo>
                  <a:lnTo>
                    <a:pt x="1088" y="445"/>
                  </a:lnTo>
                  <a:lnTo>
                    <a:pt x="1091" y="443"/>
                  </a:lnTo>
                  <a:lnTo>
                    <a:pt x="1095" y="443"/>
                  </a:lnTo>
                  <a:lnTo>
                    <a:pt x="1098" y="441"/>
                  </a:lnTo>
                  <a:close/>
                  <a:moveTo>
                    <a:pt x="77" y="433"/>
                  </a:moveTo>
                  <a:lnTo>
                    <a:pt x="91" y="438"/>
                  </a:lnTo>
                  <a:lnTo>
                    <a:pt x="91" y="441"/>
                  </a:lnTo>
                  <a:lnTo>
                    <a:pt x="88" y="441"/>
                  </a:lnTo>
                  <a:lnTo>
                    <a:pt x="77" y="445"/>
                  </a:lnTo>
                  <a:lnTo>
                    <a:pt x="67" y="445"/>
                  </a:lnTo>
                  <a:lnTo>
                    <a:pt x="58" y="445"/>
                  </a:lnTo>
                  <a:lnTo>
                    <a:pt x="58" y="438"/>
                  </a:lnTo>
                  <a:lnTo>
                    <a:pt x="63" y="436"/>
                  </a:lnTo>
                  <a:lnTo>
                    <a:pt x="68" y="436"/>
                  </a:lnTo>
                  <a:lnTo>
                    <a:pt x="72" y="435"/>
                  </a:lnTo>
                  <a:lnTo>
                    <a:pt x="77" y="433"/>
                  </a:lnTo>
                  <a:close/>
                  <a:moveTo>
                    <a:pt x="0" y="417"/>
                  </a:moveTo>
                  <a:lnTo>
                    <a:pt x="6" y="419"/>
                  </a:lnTo>
                  <a:lnTo>
                    <a:pt x="13" y="419"/>
                  </a:lnTo>
                  <a:lnTo>
                    <a:pt x="16" y="419"/>
                  </a:lnTo>
                  <a:lnTo>
                    <a:pt x="21" y="421"/>
                  </a:lnTo>
                  <a:lnTo>
                    <a:pt x="27" y="422"/>
                  </a:lnTo>
                  <a:lnTo>
                    <a:pt x="27" y="429"/>
                  </a:lnTo>
                  <a:lnTo>
                    <a:pt x="23" y="429"/>
                  </a:lnTo>
                  <a:lnTo>
                    <a:pt x="18" y="431"/>
                  </a:lnTo>
                  <a:lnTo>
                    <a:pt x="13" y="433"/>
                  </a:lnTo>
                  <a:lnTo>
                    <a:pt x="7" y="433"/>
                  </a:lnTo>
                  <a:lnTo>
                    <a:pt x="0" y="433"/>
                  </a:lnTo>
                  <a:lnTo>
                    <a:pt x="0" y="417"/>
                  </a:lnTo>
                  <a:close/>
                  <a:moveTo>
                    <a:pt x="1152" y="414"/>
                  </a:moveTo>
                  <a:lnTo>
                    <a:pt x="1158" y="417"/>
                  </a:lnTo>
                  <a:lnTo>
                    <a:pt x="1161" y="421"/>
                  </a:lnTo>
                  <a:lnTo>
                    <a:pt x="1165" y="424"/>
                  </a:lnTo>
                  <a:lnTo>
                    <a:pt x="1166" y="429"/>
                  </a:lnTo>
                  <a:lnTo>
                    <a:pt x="1166" y="438"/>
                  </a:lnTo>
                  <a:lnTo>
                    <a:pt x="1159" y="438"/>
                  </a:lnTo>
                  <a:lnTo>
                    <a:pt x="1158" y="433"/>
                  </a:lnTo>
                  <a:lnTo>
                    <a:pt x="1156" y="431"/>
                  </a:lnTo>
                  <a:lnTo>
                    <a:pt x="1154" y="428"/>
                  </a:lnTo>
                  <a:lnTo>
                    <a:pt x="1152" y="424"/>
                  </a:lnTo>
                  <a:lnTo>
                    <a:pt x="1152" y="421"/>
                  </a:lnTo>
                  <a:lnTo>
                    <a:pt x="1152" y="414"/>
                  </a:lnTo>
                  <a:close/>
                  <a:moveTo>
                    <a:pt x="3905" y="407"/>
                  </a:moveTo>
                  <a:lnTo>
                    <a:pt x="3908" y="410"/>
                  </a:lnTo>
                  <a:lnTo>
                    <a:pt x="3910" y="414"/>
                  </a:lnTo>
                  <a:lnTo>
                    <a:pt x="3912" y="417"/>
                  </a:lnTo>
                  <a:lnTo>
                    <a:pt x="3912" y="422"/>
                  </a:lnTo>
                  <a:lnTo>
                    <a:pt x="3912" y="429"/>
                  </a:lnTo>
                  <a:lnTo>
                    <a:pt x="3898" y="464"/>
                  </a:lnTo>
                  <a:lnTo>
                    <a:pt x="3891" y="455"/>
                  </a:lnTo>
                  <a:lnTo>
                    <a:pt x="3888" y="447"/>
                  </a:lnTo>
                  <a:lnTo>
                    <a:pt x="3886" y="433"/>
                  </a:lnTo>
                  <a:lnTo>
                    <a:pt x="3905" y="407"/>
                  </a:lnTo>
                  <a:close/>
                  <a:moveTo>
                    <a:pt x="1144" y="391"/>
                  </a:moveTo>
                  <a:lnTo>
                    <a:pt x="1166" y="391"/>
                  </a:lnTo>
                  <a:lnTo>
                    <a:pt x="1168" y="394"/>
                  </a:lnTo>
                  <a:lnTo>
                    <a:pt x="1172" y="396"/>
                  </a:lnTo>
                  <a:lnTo>
                    <a:pt x="1172" y="398"/>
                  </a:lnTo>
                  <a:lnTo>
                    <a:pt x="1173" y="400"/>
                  </a:lnTo>
                  <a:lnTo>
                    <a:pt x="1173" y="401"/>
                  </a:lnTo>
                  <a:lnTo>
                    <a:pt x="1172" y="403"/>
                  </a:lnTo>
                  <a:lnTo>
                    <a:pt x="1172" y="407"/>
                  </a:lnTo>
                  <a:lnTo>
                    <a:pt x="1166" y="403"/>
                  </a:lnTo>
                  <a:lnTo>
                    <a:pt x="1161" y="401"/>
                  </a:lnTo>
                  <a:lnTo>
                    <a:pt x="1156" y="401"/>
                  </a:lnTo>
                  <a:lnTo>
                    <a:pt x="1152" y="400"/>
                  </a:lnTo>
                  <a:lnTo>
                    <a:pt x="1149" y="400"/>
                  </a:lnTo>
                  <a:lnTo>
                    <a:pt x="1145" y="398"/>
                  </a:lnTo>
                  <a:lnTo>
                    <a:pt x="1144" y="394"/>
                  </a:lnTo>
                  <a:lnTo>
                    <a:pt x="1144" y="391"/>
                  </a:lnTo>
                  <a:close/>
                  <a:moveTo>
                    <a:pt x="4017" y="326"/>
                  </a:moveTo>
                  <a:lnTo>
                    <a:pt x="4020" y="328"/>
                  </a:lnTo>
                  <a:lnTo>
                    <a:pt x="4022" y="328"/>
                  </a:lnTo>
                  <a:lnTo>
                    <a:pt x="4022" y="328"/>
                  </a:lnTo>
                  <a:lnTo>
                    <a:pt x="4022" y="330"/>
                  </a:lnTo>
                  <a:lnTo>
                    <a:pt x="4022" y="330"/>
                  </a:lnTo>
                  <a:lnTo>
                    <a:pt x="4024" y="333"/>
                  </a:lnTo>
                  <a:lnTo>
                    <a:pt x="4024" y="337"/>
                  </a:lnTo>
                  <a:lnTo>
                    <a:pt x="4022" y="342"/>
                  </a:lnTo>
                  <a:lnTo>
                    <a:pt x="4018" y="347"/>
                  </a:lnTo>
                  <a:lnTo>
                    <a:pt x="4017" y="352"/>
                  </a:lnTo>
                  <a:lnTo>
                    <a:pt x="4008" y="352"/>
                  </a:lnTo>
                  <a:lnTo>
                    <a:pt x="4008" y="340"/>
                  </a:lnTo>
                  <a:lnTo>
                    <a:pt x="4011" y="339"/>
                  </a:lnTo>
                  <a:lnTo>
                    <a:pt x="4013" y="335"/>
                  </a:lnTo>
                  <a:lnTo>
                    <a:pt x="4015" y="332"/>
                  </a:lnTo>
                  <a:lnTo>
                    <a:pt x="4017" y="326"/>
                  </a:lnTo>
                  <a:close/>
                  <a:moveTo>
                    <a:pt x="3970" y="279"/>
                  </a:moveTo>
                  <a:lnTo>
                    <a:pt x="3982" y="279"/>
                  </a:lnTo>
                  <a:lnTo>
                    <a:pt x="3982" y="291"/>
                  </a:lnTo>
                  <a:lnTo>
                    <a:pt x="3966" y="291"/>
                  </a:lnTo>
                  <a:lnTo>
                    <a:pt x="3966" y="283"/>
                  </a:lnTo>
                  <a:lnTo>
                    <a:pt x="3970" y="283"/>
                  </a:lnTo>
                  <a:lnTo>
                    <a:pt x="3970" y="279"/>
                  </a:lnTo>
                  <a:close/>
                  <a:moveTo>
                    <a:pt x="2699" y="246"/>
                  </a:moveTo>
                  <a:lnTo>
                    <a:pt x="2708" y="246"/>
                  </a:lnTo>
                  <a:lnTo>
                    <a:pt x="2704" y="251"/>
                  </a:lnTo>
                  <a:lnTo>
                    <a:pt x="2701" y="255"/>
                  </a:lnTo>
                  <a:lnTo>
                    <a:pt x="2697" y="258"/>
                  </a:lnTo>
                  <a:lnTo>
                    <a:pt x="2694" y="262"/>
                  </a:lnTo>
                  <a:lnTo>
                    <a:pt x="2688" y="265"/>
                  </a:lnTo>
                  <a:lnTo>
                    <a:pt x="2685" y="265"/>
                  </a:lnTo>
                  <a:lnTo>
                    <a:pt x="2685" y="267"/>
                  </a:lnTo>
                  <a:lnTo>
                    <a:pt x="2683" y="267"/>
                  </a:lnTo>
                  <a:lnTo>
                    <a:pt x="2680" y="267"/>
                  </a:lnTo>
                  <a:lnTo>
                    <a:pt x="2676" y="269"/>
                  </a:lnTo>
                  <a:lnTo>
                    <a:pt x="2673" y="256"/>
                  </a:lnTo>
                  <a:lnTo>
                    <a:pt x="2680" y="255"/>
                  </a:lnTo>
                  <a:lnTo>
                    <a:pt x="2687" y="251"/>
                  </a:lnTo>
                  <a:lnTo>
                    <a:pt x="2694" y="249"/>
                  </a:lnTo>
                  <a:lnTo>
                    <a:pt x="2699" y="246"/>
                  </a:lnTo>
                  <a:close/>
                  <a:moveTo>
                    <a:pt x="2554" y="241"/>
                  </a:moveTo>
                  <a:lnTo>
                    <a:pt x="2563" y="244"/>
                  </a:lnTo>
                  <a:lnTo>
                    <a:pt x="2573" y="248"/>
                  </a:lnTo>
                  <a:lnTo>
                    <a:pt x="2585" y="251"/>
                  </a:lnTo>
                  <a:lnTo>
                    <a:pt x="2592" y="256"/>
                  </a:lnTo>
                  <a:lnTo>
                    <a:pt x="2564" y="256"/>
                  </a:lnTo>
                  <a:lnTo>
                    <a:pt x="2561" y="255"/>
                  </a:lnTo>
                  <a:lnTo>
                    <a:pt x="2559" y="255"/>
                  </a:lnTo>
                  <a:lnTo>
                    <a:pt x="2556" y="253"/>
                  </a:lnTo>
                  <a:lnTo>
                    <a:pt x="2549" y="253"/>
                  </a:lnTo>
                  <a:lnTo>
                    <a:pt x="2549" y="249"/>
                  </a:lnTo>
                  <a:lnTo>
                    <a:pt x="2551" y="248"/>
                  </a:lnTo>
                  <a:lnTo>
                    <a:pt x="2552" y="246"/>
                  </a:lnTo>
                  <a:lnTo>
                    <a:pt x="2552" y="246"/>
                  </a:lnTo>
                  <a:lnTo>
                    <a:pt x="2552" y="244"/>
                  </a:lnTo>
                  <a:lnTo>
                    <a:pt x="2554" y="241"/>
                  </a:lnTo>
                  <a:close/>
                  <a:moveTo>
                    <a:pt x="2242" y="173"/>
                  </a:moveTo>
                  <a:lnTo>
                    <a:pt x="2266" y="173"/>
                  </a:lnTo>
                  <a:lnTo>
                    <a:pt x="2266" y="176"/>
                  </a:lnTo>
                  <a:lnTo>
                    <a:pt x="2261" y="178"/>
                  </a:lnTo>
                  <a:lnTo>
                    <a:pt x="2259" y="180"/>
                  </a:lnTo>
                  <a:lnTo>
                    <a:pt x="2256" y="181"/>
                  </a:lnTo>
                  <a:lnTo>
                    <a:pt x="2252" y="183"/>
                  </a:lnTo>
                  <a:lnTo>
                    <a:pt x="2247" y="183"/>
                  </a:lnTo>
                  <a:lnTo>
                    <a:pt x="2242" y="173"/>
                  </a:lnTo>
                  <a:close/>
                  <a:moveTo>
                    <a:pt x="2612" y="153"/>
                  </a:moveTo>
                  <a:lnTo>
                    <a:pt x="2610" y="155"/>
                  </a:lnTo>
                  <a:lnTo>
                    <a:pt x="2608" y="157"/>
                  </a:lnTo>
                  <a:lnTo>
                    <a:pt x="2606" y="157"/>
                  </a:lnTo>
                  <a:lnTo>
                    <a:pt x="2606" y="159"/>
                  </a:lnTo>
                  <a:lnTo>
                    <a:pt x="2605" y="160"/>
                  </a:lnTo>
                  <a:lnTo>
                    <a:pt x="2603" y="164"/>
                  </a:lnTo>
                  <a:lnTo>
                    <a:pt x="2606" y="164"/>
                  </a:lnTo>
                  <a:lnTo>
                    <a:pt x="2612" y="162"/>
                  </a:lnTo>
                  <a:lnTo>
                    <a:pt x="2615" y="160"/>
                  </a:lnTo>
                  <a:lnTo>
                    <a:pt x="2619" y="159"/>
                  </a:lnTo>
                  <a:lnTo>
                    <a:pt x="2622" y="157"/>
                  </a:lnTo>
                  <a:lnTo>
                    <a:pt x="2626" y="153"/>
                  </a:lnTo>
                  <a:lnTo>
                    <a:pt x="2612" y="153"/>
                  </a:lnTo>
                  <a:close/>
                  <a:moveTo>
                    <a:pt x="2362" y="153"/>
                  </a:moveTo>
                  <a:lnTo>
                    <a:pt x="2364" y="169"/>
                  </a:lnTo>
                  <a:lnTo>
                    <a:pt x="2366" y="188"/>
                  </a:lnTo>
                  <a:lnTo>
                    <a:pt x="2357" y="188"/>
                  </a:lnTo>
                  <a:lnTo>
                    <a:pt x="2355" y="190"/>
                  </a:lnTo>
                  <a:lnTo>
                    <a:pt x="2352" y="190"/>
                  </a:lnTo>
                  <a:lnTo>
                    <a:pt x="2348" y="190"/>
                  </a:lnTo>
                  <a:lnTo>
                    <a:pt x="2343" y="192"/>
                  </a:lnTo>
                  <a:lnTo>
                    <a:pt x="2341" y="178"/>
                  </a:lnTo>
                  <a:lnTo>
                    <a:pt x="2341" y="164"/>
                  </a:lnTo>
                  <a:lnTo>
                    <a:pt x="2343" y="157"/>
                  </a:lnTo>
                  <a:lnTo>
                    <a:pt x="2346" y="155"/>
                  </a:lnTo>
                  <a:lnTo>
                    <a:pt x="2350" y="153"/>
                  </a:lnTo>
                  <a:lnTo>
                    <a:pt x="2355" y="153"/>
                  </a:lnTo>
                  <a:lnTo>
                    <a:pt x="2362" y="153"/>
                  </a:lnTo>
                  <a:close/>
                  <a:moveTo>
                    <a:pt x="2353" y="119"/>
                  </a:moveTo>
                  <a:lnTo>
                    <a:pt x="2362" y="119"/>
                  </a:lnTo>
                  <a:lnTo>
                    <a:pt x="2360" y="126"/>
                  </a:lnTo>
                  <a:lnTo>
                    <a:pt x="2360" y="131"/>
                  </a:lnTo>
                  <a:lnTo>
                    <a:pt x="2360" y="136"/>
                  </a:lnTo>
                  <a:lnTo>
                    <a:pt x="2359" y="140"/>
                  </a:lnTo>
                  <a:lnTo>
                    <a:pt x="2357" y="145"/>
                  </a:lnTo>
                  <a:lnTo>
                    <a:pt x="2350" y="145"/>
                  </a:lnTo>
                  <a:lnTo>
                    <a:pt x="2350" y="138"/>
                  </a:lnTo>
                  <a:lnTo>
                    <a:pt x="2352" y="131"/>
                  </a:lnTo>
                  <a:lnTo>
                    <a:pt x="2352" y="124"/>
                  </a:lnTo>
                  <a:lnTo>
                    <a:pt x="2353" y="119"/>
                  </a:lnTo>
                  <a:close/>
                  <a:moveTo>
                    <a:pt x="4193" y="71"/>
                  </a:moveTo>
                  <a:lnTo>
                    <a:pt x="4202" y="84"/>
                  </a:lnTo>
                  <a:lnTo>
                    <a:pt x="4210" y="91"/>
                  </a:lnTo>
                  <a:lnTo>
                    <a:pt x="4221" y="94"/>
                  </a:lnTo>
                  <a:lnTo>
                    <a:pt x="4228" y="98"/>
                  </a:lnTo>
                  <a:lnTo>
                    <a:pt x="4235" y="103"/>
                  </a:lnTo>
                  <a:lnTo>
                    <a:pt x="4237" y="106"/>
                  </a:lnTo>
                  <a:lnTo>
                    <a:pt x="4238" y="110"/>
                  </a:lnTo>
                  <a:lnTo>
                    <a:pt x="4238" y="113"/>
                  </a:lnTo>
                  <a:lnTo>
                    <a:pt x="4238" y="119"/>
                  </a:lnTo>
                  <a:lnTo>
                    <a:pt x="4226" y="122"/>
                  </a:lnTo>
                  <a:lnTo>
                    <a:pt x="4217" y="129"/>
                  </a:lnTo>
                  <a:lnTo>
                    <a:pt x="4210" y="136"/>
                  </a:lnTo>
                  <a:lnTo>
                    <a:pt x="4200" y="141"/>
                  </a:lnTo>
                  <a:lnTo>
                    <a:pt x="4196" y="136"/>
                  </a:lnTo>
                  <a:lnTo>
                    <a:pt x="4193" y="134"/>
                  </a:lnTo>
                  <a:lnTo>
                    <a:pt x="4190" y="133"/>
                  </a:lnTo>
                  <a:lnTo>
                    <a:pt x="4186" y="134"/>
                  </a:lnTo>
                  <a:lnTo>
                    <a:pt x="4183" y="136"/>
                  </a:lnTo>
                  <a:lnTo>
                    <a:pt x="4181" y="140"/>
                  </a:lnTo>
                  <a:lnTo>
                    <a:pt x="4177" y="141"/>
                  </a:lnTo>
                  <a:lnTo>
                    <a:pt x="4183" y="162"/>
                  </a:lnTo>
                  <a:lnTo>
                    <a:pt x="4184" y="178"/>
                  </a:lnTo>
                  <a:lnTo>
                    <a:pt x="4184" y="190"/>
                  </a:lnTo>
                  <a:lnTo>
                    <a:pt x="4183" y="202"/>
                  </a:lnTo>
                  <a:lnTo>
                    <a:pt x="4179" y="215"/>
                  </a:lnTo>
                  <a:lnTo>
                    <a:pt x="4176" y="232"/>
                  </a:lnTo>
                  <a:lnTo>
                    <a:pt x="4174" y="253"/>
                  </a:lnTo>
                  <a:lnTo>
                    <a:pt x="4151" y="265"/>
                  </a:lnTo>
                  <a:lnTo>
                    <a:pt x="4125" y="277"/>
                  </a:lnTo>
                  <a:lnTo>
                    <a:pt x="4100" y="288"/>
                  </a:lnTo>
                  <a:lnTo>
                    <a:pt x="4095" y="279"/>
                  </a:lnTo>
                  <a:lnTo>
                    <a:pt x="4090" y="272"/>
                  </a:lnTo>
                  <a:lnTo>
                    <a:pt x="4088" y="279"/>
                  </a:lnTo>
                  <a:lnTo>
                    <a:pt x="4088" y="283"/>
                  </a:lnTo>
                  <a:lnTo>
                    <a:pt x="4087" y="288"/>
                  </a:lnTo>
                  <a:lnTo>
                    <a:pt x="4085" y="291"/>
                  </a:lnTo>
                  <a:lnTo>
                    <a:pt x="4080" y="291"/>
                  </a:lnTo>
                  <a:lnTo>
                    <a:pt x="4076" y="291"/>
                  </a:lnTo>
                  <a:lnTo>
                    <a:pt x="4074" y="293"/>
                  </a:lnTo>
                  <a:lnTo>
                    <a:pt x="4073" y="293"/>
                  </a:lnTo>
                  <a:lnTo>
                    <a:pt x="4071" y="295"/>
                  </a:lnTo>
                  <a:lnTo>
                    <a:pt x="4069" y="297"/>
                  </a:lnTo>
                  <a:lnTo>
                    <a:pt x="4064" y="297"/>
                  </a:lnTo>
                  <a:lnTo>
                    <a:pt x="4059" y="298"/>
                  </a:lnTo>
                  <a:lnTo>
                    <a:pt x="4057" y="295"/>
                  </a:lnTo>
                  <a:lnTo>
                    <a:pt x="4057" y="290"/>
                  </a:lnTo>
                  <a:lnTo>
                    <a:pt x="4057" y="288"/>
                  </a:lnTo>
                  <a:lnTo>
                    <a:pt x="4057" y="284"/>
                  </a:lnTo>
                  <a:lnTo>
                    <a:pt x="4057" y="283"/>
                  </a:lnTo>
                  <a:lnTo>
                    <a:pt x="4053" y="283"/>
                  </a:lnTo>
                  <a:lnTo>
                    <a:pt x="4050" y="281"/>
                  </a:lnTo>
                  <a:lnTo>
                    <a:pt x="4043" y="279"/>
                  </a:lnTo>
                  <a:lnTo>
                    <a:pt x="4043" y="283"/>
                  </a:lnTo>
                  <a:lnTo>
                    <a:pt x="4046" y="288"/>
                  </a:lnTo>
                  <a:lnTo>
                    <a:pt x="4050" y="290"/>
                  </a:lnTo>
                  <a:lnTo>
                    <a:pt x="4050" y="293"/>
                  </a:lnTo>
                  <a:lnTo>
                    <a:pt x="4050" y="298"/>
                  </a:lnTo>
                  <a:lnTo>
                    <a:pt x="4052" y="307"/>
                  </a:lnTo>
                  <a:lnTo>
                    <a:pt x="4046" y="312"/>
                  </a:lnTo>
                  <a:lnTo>
                    <a:pt x="4043" y="319"/>
                  </a:lnTo>
                  <a:lnTo>
                    <a:pt x="4039" y="326"/>
                  </a:lnTo>
                  <a:lnTo>
                    <a:pt x="4027" y="326"/>
                  </a:lnTo>
                  <a:lnTo>
                    <a:pt x="4025" y="312"/>
                  </a:lnTo>
                  <a:lnTo>
                    <a:pt x="4024" y="305"/>
                  </a:lnTo>
                  <a:lnTo>
                    <a:pt x="4020" y="298"/>
                  </a:lnTo>
                  <a:lnTo>
                    <a:pt x="4017" y="288"/>
                  </a:lnTo>
                  <a:lnTo>
                    <a:pt x="4027" y="288"/>
                  </a:lnTo>
                  <a:lnTo>
                    <a:pt x="4039" y="272"/>
                  </a:lnTo>
                  <a:lnTo>
                    <a:pt x="4055" y="258"/>
                  </a:lnTo>
                  <a:lnTo>
                    <a:pt x="4074" y="249"/>
                  </a:lnTo>
                  <a:lnTo>
                    <a:pt x="4081" y="248"/>
                  </a:lnTo>
                  <a:lnTo>
                    <a:pt x="4088" y="248"/>
                  </a:lnTo>
                  <a:lnTo>
                    <a:pt x="4094" y="249"/>
                  </a:lnTo>
                  <a:lnTo>
                    <a:pt x="4097" y="249"/>
                  </a:lnTo>
                  <a:lnTo>
                    <a:pt x="4100" y="249"/>
                  </a:lnTo>
                  <a:lnTo>
                    <a:pt x="4104" y="244"/>
                  </a:lnTo>
                  <a:lnTo>
                    <a:pt x="4107" y="239"/>
                  </a:lnTo>
                  <a:lnTo>
                    <a:pt x="4109" y="234"/>
                  </a:lnTo>
                  <a:lnTo>
                    <a:pt x="4111" y="230"/>
                  </a:lnTo>
                  <a:lnTo>
                    <a:pt x="4114" y="225"/>
                  </a:lnTo>
                  <a:lnTo>
                    <a:pt x="4120" y="222"/>
                  </a:lnTo>
                  <a:lnTo>
                    <a:pt x="4121" y="225"/>
                  </a:lnTo>
                  <a:lnTo>
                    <a:pt x="4123" y="227"/>
                  </a:lnTo>
                  <a:lnTo>
                    <a:pt x="4125" y="227"/>
                  </a:lnTo>
                  <a:lnTo>
                    <a:pt x="4125" y="227"/>
                  </a:lnTo>
                  <a:lnTo>
                    <a:pt x="4127" y="227"/>
                  </a:lnTo>
                  <a:lnTo>
                    <a:pt x="4128" y="225"/>
                  </a:lnTo>
                  <a:lnTo>
                    <a:pt x="4142" y="213"/>
                  </a:lnTo>
                  <a:lnTo>
                    <a:pt x="4151" y="202"/>
                  </a:lnTo>
                  <a:lnTo>
                    <a:pt x="4155" y="190"/>
                  </a:lnTo>
                  <a:lnTo>
                    <a:pt x="4158" y="176"/>
                  </a:lnTo>
                  <a:lnTo>
                    <a:pt x="4163" y="164"/>
                  </a:lnTo>
                  <a:lnTo>
                    <a:pt x="4174" y="148"/>
                  </a:lnTo>
                  <a:lnTo>
                    <a:pt x="4167" y="148"/>
                  </a:lnTo>
                  <a:lnTo>
                    <a:pt x="4162" y="145"/>
                  </a:lnTo>
                  <a:lnTo>
                    <a:pt x="4160" y="141"/>
                  </a:lnTo>
                  <a:lnTo>
                    <a:pt x="4158" y="138"/>
                  </a:lnTo>
                  <a:lnTo>
                    <a:pt x="4158" y="131"/>
                  </a:lnTo>
                  <a:lnTo>
                    <a:pt x="4158" y="122"/>
                  </a:lnTo>
                  <a:lnTo>
                    <a:pt x="4160" y="120"/>
                  </a:lnTo>
                  <a:lnTo>
                    <a:pt x="4160" y="120"/>
                  </a:lnTo>
                  <a:lnTo>
                    <a:pt x="4162" y="119"/>
                  </a:lnTo>
                  <a:lnTo>
                    <a:pt x="4162" y="117"/>
                  </a:lnTo>
                  <a:lnTo>
                    <a:pt x="4162" y="115"/>
                  </a:lnTo>
                  <a:lnTo>
                    <a:pt x="4169" y="113"/>
                  </a:lnTo>
                  <a:lnTo>
                    <a:pt x="4174" y="113"/>
                  </a:lnTo>
                  <a:lnTo>
                    <a:pt x="4177" y="112"/>
                  </a:lnTo>
                  <a:lnTo>
                    <a:pt x="4181" y="112"/>
                  </a:lnTo>
                  <a:lnTo>
                    <a:pt x="4181" y="94"/>
                  </a:lnTo>
                  <a:lnTo>
                    <a:pt x="4184" y="80"/>
                  </a:lnTo>
                  <a:lnTo>
                    <a:pt x="4193" y="71"/>
                  </a:lnTo>
                  <a:close/>
                  <a:moveTo>
                    <a:pt x="2414" y="68"/>
                  </a:moveTo>
                  <a:lnTo>
                    <a:pt x="2413" y="70"/>
                  </a:lnTo>
                  <a:lnTo>
                    <a:pt x="2411" y="70"/>
                  </a:lnTo>
                  <a:lnTo>
                    <a:pt x="2409" y="70"/>
                  </a:lnTo>
                  <a:lnTo>
                    <a:pt x="2409" y="71"/>
                  </a:lnTo>
                  <a:lnTo>
                    <a:pt x="2407" y="71"/>
                  </a:lnTo>
                  <a:lnTo>
                    <a:pt x="2404" y="75"/>
                  </a:lnTo>
                  <a:lnTo>
                    <a:pt x="2400" y="77"/>
                  </a:lnTo>
                  <a:lnTo>
                    <a:pt x="2400" y="78"/>
                  </a:lnTo>
                  <a:lnTo>
                    <a:pt x="2400" y="82"/>
                  </a:lnTo>
                  <a:lnTo>
                    <a:pt x="2400" y="85"/>
                  </a:lnTo>
                  <a:lnTo>
                    <a:pt x="2400" y="91"/>
                  </a:lnTo>
                  <a:lnTo>
                    <a:pt x="2414" y="105"/>
                  </a:lnTo>
                  <a:lnTo>
                    <a:pt x="2427" y="120"/>
                  </a:lnTo>
                  <a:lnTo>
                    <a:pt x="2439" y="138"/>
                  </a:lnTo>
                  <a:lnTo>
                    <a:pt x="2453" y="138"/>
                  </a:lnTo>
                  <a:lnTo>
                    <a:pt x="2453" y="148"/>
                  </a:lnTo>
                  <a:lnTo>
                    <a:pt x="2467" y="153"/>
                  </a:lnTo>
                  <a:lnTo>
                    <a:pt x="2477" y="160"/>
                  </a:lnTo>
                  <a:lnTo>
                    <a:pt x="2488" y="169"/>
                  </a:lnTo>
                  <a:lnTo>
                    <a:pt x="2488" y="173"/>
                  </a:lnTo>
                  <a:lnTo>
                    <a:pt x="2484" y="173"/>
                  </a:lnTo>
                  <a:lnTo>
                    <a:pt x="2481" y="173"/>
                  </a:lnTo>
                  <a:lnTo>
                    <a:pt x="2477" y="173"/>
                  </a:lnTo>
                  <a:lnTo>
                    <a:pt x="2475" y="173"/>
                  </a:lnTo>
                  <a:lnTo>
                    <a:pt x="2472" y="171"/>
                  </a:lnTo>
                  <a:lnTo>
                    <a:pt x="2467" y="169"/>
                  </a:lnTo>
                  <a:lnTo>
                    <a:pt x="2462" y="169"/>
                  </a:lnTo>
                  <a:lnTo>
                    <a:pt x="2462" y="174"/>
                  </a:lnTo>
                  <a:lnTo>
                    <a:pt x="2463" y="178"/>
                  </a:lnTo>
                  <a:lnTo>
                    <a:pt x="2465" y="181"/>
                  </a:lnTo>
                  <a:lnTo>
                    <a:pt x="2465" y="183"/>
                  </a:lnTo>
                  <a:lnTo>
                    <a:pt x="2467" y="187"/>
                  </a:lnTo>
                  <a:lnTo>
                    <a:pt x="2468" y="192"/>
                  </a:lnTo>
                  <a:lnTo>
                    <a:pt x="2463" y="195"/>
                  </a:lnTo>
                  <a:lnTo>
                    <a:pt x="2460" y="199"/>
                  </a:lnTo>
                  <a:lnTo>
                    <a:pt x="2456" y="204"/>
                  </a:lnTo>
                  <a:lnTo>
                    <a:pt x="2453" y="211"/>
                  </a:lnTo>
                  <a:lnTo>
                    <a:pt x="2442" y="211"/>
                  </a:lnTo>
                  <a:lnTo>
                    <a:pt x="2442" y="234"/>
                  </a:lnTo>
                  <a:lnTo>
                    <a:pt x="2434" y="234"/>
                  </a:lnTo>
                  <a:lnTo>
                    <a:pt x="2425" y="227"/>
                  </a:lnTo>
                  <a:lnTo>
                    <a:pt x="2414" y="223"/>
                  </a:lnTo>
                  <a:lnTo>
                    <a:pt x="2406" y="218"/>
                  </a:lnTo>
                  <a:lnTo>
                    <a:pt x="2400" y="206"/>
                  </a:lnTo>
                  <a:lnTo>
                    <a:pt x="2414" y="208"/>
                  </a:lnTo>
                  <a:lnTo>
                    <a:pt x="2428" y="206"/>
                  </a:lnTo>
                  <a:lnTo>
                    <a:pt x="2439" y="202"/>
                  </a:lnTo>
                  <a:lnTo>
                    <a:pt x="2446" y="195"/>
                  </a:lnTo>
                  <a:lnTo>
                    <a:pt x="2448" y="194"/>
                  </a:lnTo>
                  <a:lnTo>
                    <a:pt x="2448" y="192"/>
                  </a:lnTo>
                  <a:lnTo>
                    <a:pt x="2449" y="190"/>
                  </a:lnTo>
                  <a:lnTo>
                    <a:pt x="2449" y="187"/>
                  </a:lnTo>
                  <a:lnTo>
                    <a:pt x="2449" y="183"/>
                  </a:lnTo>
                  <a:lnTo>
                    <a:pt x="2423" y="164"/>
                  </a:lnTo>
                  <a:lnTo>
                    <a:pt x="2395" y="145"/>
                  </a:lnTo>
                  <a:lnTo>
                    <a:pt x="2386" y="134"/>
                  </a:lnTo>
                  <a:lnTo>
                    <a:pt x="2378" y="124"/>
                  </a:lnTo>
                  <a:lnTo>
                    <a:pt x="2371" y="112"/>
                  </a:lnTo>
                  <a:lnTo>
                    <a:pt x="2360" y="101"/>
                  </a:lnTo>
                  <a:lnTo>
                    <a:pt x="2346" y="96"/>
                  </a:lnTo>
                  <a:lnTo>
                    <a:pt x="2334" y="106"/>
                  </a:lnTo>
                  <a:lnTo>
                    <a:pt x="2318" y="115"/>
                  </a:lnTo>
                  <a:lnTo>
                    <a:pt x="2299" y="119"/>
                  </a:lnTo>
                  <a:lnTo>
                    <a:pt x="2297" y="115"/>
                  </a:lnTo>
                  <a:lnTo>
                    <a:pt x="2296" y="112"/>
                  </a:lnTo>
                  <a:lnTo>
                    <a:pt x="2294" y="110"/>
                  </a:lnTo>
                  <a:lnTo>
                    <a:pt x="2290" y="110"/>
                  </a:lnTo>
                  <a:lnTo>
                    <a:pt x="2289" y="110"/>
                  </a:lnTo>
                  <a:lnTo>
                    <a:pt x="2285" y="112"/>
                  </a:lnTo>
                  <a:lnTo>
                    <a:pt x="2276" y="119"/>
                  </a:lnTo>
                  <a:lnTo>
                    <a:pt x="2273" y="129"/>
                  </a:lnTo>
                  <a:lnTo>
                    <a:pt x="2271" y="140"/>
                  </a:lnTo>
                  <a:lnTo>
                    <a:pt x="2266" y="148"/>
                  </a:lnTo>
                  <a:lnTo>
                    <a:pt x="2247" y="148"/>
                  </a:lnTo>
                  <a:lnTo>
                    <a:pt x="2240" y="157"/>
                  </a:lnTo>
                  <a:lnTo>
                    <a:pt x="2235" y="167"/>
                  </a:lnTo>
                  <a:lnTo>
                    <a:pt x="2231" y="180"/>
                  </a:lnTo>
                  <a:lnTo>
                    <a:pt x="2229" y="181"/>
                  </a:lnTo>
                  <a:lnTo>
                    <a:pt x="2229" y="185"/>
                  </a:lnTo>
                  <a:lnTo>
                    <a:pt x="2231" y="187"/>
                  </a:lnTo>
                  <a:lnTo>
                    <a:pt x="2233" y="188"/>
                  </a:lnTo>
                  <a:lnTo>
                    <a:pt x="2236" y="192"/>
                  </a:lnTo>
                  <a:lnTo>
                    <a:pt x="2238" y="195"/>
                  </a:lnTo>
                  <a:lnTo>
                    <a:pt x="2233" y="195"/>
                  </a:lnTo>
                  <a:lnTo>
                    <a:pt x="2231" y="197"/>
                  </a:lnTo>
                  <a:lnTo>
                    <a:pt x="2229" y="197"/>
                  </a:lnTo>
                  <a:lnTo>
                    <a:pt x="2228" y="199"/>
                  </a:lnTo>
                  <a:lnTo>
                    <a:pt x="2226" y="201"/>
                  </a:lnTo>
                  <a:lnTo>
                    <a:pt x="2222" y="202"/>
                  </a:lnTo>
                  <a:lnTo>
                    <a:pt x="2222" y="206"/>
                  </a:lnTo>
                  <a:lnTo>
                    <a:pt x="2222" y="206"/>
                  </a:lnTo>
                  <a:lnTo>
                    <a:pt x="2222" y="208"/>
                  </a:lnTo>
                  <a:lnTo>
                    <a:pt x="2222" y="208"/>
                  </a:lnTo>
                  <a:lnTo>
                    <a:pt x="2222" y="209"/>
                  </a:lnTo>
                  <a:lnTo>
                    <a:pt x="2222" y="215"/>
                  </a:lnTo>
                  <a:lnTo>
                    <a:pt x="2210" y="216"/>
                  </a:lnTo>
                  <a:lnTo>
                    <a:pt x="2205" y="220"/>
                  </a:lnTo>
                  <a:lnTo>
                    <a:pt x="2201" y="223"/>
                  </a:lnTo>
                  <a:lnTo>
                    <a:pt x="2198" y="229"/>
                  </a:lnTo>
                  <a:lnTo>
                    <a:pt x="2193" y="234"/>
                  </a:lnTo>
                  <a:lnTo>
                    <a:pt x="2187" y="236"/>
                  </a:lnTo>
                  <a:lnTo>
                    <a:pt x="2184" y="236"/>
                  </a:lnTo>
                  <a:lnTo>
                    <a:pt x="2179" y="234"/>
                  </a:lnTo>
                  <a:lnTo>
                    <a:pt x="2175" y="232"/>
                  </a:lnTo>
                  <a:lnTo>
                    <a:pt x="2172" y="230"/>
                  </a:lnTo>
                  <a:lnTo>
                    <a:pt x="2170" y="230"/>
                  </a:lnTo>
                  <a:lnTo>
                    <a:pt x="2167" y="232"/>
                  </a:lnTo>
                  <a:lnTo>
                    <a:pt x="2163" y="234"/>
                  </a:lnTo>
                  <a:lnTo>
                    <a:pt x="2160" y="236"/>
                  </a:lnTo>
                  <a:lnTo>
                    <a:pt x="2154" y="237"/>
                  </a:lnTo>
                  <a:lnTo>
                    <a:pt x="2154" y="246"/>
                  </a:lnTo>
                  <a:lnTo>
                    <a:pt x="2203" y="253"/>
                  </a:lnTo>
                  <a:lnTo>
                    <a:pt x="2217" y="246"/>
                  </a:lnTo>
                  <a:lnTo>
                    <a:pt x="2231" y="237"/>
                  </a:lnTo>
                  <a:lnTo>
                    <a:pt x="2242" y="230"/>
                  </a:lnTo>
                  <a:lnTo>
                    <a:pt x="2257" y="227"/>
                  </a:lnTo>
                  <a:lnTo>
                    <a:pt x="2280" y="223"/>
                  </a:lnTo>
                  <a:lnTo>
                    <a:pt x="2304" y="222"/>
                  </a:lnTo>
                  <a:lnTo>
                    <a:pt x="2331" y="222"/>
                  </a:lnTo>
                  <a:lnTo>
                    <a:pt x="2353" y="222"/>
                  </a:lnTo>
                  <a:lnTo>
                    <a:pt x="2372" y="223"/>
                  </a:lnTo>
                  <a:lnTo>
                    <a:pt x="2381" y="225"/>
                  </a:lnTo>
                  <a:lnTo>
                    <a:pt x="2385" y="225"/>
                  </a:lnTo>
                  <a:lnTo>
                    <a:pt x="2379" y="241"/>
                  </a:lnTo>
                  <a:lnTo>
                    <a:pt x="2376" y="258"/>
                  </a:lnTo>
                  <a:lnTo>
                    <a:pt x="2372" y="276"/>
                  </a:lnTo>
                  <a:lnTo>
                    <a:pt x="2378" y="279"/>
                  </a:lnTo>
                  <a:lnTo>
                    <a:pt x="2379" y="283"/>
                  </a:lnTo>
                  <a:lnTo>
                    <a:pt x="2383" y="286"/>
                  </a:lnTo>
                  <a:lnTo>
                    <a:pt x="2385" y="288"/>
                  </a:lnTo>
                  <a:lnTo>
                    <a:pt x="2388" y="291"/>
                  </a:lnTo>
                  <a:lnTo>
                    <a:pt x="2400" y="295"/>
                  </a:lnTo>
                  <a:lnTo>
                    <a:pt x="2414" y="295"/>
                  </a:lnTo>
                  <a:lnTo>
                    <a:pt x="2428" y="297"/>
                  </a:lnTo>
                  <a:lnTo>
                    <a:pt x="2442" y="304"/>
                  </a:lnTo>
                  <a:lnTo>
                    <a:pt x="2446" y="318"/>
                  </a:lnTo>
                  <a:lnTo>
                    <a:pt x="2453" y="321"/>
                  </a:lnTo>
                  <a:lnTo>
                    <a:pt x="2463" y="325"/>
                  </a:lnTo>
                  <a:lnTo>
                    <a:pt x="2477" y="328"/>
                  </a:lnTo>
                  <a:lnTo>
                    <a:pt x="2489" y="332"/>
                  </a:lnTo>
                  <a:lnTo>
                    <a:pt x="2496" y="333"/>
                  </a:lnTo>
                  <a:lnTo>
                    <a:pt x="2498" y="323"/>
                  </a:lnTo>
                  <a:lnTo>
                    <a:pt x="2502" y="314"/>
                  </a:lnTo>
                  <a:lnTo>
                    <a:pt x="2505" y="305"/>
                  </a:lnTo>
                  <a:lnTo>
                    <a:pt x="2516" y="298"/>
                  </a:lnTo>
                  <a:lnTo>
                    <a:pt x="2531" y="295"/>
                  </a:lnTo>
                  <a:lnTo>
                    <a:pt x="2545" y="298"/>
                  </a:lnTo>
                  <a:lnTo>
                    <a:pt x="2559" y="305"/>
                  </a:lnTo>
                  <a:lnTo>
                    <a:pt x="2573" y="311"/>
                  </a:lnTo>
                  <a:lnTo>
                    <a:pt x="2580" y="312"/>
                  </a:lnTo>
                  <a:lnTo>
                    <a:pt x="2594" y="314"/>
                  </a:lnTo>
                  <a:lnTo>
                    <a:pt x="2608" y="318"/>
                  </a:lnTo>
                  <a:lnTo>
                    <a:pt x="2622" y="319"/>
                  </a:lnTo>
                  <a:lnTo>
                    <a:pt x="2633" y="321"/>
                  </a:lnTo>
                  <a:lnTo>
                    <a:pt x="2638" y="323"/>
                  </a:lnTo>
                  <a:lnTo>
                    <a:pt x="2641" y="321"/>
                  </a:lnTo>
                  <a:lnTo>
                    <a:pt x="2643" y="318"/>
                  </a:lnTo>
                  <a:lnTo>
                    <a:pt x="2645" y="316"/>
                  </a:lnTo>
                  <a:lnTo>
                    <a:pt x="2648" y="312"/>
                  </a:lnTo>
                  <a:lnTo>
                    <a:pt x="2652" y="311"/>
                  </a:lnTo>
                  <a:lnTo>
                    <a:pt x="2655" y="311"/>
                  </a:lnTo>
                  <a:lnTo>
                    <a:pt x="2660" y="311"/>
                  </a:lnTo>
                  <a:lnTo>
                    <a:pt x="2673" y="314"/>
                  </a:lnTo>
                  <a:lnTo>
                    <a:pt x="2683" y="319"/>
                  </a:lnTo>
                  <a:lnTo>
                    <a:pt x="2695" y="318"/>
                  </a:lnTo>
                  <a:lnTo>
                    <a:pt x="2708" y="314"/>
                  </a:lnTo>
                  <a:lnTo>
                    <a:pt x="2709" y="300"/>
                  </a:lnTo>
                  <a:lnTo>
                    <a:pt x="2716" y="283"/>
                  </a:lnTo>
                  <a:lnTo>
                    <a:pt x="2722" y="267"/>
                  </a:lnTo>
                  <a:lnTo>
                    <a:pt x="2725" y="253"/>
                  </a:lnTo>
                  <a:lnTo>
                    <a:pt x="2722" y="241"/>
                  </a:lnTo>
                  <a:lnTo>
                    <a:pt x="2720" y="237"/>
                  </a:lnTo>
                  <a:lnTo>
                    <a:pt x="2720" y="234"/>
                  </a:lnTo>
                  <a:lnTo>
                    <a:pt x="2718" y="232"/>
                  </a:lnTo>
                  <a:lnTo>
                    <a:pt x="2716" y="230"/>
                  </a:lnTo>
                  <a:lnTo>
                    <a:pt x="2713" y="230"/>
                  </a:lnTo>
                  <a:lnTo>
                    <a:pt x="2709" y="230"/>
                  </a:lnTo>
                  <a:lnTo>
                    <a:pt x="2702" y="230"/>
                  </a:lnTo>
                  <a:lnTo>
                    <a:pt x="2694" y="237"/>
                  </a:lnTo>
                  <a:lnTo>
                    <a:pt x="2687" y="239"/>
                  </a:lnTo>
                  <a:lnTo>
                    <a:pt x="2680" y="237"/>
                  </a:lnTo>
                  <a:lnTo>
                    <a:pt x="2673" y="234"/>
                  </a:lnTo>
                  <a:lnTo>
                    <a:pt x="2664" y="230"/>
                  </a:lnTo>
                  <a:lnTo>
                    <a:pt x="2659" y="229"/>
                  </a:lnTo>
                  <a:lnTo>
                    <a:pt x="2655" y="230"/>
                  </a:lnTo>
                  <a:lnTo>
                    <a:pt x="2650" y="232"/>
                  </a:lnTo>
                  <a:lnTo>
                    <a:pt x="2648" y="236"/>
                  </a:lnTo>
                  <a:lnTo>
                    <a:pt x="2645" y="239"/>
                  </a:lnTo>
                  <a:lnTo>
                    <a:pt x="2641" y="241"/>
                  </a:lnTo>
                  <a:lnTo>
                    <a:pt x="2626" y="237"/>
                  </a:lnTo>
                  <a:lnTo>
                    <a:pt x="2610" y="227"/>
                  </a:lnTo>
                  <a:lnTo>
                    <a:pt x="2598" y="211"/>
                  </a:lnTo>
                  <a:lnTo>
                    <a:pt x="2592" y="195"/>
                  </a:lnTo>
                  <a:lnTo>
                    <a:pt x="2592" y="192"/>
                  </a:lnTo>
                  <a:lnTo>
                    <a:pt x="2592" y="188"/>
                  </a:lnTo>
                  <a:lnTo>
                    <a:pt x="2592" y="185"/>
                  </a:lnTo>
                  <a:lnTo>
                    <a:pt x="2592" y="181"/>
                  </a:lnTo>
                  <a:lnTo>
                    <a:pt x="2592" y="178"/>
                  </a:lnTo>
                  <a:lnTo>
                    <a:pt x="2594" y="174"/>
                  </a:lnTo>
                  <a:lnTo>
                    <a:pt x="2596" y="169"/>
                  </a:lnTo>
                  <a:lnTo>
                    <a:pt x="2592" y="166"/>
                  </a:lnTo>
                  <a:lnTo>
                    <a:pt x="2589" y="164"/>
                  </a:lnTo>
                  <a:lnTo>
                    <a:pt x="2587" y="162"/>
                  </a:lnTo>
                  <a:lnTo>
                    <a:pt x="2585" y="160"/>
                  </a:lnTo>
                  <a:lnTo>
                    <a:pt x="2582" y="159"/>
                  </a:lnTo>
                  <a:lnTo>
                    <a:pt x="2577" y="157"/>
                  </a:lnTo>
                  <a:lnTo>
                    <a:pt x="2575" y="155"/>
                  </a:lnTo>
                  <a:lnTo>
                    <a:pt x="2573" y="155"/>
                  </a:lnTo>
                  <a:lnTo>
                    <a:pt x="2571" y="153"/>
                  </a:lnTo>
                  <a:lnTo>
                    <a:pt x="2568" y="153"/>
                  </a:lnTo>
                  <a:lnTo>
                    <a:pt x="2564" y="153"/>
                  </a:lnTo>
                  <a:lnTo>
                    <a:pt x="2564" y="157"/>
                  </a:lnTo>
                  <a:lnTo>
                    <a:pt x="2561" y="157"/>
                  </a:lnTo>
                  <a:lnTo>
                    <a:pt x="2561" y="162"/>
                  </a:lnTo>
                  <a:lnTo>
                    <a:pt x="2563" y="166"/>
                  </a:lnTo>
                  <a:lnTo>
                    <a:pt x="2563" y="167"/>
                  </a:lnTo>
                  <a:lnTo>
                    <a:pt x="2563" y="169"/>
                  </a:lnTo>
                  <a:lnTo>
                    <a:pt x="2561" y="171"/>
                  </a:lnTo>
                  <a:lnTo>
                    <a:pt x="2559" y="171"/>
                  </a:lnTo>
                  <a:lnTo>
                    <a:pt x="2556" y="171"/>
                  </a:lnTo>
                  <a:lnTo>
                    <a:pt x="2549" y="173"/>
                  </a:lnTo>
                  <a:lnTo>
                    <a:pt x="2547" y="169"/>
                  </a:lnTo>
                  <a:lnTo>
                    <a:pt x="2545" y="167"/>
                  </a:lnTo>
                  <a:lnTo>
                    <a:pt x="2545" y="166"/>
                  </a:lnTo>
                  <a:lnTo>
                    <a:pt x="2542" y="164"/>
                  </a:lnTo>
                  <a:lnTo>
                    <a:pt x="2542" y="169"/>
                  </a:lnTo>
                  <a:lnTo>
                    <a:pt x="2551" y="180"/>
                  </a:lnTo>
                  <a:lnTo>
                    <a:pt x="2558" y="195"/>
                  </a:lnTo>
                  <a:lnTo>
                    <a:pt x="2561" y="211"/>
                  </a:lnTo>
                  <a:lnTo>
                    <a:pt x="2556" y="215"/>
                  </a:lnTo>
                  <a:lnTo>
                    <a:pt x="2552" y="216"/>
                  </a:lnTo>
                  <a:lnTo>
                    <a:pt x="2551" y="220"/>
                  </a:lnTo>
                  <a:lnTo>
                    <a:pt x="2549" y="223"/>
                  </a:lnTo>
                  <a:lnTo>
                    <a:pt x="2549" y="225"/>
                  </a:lnTo>
                  <a:lnTo>
                    <a:pt x="2547" y="229"/>
                  </a:lnTo>
                  <a:lnTo>
                    <a:pt x="2545" y="230"/>
                  </a:lnTo>
                  <a:lnTo>
                    <a:pt x="2540" y="232"/>
                  </a:lnTo>
                  <a:lnTo>
                    <a:pt x="2535" y="234"/>
                  </a:lnTo>
                  <a:lnTo>
                    <a:pt x="2533" y="232"/>
                  </a:lnTo>
                  <a:lnTo>
                    <a:pt x="2531" y="232"/>
                  </a:lnTo>
                  <a:lnTo>
                    <a:pt x="2531" y="232"/>
                  </a:lnTo>
                  <a:lnTo>
                    <a:pt x="2530" y="230"/>
                  </a:lnTo>
                  <a:lnTo>
                    <a:pt x="2526" y="230"/>
                  </a:lnTo>
                  <a:lnTo>
                    <a:pt x="2510" y="183"/>
                  </a:lnTo>
                  <a:lnTo>
                    <a:pt x="2507" y="181"/>
                  </a:lnTo>
                  <a:lnTo>
                    <a:pt x="2503" y="178"/>
                  </a:lnTo>
                  <a:lnTo>
                    <a:pt x="2498" y="174"/>
                  </a:lnTo>
                  <a:lnTo>
                    <a:pt x="2495" y="173"/>
                  </a:lnTo>
                  <a:lnTo>
                    <a:pt x="2491" y="169"/>
                  </a:lnTo>
                  <a:lnTo>
                    <a:pt x="2489" y="159"/>
                  </a:lnTo>
                  <a:lnTo>
                    <a:pt x="2491" y="150"/>
                  </a:lnTo>
                  <a:lnTo>
                    <a:pt x="2493" y="143"/>
                  </a:lnTo>
                  <a:lnTo>
                    <a:pt x="2493" y="136"/>
                  </a:lnTo>
                  <a:lnTo>
                    <a:pt x="2488" y="131"/>
                  </a:lnTo>
                  <a:lnTo>
                    <a:pt x="2475" y="122"/>
                  </a:lnTo>
                  <a:lnTo>
                    <a:pt x="2465" y="117"/>
                  </a:lnTo>
                  <a:lnTo>
                    <a:pt x="2456" y="115"/>
                  </a:lnTo>
                  <a:lnTo>
                    <a:pt x="2448" y="110"/>
                  </a:lnTo>
                  <a:lnTo>
                    <a:pt x="2441" y="99"/>
                  </a:lnTo>
                  <a:lnTo>
                    <a:pt x="2434" y="80"/>
                  </a:lnTo>
                  <a:lnTo>
                    <a:pt x="2420" y="84"/>
                  </a:lnTo>
                  <a:lnTo>
                    <a:pt x="2418" y="78"/>
                  </a:lnTo>
                  <a:lnTo>
                    <a:pt x="2418" y="75"/>
                  </a:lnTo>
                  <a:lnTo>
                    <a:pt x="2416" y="71"/>
                  </a:lnTo>
                  <a:lnTo>
                    <a:pt x="2414" y="68"/>
                  </a:lnTo>
                  <a:close/>
                  <a:moveTo>
                    <a:pt x="1217" y="64"/>
                  </a:moveTo>
                  <a:lnTo>
                    <a:pt x="1215" y="68"/>
                  </a:lnTo>
                  <a:lnTo>
                    <a:pt x="1212" y="71"/>
                  </a:lnTo>
                  <a:lnTo>
                    <a:pt x="1210" y="73"/>
                  </a:lnTo>
                  <a:lnTo>
                    <a:pt x="1208" y="75"/>
                  </a:lnTo>
                  <a:lnTo>
                    <a:pt x="1208" y="77"/>
                  </a:lnTo>
                  <a:lnTo>
                    <a:pt x="1210" y="78"/>
                  </a:lnTo>
                  <a:lnTo>
                    <a:pt x="1214" y="80"/>
                  </a:lnTo>
                  <a:lnTo>
                    <a:pt x="1215" y="75"/>
                  </a:lnTo>
                  <a:lnTo>
                    <a:pt x="1215" y="73"/>
                  </a:lnTo>
                  <a:lnTo>
                    <a:pt x="1217" y="70"/>
                  </a:lnTo>
                  <a:lnTo>
                    <a:pt x="1219" y="68"/>
                  </a:lnTo>
                  <a:lnTo>
                    <a:pt x="1220" y="64"/>
                  </a:lnTo>
                  <a:lnTo>
                    <a:pt x="1217" y="64"/>
                  </a:lnTo>
                  <a:close/>
                  <a:moveTo>
                    <a:pt x="2654" y="49"/>
                  </a:moveTo>
                  <a:lnTo>
                    <a:pt x="2650" y="57"/>
                  </a:lnTo>
                  <a:lnTo>
                    <a:pt x="2643" y="70"/>
                  </a:lnTo>
                  <a:lnTo>
                    <a:pt x="2634" y="84"/>
                  </a:lnTo>
                  <a:lnTo>
                    <a:pt x="2626" y="98"/>
                  </a:lnTo>
                  <a:lnTo>
                    <a:pt x="2619" y="110"/>
                  </a:lnTo>
                  <a:lnTo>
                    <a:pt x="2615" y="120"/>
                  </a:lnTo>
                  <a:lnTo>
                    <a:pt x="2615" y="126"/>
                  </a:lnTo>
                  <a:lnTo>
                    <a:pt x="2617" y="133"/>
                  </a:lnTo>
                  <a:lnTo>
                    <a:pt x="2617" y="136"/>
                  </a:lnTo>
                  <a:lnTo>
                    <a:pt x="2619" y="140"/>
                  </a:lnTo>
                  <a:lnTo>
                    <a:pt x="2622" y="141"/>
                  </a:lnTo>
                  <a:lnTo>
                    <a:pt x="2626" y="143"/>
                  </a:lnTo>
                  <a:lnTo>
                    <a:pt x="2631" y="145"/>
                  </a:lnTo>
                  <a:lnTo>
                    <a:pt x="2645" y="150"/>
                  </a:lnTo>
                  <a:lnTo>
                    <a:pt x="2659" y="148"/>
                  </a:lnTo>
                  <a:lnTo>
                    <a:pt x="2671" y="143"/>
                  </a:lnTo>
                  <a:lnTo>
                    <a:pt x="2685" y="136"/>
                  </a:lnTo>
                  <a:lnTo>
                    <a:pt x="2699" y="134"/>
                  </a:lnTo>
                  <a:lnTo>
                    <a:pt x="2713" y="134"/>
                  </a:lnTo>
                  <a:lnTo>
                    <a:pt x="2722" y="140"/>
                  </a:lnTo>
                  <a:lnTo>
                    <a:pt x="2729" y="145"/>
                  </a:lnTo>
                  <a:lnTo>
                    <a:pt x="2737" y="148"/>
                  </a:lnTo>
                  <a:lnTo>
                    <a:pt x="2758" y="152"/>
                  </a:lnTo>
                  <a:lnTo>
                    <a:pt x="2779" y="150"/>
                  </a:lnTo>
                  <a:lnTo>
                    <a:pt x="2798" y="145"/>
                  </a:lnTo>
                  <a:lnTo>
                    <a:pt x="2804" y="134"/>
                  </a:lnTo>
                  <a:lnTo>
                    <a:pt x="2798" y="134"/>
                  </a:lnTo>
                  <a:lnTo>
                    <a:pt x="2790" y="120"/>
                  </a:lnTo>
                  <a:lnTo>
                    <a:pt x="2776" y="108"/>
                  </a:lnTo>
                  <a:lnTo>
                    <a:pt x="2756" y="96"/>
                  </a:lnTo>
                  <a:lnTo>
                    <a:pt x="2737" y="85"/>
                  </a:lnTo>
                  <a:lnTo>
                    <a:pt x="2722" y="80"/>
                  </a:lnTo>
                  <a:lnTo>
                    <a:pt x="2713" y="87"/>
                  </a:lnTo>
                  <a:lnTo>
                    <a:pt x="2701" y="92"/>
                  </a:lnTo>
                  <a:lnTo>
                    <a:pt x="2692" y="91"/>
                  </a:lnTo>
                  <a:lnTo>
                    <a:pt x="2687" y="84"/>
                  </a:lnTo>
                  <a:lnTo>
                    <a:pt x="2680" y="77"/>
                  </a:lnTo>
                  <a:lnTo>
                    <a:pt x="2676" y="68"/>
                  </a:lnTo>
                  <a:lnTo>
                    <a:pt x="2688" y="64"/>
                  </a:lnTo>
                  <a:lnTo>
                    <a:pt x="2687" y="63"/>
                  </a:lnTo>
                  <a:lnTo>
                    <a:pt x="2685" y="63"/>
                  </a:lnTo>
                  <a:lnTo>
                    <a:pt x="2685" y="63"/>
                  </a:lnTo>
                  <a:lnTo>
                    <a:pt x="2683" y="63"/>
                  </a:lnTo>
                  <a:lnTo>
                    <a:pt x="2680" y="61"/>
                  </a:lnTo>
                  <a:lnTo>
                    <a:pt x="2674" y="56"/>
                  </a:lnTo>
                  <a:lnTo>
                    <a:pt x="2669" y="54"/>
                  </a:lnTo>
                  <a:lnTo>
                    <a:pt x="2662" y="51"/>
                  </a:lnTo>
                  <a:lnTo>
                    <a:pt x="2654" y="49"/>
                  </a:lnTo>
                  <a:close/>
                  <a:moveTo>
                    <a:pt x="2933" y="45"/>
                  </a:moveTo>
                  <a:lnTo>
                    <a:pt x="2922" y="54"/>
                  </a:lnTo>
                  <a:lnTo>
                    <a:pt x="2910" y="59"/>
                  </a:lnTo>
                  <a:lnTo>
                    <a:pt x="2898" y="64"/>
                  </a:lnTo>
                  <a:lnTo>
                    <a:pt x="2887" y="73"/>
                  </a:lnTo>
                  <a:lnTo>
                    <a:pt x="2880" y="84"/>
                  </a:lnTo>
                  <a:lnTo>
                    <a:pt x="2877" y="99"/>
                  </a:lnTo>
                  <a:lnTo>
                    <a:pt x="2882" y="115"/>
                  </a:lnTo>
                  <a:lnTo>
                    <a:pt x="2893" y="131"/>
                  </a:lnTo>
                  <a:lnTo>
                    <a:pt x="2903" y="147"/>
                  </a:lnTo>
                  <a:lnTo>
                    <a:pt x="2915" y="160"/>
                  </a:lnTo>
                  <a:lnTo>
                    <a:pt x="2922" y="173"/>
                  </a:lnTo>
                  <a:lnTo>
                    <a:pt x="2910" y="173"/>
                  </a:lnTo>
                  <a:lnTo>
                    <a:pt x="2910" y="195"/>
                  </a:lnTo>
                  <a:lnTo>
                    <a:pt x="2914" y="211"/>
                  </a:lnTo>
                  <a:lnTo>
                    <a:pt x="2924" y="220"/>
                  </a:lnTo>
                  <a:lnTo>
                    <a:pt x="2942" y="223"/>
                  </a:lnTo>
                  <a:lnTo>
                    <a:pt x="2968" y="222"/>
                  </a:lnTo>
                  <a:lnTo>
                    <a:pt x="2966" y="202"/>
                  </a:lnTo>
                  <a:lnTo>
                    <a:pt x="2962" y="190"/>
                  </a:lnTo>
                  <a:lnTo>
                    <a:pt x="2957" y="180"/>
                  </a:lnTo>
                  <a:lnTo>
                    <a:pt x="2955" y="169"/>
                  </a:lnTo>
                  <a:lnTo>
                    <a:pt x="2957" y="153"/>
                  </a:lnTo>
                  <a:lnTo>
                    <a:pt x="2961" y="155"/>
                  </a:lnTo>
                  <a:lnTo>
                    <a:pt x="2964" y="155"/>
                  </a:lnTo>
                  <a:lnTo>
                    <a:pt x="2968" y="155"/>
                  </a:lnTo>
                  <a:lnTo>
                    <a:pt x="2971" y="155"/>
                  </a:lnTo>
                  <a:lnTo>
                    <a:pt x="2976" y="153"/>
                  </a:lnTo>
                  <a:lnTo>
                    <a:pt x="2973" y="150"/>
                  </a:lnTo>
                  <a:lnTo>
                    <a:pt x="2969" y="148"/>
                  </a:lnTo>
                  <a:lnTo>
                    <a:pt x="2968" y="147"/>
                  </a:lnTo>
                  <a:lnTo>
                    <a:pt x="2964" y="143"/>
                  </a:lnTo>
                  <a:lnTo>
                    <a:pt x="2961" y="141"/>
                  </a:lnTo>
                  <a:lnTo>
                    <a:pt x="2959" y="143"/>
                  </a:lnTo>
                  <a:lnTo>
                    <a:pt x="2959" y="147"/>
                  </a:lnTo>
                  <a:lnTo>
                    <a:pt x="2957" y="150"/>
                  </a:lnTo>
                  <a:lnTo>
                    <a:pt x="2957" y="152"/>
                  </a:lnTo>
                  <a:lnTo>
                    <a:pt x="2955" y="153"/>
                  </a:lnTo>
                  <a:lnTo>
                    <a:pt x="2954" y="152"/>
                  </a:lnTo>
                  <a:lnTo>
                    <a:pt x="2952" y="148"/>
                  </a:lnTo>
                  <a:lnTo>
                    <a:pt x="2947" y="140"/>
                  </a:lnTo>
                  <a:lnTo>
                    <a:pt x="2942" y="131"/>
                  </a:lnTo>
                  <a:lnTo>
                    <a:pt x="2943" y="127"/>
                  </a:lnTo>
                  <a:lnTo>
                    <a:pt x="2945" y="127"/>
                  </a:lnTo>
                  <a:lnTo>
                    <a:pt x="2947" y="126"/>
                  </a:lnTo>
                  <a:lnTo>
                    <a:pt x="2948" y="122"/>
                  </a:lnTo>
                  <a:lnTo>
                    <a:pt x="2933" y="113"/>
                  </a:lnTo>
                  <a:lnTo>
                    <a:pt x="2921" y="99"/>
                  </a:lnTo>
                  <a:lnTo>
                    <a:pt x="2914" y="84"/>
                  </a:lnTo>
                  <a:lnTo>
                    <a:pt x="2933" y="82"/>
                  </a:lnTo>
                  <a:lnTo>
                    <a:pt x="2947" y="77"/>
                  </a:lnTo>
                  <a:lnTo>
                    <a:pt x="2954" y="64"/>
                  </a:lnTo>
                  <a:lnTo>
                    <a:pt x="2957" y="49"/>
                  </a:lnTo>
                  <a:lnTo>
                    <a:pt x="2952" y="47"/>
                  </a:lnTo>
                  <a:lnTo>
                    <a:pt x="2947" y="47"/>
                  </a:lnTo>
                  <a:lnTo>
                    <a:pt x="2942" y="45"/>
                  </a:lnTo>
                  <a:lnTo>
                    <a:pt x="2933" y="45"/>
                  </a:lnTo>
                  <a:close/>
                  <a:moveTo>
                    <a:pt x="2746" y="42"/>
                  </a:moveTo>
                  <a:lnTo>
                    <a:pt x="2732" y="49"/>
                  </a:lnTo>
                  <a:lnTo>
                    <a:pt x="2715" y="54"/>
                  </a:lnTo>
                  <a:lnTo>
                    <a:pt x="2715" y="68"/>
                  </a:lnTo>
                  <a:lnTo>
                    <a:pt x="2722" y="70"/>
                  </a:lnTo>
                  <a:lnTo>
                    <a:pt x="2730" y="71"/>
                  </a:lnTo>
                  <a:lnTo>
                    <a:pt x="2741" y="71"/>
                  </a:lnTo>
                  <a:lnTo>
                    <a:pt x="2741" y="64"/>
                  </a:lnTo>
                  <a:lnTo>
                    <a:pt x="2744" y="59"/>
                  </a:lnTo>
                  <a:lnTo>
                    <a:pt x="2746" y="54"/>
                  </a:lnTo>
                  <a:lnTo>
                    <a:pt x="2746" y="49"/>
                  </a:lnTo>
                  <a:lnTo>
                    <a:pt x="2746" y="45"/>
                  </a:lnTo>
                  <a:lnTo>
                    <a:pt x="2746" y="42"/>
                  </a:lnTo>
                  <a:close/>
                  <a:moveTo>
                    <a:pt x="1390" y="33"/>
                  </a:moveTo>
                  <a:lnTo>
                    <a:pt x="1393" y="42"/>
                  </a:lnTo>
                  <a:lnTo>
                    <a:pt x="1395" y="54"/>
                  </a:lnTo>
                  <a:lnTo>
                    <a:pt x="1397" y="64"/>
                  </a:lnTo>
                  <a:lnTo>
                    <a:pt x="1395" y="66"/>
                  </a:lnTo>
                  <a:lnTo>
                    <a:pt x="1393" y="66"/>
                  </a:lnTo>
                  <a:lnTo>
                    <a:pt x="1392" y="66"/>
                  </a:lnTo>
                  <a:lnTo>
                    <a:pt x="1392" y="68"/>
                  </a:lnTo>
                  <a:lnTo>
                    <a:pt x="1390" y="68"/>
                  </a:lnTo>
                  <a:lnTo>
                    <a:pt x="1383" y="68"/>
                  </a:lnTo>
                  <a:lnTo>
                    <a:pt x="1381" y="66"/>
                  </a:lnTo>
                  <a:lnTo>
                    <a:pt x="1381" y="64"/>
                  </a:lnTo>
                  <a:lnTo>
                    <a:pt x="1381" y="63"/>
                  </a:lnTo>
                  <a:lnTo>
                    <a:pt x="1379" y="63"/>
                  </a:lnTo>
                  <a:lnTo>
                    <a:pt x="1378" y="61"/>
                  </a:lnTo>
                  <a:lnTo>
                    <a:pt x="1390" y="33"/>
                  </a:lnTo>
                  <a:close/>
                  <a:moveTo>
                    <a:pt x="1002" y="0"/>
                  </a:moveTo>
                  <a:lnTo>
                    <a:pt x="994" y="12"/>
                  </a:lnTo>
                  <a:lnTo>
                    <a:pt x="985" y="23"/>
                  </a:lnTo>
                  <a:lnTo>
                    <a:pt x="980" y="38"/>
                  </a:lnTo>
                  <a:lnTo>
                    <a:pt x="990" y="37"/>
                  </a:lnTo>
                  <a:lnTo>
                    <a:pt x="997" y="40"/>
                  </a:lnTo>
                  <a:lnTo>
                    <a:pt x="1002" y="45"/>
                  </a:lnTo>
                  <a:lnTo>
                    <a:pt x="1009" y="54"/>
                  </a:lnTo>
                  <a:lnTo>
                    <a:pt x="1011" y="47"/>
                  </a:lnTo>
                  <a:lnTo>
                    <a:pt x="1011" y="42"/>
                  </a:lnTo>
                  <a:lnTo>
                    <a:pt x="1013" y="38"/>
                  </a:lnTo>
                  <a:lnTo>
                    <a:pt x="1013" y="33"/>
                  </a:lnTo>
                  <a:lnTo>
                    <a:pt x="1022" y="33"/>
                  </a:lnTo>
                  <a:lnTo>
                    <a:pt x="1027" y="45"/>
                  </a:lnTo>
                  <a:lnTo>
                    <a:pt x="1035" y="49"/>
                  </a:lnTo>
                  <a:lnTo>
                    <a:pt x="1042" y="52"/>
                  </a:lnTo>
                  <a:lnTo>
                    <a:pt x="1049" y="56"/>
                  </a:lnTo>
                  <a:lnTo>
                    <a:pt x="1056" y="64"/>
                  </a:lnTo>
                  <a:lnTo>
                    <a:pt x="1049" y="75"/>
                  </a:lnTo>
                  <a:lnTo>
                    <a:pt x="1041" y="87"/>
                  </a:lnTo>
                  <a:lnTo>
                    <a:pt x="1034" y="103"/>
                  </a:lnTo>
                  <a:lnTo>
                    <a:pt x="1028" y="117"/>
                  </a:lnTo>
                  <a:lnTo>
                    <a:pt x="1028" y="126"/>
                  </a:lnTo>
                  <a:lnTo>
                    <a:pt x="1030" y="131"/>
                  </a:lnTo>
                  <a:lnTo>
                    <a:pt x="1030" y="134"/>
                  </a:lnTo>
                  <a:lnTo>
                    <a:pt x="1032" y="136"/>
                  </a:lnTo>
                  <a:lnTo>
                    <a:pt x="1034" y="138"/>
                  </a:lnTo>
                  <a:lnTo>
                    <a:pt x="1035" y="140"/>
                  </a:lnTo>
                  <a:lnTo>
                    <a:pt x="1041" y="141"/>
                  </a:lnTo>
                  <a:lnTo>
                    <a:pt x="1041" y="138"/>
                  </a:lnTo>
                  <a:lnTo>
                    <a:pt x="1044" y="131"/>
                  </a:lnTo>
                  <a:lnTo>
                    <a:pt x="1049" y="120"/>
                  </a:lnTo>
                  <a:lnTo>
                    <a:pt x="1055" y="106"/>
                  </a:lnTo>
                  <a:lnTo>
                    <a:pt x="1060" y="94"/>
                  </a:lnTo>
                  <a:lnTo>
                    <a:pt x="1065" y="84"/>
                  </a:lnTo>
                  <a:lnTo>
                    <a:pt x="1067" y="77"/>
                  </a:lnTo>
                  <a:lnTo>
                    <a:pt x="1079" y="77"/>
                  </a:lnTo>
                  <a:lnTo>
                    <a:pt x="1081" y="96"/>
                  </a:lnTo>
                  <a:lnTo>
                    <a:pt x="1081" y="113"/>
                  </a:lnTo>
                  <a:lnTo>
                    <a:pt x="1081" y="134"/>
                  </a:lnTo>
                  <a:lnTo>
                    <a:pt x="1083" y="157"/>
                  </a:lnTo>
                  <a:lnTo>
                    <a:pt x="1105" y="160"/>
                  </a:lnTo>
                  <a:lnTo>
                    <a:pt x="1114" y="147"/>
                  </a:lnTo>
                  <a:lnTo>
                    <a:pt x="1130" y="138"/>
                  </a:lnTo>
                  <a:lnTo>
                    <a:pt x="1147" y="129"/>
                  </a:lnTo>
                  <a:lnTo>
                    <a:pt x="1165" y="122"/>
                  </a:lnTo>
                  <a:lnTo>
                    <a:pt x="1182" y="115"/>
                  </a:lnTo>
                  <a:lnTo>
                    <a:pt x="1198" y="106"/>
                  </a:lnTo>
                  <a:lnTo>
                    <a:pt x="1205" y="96"/>
                  </a:lnTo>
                  <a:lnTo>
                    <a:pt x="1201" y="96"/>
                  </a:lnTo>
                  <a:lnTo>
                    <a:pt x="1200" y="92"/>
                  </a:lnTo>
                  <a:lnTo>
                    <a:pt x="1200" y="91"/>
                  </a:lnTo>
                  <a:lnTo>
                    <a:pt x="1198" y="89"/>
                  </a:lnTo>
                  <a:lnTo>
                    <a:pt x="1198" y="89"/>
                  </a:lnTo>
                  <a:lnTo>
                    <a:pt x="1196" y="89"/>
                  </a:lnTo>
                  <a:lnTo>
                    <a:pt x="1194" y="89"/>
                  </a:lnTo>
                  <a:lnTo>
                    <a:pt x="1191" y="87"/>
                  </a:lnTo>
                  <a:lnTo>
                    <a:pt x="1184" y="92"/>
                  </a:lnTo>
                  <a:lnTo>
                    <a:pt x="1172" y="99"/>
                  </a:lnTo>
                  <a:lnTo>
                    <a:pt x="1158" y="110"/>
                  </a:lnTo>
                  <a:lnTo>
                    <a:pt x="1140" y="119"/>
                  </a:lnTo>
                  <a:lnTo>
                    <a:pt x="1124" y="129"/>
                  </a:lnTo>
                  <a:lnTo>
                    <a:pt x="1109" y="136"/>
                  </a:lnTo>
                  <a:lnTo>
                    <a:pt x="1098" y="140"/>
                  </a:lnTo>
                  <a:lnTo>
                    <a:pt x="1095" y="141"/>
                  </a:lnTo>
                  <a:lnTo>
                    <a:pt x="1093" y="140"/>
                  </a:lnTo>
                  <a:lnTo>
                    <a:pt x="1091" y="138"/>
                  </a:lnTo>
                  <a:lnTo>
                    <a:pt x="1091" y="136"/>
                  </a:lnTo>
                  <a:lnTo>
                    <a:pt x="1091" y="134"/>
                  </a:lnTo>
                  <a:lnTo>
                    <a:pt x="1090" y="131"/>
                  </a:lnTo>
                  <a:lnTo>
                    <a:pt x="1095" y="122"/>
                  </a:lnTo>
                  <a:lnTo>
                    <a:pt x="1095" y="115"/>
                  </a:lnTo>
                  <a:lnTo>
                    <a:pt x="1093" y="110"/>
                  </a:lnTo>
                  <a:lnTo>
                    <a:pt x="1091" y="101"/>
                  </a:lnTo>
                  <a:lnTo>
                    <a:pt x="1095" y="91"/>
                  </a:lnTo>
                  <a:lnTo>
                    <a:pt x="1097" y="89"/>
                  </a:lnTo>
                  <a:lnTo>
                    <a:pt x="1098" y="87"/>
                  </a:lnTo>
                  <a:lnTo>
                    <a:pt x="1100" y="85"/>
                  </a:lnTo>
                  <a:lnTo>
                    <a:pt x="1102" y="85"/>
                  </a:lnTo>
                  <a:lnTo>
                    <a:pt x="1104" y="85"/>
                  </a:lnTo>
                  <a:lnTo>
                    <a:pt x="1105" y="84"/>
                  </a:lnTo>
                  <a:lnTo>
                    <a:pt x="1107" y="82"/>
                  </a:lnTo>
                  <a:lnTo>
                    <a:pt x="1107" y="78"/>
                  </a:lnTo>
                  <a:lnTo>
                    <a:pt x="1109" y="73"/>
                  </a:lnTo>
                  <a:lnTo>
                    <a:pt x="1109" y="64"/>
                  </a:lnTo>
                  <a:lnTo>
                    <a:pt x="1100" y="59"/>
                  </a:lnTo>
                  <a:lnTo>
                    <a:pt x="1091" y="57"/>
                  </a:lnTo>
                  <a:lnTo>
                    <a:pt x="1084" y="57"/>
                  </a:lnTo>
                  <a:lnTo>
                    <a:pt x="1076" y="54"/>
                  </a:lnTo>
                  <a:lnTo>
                    <a:pt x="1063" y="45"/>
                  </a:lnTo>
                  <a:lnTo>
                    <a:pt x="1055" y="37"/>
                  </a:lnTo>
                  <a:lnTo>
                    <a:pt x="1049" y="26"/>
                  </a:lnTo>
                  <a:lnTo>
                    <a:pt x="1042" y="16"/>
                  </a:lnTo>
                  <a:lnTo>
                    <a:pt x="1034" y="9"/>
                  </a:lnTo>
                  <a:lnTo>
                    <a:pt x="1020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2" name="Freeform 9">
              <a:extLst>
                <a:ext uri="{FF2B5EF4-FFF2-40B4-BE49-F238E27FC236}">
                  <a16:creationId xmlns:a16="http://schemas.microsoft.com/office/drawing/2014/main" id="{26EFD36D-B257-4B96-83ED-86A760A894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5000" y="2108200"/>
              <a:ext cx="7697788" cy="3846513"/>
            </a:xfrm>
            <a:custGeom>
              <a:avLst/>
              <a:gdLst>
                <a:gd name="T0" fmla="*/ 1599 w 4849"/>
                <a:gd name="T1" fmla="*/ 786 h 2423"/>
                <a:gd name="T2" fmla="*/ 1536 w 4849"/>
                <a:gd name="T3" fmla="*/ 779 h 2423"/>
                <a:gd name="T4" fmla="*/ 529 w 4849"/>
                <a:gd name="T5" fmla="*/ 651 h 2423"/>
                <a:gd name="T6" fmla="*/ 4301 w 4849"/>
                <a:gd name="T7" fmla="*/ 791 h 2423"/>
                <a:gd name="T8" fmla="*/ 2510 w 4849"/>
                <a:gd name="T9" fmla="*/ 575 h 2423"/>
                <a:gd name="T10" fmla="*/ 2579 w 4849"/>
                <a:gd name="T11" fmla="*/ 552 h 2423"/>
                <a:gd name="T12" fmla="*/ 2649 w 4849"/>
                <a:gd name="T13" fmla="*/ 522 h 2423"/>
                <a:gd name="T14" fmla="*/ 2347 w 4849"/>
                <a:gd name="T15" fmla="*/ 611 h 2423"/>
                <a:gd name="T16" fmla="*/ 2304 w 4849"/>
                <a:gd name="T17" fmla="*/ 615 h 2423"/>
                <a:gd name="T18" fmla="*/ 2269 w 4849"/>
                <a:gd name="T19" fmla="*/ 580 h 2423"/>
                <a:gd name="T20" fmla="*/ 1234 w 4849"/>
                <a:gd name="T21" fmla="*/ 424 h 2423"/>
                <a:gd name="T22" fmla="*/ 1297 w 4849"/>
                <a:gd name="T23" fmla="*/ 367 h 2423"/>
                <a:gd name="T24" fmla="*/ 1178 w 4849"/>
                <a:gd name="T25" fmla="*/ 307 h 2423"/>
                <a:gd name="T26" fmla="*/ 1171 w 4849"/>
                <a:gd name="T27" fmla="*/ 369 h 2423"/>
                <a:gd name="T28" fmla="*/ 2044 w 4849"/>
                <a:gd name="T29" fmla="*/ 365 h 2423"/>
                <a:gd name="T30" fmla="*/ 2082 w 4849"/>
                <a:gd name="T31" fmla="*/ 288 h 2423"/>
                <a:gd name="T32" fmla="*/ 1297 w 4849"/>
                <a:gd name="T33" fmla="*/ 215 h 2423"/>
                <a:gd name="T34" fmla="*/ 2979 w 4849"/>
                <a:gd name="T35" fmla="*/ 177 h 2423"/>
                <a:gd name="T36" fmla="*/ 4833 w 4849"/>
                <a:gd name="T37" fmla="*/ 109 h 2423"/>
                <a:gd name="T38" fmla="*/ 1082 w 4849"/>
                <a:gd name="T39" fmla="*/ 131 h 2423"/>
                <a:gd name="T40" fmla="*/ 1167 w 4849"/>
                <a:gd name="T41" fmla="*/ 154 h 2423"/>
                <a:gd name="T42" fmla="*/ 1197 w 4849"/>
                <a:gd name="T43" fmla="*/ 273 h 2423"/>
                <a:gd name="T44" fmla="*/ 1078 w 4849"/>
                <a:gd name="T45" fmla="*/ 379 h 2423"/>
                <a:gd name="T46" fmla="*/ 1164 w 4849"/>
                <a:gd name="T47" fmla="*/ 582 h 2423"/>
                <a:gd name="T48" fmla="*/ 1281 w 4849"/>
                <a:gd name="T49" fmla="*/ 575 h 2423"/>
                <a:gd name="T50" fmla="*/ 1386 w 4849"/>
                <a:gd name="T51" fmla="*/ 484 h 2423"/>
                <a:gd name="T52" fmla="*/ 1501 w 4849"/>
                <a:gd name="T53" fmla="*/ 564 h 2423"/>
                <a:gd name="T54" fmla="*/ 1396 w 4849"/>
                <a:gd name="T55" fmla="*/ 721 h 2423"/>
                <a:gd name="T56" fmla="*/ 1459 w 4849"/>
                <a:gd name="T57" fmla="*/ 798 h 2423"/>
                <a:gd name="T58" fmla="*/ 1298 w 4849"/>
                <a:gd name="T59" fmla="*/ 955 h 2423"/>
                <a:gd name="T60" fmla="*/ 1124 w 4849"/>
                <a:gd name="T61" fmla="*/ 1077 h 2423"/>
                <a:gd name="T62" fmla="*/ 1085 w 4849"/>
                <a:gd name="T63" fmla="*/ 1234 h 2423"/>
                <a:gd name="T64" fmla="*/ 1194 w 4849"/>
                <a:gd name="T65" fmla="*/ 1320 h 2423"/>
                <a:gd name="T66" fmla="*/ 1361 w 4849"/>
                <a:gd name="T67" fmla="*/ 1344 h 2423"/>
                <a:gd name="T68" fmla="*/ 1616 w 4849"/>
                <a:gd name="T69" fmla="*/ 1421 h 2423"/>
                <a:gd name="T70" fmla="*/ 1866 w 4849"/>
                <a:gd name="T71" fmla="*/ 1604 h 2423"/>
                <a:gd name="T72" fmla="*/ 1647 w 4849"/>
                <a:gd name="T73" fmla="*/ 1966 h 2423"/>
                <a:gd name="T74" fmla="*/ 1496 w 4849"/>
                <a:gd name="T75" fmla="*/ 2105 h 2423"/>
                <a:gd name="T76" fmla="*/ 1431 w 4849"/>
                <a:gd name="T77" fmla="*/ 2215 h 2423"/>
                <a:gd name="T78" fmla="*/ 1396 w 4849"/>
                <a:gd name="T79" fmla="*/ 2371 h 2423"/>
                <a:gd name="T80" fmla="*/ 1302 w 4849"/>
                <a:gd name="T81" fmla="*/ 2315 h 2423"/>
                <a:gd name="T82" fmla="*/ 1270 w 4849"/>
                <a:gd name="T83" fmla="*/ 1667 h 2423"/>
                <a:gd name="T84" fmla="*/ 1269 w 4849"/>
                <a:gd name="T85" fmla="*/ 1400 h 2423"/>
                <a:gd name="T86" fmla="*/ 1056 w 4849"/>
                <a:gd name="T87" fmla="*/ 1288 h 2423"/>
                <a:gd name="T88" fmla="*/ 813 w 4849"/>
                <a:gd name="T89" fmla="*/ 1102 h 2423"/>
                <a:gd name="T90" fmla="*/ 818 w 4849"/>
                <a:gd name="T91" fmla="*/ 1171 h 2423"/>
                <a:gd name="T92" fmla="*/ 642 w 4849"/>
                <a:gd name="T93" fmla="*/ 939 h 2423"/>
                <a:gd name="T94" fmla="*/ 639 w 4849"/>
                <a:gd name="T95" fmla="*/ 739 h 2423"/>
                <a:gd name="T96" fmla="*/ 490 w 4849"/>
                <a:gd name="T97" fmla="*/ 522 h 2423"/>
                <a:gd name="T98" fmla="*/ 141 w 4849"/>
                <a:gd name="T99" fmla="*/ 576 h 2423"/>
                <a:gd name="T100" fmla="*/ 115 w 4849"/>
                <a:gd name="T101" fmla="*/ 482 h 2423"/>
                <a:gd name="T102" fmla="*/ 85 w 4849"/>
                <a:gd name="T103" fmla="*/ 334 h 2423"/>
                <a:gd name="T104" fmla="*/ 110 w 4849"/>
                <a:gd name="T105" fmla="*/ 255 h 2423"/>
                <a:gd name="T106" fmla="*/ 234 w 4849"/>
                <a:gd name="T107" fmla="*/ 107 h 2423"/>
                <a:gd name="T108" fmla="*/ 499 w 4849"/>
                <a:gd name="T109" fmla="*/ 136 h 2423"/>
                <a:gd name="T110" fmla="*/ 632 w 4849"/>
                <a:gd name="T111" fmla="*/ 149 h 2423"/>
                <a:gd name="T112" fmla="*/ 771 w 4849"/>
                <a:gd name="T113" fmla="*/ 218 h 2423"/>
                <a:gd name="T114" fmla="*/ 979 w 4849"/>
                <a:gd name="T115" fmla="*/ 222 h 2423"/>
                <a:gd name="T116" fmla="*/ 918 w 4849"/>
                <a:gd name="T117" fmla="*/ 131 h 2423"/>
                <a:gd name="T118" fmla="*/ 733 w 4849"/>
                <a:gd name="T119" fmla="*/ 157 h 2423"/>
                <a:gd name="T120" fmla="*/ 776 w 4849"/>
                <a:gd name="T121" fmla="*/ 42 h 2423"/>
                <a:gd name="T122" fmla="*/ 902 w 4849"/>
                <a:gd name="T123" fmla="*/ 28 h 2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49" h="2423">
                  <a:moveTo>
                    <a:pt x="1469" y="711"/>
                  </a:moveTo>
                  <a:lnTo>
                    <a:pt x="1482" y="712"/>
                  </a:lnTo>
                  <a:lnTo>
                    <a:pt x="1490" y="714"/>
                  </a:lnTo>
                  <a:lnTo>
                    <a:pt x="1501" y="718"/>
                  </a:lnTo>
                  <a:lnTo>
                    <a:pt x="1501" y="726"/>
                  </a:lnTo>
                  <a:lnTo>
                    <a:pt x="1497" y="726"/>
                  </a:lnTo>
                  <a:lnTo>
                    <a:pt x="1494" y="728"/>
                  </a:lnTo>
                  <a:lnTo>
                    <a:pt x="1490" y="728"/>
                  </a:lnTo>
                  <a:lnTo>
                    <a:pt x="1487" y="728"/>
                  </a:lnTo>
                  <a:lnTo>
                    <a:pt x="1482" y="730"/>
                  </a:lnTo>
                  <a:lnTo>
                    <a:pt x="1478" y="725"/>
                  </a:lnTo>
                  <a:lnTo>
                    <a:pt x="1476" y="723"/>
                  </a:lnTo>
                  <a:lnTo>
                    <a:pt x="1475" y="719"/>
                  </a:lnTo>
                  <a:lnTo>
                    <a:pt x="1473" y="716"/>
                  </a:lnTo>
                  <a:lnTo>
                    <a:pt x="1469" y="711"/>
                  </a:lnTo>
                  <a:close/>
                  <a:moveTo>
                    <a:pt x="1551" y="691"/>
                  </a:moveTo>
                  <a:lnTo>
                    <a:pt x="1562" y="691"/>
                  </a:lnTo>
                  <a:lnTo>
                    <a:pt x="1562" y="705"/>
                  </a:lnTo>
                  <a:lnTo>
                    <a:pt x="1562" y="718"/>
                  </a:lnTo>
                  <a:lnTo>
                    <a:pt x="1564" y="728"/>
                  </a:lnTo>
                  <a:lnTo>
                    <a:pt x="1565" y="740"/>
                  </a:lnTo>
                  <a:lnTo>
                    <a:pt x="1585" y="740"/>
                  </a:lnTo>
                  <a:lnTo>
                    <a:pt x="1585" y="760"/>
                  </a:lnTo>
                  <a:lnTo>
                    <a:pt x="1593" y="760"/>
                  </a:lnTo>
                  <a:lnTo>
                    <a:pt x="1595" y="761"/>
                  </a:lnTo>
                  <a:lnTo>
                    <a:pt x="1597" y="761"/>
                  </a:lnTo>
                  <a:lnTo>
                    <a:pt x="1599" y="761"/>
                  </a:lnTo>
                  <a:lnTo>
                    <a:pt x="1600" y="761"/>
                  </a:lnTo>
                  <a:lnTo>
                    <a:pt x="1602" y="761"/>
                  </a:lnTo>
                  <a:lnTo>
                    <a:pt x="1604" y="763"/>
                  </a:lnTo>
                  <a:lnTo>
                    <a:pt x="1602" y="774"/>
                  </a:lnTo>
                  <a:lnTo>
                    <a:pt x="1599" y="786"/>
                  </a:lnTo>
                  <a:lnTo>
                    <a:pt x="1597" y="798"/>
                  </a:lnTo>
                  <a:lnTo>
                    <a:pt x="1593" y="798"/>
                  </a:lnTo>
                  <a:lnTo>
                    <a:pt x="1592" y="794"/>
                  </a:lnTo>
                  <a:lnTo>
                    <a:pt x="1592" y="793"/>
                  </a:lnTo>
                  <a:lnTo>
                    <a:pt x="1592" y="791"/>
                  </a:lnTo>
                  <a:lnTo>
                    <a:pt x="1590" y="789"/>
                  </a:lnTo>
                  <a:lnTo>
                    <a:pt x="1590" y="787"/>
                  </a:lnTo>
                  <a:lnTo>
                    <a:pt x="1588" y="791"/>
                  </a:lnTo>
                  <a:lnTo>
                    <a:pt x="1586" y="791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5" y="793"/>
                  </a:lnTo>
                  <a:lnTo>
                    <a:pt x="1581" y="794"/>
                  </a:lnTo>
                  <a:lnTo>
                    <a:pt x="1581" y="787"/>
                  </a:lnTo>
                  <a:lnTo>
                    <a:pt x="1583" y="786"/>
                  </a:lnTo>
                  <a:lnTo>
                    <a:pt x="1583" y="784"/>
                  </a:lnTo>
                  <a:lnTo>
                    <a:pt x="1585" y="782"/>
                  </a:lnTo>
                  <a:lnTo>
                    <a:pt x="1585" y="779"/>
                  </a:lnTo>
                  <a:lnTo>
                    <a:pt x="1585" y="775"/>
                  </a:lnTo>
                  <a:lnTo>
                    <a:pt x="1581" y="775"/>
                  </a:lnTo>
                  <a:lnTo>
                    <a:pt x="1574" y="782"/>
                  </a:lnTo>
                  <a:lnTo>
                    <a:pt x="1567" y="789"/>
                  </a:lnTo>
                  <a:lnTo>
                    <a:pt x="1558" y="794"/>
                  </a:lnTo>
                  <a:lnTo>
                    <a:pt x="1558" y="789"/>
                  </a:lnTo>
                  <a:lnTo>
                    <a:pt x="1558" y="784"/>
                  </a:lnTo>
                  <a:lnTo>
                    <a:pt x="1558" y="782"/>
                  </a:lnTo>
                  <a:lnTo>
                    <a:pt x="1557" y="781"/>
                  </a:lnTo>
                  <a:lnTo>
                    <a:pt x="1553" y="779"/>
                  </a:lnTo>
                  <a:lnTo>
                    <a:pt x="1548" y="779"/>
                  </a:lnTo>
                  <a:lnTo>
                    <a:pt x="1539" y="779"/>
                  </a:lnTo>
                  <a:lnTo>
                    <a:pt x="1536" y="779"/>
                  </a:lnTo>
                  <a:lnTo>
                    <a:pt x="1532" y="779"/>
                  </a:lnTo>
                  <a:lnTo>
                    <a:pt x="1527" y="777"/>
                  </a:lnTo>
                  <a:lnTo>
                    <a:pt x="1522" y="777"/>
                  </a:lnTo>
                  <a:lnTo>
                    <a:pt x="1517" y="775"/>
                  </a:lnTo>
                  <a:lnTo>
                    <a:pt x="1513" y="772"/>
                  </a:lnTo>
                  <a:lnTo>
                    <a:pt x="1523" y="758"/>
                  </a:lnTo>
                  <a:lnTo>
                    <a:pt x="1534" y="737"/>
                  </a:lnTo>
                  <a:lnTo>
                    <a:pt x="1541" y="714"/>
                  </a:lnTo>
                  <a:lnTo>
                    <a:pt x="1551" y="691"/>
                  </a:lnTo>
                  <a:close/>
                  <a:moveTo>
                    <a:pt x="1220" y="630"/>
                  </a:moveTo>
                  <a:lnTo>
                    <a:pt x="1235" y="630"/>
                  </a:lnTo>
                  <a:lnTo>
                    <a:pt x="1235" y="637"/>
                  </a:lnTo>
                  <a:lnTo>
                    <a:pt x="1232" y="637"/>
                  </a:lnTo>
                  <a:lnTo>
                    <a:pt x="1230" y="639"/>
                  </a:lnTo>
                  <a:lnTo>
                    <a:pt x="1229" y="639"/>
                  </a:lnTo>
                  <a:lnTo>
                    <a:pt x="1227" y="639"/>
                  </a:lnTo>
                  <a:lnTo>
                    <a:pt x="1225" y="641"/>
                  </a:lnTo>
                  <a:lnTo>
                    <a:pt x="1220" y="641"/>
                  </a:lnTo>
                  <a:lnTo>
                    <a:pt x="1220" y="630"/>
                  </a:lnTo>
                  <a:close/>
                  <a:moveTo>
                    <a:pt x="515" y="622"/>
                  </a:moveTo>
                  <a:lnTo>
                    <a:pt x="522" y="622"/>
                  </a:lnTo>
                  <a:lnTo>
                    <a:pt x="525" y="623"/>
                  </a:lnTo>
                  <a:lnTo>
                    <a:pt x="529" y="625"/>
                  </a:lnTo>
                  <a:lnTo>
                    <a:pt x="534" y="625"/>
                  </a:lnTo>
                  <a:lnTo>
                    <a:pt x="541" y="625"/>
                  </a:lnTo>
                  <a:lnTo>
                    <a:pt x="543" y="639"/>
                  </a:lnTo>
                  <a:lnTo>
                    <a:pt x="546" y="650"/>
                  </a:lnTo>
                  <a:lnTo>
                    <a:pt x="548" y="664"/>
                  </a:lnTo>
                  <a:lnTo>
                    <a:pt x="541" y="664"/>
                  </a:lnTo>
                  <a:lnTo>
                    <a:pt x="537" y="658"/>
                  </a:lnTo>
                  <a:lnTo>
                    <a:pt x="534" y="655"/>
                  </a:lnTo>
                  <a:lnTo>
                    <a:pt x="529" y="651"/>
                  </a:lnTo>
                  <a:lnTo>
                    <a:pt x="525" y="648"/>
                  </a:lnTo>
                  <a:lnTo>
                    <a:pt x="522" y="643"/>
                  </a:lnTo>
                  <a:lnTo>
                    <a:pt x="518" y="637"/>
                  </a:lnTo>
                  <a:lnTo>
                    <a:pt x="516" y="634"/>
                  </a:lnTo>
                  <a:lnTo>
                    <a:pt x="515" y="630"/>
                  </a:lnTo>
                  <a:lnTo>
                    <a:pt x="515" y="627"/>
                  </a:lnTo>
                  <a:lnTo>
                    <a:pt x="515" y="622"/>
                  </a:lnTo>
                  <a:close/>
                  <a:moveTo>
                    <a:pt x="4304" y="609"/>
                  </a:moveTo>
                  <a:lnTo>
                    <a:pt x="4306" y="611"/>
                  </a:lnTo>
                  <a:lnTo>
                    <a:pt x="4306" y="611"/>
                  </a:lnTo>
                  <a:lnTo>
                    <a:pt x="4306" y="611"/>
                  </a:lnTo>
                  <a:lnTo>
                    <a:pt x="4306" y="613"/>
                  </a:lnTo>
                  <a:lnTo>
                    <a:pt x="4307" y="613"/>
                  </a:lnTo>
                  <a:lnTo>
                    <a:pt x="4307" y="615"/>
                  </a:lnTo>
                  <a:lnTo>
                    <a:pt x="4313" y="627"/>
                  </a:lnTo>
                  <a:lnTo>
                    <a:pt x="4313" y="643"/>
                  </a:lnTo>
                  <a:lnTo>
                    <a:pt x="4313" y="658"/>
                  </a:lnTo>
                  <a:lnTo>
                    <a:pt x="4316" y="676"/>
                  </a:lnTo>
                  <a:lnTo>
                    <a:pt x="4321" y="693"/>
                  </a:lnTo>
                  <a:lnTo>
                    <a:pt x="4330" y="712"/>
                  </a:lnTo>
                  <a:lnTo>
                    <a:pt x="4335" y="733"/>
                  </a:lnTo>
                  <a:lnTo>
                    <a:pt x="4311" y="730"/>
                  </a:lnTo>
                  <a:lnTo>
                    <a:pt x="4311" y="746"/>
                  </a:lnTo>
                  <a:lnTo>
                    <a:pt x="4314" y="758"/>
                  </a:lnTo>
                  <a:lnTo>
                    <a:pt x="4316" y="770"/>
                  </a:lnTo>
                  <a:lnTo>
                    <a:pt x="4320" y="787"/>
                  </a:lnTo>
                  <a:lnTo>
                    <a:pt x="4314" y="787"/>
                  </a:lnTo>
                  <a:lnTo>
                    <a:pt x="4311" y="787"/>
                  </a:lnTo>
                  <a:lnTo>
                    <a:pt x="4306" y="789"/>
                  </a:lnTo>
                  <a:lnTo>
                    <a:pt x="4304" y="789"/>
                  </a:lnTo>
                  <a:lnTo>
                    <a:pt x="4301" y="791"/>
                  </a:lnTo>
                  <a:lnTo>
                    <a:pt x="4301" y="791"/>
                  </a:lnTo>
                  <a:lnTo>
                    <a:pt x="4297" y="781"/>
                  </a:lnTo>
                  <a:lnTo>
                    <a:pt x="4295" y="761"/>
                  </a:lnTo>
                  <a:lnTo>
                    <a:pt x="4295" y="739"/>
                  </a:lnTo>
                  <a:lnTo>
                    <a:pt x="4295" y="714"/>
                  </a:lnTo>
                  <a:lnTo>
                    <a:pt x="4295" y="691"/>
                  </a:lnTo>
                  <a:lnTo>
                    <a:pt x="4292" y="676"/>
                  </a:lnTo>
                  <a:lnTo>
                    <a:pt x="4292" y="637"/>
                  </a:lnTo>
                  <a:lnTo>
                    <a:pt x="4295" y="632"/>
                  </a:lnTo>
                  <a:lnTo>
                    <a:pt x="4297" y="629"/>
                  </a:lnTo>
                  <a:lnTo>
                    <a:pt x="4299" y="625"/>
                  </a:lnTo>
                  <a:lnTo>
                    <a:pt x="4301" y="622"/>
                  </a:lnTo>
                  <a:lnTo>
                    <a:pt x="4302" y="616"/>
                  </a:lnTo>
                  <a:lnTo>
                    <a:pt x="4304" y="609"/>
                  </a:lnTo>
                  <a:close/>
                  <a:moveTo>
                    <a:pt x="2253" y="595"/>
                  </a:moveTo>
                  <a:lnTo>
                    <a:pt x="2257" y="616"/>
                  </a:lnTo>
                  <a:lnTo>
                    <a:pt x="2255" y="637"/>
                  </a:lnTo>
                  <a:lnTo>
                    <a:pt x="2250" y="660"/>
                  </a:lnTo>
                  <a:lnTo>
                    <a:pt x="2236" y="667"/>
                  </a:lnTo>
                  <a:lnTo>
                    <a:pt x="2223" y="671"/>
                  </a:lnTo>
                  <a:lnTo>
                    <a:pt x="2204" y="672"/>
                  </a:lnTo>
                  <a:lnTo>
                    <a:pt x="2204" y="664"/>
                  </a:lnTo>
                  <a:lnTo>
                    <a:pt x="2209" y="651"/>
                  </a:lnTo>
                  <a:lnTo>
                    <a:pt x="2209" y="636"/>
                  </a:lnTo>
                  <a:lnTo>
                    <a:pt x="2208" y="618"/>
                  </a:lnTo>
                  <a:lnTo>
                    <a:pt x="2218" y="609"/>
                  </a:lnTo>
                  <a:lnTo>
                    <a:pt x="2227" y="602"/>
                  </a:lnTo>
                  <a:lnTo>
                    <a:pt x="2237" y="597"/>
                  </a:lnTo>
                  <a:lnTo>
                    <a:pt x="2253" y="595"/>
                  </a:lnTo>
                  <a:close/>
                  <a:moveTo>
                    <a:pt x="2503" y="568"/>
                  </a:moveTo>
                  <a:lnTo>
                    <a:pt x="2506" y="571"/>
                  </a:lnTo>
                  <a:lnTo>
                    <a:pt x="2508" y="573"/>
                  </a:lnTo>
                  <a:lnTo>
                    <a:pt x="2510" y="575"/>
                  </a:lnTo>
                  <a:lnTo>
                    <a:pt x="2510" y="578"/>
                  </a:lnTo>
                  <a:lnTo>
                    <a:pt x="2510" y="582"/>
                  </a:lnTo>
                  <a:lnTo>
                    <a:pt x="2511" y="587"/>
                  </a:lnTo>
                  <a:lnTo>
                    <a:pt x="2510" y="590"/>
                  </a:lnTo>
                  <a:lnTo>
                    <a:pt x="2508" y="592"/>
                  </a:lnTo>
                  <a:lnTo>
                    <a:pt x="2508" y="594"/>
                  </a:lnTo>
                  <a:lnTo>
                    <a:pt x="2508" y="595"/>
                  </a:lnTo>
                  <a:lnTo>
                    <a:pt x="2508" y="597"/>
                  </a:lnTo>
                  <a:lnTo>
                    <a:pt x="2506" y="599"/>
                  </a:lnTo>
                  <a:lnTo>
                    <a:pt x="2504" y="601"/>
                  </a:lnTo>
                  <a:lnTo>
                    <a:pt x="2503" y="601"/>
                  </a:lnTo>
                  <a:lnTo>
                    <a:pt x="2501" y="601"/>
                  </a:lnTo>
                  <a:lnTo>
                    <a:pt x="2499" y="602"/>
                  </a:lnTo>
                  <a:lnTo>
                    <a:pt x="2496" y="602"/>
                  </a:lnTo>
                  <a:lnTo>
                    <a:pt x="2490" y="590"/>
                  </a:lnTo>
                  <a:lnTo>
                    <a:pt x="2487" y="585"/>
                  </a:lnTo>
                  <a:lnTo>
                    <a:pt x="2487" y="583"/>
                  </a:lnTo>
                  <a:lnTo>
                    <a:pt x="2489" y="582"/>
                  </a:lnTo>
                  <a:lnTo>
                    <a:pt x="2496" y="578"/>
                  </a:lnTo>
                  <a:lnTo>
                    <a:pt x="2503" y="568"/>
                  </a:lnTo>
                  <a:close/>
                  <a:moveTo>
                    <a:pt x="2583" y="529"/>
                  </a:moveTo>
                  <a:lnTo>
                    <a:pt x="2588" y="531"/>
                  </a:lnTo>
                  <a:lnTo>
                    <a:pt x="2590" y="531"/>
                  </a:lnTo>
                  <a:lnTo>
                    <a:pt x="2592" y="531"/>
                  </a:lnTo>
                  <a:lnTo>
                    <a:pt x="2593" y="533"/>
                  </a:lnTo>
                  <a:lnTo>
                    <a:pt x="2595" y="533"/>
                  </a:lnTo>
                  <a:lnTo>
                    <a:pt x="2592" y="538"/>
                  </a:lnTo>
                  <a:lnTo>
                    <a:pt x="2590" y="543"/>
                  </a:lnTo>
                  <a:lnTo>
                    <a:pt x="2588" y="548"/>
                  </a:lnTo>
                  <a:lnTo>
                    <a:pt x="2585" y="554"/>
                  </a:lnTo>
                  <a:lnTo>
                    <a:pt x="2579" y="557"/>
                  </a:lnTo>
                  <a:lnTo>
                    <a:pt x="2579" y="552"/>
                  </a:lnTo>
                  <a:lnTo>
                    <a:pt x="2578" y="552"/>
                  </a:lnTo>
                  <a:lnTo>
                    <a:pt x="2578" y="550"/>
                  </a:lnTo>
                  <a:lnTo>
                    <a:pt x="2578" y="550"/>
                  </a:lnTo>
                  <a:lnTo>
                    <a:pt x="2578" y="548"/>
                  </a:lnTo>
                  <a:lnTo>
                    <a:pt x="2576" y="545"/>
                  </a:lnTo>
                  <a:lnTo>
                    <a:pt x="2579" y="541"/>
                  </a:lnTo>
                  <a:lnTo>
                    <a:pt x="2581" y="538"/>
                  </a:lnTo>
                  <a:lnTo>
                    <a:pt x="2583" y="534"/>
                  </a:lnTo>
                  <a:lnTo>
                    <a:pt x="2583" y="529"/>
                  </a:lnTo>
                  <a:close/>
                  <a:moveTo>
                    <a:pt x="246" y="526"/>
                  </a:moveTo>
                  <a:lnTo>
                    <a:pt x="251" y="534"/>
                  </a:lnTo>
                  <a:lnTo>
                    <a:pt x="251" y="541"/>
                  </a:lnTo>
                  <a:lnTo>
                    <a:pt x="246" y="550"/>
                  </a:lnTo>
                  <a:lnTo>
                    <a:pt x="239" y="555"/>
                  </a:lnTo>
                  <a:lnTo>
                    <a:pt x="232" y="559"/>
                  </a:lnTo>
                  <a:lnTo>
                    <a:pt x="230" y="561"/>
                  </a:lnTo>
                  <a:lnTo>
                    <a:pt x="227" y="557"/>
                  </a:lnTo>
                  <a:lnTo>
                    <a:pt x="225" y="554"/>
                  </a:lnTo>
                  <a:lnTo>
                    <a:pt x="223" y="548"/>
                  </a:lnTo>
                  <a:lnTo>
                    <a:pt x="223" y="543"/>
                  </a:lnTo>
                  <a:lnTo>
                    <a:pt x="221" y="538"/>
                  </a:lnTo>
                  <a:lnTo>
                    <a:pt x="234" y="533"/>
                  </a:lnTo>
                  <a:lnTo>
                    <a:pt x="237" y="531"/>
                  </a:lnTo>
                  <a:lnTo>
                    <a:pt x="242" y="529"/>
                  </a:lnTo>
                  <a:lnTo>
                    <a:pt x="246" y="526"/>
                  </a:lnTo>
                  <a:close/>
                  <a:moveTo>
                    <a:pt x="2646" y="503"/>
                  </a:moveTo>
                  <a:lnTo>
                    <a:pt x="2660" y="510"/>
                  </a:lnTo>
                  <a:lnTo>
                    <a:pt x="2660" y="515"/>
                  </a:lnTo>
                  <a:lnTo>
                    <a:pt x="2656" y="515"/>
                  </a:lnTo>
                  <a:lnTo>
                    <a:pt x="2655" y="517"/>
                  </a:lnTo>
                  <a:lnTo>
                    <a:pt x="2651" y="519"/>
                  </a:lnTo>
                  <a:lnTo>
                    <a:pt x="2649" y="522"/>
                  </a:lnTo>
                  <a:lnTo>
                    <a:pt x="2646" y="520"/>
                  </a:lnTo>
                  <a:lnTo>
                    <a:pt x="2644" y="520"/>
                  </a:lnTo>
                  <a:lnTo>
                    <a:pt x="2644" y="520"/>
                  </a:lnTo>
                  <a:lnTo>
                    <a:pt x="2642" y="519"/>
                  </a:lnTo>
                  <a:lnTo>
                    <a:pt x="2641" y="519"/>
                  </a:lnTo>
                  <a:lnTo>
                    <a:pt x="2641" y="515"/>
                  </a:lnTo>
                  <a:lnTo>
                    <a:pt x="2641" y="512"/>
                  </a:lnTo>
                  <a:lnTo>
                    <a:pt x="2641" y="510"/>
                  </a:lnTo>
                  <a:lnTo>
                    <a:pt x="2641" y="510"/>
                  </a:lnTo>
                  <a:lnTo>
                    <a:pt x="2642" y="506"/>
                  </a:lnTo>
                  <a:lnTo>
                    <a:pt x="2646" y="503"/>
                  </a:lnTo>
                  <a:close/>
                  <a:moveTo>
                    <a:pt x="2272" y="494"/>
                  </a:moveTo>
                  <a:lnTo>
                    <a:pt x="2290" y="496"/>
                  </a:lnTo>
                  <a:lnTo>
                    <a:pt x="2304" y="499"/>
                  </a:lnTo>
                  <a:lnTo>
                    <a:pt x="2300" y="506"/>
                  </a:lnTo>
                  <a:lnTo>
                    <a:pt x="2298" y="512"/>
                  </a:lnTo>
                  <a:lnTo>
                    <a:pt x="2295" y="517"/>
                  </a:lnTo>
                  <a:lnTo>
                    <a:pt x="2291" y="522"/>
                  </a:lnTo>
                  <a:lnTo>
                    <a:pt x="2300" y="522"/>
                  </a:lnTo>
                  <a:lnTo>
                    <a:pt x="2304" y="519"/>
                  </a:lnTo>
                  <a:lnTo>
                    <a:pt x="2305" y="517"/>
                  </a:lnTo>
                  <a:lnTo>
                    <a:pt x="2309" y="515"/>
                  </a:lnTo>
                  <a:lnTo>
                    <a:pt x="2314" y="515"/>
                  </a:lnTo>
                  <a:lnTo>
                    <a:pt x="2314" y="522"/>
                  </a:lnTo>
                  <a:lnTo>
                    <a:pt x="2319" y="534"/>
                  </a:lnTo>
                  <a:lnTo>
                    <a:pt x="2316" y="545"/>
                  </a:lnTo>
                  <a:lnTo>
                    <a:pt x="2311" y="554"/>
                  </a:lnTo>
                  <a:lnTo>
                    <a:pt x="2307" y="561"/>
                  </a:lnTo>
                  <a:lnTo>
                    <a:pt x="2316" y="569"/>
                  </a:lnTo>
                  <a:lnTo>
                    <a:pt x="2325" y="582"/>
                  </a:lnTo>
                  <a:lnTo>
                    <a:pt x="2337" y="595"/>
                  </a:lnTo>
                  <a:lnTo>
                    <a:pt x="2347" y="611"/>
                  </a:lnTo>
                  <a:lnTo>
                    <a:pt x="2356" y="629"/>
                  </a:lnTo>
                  <a:lnTo>
                    <a:pt x="2363" y="644"/>
                  </a:lnTo>
                  <a:lnTo>
                    <a:pt x="2365" y="657"/>
                  </a:lnTo>
                  <a:lnTo>
                    <a:pt x="2361" y="669"/>
                  </a:lnTo>
                  <a:lnTo>
                    <a:pt x="2353" y="676"/>
                  </a:lnTo>
                  <a:lnTo>
                    <a:pt x="2342" y="683"/>
                  </a:lnTo>
                  <a:lnTo>
                    <a:pt x="2325" y="690"/>
                  </a:lnTo>
                  <a:lnTo>
                    <a:pt x="2304" y="695"/>
                  </a:lnTo>
                  <a:lnTo>
                    <a:pt x="2285" y="700"/>
                  </a:lnTo>
                  <a:lnTo>
                    <a:pt x="2269" y="702"/>
                  </a:lnTo>
                  <a:lnTo>
                    <a:pt x="2269" y="698"/>
                  </a:lnTo>
                  <a:lnTo>
                    <a:pt x="2279" y="683"/>
                  </a:lnTo>
                  <a:lnTo>
                    <a:pt x="2288" y="667"/>
                  </a:lnTo>
                  <a:lnTo>
                    <a:pt x="2283" y="667"/>
                  </a:lnTo>
                  <a:lnTo>
                    <a:pt x="2279" y="667"/>
                  </a:lnTo>
                  <a:lnTo>
                    <a:pt x="2276" y="665"/>
                  </a:lnTo>
                  <a:lnTo>
                    <a:pt x="2276" y="664"/>
                  </a:lnTo>
                  <a:lnTo>
                    <a:pt x="2274" y="662"/>
                  </a:lnTo>
                  <a:lnTo>
                    <a:pt x="2274" y="658"/>
                  </a:lnTo>
                  <a:lnTo>
                    <a:pt x="2272" y="653"/>
                  </a:lnTo>
                  <a:lnTo>
                    <a:pt x="2285" y="650"/>
                  </a:lnTo>
                  <a:lnTo>
                    <a:pt x="2281" y="646"/>
                  </a:lnTo>
                  <a:lnTo>
                    <a:pt x="2281" y="644"/>
                  </a:lnTo>
                  <a:lnTo>
                    <a:pt x="2279" y="643"/>
                  </a:lnTo>
                  <a:lnTo>
                    <a:pt x="2279" y="643"/>
                  </a:lnTo>
                  <a:lnTo>
                    <a:pt x="2279" y="641"/>
                  </a:lnTo>
                  <a:lnTo>
                    <a:pt x="2281" y="637"/>
                  </a:lnTo>
                  <a:lnTo>
                    <a:pt x="2283" y="630"/>
                  </a:lnTo>
                  <a:lnTo>
                    <a:pt x="2288" y="625"/>
                  </a:lnTo>
                  <a:lnTo>
                    <a:pt x="2291" y="622"/>
                  </a:lnTo>
                  <a:lnTo>
                    <a:pt x="2298" y="618"/>
                  </a:lnTo>
                  <a:lnTo>
                    <a:pt x="2304" y="615"/>
                  </a:lnTo>
                  <a:lnTo>
                    <a:pt x="2302" y="611"/>
                  </a:lnTo>
                  <a:lnTo>
                    <a:pt x="2302" y="609"/>
                  </a:lnTo>
                  <a:lnTo>
                    <a:pt x="2302" y="609"/>
                  </a:lnTo>
                  <a:lnTo>
                    <a:pt x="2300" y="608"/>
                  </a:lnTo>
                  <a:lnTo>
                    <a:pt x="2300" y="606"/>
                  </a:lnTo>
                  <a:lnTo>
                    <a:pt x="2298" y="602"/>
                  </a:lnTo>
                  <a:lnTo>
                    <a:pt x="2297" y="602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5" y="601"/>
                  </a:lnTo>
                  <a:lnTo>
                    <a:pt x="2291" y="599"/>
                  </a:lnTo>
                  <a:lnTo>
                    <a:pt x="2288" y="597"/>
                  </a:lnTo>
                  <a:lnTo>
                    <a:pt x="2286" y="597"/>
                  </a:lnTo>
                  <a:lnTo>
                    <a:pt x="2283" y="597"/>
                  </a:lnTo>
                  <a:lnTo>
                    <a:pt x="2279" y="595"/>
                  </a:lnTo>
                  <a:lnTo>
                    <a:pt x="2276" y="595"/>
                  </a:lnTo>
                  <a:lnTo>
                    <a:pt x="2276" y="594"/>
                  </a:lnTo>
                  <a:lnTo>
                    <a:pt x="2274" y="592"/>
                  </a:lnTo>
                  <a:lnTo>
                    <a:pt x="2274" y="590"/>
                  </a:lnTo>
                  <a:lnTo>
                    <a:pt x="2274" y="587"/>
                  </a:lnTo>
                  <a:lnTo>
                    <a:pt x="2272" y="583"/>
                  </a:lnTo>
                  <a:lnTo>
                    <a:pt x="2274" y="582"/>
                  </a:lnTo>
                  <a:lnTo>
                    <a:pt x="2274" y="580"/>
                  </a:lnTo>
                  <a:lnTo>
                    <a:pt x="2276" y="578"/>
                  </a:lnTo>
                  <a:lnTo>
                    <a:pt x="2276" y="576"/>
                  </a:lnTo>
                  <a:lnTo>
                    <a:pt x="2276" y="573"/>
                  </a:lnTo>
                  <a:lnTo>
                    <a:pt x="2272" y="573"/>
                  </a:lnTo>
                  <a:lnTo>
                    <a:pt x="2271" y="576"/>
                  </a:lnTo>
                  <a:lnTo>
                    <a:pt x="2271" y="578"/>
                  </a:lnTo>
                  <a:lnTo>
                    <a:pt x="2271" y="580"/>
                  </a:lnTo>
                  <a:lnTo>
                    <a:pt x="2269" y="580"/>
                  </a:lnTo>
                  <a:lnTo>
                    <a:pt x="2267" y="582"/>
                  </a:lnTo>
                  <a:lnTo>
                    <a:pt x="2265" y="583"/>
                  </a:lnTo>
                  <a:lnTo>
                    <a:pt x="2262" y="566"/>
                  </a:lnTo>
                  <a:lnTo>
                    <a:pt x="2258" y="550"/>
                  </a:lnTo>
                  <a:lnTo>
                    <a:pt x="2257" y="538"/>
                  </a:lnTo>
                  <a:lnTo>
                    <a:pt x="2260" y="529"/>
                  </a:lnTo>
                  <a:lnTo>
                    <a:pt x="2265" y="520"/>
                  </a:lnTo>
                  <a:lnTo>
                    <a:pt x="2271" y="510"/>
                  </a:lnTo>
                  <a:lnTo>
                    <a:pt x="2272" y="494"/>
                  </a:lnTo>
                  <a:close/>
                  <a:moveTo>
                    <a:pt x="29" y="458"/>
                  </a:moveTo>
                  <a:lnTo>
                    <a:pt x="49" y="458"/>
                  </a:lnTo>
                  <a:lnTo>
                    <a:pt x="49" y="465"/>
                  </a:lnTo>
                  <a:lnTo>
                    <a:pt x="45" y="465"/>
                  </a:lnTo>
                  <a:lnTo>
                    <a:pt x="45" y="468"/>
                  </a:lnTo>
                  <a:lnTo>
                    <a:pt x="40" y="466"/>
                  </a:lnTo>
                  <a:lnTo>
                    <a:pt x="36" y="463"/>
                  </a:lnTo>
                  <a:lnTo>
                    <a:pt x="33" y="461"/>
                  </a:lnTo>
                  <a:lnTo>
                    <a:pt x="29" y="458"/>
                  </a:lnTo>
                  <a:close/>
                  <a:moveTo>
                    <a:pt x="1239" y="403"/>
                  </a:moveTo>
                  <a:lnTo>
                    <a:pt x="1244" y="407"/>
                  </a:lnTo>
                  <a:lnTo>
                    <a:pt x="1249" y="412"/>
                  </a:lnTo>
                  <a:lnTo>
                    <a:pt x="1253" y="419"/>
                  </a:lnTo>
                  <a:lnTo>
                    <a:pt x="1255" y="426"/>
                  </a:lnTo>
                  <a:lnTo>
                    <a:pt x="1251" y="426"/>
                  </a:lnTo>
                  <a:lnTo>
                    <a:pt x="1248" y="428"/>
                  </a:lnTo>
                  <a:lnTo>
                    <a:pt x="1246" y="428"/>
                  </a:lnTo>
                  <a:lnTo>
                    <a:pt x="1241" y="430"/>
                  </a:lnTo>
                  <a:lnTo>
                    <a:pt x="1235" y="430"/>
                  </a:lnTo>
                  <a:lnTo>
                    <a:pt x="1235" y="426"/>
                  </a:lnTo>
                  <a:lnTo>
                    <a:pt x="1234" y="426"/>
                  </a:lnTo>
                  <a:lnTo>
                    <a:pt x="1234" y="424"/>
                  </a:lnTo>
                  <a:lnTo>
                    <a:pt x="1234" y="424"/>
                  </a:lnTo>
                  <a:lnTo>
                    <a:pt x="1232" y="423"/>
                  </a:lnTo>
                  <a:lnTo>
                    <a:pt x="1234" y="419"/>
                  </a:lnTo>
                  <a:lnTo>
                    <a:pt x="1234" y="417"/>
                  </a:lnTo>
                  <a:lnTo>
                    <a:pt x="1234" y="417"/>
                  </a:lnTo>
                  <a:lnTo>
                    <a:pt x="1234" y="416"/>
                  </a:lnTo>
                  <a:lnTo>
                    <a:pt x="1235" y="414"/>
                  </a:lnTo>
                  <a:lnTo>
                    <a:pt x="1239" y="403"/>
                  </a:lnTo>
                  <a:close/>
                  <a:moveTo>
                    <a:pt x="1209" y="391"/>
                  </a:moveTo>
                  <a:lnTo>
                    <a:pt x="1213" y="395"/>
                  </a:lnTo>
                  <a:lnTo>
                    <a:pt x="1215" y="397"/>
                  </a:lnTo>
                  <a:lnTo>
                    <a:pt x="1215" y="398"/>
                  </a:lnTo>
                  <a:lnTo>
                    <a:pt x="1216" y="402"/>
                  </a:lnTo>
                  <a:lnTo>
                    <a:pt x="1216" y="405"/>
                  </a:lnTo>
                  <a:lnTo>
                    <a:pt x="1216" y="410"/>
                  </a:lnTo>
                  <a:lnTo>
                    <a:pt x="1213" y="410"/>
                  </a:lnTo>
                  <a:lnTo>
                    <a:pt x="1213" y="414"/>
                  </a:lnTo>
                  <a:lnTo>
                    <a:pt x="1206" y="412"/>
                  </a:lnTo>
                  <a:lnTo>
                    <a:pt x="1199" y="410"/>
                  </a:lnTo>
                  <a:lnTo>
                    <a:pt x="1194" y="407"/>
                  </a:lnTo>
                  <a:lnTo>
                    <a:pt x="1190" y="407"/>
                  </a:lnTo>
                  <a:lnTo>
                    <a:pt x="1190" y="403"/>
                  </a:lnTo>
                  <a:lnTo>
                    <a:pt x="1197" y="400"/>
                  </a:lnTo>
                  <a:lnTo>
                    <a:pt x="1204" y="397"/>
                  </a:lnTo>
                  <a:lnTo>
                    <a:pt x="1209" y="391"/>
                  </a:lnTo>
                  <a:close/>
                  <a:moveTo>
                    <a:pt x="1286" y="360"/>
                  </a:moveTo>
                  <a:lnTo>
                    <a:pt x="1290" y="362"/>
                  </a:lnTo>
                  <a:lnTo>
                    <a:pt x="1290" y="362"/>
                  </a:lnTo>
                  <a:lnTo>
                    <a:pt x="1291" y="363"/>
                  </a:lnTo>
                  <a:lnTo>
                    <a:pt x="1291" y="363"/>
                  </a:lnTo>
                  <a:lnTo>
                    <a:pt x="1293" y="365"/>
                  </a:lnTo>
                  <a:lnTo>
                    <a:pt x="1297" y="365"/>
                  </a:lnTo>
                  <a:lnTo>
                    <a:pt x="1297" y="367"/>
                  </a:lnTo>
                  <a:lnTo>
                    <a:pt x="1297" y="369"/>
                  </a:lnTo>
                  <a:lnTo>
                    <a:pt x="1295" y="370"/>
                  </a:lnTo>
                  <a:lnTo>
                    <a:pt x="1295" y="370"/>
                  </a:lnTo>
                  <a:lnTo>
                    <a:pt x="1293" y="372"/>
                  </a:lnTo>
                  <a:lnTo>
                    <a:pt x="1291" y="374"/>
                  </a:lnTo>
                  <a:lnTo>
                    <a:pt x="1290" y="374"/>
                  </a:lnTo>
                  <a:lnTo>
                    <a:pt x="1288" y="376"/>
                  </a:lnTo>
                  <a:lnTo>
                    <a:pt x="1286" y="376"/>
                  </a:lnTo>
                  <a:lnTo>
                    <a:pt x="1283" y="376"/>
                  </a:lnTo>
                  <a:lnTo>
                    <a:pt x="1283" y="370"/>
                  </a:lnTo>
                  <a:lnTo>
                    <a:pt x="1283" y="367"/>
                  </a:lnTo>
                  <a:lnTo>
                    <a:pt x="1284" y="365"/>
                  </a:lnTo>
                  <a:lnTo>
                    <a:pt x="1286" y="360"/>
                  </a:lnTo>
                  <a:close/>
                  <a:moveTo>
                    <a:pt x="0" y="341"/>
                  </a:moveTo>
                  <a:lnTo>
                    <a:pt x="17" y="344"/>
                  </a:lnTo>
                  <a:lnTo>
                    <a:pt x="29" y="349"/>
                  </a:lnTo>
                  <a:lnTo>
                    <a:pt x="38" y="360"/>
                  </a:lnTo>
                  <a:lnTo>
                    <a:pt x="35" y="363"/>
                  </a:lnTo>
                  <a:lnTo>
                    <a:pt x="31" y="363"/>
                  </a:lnTo>
                  <a:lnTo>
                    <a:pt x="29" y="365"/>
                  </a:lnTo>
                  <a:lnTo>
                    <a:pt x="28" y="367"/>
                  </a:lnTo>
                  <a:lnTo>
                    <a:pt x="22" y="369"/>
                  </a:lnTo>
                  <a:lnTo>
                    <a:pt x="19" y="365"/>
                  </a:lnTo>
                  <a:lnTo>
                    <a:pt x="14" y="362"/>
                  </a:lnTo>
                  <a:lnTo>
                    <a:pt x="10" y="358"/>
                  </a:lnTo>
                  <a:lnTo>
                    <a:pt x="5" y="356"/>
                  </a:lnTo>
                  <a:lnTo>
                    <a:pt x="3" y="355"/>
                  </a:lnTo>
                  <a:lnTo>
                    <a:pt x="0" y="351"/>
                  </a:lnTo>
                  <a:lnTo>
                    <a:pt x="0" y="348"/>
                  </a:lnTo>
                  <a:lnTo>
                    <a:pt x="0" y="341"/>
                  </a:lnTo>
                  <a:close/>
                  <a:moveTo>
                    <a:pt x="1178" y="299"/>
                  </a:moveTo>
                  <a:lnTo>
                    <a:pt x="1178" y="307"/>
                  </a:lnTo>
                  <a:lnTo>
                    <a:pt x="1180" y="311"/>
                  </a:lnTo>
                  <a:lnTo>
                    <a:pt x="1181" y="314"/>
                  </a:lnTo>
                  <a:lnTo>
                    <a:pt x="1181" y="320"/>
                  </a:lnTo>
                  <a:lnTo>
                    <a:pt x="1181" y="327"/>
                  </a:lnTo>
                  <a:lnTo>
                    <a:pt x="1201" y="327"/>
                  </a:lnTo>
                  <a:lnTo>
                    <a:pt x="1218" y="346"/>
                  </a:lnTo>
                  <a:lnTo>
                    <a:pt x="1235" y="365"/>
                  </a:lnTo>
                  <a:lnTo>
                    <a:pt x="1235" y="367"/>
                  </a:lnTo>
                  <a:lnTo>
                    <a:pt x="1234" y="369"/>
                  </a:lnTo>
                  <a:lnTo>
                    <a:pt x="1234" y="370"/>
                  </a:lnTo>
                  <a:lnTo>
                    <a:pt x="1234" y="370"/>
                  </a:lnTo>
                  <a:lnTo>
                    <a:pt x="1232" y="372"/>
                  </a:lnTo>
                  <a:lnTo>
                    <a:pt x="1229" y="376"/>
                  </a:lnTo>
                  <a:lnTo>
                    <a:pt x="1227" y="377"/>
                  </a:lnTo>
                  <a:lnTo>
                    <a:pt x="1225" y="379"/>
                  </a:lnTo>
                  <a:lnTo>
                    <a:pt x="1223" y="379"/>
                  </a:lnTo>
                  <a:lnTo>
                    <a:pt x="1218" y="379"/>
                  </a:lnTo>
                  <a:lnTo>
                    <a:pt x="1213" y="381"/>
                  </a:lnTo>
                  <a:lnTo>
                    <a:pt x="1213" y="376"/>
                  </a:lnTo>
                  <a:lnTo>
                    <a:pt x="1213" y="370"/>
                  </a:lnTo>
                  <a:lnTo>
                    <a:pt x="1213" y="367"/>
                  </a:lnTo>
                  <a:lnTo>
                    <a:pt x="1213" y="365"/>
                  </a:lnTo>
                  <a:lnTo>
                    <a:pt x="1209" y="362"/>
                  </a:lnTo>
                  <a:lnTo>
                    <a:pt x="1206" y="360"/>
                  </a:lnTo>
                  <a:lnTo>
                    <a:pt x="1201" y="356"/>
                  </a:lnTo>
                  <a:lnTo>
                    <a:pt x="1195" y="370"/>
                  </a:lnTo>
                  <a:lnTo>
                    <a:pt x="1185" y="379"/>
                  </a:lnTo>
                  <a:lnTo>
                    <a:pt x="1171" y="384"/>
                  </a:lnTo>
                  <a:lnTo>
                    <a:pt x="1171" y="379"/>
                  </a:lnTo>
                  <a:lnTo>
                    <a:pt x="1171" y="376"/>
                  </a:lnTo>
                  <a:lnTo>
                    <a:pt x="1173" y="372"/>
                  </a:lnTo>
                  <a:lnTo>
                    <a:pt x="1171" y="369"/>
                  </a:lnTo>
                  <a:lnTo>
                    <a:pt x="1169" y="365"/>
                  </a:lnTo>
                  <a:lnTo>
                    <a:pt x="1167" y="360"/>
                  </a:lnTo>
                  <a:lnTo>
                    <a:pt x="1162" y="358"/>
                  </a:lnTo>
                  <a:lnTo>
                    <a:pt x="1159" y="356"/>
                  </a:lnTo>
                  <a:lnTo>
                    <a:pt x="1155" y="356"/>
                  </a:lnTo>
                  <a:lnTo>
                    <a:pt x="1152" y="355"/>
                  </a:lnTo>
                  <a:lnTo>
                    <a:pt x="1150" y="355"/>
                  </a:lnTo>
                  <a:lnTo>
                    <a:pt x="1146" y="353"/>
                  </a:lnTo>
                  <a:lnTo>
                    <a:pt x="1143" y="349"/>
                  </a:lnTo>
                  <a:lnTo>
                    <a:pt x="1153" y="337"/>
                  </a:lnTo>
                  <a:lnTo>
                    <a:pt x="1160" y="323"/>
                  </a:lnTo>
                  <a:lnTo>
                    <a:pt x="1167" y="309"/>
                  </a:lnTo>
                  <a:lnTo>
                    <a:pt x="1178" y="299"/>
                  </a:lnTo>
                  <a:close/>
                  <a:moveTo>
                    <a:pt x="2150" y="269"/>
                  </a:moveTo>
                  <a:lnTo>
                    <a:pt x="2152" y="273"/>
                  </a:lnTo>
                  <a:lnTo>
                    <a:pt x="2154" y="276"/>
                  </a:lnTo>
                  <a:lnTo>
                    <a:pt x="2155" y="278"/>
                  </a:lnTo>
                  <a:lnTo>
                    <a:pt x="2155" y="281"/>
                  </a:lnTo>
                  <a:lnTo>
                    <a:pt x="2157" y="285"/>
                  </a:lnTo>
                  <a:lnTo>
                    <a:pt x="2157" y="292"/>
                  </a:lnTo>
                  <a:lnTo>
                    <a:pt x="2157" y="297"/>
                  </a:lnTo>
                  <a:lnTo>
                    <a:pt x="2159" y="311"/>
                  </a:lnTo>
                  <a:lnTo>
                    <a:pt x="2161" y="327"/>
                  </a:lnTo>
                  <a:lnTo>
                    <a:pt x="2161" y="341"/>
                  </a:lnTo>
                  <a:lnTo>
                    <a:pt x="2141" y="351"/>
                  </a:lnTo>
                  <a:lnTo>
                    <a:pt x="2119" y="360"/>
                  </a:lnTo>
                  <a:lnTo>
                    <a:pt x="2098" y="370"/>
                  </a:lnTo>
                  <a:lnTo>
                    <a:pt x="2080" y="384"/>
                  </a:lnTo>
                  <a:lnTo>
                    <a:pt x="2075" y="381"/>
                  </a:lnTo>
                  <a:lnTo>
                    <a:pt x="2066" y="377"/>
                  </a:lnTo>
                  <a:lnTo>
                    <a:pt x="2054" y="370"/>
                  </a:lnTo>
                  <a:lnTo>
                    <a:pt x="2044" y="365"/>
                  </a:lnTo>
                  <a:lnTo>
                    <a:pt x="2035" y="360"/>
                  </a:lnTo>
                  <a:lnTo>
                    <a:pt x="2031" y="356"/>
                  </a:lnTo>
                  <a:lnTo>
                    <a:pt x="2033" y="355"/>
                  </a:lnTo>
                  <a:lnTo>
                    <a:pt x="2035" y="353"/>
                  </a:lnTo>
                  <a:lnTo>
                    <a:pt x="2035" y="353"/>
                  </a:lnTo>
                  <a:lnTo>
                    <a:pt x="2037" y="351"/>
                  </a:lnTo>
                  <a:lnTo>
                    <a:pt x="2037" y="349"/>
                  </a:lnTo>
                  <a:lnTo>
                    <a:pt x="2038" y="346"/>
                  </a:lnTo>
                  <a:lnTo>
                    <a:pt x="2033" y="342"/>
                  </a:lnTo>
                  <a:lnTo>
                    <a:pt x="2026" y="341"/>
                  </a:lnTo>
                  <a:lnTo>
                    <a:pt x="2021" y="337"/>
                  </a:lnTo>
                  <a:lnTo>
                    <a:pt x="2016" y="334"/>
                  </a:lnTo>
                  <a:lnTo>
                    <a:pt x="2019" y="334"/>
                  </a:lnTo>
                  <a:lnTo>
                    <a:pt x="2023" y="330"/>
                  </a:lnTo>
                  <a:lnTo>
                    <a:pt x="2024" y="328"/>
                  </a:lnTo>
                  <a:lnTo>
                    <a:pt x="2026" y="328"/>
                  </a:lnTo>
                  <a:lnTo>
                    <a:pt x="2028" y="327"/>
                  </a:lnTo>
                  <a:lnTo>
                    <a:pt x="2033" y="327"/>
                  </a:lnTo>
                  <a:lnTo>
                    <a:pt x="2038" y="327"/>
                  </a:lnTo>
                  <a:lnTo>
                    <a:pt x="2038" y="314"/>
                  </a:lnTo>
                  <a:lnTo>
                    <a:pt x="2012" y="314"/>
                  </a:lnTo>
                  <a:lnTo>
                    <a:pt x="2007" y="304"/>
                  </a:lnTo>
                  <a:lnTo>
                    <a:pt x="2016" y="297"/>
                  </a:lnTo>
                  <a:lnTo>
                    <a:pt x="2023" y="290"/>
                  </a:lnTo>
                  <a:lnTo>
                    <a:pt x="2031" y="287"/>
                  </a:lnTo>
                  <a:lnTo>
                    <a:pt x="2045" y="283"/>
                  </a:lnTo>
                  <a:lnTo>
                    <a:pt x="2051" y="288"/>
                  </a:lnTo>
                  <a:lnTo>
                    <a:pt x="2054" y="294"/>
                  </a:lnTo>
                  <a:lnTo>
                    <a:pt x="2058" y="297"/>
                  </a:lnTo>
                  <a:lnTo>
                    <a:pt x="2061" y="304"/>
                  </a:lnTo>
                  <a:lnTo>
                    <a:pt x="2072" y="295"/>
                  </a:lnTo>
                  <a:lnTo>
                    <a:pt x="2082" y="288"/>
                  </a:lnTo>
                  <a:lnTo>
                    <a:pt x="2096" y="283"/>
                  </a:lnTo>
                  <a:lnTo>
                    <a:pt x="2098" y="288"/>
                  </a:lnTo>
                  <a:lnTo>
                    <a:pt x="2101" y="290"/>
                  </a:lnTo>
                  <a:lnTo>
                    <a:pt x="2101" y="292"/>
                  </a:lnTo>
                  <a:lnTo>
                    <a:pt x="2103" y="292"/>
                  </a:lnTo>
                  <a:lnTo>
                    <a:pt x="2105" y="292"/>
                  </a:lnTo>
                  <a:lnTo>
                    <a:pt x="2108" y="292"/>
                  </a:lnTo>
                  <a:lnTo>
                    <a:pt x="2117" y="287"/>
                  </a:lnTo>
                  <a:lnTo>
                    <a:pt x="2122" y="281"/>
                  </a:lnTo>
                  <a:lnTo>
                    <a:pt x="2129" y="276"/>
                  </a:lnTo>
                  <a:lnTo>
                    <a:pt x="2136" y="271"/>
                  </a:lnTo>
                  <a:lnTo>
                    <a:pt x="2150" y="269"/>
                  </a:lnTo>
                  <a:close/>
                  <a:moveTo>
                    <a:pt x="1302" y="206"/>
                  </a:moveTo>
                  <a:lnTo>
                    <a:pt x="1305" y="208"/>
                  </a:lnTo>
                  <a:lnTo>
                    <a:pt x="1307" y="210"/>
                  </a:lnTo>
                  <a:lnTo>
                    <a:pt x="1309" y="210"/>
                  </a:lnTo>
                  <a:lnTo>
                    <a:pt x="1311" y="211"/>
                  </a:lnTo>
                  <a:lnTo>
                    <a:pt x="1311" y="213"/>
                  </a:lnTo>
                  <a:lnTo>
                    <a:pt x="1311" y="215"/>
                  </a:lnTo>
                  <a:lnTo>
                    <a:pt x="1312" y="218"/>
                  </a:lnTo>
                  <a:lnTo>
                    <a:pt x="1316" y="224"/>
                  </a:lnTo>
                  <a:lnTo>
                    <a:pt x="1318" y="229"/>
                  </a:lnTo>
                  <a:lnTo>
                    <a:pt x="1319" y="234"/>
                  </a:lnTo>
                  <a:lnTo>
                    <a:pt x="1321" y="241"/>
                  </a:lnTo>
                  <a:lnTo>
                    <a:pt x="1316" y="243"/>
                  </a:lnTo>
                  <a:lnTo>
                    <a:pt x="1311" y="245"/>
                  </a:lnTo>
                  <a:lnTo>
                    <a:pt x="1305" y="245"/>
                  </a:lnTo>
                  <a:lnTo>
                    <a:pt x="1297" y="246"/>
                  </a:lnTo>
                  <a:lnTo>
                    <a:pt x="1295" y="238"/>
                  </a:lnTo>
                  <a:lnTo>
                    <a:pt x="1293" y="229"/>
                  </a:lnTo>
                  <a:lnTo>
                    <a:pt x="1293" y="218"/>
                  </a:lnTo>
                  <a:lnTo>
                    <a:pt x="1297" y="215"/>
                  </a:lnTo>
                  <a:lnTo>
                    <a:pt x="1298" y="211"/>
                  </a:lnTo>
                  <a:lnTo>
                    <a:pt x="1302" y="206"/>
                  </a:lnTo>
                  <a:close/>
                  <a:moveTo>
                    <a:pt x="1604" y="177"/>
                  </a:moveTo>
                  <a:lnTo>
                    <a:pt x="1611" y="180"/>
                  </a:lnTo>
                  <a:lnTo>
                    <a:pt x="1618" y="184"/>
                  </a:lnTo>
                  <a:lnTo>
                    <a:pt x="1621" y="187"/>
                  </a:lnTo>
                  <a:lnTo>
                    <a:pt x="1626" y="191"/>
                  </a:lnTo>
                  <a:lnTo>
                    <a:pt x="1632" y="196"/>
                  </a:lnTo>
                  <a:lnTo>
                    <a:pt x="1630" y="199"/>
                  </a:lnTo>
                  <a:lnTo>
                    <a:pt x="1630" y="199"/>
                  </a:lnTo>
                  <a:lnTo>
                    <a:pt x="1630" y="201"/>
                  </a:lnTo>
                  <a:lnTo>
                    <a:pt x="1628" y="201"/>
                  </a:lnTo>
                  <a:lnTo>
                    <a:pt x="1628" y="203"/>
                  </a:lnTo>
                  <a:lnTo>
                    <a:pt x="1625" y="206"/>
                  </a:lnTo>
                  <a:lnTo>
                    <a:pt x="1625" y="208"/>
                  </a:lnTo>
                  <a:lnTo>
                    <a:pt x="1623" y="208"/>
                  </a:lnTo>
                  <a:lnTo>
                    <a:pt x="1621" y="208"/>
                  </a:lnTo>
                  <a:lnTo>
                    <a:pt x="1619" y="210"/>
                  </a:lnTo>
                  <a:lnTo>
                    <a:pt x="1616" y="211"/>
                  </a:lnTo>
                  <a:lnTo>
                    <a:pt x="1611" y="206"/>
                  </a:lnTo>
                  <a:lnTo>
                    <a:pt x="1606" y="201"/>
                  </a:lnTo>
                  <a:lnTo>
                    <a:pt x="1599" y="196"/>
                  </a:lnTo>
                  <a:lnTo>
                    <a:pt x="1593" y="192"/>
                  </a:lnTo>
                  <a:lnTo>
                    <a:pt x="1597" y="180"/>
                  </a:lnTo>
                  <a:lnTo>
                    <a:pt x="1600" y="180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4" y="177"/>
                  </a:lnTo>
                  <a:close/>
                  <a:moveTo>
                    <a:pt x="2963" y="170"/>
                  </a:moveTo>
                  <a:lnTo>
                    <a:pt x="2979" y="170"/>
                  </a:lnTo>
                  <a:lnTo>
                    <a:pt x="2979" y="177"/>
                  </a:lnTo>
                  <a:lnTo>
                    <a:pt x="2976" y="177"/>
                  </a:lnTo>
                  <a:lnTo>
                    <a:pt x="2972" y="180"/>
                  </a:lnTo>
                  <a:lnTo>
                    <a:pt x="2970" y="180"/>
                  </a:lnTo>
                  <a:lnTo>
                    <a:pt x="2967" y="180"/>
                  </a:lnTo>
                  <a:lnTo>
                    <a:pt x="2967" y="178"/>
                  </a:lnTo>
                  <a:lnTo>
                    <a:pt x="2965" y="175"/>
                  </a:lnTo>
                  <a:lnTo>
                    <a:pt x="2965" y="173"/>
                  </a:lnTo>
                  <a:lnTo>
                    <a:pt x="2963" y="171"/>
                  </a:lnTo>
                  <a:lnTo>
                    <a:pt x="2963" y="170"/>
                  </a:lnTo>
                  <a:close/>
                  <a:moveTo>
                    <a:pt x="989" y="149"/>
                  </a:moveTo>
                  <a:lnTo>
                    <a:pt x="1005" y="159"/>
                  </a:lnTo>
                  <a:lnTo>
                    <a:pt x="1019" y="171"/>
                  </a:lnTo>
                  <a:lnTo>
                    <a:pt x="1033" y="184"/>
                  </a:lnTo>
                  <a:lnTo>
                    <a:pt x="1028" y="184"/>
                  </a:lnTo>
                  <a:lnTo>
                    <a:pt x="1024" y="189"/>
                  </a:lnTo>
                  <a:lnTo>
                    <a:pt x="1021" y="191"/>
                  </a:lnTo>
                  <a:lnTo>
                    <a:pt x="1016" y="191"/>
                  </a:lnTo>
                  <a:lnTo>
                    <a:pt x="1010" y="192"/>
                  </a:lnTo>
                  <a:lnTo>
                    <a:pt x="1002" y="192"/>
                  </a:lnTo>
                  <a:lnTo>
                    <a:pt x="995" y="185"/>
                  </a:lnTo>
                  <a:lnTo>
                    <a:pt x="988" y="180"/>
                  </a:lnTo>
                  <a:lnTo>
                    <a:pt x="979" y="177"/>
                  </a:lnTo>
                  <a:lnTo>
                    <a:pt x="979" y="173"/>
                  </a:lnTo>
                  <a:lnTo>
                    <a:pt x="995" y="164"/>
                  </a:lnTo>
                  <a:lnTo>
                    <a:pt x="993" y="161"/>
                  </a:lnTo>
                  <a:lnTo>
                    <a:pt x="991" y="159"/>
                  </a:lnTo>
                  <a:lnTo>
                    <a:pt x="991" y="156"/>
                  </a:lnTo>
                  <a:lnTo>
                    <a:pt x="989" y="149"/>
                  </a:lnTo>
                  <a:close/>
                  <a:moveTo>
                    <a:pt x="4822" y="100"/>
                  </a:moveTo>
                  <a:lnTo>
                    <a:pt x="4826" y="105"/>
                  </a:lnTo>
                  <a:lnTo>
                    <a:pt x="4829" y="109"/>
                  </a:lnTo>
                  <a:lnTo>
                    <a:pt x="4833" y="109"/>
                  </a:lnTo>
                  <a:lnTo>
                    <a:pt x="4835" y="110"/>
                  </a:lnTo>
                  <a:lnTo>
                    <a:pt x="4836" y="110"/>
                  </a:lnTo>
                  <a:lnTo>
                    <a:pt x="4840" y="110"/>
                  </a:lnTo>
                  <a:lnTo>
                    <a:pt x="4842" y="110"/>
                  </a:lnTo>
                  <a:lnTo>
                    <a:pt x="4843" y="110"/>
                  </a:lnTo>
                  <a:lnTo>
                    <a:pt x="4847" y="112"/>
                  </a:lnTo>
                  <a:lnTo>
                    <a:pt x="4849" y="115"/>
                  </a:lnTo>
                  <a:lnTo>
                    <a:pt x="4842" y="121"/>
                  </a:lnTo>
                  <a:lnTo>
                    <a:pt x="4835" y="126"/>
                  </a:lnTo>
                  <a:lnTo>
                    <a:pt x="4800" y="129"/>
                  </a:lnTo>
                  <a:lnTo>
                    <a:pt x="4800" y="115"/>
                  </a:lnTo>
                  <a:lnTo>
                    <a:pt x="4805" y="110"/>
                  </a:lnTo>
                  <a:lnTo>
                    <a:pt x="4810" y="107"/>
                  </a:lnTo>
                  <a:lnTo>
                    <a:pt x="4815" y="103"/>
                  </a:lnTo>
                  <a:lnTo>
                    <a:pt x="4822" y="100"/>
                  </a:lnTo>
                  <a:close/>
                  <a:moveTo>
                    <a:pt x="1063" y="72"/>
                  </a:moveTo>
                  <a:lnTo>
                    <a:pt x="1064" y="79"/>
                  </a:lnTo>
                  <a:lnTo>
                    <a:pt x="1064" y="84"/>
                  </a:lnTo>
                  <a:lnTo>
                    <a:pt x="1066" y="86"/>
                  </a:lnTo>
                  <a:lnTo>
                    <a:pt x="1068" y="88"/>
                  </a:lnTo>
                  <a:lnTo>
                    <a:pt x="1070" y="89"/>
                  </a:lnTo>
                  <a:lnTo>
                    <a:pt x="1073" y="93"/>
                  </a:lnTo>
                  <a:lnTo>
                    <a:pt x="1075" y="96"/>
                  </a:lnTo>
                  <a:lnTo>
                    <a:pt x="1073" y="100"/>
                  </a:lnTo>
                  <a:lnTo>
                    <a:pt x="1071" y="105"/>
                  </a:lnTo>
                  <a:lnTo>
                    <a:pt x="1070" y="109"/>
                  </a:lnTo>
                  <a:lnTo>
                    <a:pt x="1068" y="112"/>
                  </a:lnTo>
                  <a:lnTo>
                    <a:pt x="1066" y="119"/>
                  </a:lnTo>
                  <a:lnTo>
                    <a:pt x="1073" y="121"/>
                  </a:lnTo>
                  <a:lnTo>
                    <a:pt x="1077" y="124"/>
                  </a:lnTo>
                  <a:lnTo>
                    <a:pt x="1080" y="128"/>
                  </a:lnTo>
                  <a:lnTo>
                    <a:pt x="1082" y="131"/>
                  </a:lnTo>
                  <a:lnTo>
                    <a:pt x="1082" y="138"/>
                  </a:lnTo>
                  <a:lnTo>
                    <a:pt x="1082" y="145"/>
                  </a:lnTo>
                  <a:lnTo>
                    <a:pt x="1077" y="149"/>
                  </a:lnTo>
                  <a:lnTo>
                    <a:pt x="1073" y="152"/>
                  </a:lnTo>
                  <a:lnTo>
                    <a:pt x="1071" y="157"/>
                  </a:lnTo>
                  <a:lnTo>
                    <a:pt x="1070" y="163"/>
                  </a:lnTo>
                  <a:lnTo>
                    <a:pt x="1066" y="170"/>
                  </a:lnTo>
                  <a:lnTo>
                    <a:pt x="1091" y="170"/>
                  </a:lnTo>
                  <a:lnTo>
                    <a:pt x="1091" y="185"/>
                  </a:lnTo>
                  <a:lnTo>
                    <a:pt x="1094" y="199"/>
                  </a:lnTo>
                  <a:lnTo>
                    <a:pt x="1105" y="199"/>
                  </a:lnTo>
                  <a:lnTo>
                    <a:pt x="1110" y="194"/>
                  </a:lnTo>
                  <a:lnTo>
                    <a:pt x="1115" y="189"/>
                  </a:lnTo>
                  <a:lnTo>
                    <a:pt x="1120" y="184"/>
                  </a:lnTo>
                  <a:lnTo>
                    <a:pt x="1129" y="180"/>
                  </a:lnTo>
                  <a:lnTo>
                    <a:pt x="1129" y="191"/>
                  </a:lnTo>
                  <a:lnTo>
                    <a:pt x="1127" y="205"/>
                  </a:lnTo>
                  <a:lnTo>
                    <a:pt x="1126" y="217"/>
                  </a:lnTo>
                  <a:lnTo>
                    <a:pt x="1126" y="225"/>
                  </a:lnTo>
                  <a:lnTo>
                    <a:pt x="1124" y="231"/>
                  </a:lnTo>
                  <a:lnTo>
                    <a:pt x="1127" y="234"/>
                  </a:lnTo>
                  <a:lnTo>
                    <a:pt x="1129" y="236"/>
                  </a:lnTo>
                  <a:lnTo>
                    <a:pt x="1131" y="238"/>
                  </a:lnTo>
                  <a:lnTo>
                    <a:pt x="1134" y="239"/>
                  </a:lnTo>
                  <a:lnTo>
                    <a:pt x="1139" y="241"/>
                  </a:lnTo>
                  <a:lnTo>
                    <a:pt x="1148" y="227"/>
                  </a:lnTo>
                  <a:lnTo>
                    <a:pt x="1155" y="211"/>
                  </a:lnTo>
                  <a:lnTo>
                    <a:pt x="1155" y="199"/>
                  </a:lnTo>
                  <a:lnTo>
                    <a:pt x="1153" y="187"/>
                  </a:lnTo>
                  <a:lnTo>
                    <a:pt x="1153" y="175"/>
                  </a:lnTo>
                  <a:lnTo>
                    <a:pt x="1157" y="163"/>
                  </a:lnTo>
                  <a:lnTo>
                    <a:pt x="1167" y="154"/>
                  </a:lnTo>
                  <a:lnTo>
                    <a:pt x="1171" y="150"/>
                  </a:lnTo>
                  <a:lnTo>
                    <a:pt x="1174" y="150"/>
                  </a:lnTo>
                  <a:lnTo>
                    <a:pt x="1178" y="152"/>
                  </a:lnTo>
                  <a:lnTo>
                    <a:pt x="1181" y="154"/>
                  </a:lnTo>
                  <a:lnTo>
                    <a:pt x="1183" y="157"/>
                  </a:lnTo>
                  <a:lnTo>
                    <a:pt x="1187" y="161"/>
                  </a:lnTo>
                  <a:lnTo>
                    <a:pt x="1188" y="164"/>
                  </a:lnTo>
                  <a:lnTo>
                    <a:pt x="1192" y="166"/>
                  </a:lnTo>
                  <a:lnTo>
                    <a:pt x="1194" y="170"/>
                  </a:lnTo>
                  <a:lnTo>
                    <a:pt x="1201" y="170"/>
                  </a:lnTo>
                  <a:lnTo>
                    <a:pt x="1209" y="166"/>
                  </a:lnTo>
                  <a:lnTo>
                    <a:pt x="1218" y="164"/>
                  </a:lnTo>
                  <a:lnTo>
                    <a:pt x="1225" y="170"/>
                  </a:lnTo>
                  <a:lnTo>
                    <a:pt x="1225" y="184"/>
                  </a:lnTo>
                  <a:lnTo>
                    <a:pt x="1225" y="191"/>
                  </a:lnTo>
                  <a:lnTo>
                    <a:pt x="1223" y="203"/>
                  </a:lnTo>
                  <a:lnTo>
                    <a:pt x="1222" y="218"/>
                  </a:lnTo>
                  <a:lnTo>
                    <a:pt x="1218" y="236"/>
                  </a:lnTo>
                  <a:lnTo>
                    <a:pt x="1215" y="250"/>
                  </a:lnTo>
                  <a:lnTo>
                    <a:pt x="1213" y="260"/>
                  </a:lnTo>
                  <a:lnTo>
                    <a:pt x="1206" y="260"/>
                  </a:lnTo>
                  <a:lnTo>
                    <a:pt x="1202" y="259"/>
                  </a:lnTo>
                  <a:lnTo>
                    <a:pt x="1199" y="257"/>
                  </a:lnTo>
                  <a:lnTo>
                    <a:pt x="1195" y="255"/>
                  </a:lnTo>
                  <a:lnTo>
                    <a:pt x="1190" y="253"/>
                  </a:lnTo>
                  <a:lnTo>
                    <a:pt x="1190" y="257"/>
                  </a:lnTo>
                  <a:lnTo>
                    <a:pt x="1192" y="259"/>
                  </a:lnTo>
                  <a:lnTo>
                    <a:pt x="1194" y="260"/>
                  </a:lnTo>
                  <a:lnTo>
                    <a:pt x="1195" y="262"/>
                  </a:lnTo>
                  <a:lnTo>
                    <a:pt x="1195" y="264"/>
                  </a:lnTo>
                  <a:lnTo>
                    <a:pt x="1197" y="267"/>
                  </a:lnTo>
                  <a:lnTo>
                    <a:pt x="1197" y="273"/>
                  </a:lnTo>
                  <a:lnTo>
                    <a:pt x="1148" y="276"/>
                  </a:lnTo>
                  <a:lnTo>
                    <a:pt x="1148" y="280"/>
                  </a:lnTo>
                  <a:lnTo>
                    <a:pt x="1152" y="290"/>
                  </a:lnTo>
                  <a:lnTo>
                    <a:pt x="1150" y="301"/>
                  </a:lnTo>
                  <a:lnTo>
                    <a:pt x="1148" y="318"/>
                  </a:lnTo>
                  <a:lnTo>
                    <a:pt x="1139" y="318"/>
                  </a:lnTo>
                  <a:lnTo>
                    <a:pt x="1127" y="311"/>
                  </a:lnTo>
                  <a:lnTo>
                    <a:pt x="1110" y="307"/>
                  </a:lnTo>
                  <a:lnTo>
                    <a:pt x="1110" y="311"/>
                  </a:lnTo>
                  <a:lnTo>
                    <a:pt x="1113" y="311"/>
                  </a:lnTo>
                  <a:lnTo>
                    <a:pt x="1117" y="314"/>
                  </a:lnTo>
                  <a:lnTo>
                    <a:pt x="1119" y="316"/>
                  </a:lnTo>
                  <a:lnTo>
                    <a:pt x="1120" y="318"/>
                  </a:lnTo>
                  <a:lnTo>
                    <a:pt x="1122" y="320"/>
                  </a:lnTo>
                  <a:lnTo>
                    <a:pt x="1124" y="325"/>
                  </a:lnTo>
                  <a:lnTo>
                    <a:pt x="1124" y="330"/>
                  </a:lnTo>
                  <a:lnTo>
                    <a:pt x="1122" y="334"/>
                  </a:lnTo>
                  <a:lnTo>
                    <a:pt x="1119" y="337"/>
                  </a:lnTo>
                  <a:lnTo>
                    <a:pt x="1117" y="341"/>
                  </a:lnTo>
                  <a:lnTo>
                    <a:pt x="1108" y="348"/>
                  </a:lnTo>
                  <a:lnTo>
                    <a:pt x="1101" y="355"/>
                  </a:lnTo>
                  <a:lnTo>
                    <a:pt x="1098" y="363"/>
                  </a:lnTo>
                  <a:lnTo>
                    <a:pt x="1094" y="376"/>
                  </a:lnTo>
                  <a:lnTo>
                    <a:pt x="1087" y="376"/>
                  </a:lnTo>
                  <a:lnTo>
                    <a:pt x="1082" y="374"/>
                  </a:lnTo>
                  <a:lnTo>
                    <a:pt x="1077" y="372"/>
                  </a:lnTo>
                  <a:lnTo>
                    <a:pt x="1073" y="370"/>
                  </a:lnTo>
                  <a:lnTo>
                    <a:pt x="1066" y="369"/>
                  </a:lnTo>
                  <a:lnTo>
                    <a:pt x="1066" y="372"/>
                  </a:lnTo>
                  <a:lnTo>
                    <a:pt x="1075" y="372"/>
                  </a:lnTo>
                  <a:lnTo>
                    <a:pt x="1077" y="376"/>
                  </a:lnTo>
                  <a:lnTo>
                    <a:pt x="1078" y="379"/>
                  </a:lnTo>
                  <a:lnTo>
                    <a:pt x="1080" y="381"/>
                  </a:lnTo>
                  <a:lnTo>
                    <a:pt x="1080" y="384"/>
                  </a:lnTo>
                  <a:lnTo>
                    <a:pt x="1082" y="390"/>
                  </a:lnTo>
                  <a:lnTo>
                    <a:pt x="1082" y="395"/>
                  </a:lnTo>
                  <a:lnTo>
                    <a:pt x="1066" y="400"/>
                  </a:lnTo>
                  <a:lnTo>
                    <a:pt x="1052" y="409"/>
                  </a:lnTo>
                  <a:lnTo>
                    <a:pt x="1043" y="419"/>
                  </a:lnTo>
                  <a:lnTo>
                    <a:pt x="1037" y="435"/>
                  </a:lnTo>
                  <a:lnTo>
                    <a:pt x="1037" y="458"/>
                  </a:lnTo>
                  <a:lnTo>
                    <a:pt x="1043" y="472"/>
                  </a:lnTo>
                  <a:lnTo>
                    <a:pt x="1047" y="491"/>
                  </a:lnTo>
                  <a:lnTo>
                    <a:pt x="1047" y="510"/>
                  </a:lnTo>
                  <a:lnTo>
                    <a:pt x="1066" y="510"/>
                  </a:lnTo>
                  <a:lnTo>
                    <a:pt x="1066" y="519"/>
                  </a:lnTo>
                  <a:lnTo>
                    <a:pt x="1070" y="522"/>
                  </a:lnTo>
                  <a:lnTo>
                    <a:pt x="1070" y="526"/>
                  </a:lnTo>
                  <a:lnTo>
                    <a:pt x="1070" y="529"/>
                  </a:lnTo>
                  <a:lnTo>
                    <a:pt x="1070" y="531"/>
                  </a:lnTo>
                  <a:lnTo>
                    <a:pt x="1070" y="533"/>
                  </a:lnTo>
                  <a:lnTo>
                    <a:pt x="1070" y="534"/>
                  </a:lnTo>
                  <a:lnTo>
                    <a:pt x="1071" y="536"/>
                  </a:lnTo>
                  <a:lnTo>
                    <a:pt x="1077" y="536"/>
                  </a:lnTo>
                  <a:lnTo>
                    <a:pt x="1082" y="538"/>
                  </a:lnTo>
                  <a:lnTo>
                    <a:pt x="1094" y="536"/>
                  </a:lnTo>
                  <a:lnTo>
                    <a:pt x="1106" y="541"/>
                  </a:lnTo>
                  <a:lnTo>
                    <a:pt x="1119" y="550"/>
                  </a:lnTo>
                  <a:lnTo>
                    <a:pt x="1131" y="562"/>
                  </a:lnTo>
                  <a:lnTo>
                    <a:pt x="1141" y="573"/>
                  </a:lnTo>
                  <a:lnTo>
                    <a:pt x="1152" y="580"/>
                  </a:lnTo>
                  <a:lnTo>
                    <a:pt x="1157" y="582"/>
                  </a:lnTo>
                  <a:lnTo>
                    <a:pt x="1160" y="583"/>
                  </a:lnTo>
                  <a:lnTo>
                    <a:pt x="1164" y="582"/>
                  </a:lnTo>
                  <a:lnTo>
                    <a:pt x="1167" y="582"/>
                  </a:lnTo>
                  <a:lnTo>
                    <a:pt x="1169" y="580"/>
                  </a:lnTo>
                  <a:lnTo>
                    <a:pt x="1173" y="578"/>
                  </a:lnTo>
                  <a:lnTo>
                    <a:pt x="1174" y="576"/>
                  </a:lnTo>
                  <a:lnTo>
                    <a:pt x="1178" y="576"/>
                  </a:lnTo>
                  <a:lnTo>
                    <a:pt x="1206" y="583"/>
                  </a:lnTo>
                  <a:lnTo>
                    <a:pt x="1209" y="602"/>
                  </a:lnTo>
                  <a:lnTo>
                    <a:pt x="1213" y="616"/>
                  </a:lnTo>
                  <a:lnTo>
                    <a:pt x="1215" y="627"/>
                  </a:lnTo>
                  <a:lnTo>
                    <a:pt x="1216" y="637"/>
                  </a:lnTo>
                  <a:lnTo>
                    <a:pt x="1220" y="648"/>
                  </a:lnTo>
                  <a:lnTo>
                    <a:pt x="1229" y="660"/>
                  </a:lnTo>
                  <a:lnTo>
                    <a:pt x="1239" y="676"/>
                  </a:lnTo>
                  <a:lnTo>
                    <a:pt x="1242" y="674"/>
                  </a:lnTo>
                  <a:lnTo>
                    <a:pt x="1244" y="674"/>
                  </a:lnTo>
                  <a:lnTo>
                    <a:pt x="1244" y="674"/>
                  </a:lnTo>
                  <a:lnTo>
                    <a:pt x="1246" y="672"/>
                  </a:lnTo>
                  <a:lnTo>
                    <a:pt x="1248" y="672"/>
                  </a:lnTo>
                  <a:lnTo>
                    <a:pt x="1251" y="671"/>
                  </a:lnTo>
                  <a:lnTo>
                    <a:pt x="1253" y="671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7"/>
                  </a:lnTo>
                  <a:lnTo>
                    <a:pt x="1255" y="664"/>
                  </a:lnTo>
                  <a:lnTo>
                    <a:pt x="1255" y="653"/>
                  </a:lnTo>
                  <a:lnTo>
                    <a:pt x="1253" y="639"/>
                  </a:lnTo>
                  <a:lnTo>
                    <a:pt x="1249" y="622"/>
                  </a:lnTo>
                  <a:lnTo>
                    <a:pt x="1244" y="606"/>
                  </a:lnTo>
                  <a:lnTo>
                    <a:pt x="1258" y="599"/>
                  </a:lnTo>
                  <a:lnTo>
                    <a:pt x="1272" y="589"/>
                  </a:lnTo>
                  <a:lnTo>
                    <a:pt x="1281" y="575"/>
                  </a:lnTo>
                  <a:lnTo>
                    <a:pt x="1286" y="557"/>
                  </a:lnTo>
                  <a:lnTo>
                    <a:pt x="1288" y="547"/>
                  </a:lnTo>
                  <a:lnTo>
                    <a:pt x="1286" y="531"/>
                  </a:lnTo>
                  <a:lnTo>
                    <a:pt x="1286" y="515"/>
                  </a:lnTo>
                  <a:lnTo>
                    <a:pt x="1279" y="512"/>
                  </a:lnTo>
                  <a:lnTo>
                    <a:pt x="1276" y="510"/>
                  </a:lnTo>
                  <a:lnTo>
                    <a:pt x="1272" y="508"/>
                  </a:lnTo>
                  <a:lnTo>
                    <a:pt x="1269" y="505"/>
                  </a:lnTo>
                  <a:lnTo>
                    <a:pt x="1267" y="499"/>
                  </a:lnTo>
                  <a:lnTo>
                    <a:pt x="1274" y="487"/>
                  </a:lnTo>
                  <a:lnTo>
                    <a:pt x="1277" y="473"/>
                  </a:lnTo>
                  <a:lnTo>
                    <a:pt x="1274" y="458"/>
                  </a:lnTo>
                  <a:lnTo>
                    <a:pt x="1270" y="442"/>
                  </a:lnTo>
                  <a:lnTo>
                    <a:pt x="1265" y="424"/>
                  </a:lnTo>
                  <a:lnTo>
                    <a:pt x="1263" y="407"/>
                  </a:lnTo>
                  <a:lnTo>
                    <a:pt x="1267" y="407"/>
                  </a:lnTo>
                  <a:lnTo>
                    <a:pt x="1267" y="403"/>
                  </a:lnTo>
                  <a:lnTo>
                    <a:pt x="1291" y="407"/>
                  </a:lnTo>
                  <a:lnTo>
                    <a:pt x="1312" y="407"/>
                  </a:lnTo>
                  <a:lnTo>
                    <a:pt x="1335" y="403"/>
                  </a:lnTo>
                  <a:lnTo>
                    <a:pt x="1340" y="412"/>
                  </a:lnTo>
                  <a:lnTo>
                    <a:pt x="1345" y="424"/>
                  </a:lnTo>
                  <a:lnTo>
                    <a:pt x="1351" y="433"/>
                  </a:lnTo>
                  <a:lnTo>
                    <a:pt x="1356" y="437"/>
                  </a:lnTo>
                  <a:lnTo>
                    <a:pt x="1359" y="438"/>
                  </a:lnTo>
                  <a:lnTo>
                    <a:pt x="1365" y="438"/>
                  </a:lnTo>
                  <a:lnTo>
                    <a:pt x="1370" y="440"/>
                  </a:lnTo>
                  <a:lnTo>
                    <a:pt x="1375" y="442"/>
                  </a:lnTo>
                  <a:lnTo>
                    <a:pt x="1379" y="445"/>
                  </a:lnTo>
                  <a:lnTo>
                    <a:pt x="1380" y="454"/>
                  </a:lnTo>
                  <a:lnTo>
                    <a:pt x="1384" y="470"/>
                  </a:lnTo>
                  <a:lnTo>
                    <a:pt x="1386" y="484"/>
                  </a:lnTo>
                  <a:lnTo>
                    <a:pt x="1389" y="494"/>
                  </a:lnTo>
                  <a:lnTo>
                    <a:pt x="1391" y="496"/>
                  </a:lnTo>
                  <a:lnTo>
                    <a:pt x="1394" y="499"/>
                  </a:lnTo>
                  <a:lnTo>
                    <a:pt x="1398" y="501"/>
                  </a:lnTo>
                  <a:lnTo>
                    <a:pt x="1401" y="505"/>
                  </a:lnTo>
                  <a:lnTo>
                    <a:pt x="1407" y="506"/>
                  </a:lnTo>
                  <a:lnTo>
                    <a:pt x="1408" y="510"/>
                  </a:lnTo>
                  <a:lnTo>
                    <a:pt x="1422" y="499"/>
                  </a:lnTo>
                  <a:lnTo>
                    <a:pt x="1433" y="486"/>
                  </a:lnTo>
                  <a:lnTo>
                    <a:pt x="1441" y="472"/>
                  </a:lnTo>
                  <a:lnTo>
                    <a:pt x="1455" y="461"/>
                  </a:lnTo>
                  <a:lnTo>
                    <a:pt x="1457" y="473"/>
                  </a:lnTo>
                  <a:lnTo>
                    <a:pt x="1462" y="480"/>
                  </a:lnTo>
                  <a:lnTo>
                    <a:pt x="1469" y="487"/>
                  </a:lnTo>
                  <a:lnTo>
                    <a:pt x="1476" y="494"/>
                  </a:lnTo>
                  <a:lnTo>
                    <a:pt x="1482" y="503"/>
                  </a:lnTo>
                  <a:lnTo>
                    <a:pt x="1482" y="506"/>
                  </a:lnTo>
                  <a:lnTo>
                    <a:pt x="1482" y="510"/>
                  </a:lnTo>
                  <a:lnTo>
                    <a:pt x="1480" y="512"/>
                  </a:lnTo>
                  <a:lnTo>
                    <a:pt x="1480" y="515"/>
                  </a:lnTo>
                  <a:lnTo>
                    <a:pt x="1478" y="519"/>
                  </a:lnTo>
                  <a:lnTo>
                    <a:pt x="1480" y="522"/>
                  </a:lnTo>
                  <a:lnTo>
                    <a:pt x="1482" y="526"/>
                  </a:lnTo>
                  <a:lnTo>
                    <a:pt x="1483" y="527"/>
                  </a:lnTo>
                  <a:lnTo>
                    <a:pt x="1487" y="527"/>
                  </a:lnTo>
                  <a:lnTo>
                    <a:pt x="1490" y="527"/>
                  </a:lnTo>
                  <a:lnTo>
                    <a:pt x="1492" y="527"/>
                  </a:lnTo>
                  <a:lnTo>
                    <a:pt x="1496" y="527"/>
                  </a:lnTo>
                  <a:lnTo>
                    <a:pt x="1497" y="529"/>
                  </a:lnTo>
                  <a:lnTo>
                    <a:pt x="1503" y="543"/>
                  </a:lnTo>
                  <a:lnTo>
                    <a:pt x="1503" y="554"/>
                  </a:lnTo>
                  <a:lnTo>
                    <a:pt x="1501" y="564"/>
                  </a:lnTo>
                  <a:lnTo>
                    <a:pt x="1504" y="573"/>
                  </a:lnTo>
                  <a:lnTo>
                    <a:pt x="1517" y="583"/>
                  </a:lnTo>
                  <a:lnTo>
                    <a:pt x="1506" y="604"/>
                  </a:lnTo>
                  <a:lnTo>
                    <a:pt x="1494" y="622"/>
                  </a:lnTo>
                  <a:lnTo>
                    <a:pt x="1497" y="622"/>
                  </a:lnTo>
                  <a:lnTo>
                    <a:pt x="1508" y="611"/>
                  </a:lnTo>
                  <a:lnTo>
                    <a:pt x="1518" y="602"/>
                  </a:lnTo>
                  <a:lnTo>
                    <a:pt x="1527" y="592"/>
                  </a:lnTo>
                  <a:lnTo>
                    <a:pt x="1539" y="595"/>
                  </a:lnTo>
                  <a:lnTo>
                    <a:pt x="1546" y="602"/>
                  </a:lnTo>
                  <a:lnTo>
                    <a:pt x="1553" y="611"/>
                  </a:lnTo>
                  <a:lnTo>
                    <a:pt x="1555" y="625"/>
                  </a:lnTo>
                  <a:lnTo>
                    <a:pt x="1571" y="625"/>
                  </a:lnTo>
                  <a:lnTo>
                    <a:pt x="1571" y="630"/>
                  </a:lnTo>
                  <a:lnTo>
                    <a:pt x="1572" y="634"/>
                  </a:lnTo>
                  <a:lnTo>
                    <a:pt x="1572" y="639"/>
                  </a:lnTo>
                  <a:lnTo>
                    <a:pt x="1574" y="644"/>
                  </a:lnTo>
                  <a:lnTo>
                    <a:pt x="1572" y="650"/>
                  </a:lnTo>
                  <a:lnTo>
                    <a:pt x="1572" y="653"/>
                  </a:lnTo>
                  <a:lnTo>
                    <a:pt x="1572" y="657"/>
                  </a:lnTo>
                  <a:lnTo>
                    <a:pt x="1574" y="658"/>
                  </a:lnTo>
                  <a:lnTo>
                    <a:pt x="1574" y="662"/>
                  </a:lnTo>
                  <a:lnTo>
                    <a:pt x="1574" y="664"/>
                  </a:lnTo>
                  <a:lnTo>
                    <a:pt x="1574" y="667"/>
                  </a:lnTo>
                  <a:lnTo>
                    <a:pt x="1555" y="681"/>
                  </a:lnTo>
                  <a:lnTo>
                    <a:pt x="1534" y="690"/>
                  </a:lnTo>
                  <a:lnTo>
                    <a:pt x="1510" y="695"/>
                  </a:lnTo>
                  <a:lnTo>
                    <a:pt x="1485" y="698"/>
                  </a:lnTo>
                  <a:lnTo>
                    <a:pt x="1461" y="702"/>
                  </a:lnTo>
                  <a:lnTo>
                    <a:pt x="1436" y="705"/>
                  </a:lnTo>
                  <a:lnTo>
                    <a:pt x="1415" y="712"/>
                  </a:lnTo>
                  <a:lnTo>
                    <a:pt x="1396" y="721"/>
                  </a:lnTo>
                  <a:lnTo>
                    <a:pt x="1382" y="737"/>
                  </a:lnTo>
                  <a:lnTo>
                    <a:pt x="1386" y="737"/>
                  </a:lnTo>
                  <a:lnTo>
                    <a:pt x="1403" y="725"/>
                  </a:lnTo>
                  <a:lnTo>
                    <a:pt x="1424" y="716"/>
                  </a:lnTo>
                  <a:lnTo>
                    <a:pt x="1447" y="711"/>
                  </a:lnTo>
                  <a:lnTo>
                    <a:pt x="1448" y="714"/>
                  </a:lnTo>
                  <a:lnTo>
                    <a:pt x="1450" y="718"/>
                  </a:lnTo>
                  <a:lnTo>
                    <a:pt x="1452" y="719"/>
                  </a:lnTo>
                  <a:lnTo>
                    <a:pt x="1455" y="721"/>
                  </a:lnTo>
                  <a:lnTo>
                    <a:pt x="1459" y="723"/>
                  </a:lnTo>
                  <a:lnTo>
                    <a:pt x="1462" y="726"/>
                  </a:lnTo>
                  <a:lnTo>
                    <a:pt x="1457" y="735"/>
                  </a:lnTo>
                  <a:lnTo>
                    <a:pt x="1454" y="742"/>
                  </a:lnTo>
                  <a:lnTo>
                    <a:pt x="1452" y="749"/>
                  </a:lnTo>
                  <a:lnTo>
                    <a:pt x="1450" y="760"/>
                  </a:lnTo>
                  <a:lnTo>
                    <a:pt x="1464" y="767"/>
                  </a:lnTo>
                  <a:lnTo>
                    <a:pt x="1473" y="777"/>
                  </a:lnTo>
                  <a:lnTo>
                    <a:pt x="1480" y="787"/>
                  </a:lnTo>
                  <a:lnTo>
                    <a:pt x="1489" y="798"/>
                  </a:lnTo>
                  <a:lnTo>
                    <a:pt x="1489" y="801"/>
                  </a:lnTo>
                  <a:lnTo>
                    <a:pt x="1489" y="803"/>
                  </a:lnTo>
                  <a:lnTo>
                    <a:pt x="1487" y="803"/>
                  </a:lnTo>
                  <a:lnTo>
                    <a:pt x="1487" y="805"/>
                  </a:lnTo>
                  <a:lnTo>
                    <a:pt x="1485" y="807"/>
                  </a:lnTo>
                  <a:lnTo>
                    <a:pt x="1475" y="819"/>
                  </a:lnTo>
                  <a:lnTo>
                    <a:pt x="1461" y="829"/>
                  </a:lnTo>
                  <a:lnTo>
                    <a:pt x="1443" y="836"/>
                  </a:lnTo>
                  <a:lnTo>
                    <a:pt x="1443" y="821"/>
                  </a:lnTo>
                  <a:lnTo>
                    <a:pt x="1452" y="815"/>
                  </a:lnTo>
                  <a:lnTo>
                    <a:pt x="1459" y="810"/>
                  </a:lnTo>
                  <a:lnTo>
                    <a:pt x="1466" y="801"/>
                  </a:lnTo>
                  <a:lnTo>
                    <a:pt x="1459" y="798"/>
                  </a:lnTo>
                  <a:lnTo>
                    <a:pt x="1459" y="794"/>
                  </a:lnTo>
                  <a:lnTo>
                    <a:pt x="1457" y="794"/>
                  </a:lnTo>
                  <a:lnTo>
                    <a:pt x="1455" y="794"/>
                  </a:lnTo>
                  <a:lnTo>
                    <a:pt x="1455" y="794"/>
                  </a:lnTo>
                  <a:lnTo>
                    <a:pt x="1455" y="796"/>
                  </a:lnTo>
                  <a:lnTo>
                    <a:pt x="1455" y="798"/>
                  </a:lnTo>
                  <a:lnTo>
                    <a:pt x="1455" y="798"/>
                  </a:lnTo>
                  <a:lnTo>
                    <a:pt x="1443" y="807"/>
                  </a:lnTo>
                  <a:lnTo>
                    <a:pt x="1427" y="814"/>
                  </a:lnTo>
                  <a:lnTo>
                    <a:pt x="1414" y="819"/>
                  </a:lnTo>
                  <a:lnTo>
                    <a:pt x="1400" y="826"/>
                  </a:lnTo>
                  <a:lnTo>
                    <a:pt x="1387" y="835"/>
                  </a:lnTo>
                  <a:lnTo>
                    <a:pt x="1379" y="847"/>
                  </a:lnTo>
                  <a:lnTo>
                    <a:pt x="1373" y="864"/>
                  </a:lnTo>
                  <a:lnTo>
                    <a:pt x="1379" y="866"/>
                  </a:lnTo>
                  <a:lnTo>
                    <a:pt x="1386" y="868"/>
                  </a:lnTo>
                  <a:lnTo>
                    <a:pt x="1389" y="871"/>
                  </a:lnTo>
                  <a:lnTo>
                    <a:pt x="1382" y="871"/>
                  </a:lnTo>
                  <a:lnTo>
                    <a:pt x="1372" y="880"/>
                  </a:lnTo>
                  <a:lnTo>
                    <a:pt x="1358" y="883"/>
                  </a:lnTo>
                  <a:lnTo>
                    <a:pt x="1345" y="885"/>
                  </a:lnTo>
                  <a:lnTo>
                    <a:pt x="1331" y="887"/>
                  </a:lnTo>
                  <a:lnTo>
                    <a:pt x="1321" y="915"/>
                  </a:lnTo>
                  <a:lnTo>
                    <a:pt x="1309" y="945"/>
                  </a:lnTo>
                  <a:lnTo>
                    <a:pt x="1305" y="941"/>
                  </a:lnTo>
                  <a:lnTo>
                    <a:pt x="1304" y="939"/>
                  </a:lnTo>
                  <a:lnTo>
                    <a:pt x="1300" y="938"/>
                  </a:lnTo>
                  <a:lnTo>
                    <a:pt x="1298" y="936"/>
                  </a:lnTo>
                  <a:lnTo>
                    <a:pt x="1293" y="932"/>
                  </a:lnTo>
                  <a:lnTo>
                    <a:pt x="1293" y="941"/>
                  </a:lnTo>
                  <a:lnTo>
                    <a:pt x="1295" y="945"/>
                  </a:lnTo>
                  <a:lnTo>
                    <a:pt x="1298" y="955"/>
                  </a:lnTo>
                  <a:lnTo>
                    <a:pt x="1302" y="967"/>
                  </a:lnTo>
                  <a:lnTo>
                    <a:pt x="1305" y="978"/>
                  </a:lnTo>
                  <a:lnTo>
                    <a:pt x="1305" y="983"/>
                  </a:lnTo>
                  <a:lnTo>
                    <a:pt x="1291" y="992"/>
                  </a:lnTo>
                  <a:lnTo>
                    <a:pt x="1276" y="1000"/>
                  </a:lnTo>
                  <a:lnTo>
                    <a:pt x="1260" y="1011"/>
                  </a:lnTo>
                  <a:lnTo>
                    <a:pt x="1244" y="1021"/>
                  </a:lnTo>
                  <a:lnTo>
                    <a:pt x="1234" y="1035"/>
                  </a:lnTo>
                  <a:lnTo>
                    <a:pt x="1229" y="1053"/>
                  </a:lnTo>
                  <a:lnTo>
                    <a:pt x="1223" y="1067"/>
                  </a:lnTo>
                  <a:lnTo>
                    <a:pt x="1225" y="1084"/>
                  </a:lnTo>
                  <a:lnTo>
                    <a:pt x="1230" y="1103"/>
                  </a:lnTo>
                  <a:lnTo>
                    <a:pt x="1237" y="1123"/>
                  </a:lnTo>
                  <a:lnTo>
                    <a:pt x="1244" y="1142"/>
                  </a:lnTo>
                  <a:lnTo>
                    <a:pt x="1248" y="1159"/>
                  </a:lnTo>
                  <a:lnTo>
                    <a:pt x="1244" y="1159"/>
                  </a:lnTo>
                  <a:lnTo>
                    <a:pt x="1244" y="1163"/>
                  </a:lnTo>
                  <a:lnTo>
                    <a:pt x="1232" y="1159"/>
                  </a:lnTo>
                  <a:lnTo>
                    <a:pt x="1227" y="1144"/>
                  </a:lnTo>
                  <a:lnTo>
                    <a:pt x="1218" y="1124"/>
                  </a:lnTo>
                  <a:lnTo>
                    <a:pt x="1208" y="1103"/>
                  </a:lnTo>
                  <a:lnTo>
                    <a:pt x="1197" y="1088"/>
                  </a:lnTo>
                  <a:lnTo>
                    <a:pt x="1187" y="1079"/>
                  </a:lnTo>
                  <a:lnTo>
                    <a:pt x="1174" y="1077"/>
                  </a:lnTo>
                  <a:lnTo>
                    <a:pt x="1159" y="1070"/>
                  </a:lnTo>
                  <a:lnTo>
                    <a:pt x="1141" y="1063"/>
                  </a:lnTo>
                  <a:lnTo>
                    <a:pt x="1120" y="1060"/>
                  </a:lnTo>
                  <a:lnTo>
                    <a:pt x="1120" y="1063"/>
                  </a:lnTo>
                  <a:lnTo>
                    <a:pt x="1117" y="1063"/>
                  </a:lnTo>
                  <a:lnTo>
                    <a:pt x="1119" y="1069"/>
                  </a:lnTo>
                  <a:lnTo>
                    <a:pt x="1122" y="1074"/>
                  </a:lnTo>
                  <a:lnTo>
                    <a:pt x="1124" y="1077"/>
                  </a:lnTo>
                  <a:lnTo>
                    <a:pt x="1126" y="1081"/>
                  </a:lnTo>
                  <a:lnTo>
                    <a:pt x="1129" y="1086"/>
                  </a:lnTo>
                  <a:lnTo>
                    <a:pt x="1113" y="1086"/>
                  </a:lnTo>
                  <a:lnTo>
                    <a:pt x="1101" y="1081"/>
                  </a:lnTo>
                  <a:lnTo>
                    <a:pt x="1085" y="1077"/>
                  </a:lnTo>
                  <a:lnTo>
                    <a:pt x="1070" y="1077"/>
                  </a:lnTo>
                  <a:lnTo>
                    <a:pt x="1054" y="1079"/>
                  </a:lnTo>
                  <a:lnTo>
                    <a:pt x="1043" y="1082"/>
                  </a:lnTo>
                  <a:lnTo>
                    <a:pt x="1031" y="1088"/>
                  </a:lnTo>
                  <a:lnTo>
                    <a:pt x="1021" y="1095"/>
                  </a:lnTo>
                  <a:lnTo>
                    <a:pt x="1014" y="1105"/>
                  </a:lnTo>
                  <a:lnTo>
                    <a:pt x="1010" y="1114"/>
                  </a:lnTo>
                  <a:lnTo>
                    <a:pt x="1012" y="1121"/>
                  </a:lnTo>
                  <a:lnTo>
                    <a:pt x="1012" y="1130"/>
                  </a:lnTo>
                  <a:lnTo>
                    <a:pt x="1009" y="1140"/>
                  </a:lnTo>
                  <a:lnTo>
                    <a:pt x="1002" y="1163"/>
                  </a:lnTo>
                  <a:lnTo>
                    <a:pt x="1002" y="1180"/>
                  </a:lnTo>
                  <a:lnTo>
                    <a:pt x="1003" y="1198"/>
                  </a:lnTo>
                  <a:lnTo>
                    <a:pt x="1010" y="1215"/>
                  </a:lnTo>
                  <a:lnTo>
                    <a:pt x="1021" y="1236"/>
                  </a:lnTo>
                  <a:lnTo>
                    <a:pt x="1033" y="1238"/>
                  </a:lnTo>
                  <a:lnTo>
                    <a:pt x="1040" y="1240"/>
                  </a:lnTo>
                  <a:lnTo>
                    <a:pt x="1043" y="1243"/>
                  </a:lnTo>
                  <a:lnTo>
                    <a:pt x="1047" y="1245"/>
                  </a:lnTo>
                  <a:lnTo>
                    <a:pt x="1052" y="1247"/>
                  </a:lnTo>
                  <a:lnTo>
                    <a:pt x="1061" y="1243"/>
                  </a:lnTo>
                  <a:lnTo>
                    <a:pt x="1075" y="1236"/>
                  </a:lnTo>
                  <a:lnTo>
                    <a:pt x="1078" y="1234"/>
                  </a:lnTo>
                  <a:lnTo>
                    <a:pt x="1080" y="1234"/>
                  </a:lnTo>
                  <a:lnTo>
                    <a:pt x="1084" y="1234"/>
                  </a:lnTo>
                  <a:lnTo>
                    <a:pt x="1084" y="1234"/>
                  </a:lnTo>
                  <a:lnTo>
                    <a:pt x="1085" y="1234"/>
                  </a:lnTo>
                  <a:lnTo>
                    <a:pt x="1087" y="1234"/>
                  </a:lnTo>
                  <a:lnTo>
                    <a:pt x="1087" y="1233"/>
                  </a:lnTo>
                  <a:lnTo>
                    <a:pt x="1091" y="1229"/>
                  </a:lnTo>
                  <a:lnTo>
                    <a:pt x="1092" y="1224"/>
                  </a:lnTo>
                  <a:lnTo>
                    <a:pt x="1094" y="1219"/>
                  </a:lnTo>
                  <a:lnTo>
                    <a:pt x="1096" y="1213"/>
                  </a:lnTo>
                  <a:lnTo>
                    <a:pt x="1098" y="1210"/>
                  </a:lnTo>
                  <a:lnTo>
                    <a:pt x="1106" y="1201"/>
                  </a:lnTo>
                  <a:lnTo>
                    <a:pt x="1117" y="1196"/>
                  </a:lnTo>
                  <a:lnTo>
                    <a:pt x="1133" y="1194"/>
                  </a:lnTo>
                  <a:lnTo>
                    <a:pt x="1134" y="1198"/>
                  </a:lnTo>
                  <a:lnTo>
                    <a:pt x="1136" y="1199"/>
                  </a:lnTo>
                  <a:lnTo>
                    <a:pt x="1136" y="1201"/>
                  </a:lnTo>
                  <a:lnTo>
                    <a:pt x="1138" y="1201"/>
                  </a:lnTo>
                  <a:lnTo>
                    <a:pt x="1138" y="1199"/>
                  </a:lnTo>
                  <a:lnTo>
                    <a:pt x="1139" y="1199"/>
                  </a:lnTo>
                  <a:lnTo>
                    <a:pt x="1143" y="1199"/>
                  </a:lnTo>
                  <a:lnTo>
                    <a:pt x="1148" y="1198"/>
                  </a:lnTo>
                  <a:lnTo>
                    <a:pt x="1148" y="1213"/>
                  </a:lnTo>
                  <a:lnTo>
                    <a:pt x="1141" y="1220"/>
                  </a:lnTo>
                  <a:lnTo>
                    <a:pt x="1136" y="1233"/>
                  </a:lnTo>
                  <a:lnTo>
                    <a:pt x="1131" y="1250"/>
                  </a:lnTo>
                  <a:lnTo>
                    <a:pt x="1126" y="1266"/>
                  </a:lnTo>
                  <a:lnTo>
                    <a:pt x="1120" y="1278"/>
                  </a:lnTo>
                  <a:lnTo>
                    <a:pt x="1138" y="1278"/>
                  </a:lnTo>
                  <a:lnTo>
                    <a:pt x="1153" y="1276"/>
                  </a:lnTo>
                  <a:lnTo>
                    <a:pt x="1167" y="1276"/>
                  </a:lnTo>
                  <a:lnTo>
                    <a:pt x="1180" y="1278"/>
                  </a:lnTo>
                  <a:lnTo>
                    <a:pt x="1188" y="1283"/>
                  </a:lnTo>
                  <a:lnTo>
                    <a:pt x="1195" y="1294"/>
                  </a:lnTo>
                  <a:lnTo>
                    <a:pt x="1197" y="1309"/>
                  </a:lnTo>
                  <a:lnTo>
                    <a:pt x="1194" y="1320"/>
                  </a:lnTo>
                  <a:lnTo>
                    <a:pt x="1190" y="1334"/>
                  </a:lnTo>
                  <a:lnTo>
                    <a:pt x="1190" y="1348"/>
                  </a:lnTo>
                  <a:lnTo>
                    <a:pt x="1199" y="1357"/>
                  </a:lnTo>
                  <a:lnTo>
                    <a:pt x="1204" y="1363"/>
                  </a:lnTo>
                  <a:lnTo>
                    <a:pt x="1211" y="1370"/>
                  </a:lnTo>
                  <a:lnTo>
                    <a:pt x="1222" y="1376"/>
                  </a:lnTo>
                  <a:lnTo>
                    <a:pt x="1235" y="1379"/>
                  </a:lnTo>
                  <a:lnTo>
                    <a:pt x="1242" y="1370"/>
                  </a:lnTo>
                  <a:lnTo>
                    <a:pt x="1251" y="1367"/>
                  </a:lnTo>
                  <a:lnTo>
                    <a:pt x="1267" y="1367"/>
                  </a:lnTo>
                  <a:lnTo>
                    <a:pt x="1269" y="1370"/>
                  </a:lnTo>
                  <a:lnTo>
                    <a:pt x="1272" y="1374"/>
                  </a:lnTo>
                  <a:lnTo>
                    <a:pt x="1274" y="1376"/>
                  </a:lnTo>
                  <a:lnTo>
                    <a:pt x="1276" y="1376"/>
                  </a:lnTo>
                  <a:lnTo>
                    <a:pt x="1281" y="1377"/>
                  </a:lnTo>
                  <a:lnTo>
                    <a:pt x="1286" y="1379"/>
                  </a:lnTo>
                  <a:lnTo>
                    <a:pt x="1293" y="1365"/>
                  </a:lnTo>
                  <a:lnTo>
                    <a:pt x="1302" y="1355"/>
                  </a:lnTo>
                  <a:lnTo>
                    <a:pt x="1312" y="1346"/>
                  </a:lnTo>
                  <a:lnTo>
                    <a:pt x="1325" y="1339"/>
                  </a:lnTo>
                  <a:lnTo>
                    <a:pt x="1344" y="1336"/>
                  </a:lnTo>
                  <a:lnTo>
                    <a:pt x="1347" y="1334"/>
                  </a:lnTo>
                  <a:lnTo>
                    <a:pt x="1349" y="1334"/>
                  </a:lnTo>
                  <a:lnTo>
                    <a:pt x="1352" y="1334"/>
                  </a:lnTo>
                  <a:lnTo>
                    <a:pt x="1354" y="1334"/>
                  </a:lnTo>
                  <a:lnTo>
                    <a:pt x="1358" y="1336"/>
                  </a:lnTo>
                  <a:lnTo>
                    <a:pt x="1363" y="1336"/>
                  </a:lnTo>
                  <a:lnTo>
                    <a:pt x="1361" y="1339"/>
                  </a:lnTo>
                  <a:lnTo>
                    <a:pt x="1361" y="1343"/>
                  </a:lnTo>
                  <a:lnTo>
                    <a:pt x="1359" y="1343"/>
                  </a:lnTo>
                  <a:lnTo>
                    <a:pt x="1359" y="1344"/>
                  </a:lnTo>
                  <a:lnTo>
                    <a:pt x="1361" y="1344"/>
                  </a:lnTo>
                  <a:lnTo>
                    <a:pt x="1363" y="1346"/>
                  </a:lnTo>
                  <a:lnTo>
                    <a:pt x="1366" y="1348"/>
                  </a:lnTo>
                  <a:lnTo>
                    <a:pt x="1366" y="1344"/>
                  </a:lnTo>
                  <a:lnTo>
                    <a:pt x="1370" y="1341"/>
                  </a:lnTo>
                  <a:lnTo>
                    <a:pt x="1372" y="1339"/>
                  </a:lnTo>
                  <a:lnTo>
                    <a:pt x="1373" y="1337"/>
                  </a:lnTo>
                  <a:lnTo>
                    <a:pt x="1375" y="1336"/>
                  </a:lnTo>
                  <a:lnTo>
                    <a:pt x="1379" y="1334"/>
                  </a:lnTo>
                  <a:lnTo>
                    <a:pt x="1382" y="1332"/>
                  </a:lnTo>
                  <a:lnTo>
                    <a:pt x="1398" y="1346"/>
                  </a:lnTo>
                  <a:lnTo>
                    <a:pt x="1419" y="1353"/>
                  </a:lnTo>
                  <a:lnTo>
                    <a:pt x="1440" y="1355"/>
                  </a:lnTo>
                  <a:lnTo>
                    <a:pt x="1464" y="1353"/>
                  </a:lnTo>
                  <a:lnTo>
                    <a:pt x="1489" y="1351"/>
                  </a:lnTo>
                  <a:lnTo>
                    <a:pt x="1489" y="1355"/>
                  </a:lnTo>
                  <a:lnTo>
                    <a:pt x="1489" y="1357"/>
                  </a:lnTo>
                  <a:lnTo>
                    <a:pt x="1487" y="1358"/>
                  </a:lnTo>
                  <a:lnTo>
                    <a:pt x="1487" y="1358"/>
                  </a:lnTo>
                  <a:lnTo>
                    <a:pt x="1487" y="1360"/>
                  </a:lnTo>
                  <a:lnTo>
                    <a:pt x="1485" y="1363"/>
                  </a:lnTo>
                  <a:lnTo>
                    <a:pt x="1497" y="1367"/>
                  </a:lnTo>
                  <a:lnTo>
                    <a:pt x="1504" y="1372"/>
                  </a:lnTo>
                  <a:lnTo>
                    <a:pt x="1511" y="1377"/>
                  </a:lnTo>
                  <a:lnTo>
                    <a:pt x="1523" y="1383"/>
                  </a:lnTo>
                  <a:lnTo>
                    <a:pt x="1523" y="1393"/>
                  </a:lnTo>
                  <a:lnTo>
                    <a:pt x="1536" y="1397"/>
                  </a:lnTo>
                  <a:lnTo>
                    <a:pt x="1544" y="1398"/>
                  </a:lnTo>
                  <a:lnTo>
                    <a:pt x="1551" y="1405"/>
                  </a:lnTo>
                  <a:lnTo>
                    <a:pt x="1555" y="1416"/>
                  </a:lnTo>
                  <a:lnTo>
                    <a:pt x="1576" y="1418"/>
                  </a:lnTo>
                  <a:lnTo>
                    <a:pt x="1593" y="1419"/>
                  </a:lnTo>
                  <a:lnTo>
                    <a:pt x="1616" y="1421"/>
                  </a:lnTo>
                  <a:lnTo>
                    <a:pt x="1632" y="1442"/>
                  </a:lnTo>
                  <a:lnTo>
                    <a:pt x="1651" y="1461"/>
                  </a:lnTo>
                  <a:lnTo>
                    <a:pt x="1672" y="1477"/>
                  </a:lnTo>
                  <a:lnTo>
                    <a:pt x="1696" y="1489"/>
                  </a:lnTo>
                  <a:lnTo>
                    <a:pt x="1695" y="1496"/>
                  </a:lnTo>
                  <a:lnTo>
                    <a:pt x="1691" y="1500"/>
                  </a:lnTo>
                  <a:lnTo>
                    <a:pt x="1688" y="1505"/>
                  </a:lnTo>
                  <a:lnTo>
                    <a:pt x="1684" y="1508"/>
                  </a:lnTo>
                  <a:lnTo>
                    <a:pt x="1681" y="1514"/>
                  </a:lnTo>
                  <a:lnTo>
                    <a:pt x="1703" y="1514"/>
                  </a:lnTo>
                  <a:lnTo>
                    <a:pt x="1724" y="1521"/>
                  </a:lnTo>
                  <a:lnTo>
                    <a:pt x="1728" y="1533"/>
                  </a:lnTo>
                  <a:lnTo>
                    <a:pt x="1733" y="1531"/>
                  </a:lnTo>
                  <a:lnTo>
                    <a:pt x="1736" y="1529"/>
                  </a:lnTo>
                  <a:lnTo>
                    <a:pt x="1742" y="1531"/>
                  </a:lnTo>
                  <a:lnTo>
                    <a:pt x="1743" y="1531"/>
                  </a:lnTo>
                  <a:lnTo>
                    <a:pt x="1747" y="1533"/>
                  </a:lnTo>
                  <a:lnTo>
                    <a:pt x="1750" y="1535"/>
                  </a:lnTo>
                  <a:lnTo>
                    <a:pt x="1754" y="1536"/>
                  </a:lnTo>
                  <a:lnTo>
                    <a:pt x="1808" y="1540"/>
                  </a:lnTo>
                  <a:lnTo>
                    <a:pt x="1813" y="1545"/>
                  </a:lnTo>
                  <a:lnTo>
                    <a:pt x="1817" y="1555"/>
                  </a:lnTo>
                  <a:lnTo>
                    <a:pt x="1818" y="1564"/>
                  </a:lnTo>
                  <a:lnTo>
                    <a:pt x="1824" y="1571"/>
                  </a:lnTo>
                  <a:lnTo>
                    <a:pt x="1832" y="1573"/>
                  </a:lnTo>
                  <a:lnTo>
                    <a:pt x="1841" y="1573"/>
                  </a:lnTo>
                  <a:lnTo>
                    <a:pt x="1848" y="1571"/>
                  </a:lnTo>
                  <a:lnTo>
                    <a:pt x="1853" y="1578"/>
                  </a:lnTo>
                  <a:lnTo>
                    <a:pt x="1859" y="1583"/>
                  </a:lnTo>
                  <a:lnTo>
                    <a:pt x="1862" y="1589"/>
                  </a:lnTo>
                  <a:lnTo>
                    <a:pt x="1864" y="1596"/>
                  </a:lnTo>
                  <a:lnTo>
                    <a:pt x="1866" y="1604"/>
                  </a:lnTo>
                  <a:lnTo>
                    <a:pt x="1853" y="1620"/>
                  </a:lnTo>
                  <a:lnTo>
                    <a:pt x="1839" y="1639"/>
                  </a:lnTo>
                  <a:lnTo>
                    <a:pt x="1825" y="1660"/>
                  </a:lnTo>
                  <a:lnTo>
                    <a:pt x="1813" y="1681"/>
                  </a:lnTo>
                  <a:lnTo>
                    <a:pt x="1805" y="1697"/>
                  </a:lnTo>
                  <a:lnTo>
                    <a:pt x="1805" y="1707"/>
                  </a:lnTo>
                  <a:lnTo>
                    <a:pt x="1806" y="1721"/>
                  </a:lnTo>
                  <a:lnTo>
                    <a:pt x="1810" y="1737"/>
                  </a:lnTo>
                  <a:lnTo>
                    <a:pt x="1808" y="1751"/>
                  </a:lnTo>
                  <a:lnTo>
                    <a:pt x="1805" y="1760"/>
                  </a:lnTo>
                  <a:lnTo>
                    <a:pt x="1798" y="1774"/>
                  </a:lnTo>
                  <a:lnTo>
                    <a:pt x="1789" y="1789"/>
                  </a:lnTo>
                  <a:lnTo>
                    <a:pt x="1780" y="1805"/>
                  </a:lnTo>
                  <a:lnTo>
                    <a:pt x="1771" y="1817"/>
                  </a:lnTo>
                  <a:lnTo>
                    <a:pt x="1766" y="1824"/>
                  </a:lnTo>
                  <a:lnTo>
                    <a:pt x="1756" y="1828"/>
                  </a:lnTo>
                  <a:lnTo>
                    <a:pt x="1740" y="1830"/>
                  </a:lnTo>
                  <a:lnTo>
                    <a:pt x="1724" y="1831"/>
                  </a:lnTo>
                  <a:lnTo>
                    <a:pt x="1709" y="1835"/>
                  </a:lnTo>
                  <a:lnTo>
                    <a:pt x="1695" y="1840"/>
                  </a:lnTo>
                  <a:lnTo>
                    <a:pt x="1686" y="1850"/>
                  </a:lnTo>
                  <a:lnTo>
                    <a:pt x="1682" y="1856"/>
                  </a:lnTo>
                  <a:lnTo>
                    <a:pt x="1682" y="1859"/>
                  </a:lnTo>
                  <a:lnTo>
                    <a:pt x="1682" y="1863"/>
                  </a:lnTo>
                  <a:lnTo>
                    <a:pt x="1684" y="1868"/>
                  </a:lnTo>
                  <a:lnTo>
                    <a:pt x="1686" y="1873"/>
                  </a:lnTo>
                  <a:lnTo>
                    <a:pt x="1674" y="1873"/>
                  </a:lnTo>
                  <a:lnTo>
                    <a:pt x="1672" y="1896"/>
                  </a:lnTo>
                  <a:lnTo>
                    <a:pt x="1668" y="1915"/>
                  </a:lnTo>
                  <a:lnTo>
                    <a:pt x="1661" y="1931"/>
                  </a:lnTo>
                  <a:lnTo>
                    <a:pt x="1654" y="1946"/>
                  </a:lnTo>
                  <a:lnTo>
                    <a:pt x="1647" y="1966"/>
                  </a:lnTo>
                  <a:lnTo>
                    <a:pt x="1642" y="1966"/>
                  </a:lnTo>
                  <a:lnTo>
                    <a:pt x="1642" y="1959"/>
                  </a:lnTo>
                  <a:lnTo>
                    <a:pt x="1642" y="1955"/>
                  </a:lnTo>
                  <a:lnTo>
                    <a:pt x="1640" y="1950"/>
                  </a:lnTo>
                  <a:lnTo>
                    <a:pt x="1639" y="1946"/>
                  </a:lnTo>
                  <a:lnTo>
                    <a:pt x="1637" y="1948"/>
                  </a:lnTo>
                  <a:lnTo>
                    <a:pt x="1637" y="1948"/>
                  </a:lnTo>
                  <a:lnTo>
                    <a:pt x="1635" y="1948"/>
                  </a:lnTo>
                  <a:lnTo>
                    <a:pt x="1633" y="1950"/>
                  </a:lnTo>
                  <a:lnTo>
                    <a:pt x="1632" y="1950"/>
                  </a:lnTo>
                  <a:lnTo>
                    <a:pt x="1623" y="1971"/>
                  </a:lnTo>
                  <a:lnTo>
                    <a:pt x="1613" y="1985"/>
                  </a:lnTo>
                  <a:lnTo>
                    <a:pt x="1602" y="1997"/>
                  </a:lnTo>
                  <a:lnTo>
                    <a:pt x="1590" y="2011"/>
                  </a:lnTo>
                  <a:lnTo>
                    <a:pt x="1565" y="2006"/>
                  </a:lnTo>
                  <a:lnTo>
                    <a:pt x="1543" y="2001"/>
                  </a:lnTo>
                  <a:lnTo>
                    <a:pt x="1543" y="2008"/>
                  </a:lnTo>
                  <a:lnTo>
                    <a:pt x="1555" y="2015"/>
                  </a:lnTo>
                  <a:lnTo>
                    <a:pt x="1560" y="2025"/>
                  </a:lnTo>
                  <a:lnTo>
                    <a:pt x="1562" y="2035"/>
                  </a:lnTo>
                  <a:lnTo>
                    <a:pt x="1560" y="2048"/>
                  </a:lnTo>
                  <a:lnTo>
                    <a:pt x="1558" y="2062"/>
                  </a:lnTo>
                  <a:lnTo>
                    <a:pt x="1527" y="2063"/>
                  </a:lnTo>
                  <a:lnTo>
                    <a:pt x="1501" y="2070"/>
                  </a:lnTo>
                  <a:lnTo>
                    <a:pt x="1499" y="2074"/>
                  </a:lnTo>
                  <a:lnTo>
                    <a:pt x="1497" y="2079"/>
                  </a:lnTo>
                  <a:lnTo>
                    <a:pt x="1497" y="2086"/>
                  </a:lnTo>
                  <a:lnTo>
                    <a:pt x="1497" y="2093"/>
                  </a:lnTo>
                  <a:lnTo>
                    <a:pt x="1496" y="2097"/>
                  </a:lnTo>
                  <a:lnTo>
                    <a:pt x="1496" y="2098"/>
                  </a:lnTo>
                  <a:lnTo>
                    <a:pt x="1496" y="2102"/>
                  </a:lnTo>
                  <a:lnTo>
                    <a:pt x="1496" y="2105"/>
                  </a:lnTo>
                  <a:lnTo>
                    <a:pt x="1497" y="2112"/>
                  </a:lnTo>
                  <a:lnTo>
                    <a:pt x="1489" y="2112"/>
                  </a:lnTo>
                  <a:lnTo>
                    <a:pt x="1478" y="2114"/>
                  </a:lnTo>
                  <a:lnTo>
                    <a:pt x="1464" y="2114"/>
                  </a:lnTo>
                  <a:lnTo>
                    <a:pt x="1450" y="2116"/>
                  </a:lnTo>
                  <a:lnTo>
                    <a:pt x="1450" y="2123"/>
                  </a:lnTo>
                  <a:lnTo>
                    <a:pt x="1457" y="2126"/>
                  </a:lnTo>
                  <a:lnTo>
                    <a:pt x="1462" y="2130"/>
                  </a:lnTo>
                  <a:lnTo>
                    <a:pt x="1466" y="2131"/>
                  </a:lnTo>
                  <a:lnTo>
                    <a:pt x="1469" y="2133"/>
                  </a:lnTo>
                  <a:lnTo>
                    <a:pt x="1473" y="2137"/>
                  </a:lnTo>
                  <a:lnTo>
                    <a:pt x="1475" y="2140"/>
                  </a:lnTo>
                  <a:lnTo>
                    <a:pt x="1478" y="2145"/>
                  </a:lnTo>
                  <a:lnTo>
                    <a:pt x="1471" y="2147"/>
                  </a:lnTo>
                  <a:lnTo>
                    <a:pt x="1466" y="2149"/>
                  </a:lnTo>
                  <a:lnTo>
                    <a:pt x="1461" y="2151"/>
                  </a:lnTo>
                  <a:lnTo>
                    <a:pt x="1457" y="2152"/>
                  </a:lnTo>
                  <a:lnTo>
                    <a:pt x="1455" y="2158"/>
                  </a:lnTo>
                  <a:lnTo>
                    <a:pt x="1450" y="2168"/>
                  </a:lnTo>
                  <a:lnTo>
                    <a:pt x="1447" y="2179"/>
                  </a:lnTo>
                  <a:lnTo>
                    <a:pt x="1443" y="2189"/>
                  </a:lnTo>
                  <a:lnTo>
                    <a:pt x="1440" y="2191"/>
                  </a:lnTo>
                  <a:lnTo>
                    <a:pt x="1438" y="2191"/>
                  </a:lnTo>
                  <a:lnTo>
                    <a:pt x="1433" y="2193"/>
                  </a:lnTo>
                  <a:lnTo>
                    <a:pt x="1427" y="2193"/>
                  </a:lnTo>
                  <a:lnTo>
                    <a:pt x="1427" y="2198"/>
                  </a:lnTo>
                  <a:lnTo>
                    <a:pt x="1427" y="2201"/>
                  </a:lnTo>
                  <a:lnTo>
                    <a:pt x="1427" y="2203"/>
                  </a:lnTo>
                  <a:lnTo>
                    <a:pt x="1426" y="2205"/>
                  </a:lnTo>
                  <a:lnTo>
                    <a:pt x="1427" y="2207"/>
                  </a:lnTo>
                  <a:lnTo>
                    <a:pt x="1427" y="2208"/>
                  </a:lnTo>
                  <a:lnTo>
                    <a:pt x="1431" y="2215"/>
                  </a:lnTo>
                  <a:lnTo>
                    <a:pt x="1434" y="2221"/>
                  </a:lnTo>
                  <a:lnTo>
                    <a:pt x="1440" y="2224"/>
                  </a:lnTo>
                  <a:lnTo>
                    <a:pt x="1445" y="2227"/>
                  </a:lnTo>
                  <a:lnTo>
                    <a:pt x="1450" y="2231"/>
                  </a:lnTo>
                  <a:lnTo>
                    <a:pt x="1447" y="2243"/>
                  </a:lnTo>
                  <a:lnTo>
                    <a:pt x="1433" y="2250"/>
                  </a:lnTo>
                  <a:lnTo>
                    <a:pt x="1419" y="2264"/>
                  </a:lnTo>
                  <a:lnTo>
                    <a:pt x="1407" y="2282"/>
                  </a:lnTo>
                  <a:lnTo>
                    <a:pt x="1398" y="2299"/>
                  </a:lnTo>
                  <a:lnTo>
                    <a:pt x="1393" y="2315"/>
                  </a:lnTo>
                  <a:lnTo>
                    <a:pt x="1398" y="2320"/>
                  </a:lnTo>
                  <a:lnTo>
                    <a:pt x="1403" y="2325"/>
                  </a:lnTo>
                  <a:lnTo>
                    <a:pt x="1407" y="2330"/>
                  </a:lnTo>
                  <a:lnTo>
                    <a:pt x="1408" y="2339"/>
                  </a:lnTo>
                  <a:lnTo>
                    <a:pt x="1400" y="2341"/>
                  </a:lnTo>
                  <a:lnTo>
                    <a:pt x="1387" y="2348"/>
                  </a:lnTo>
                  <a:lnTo>
                    <a:pt x="1375" y="2358"/>
                  </a:lnTo>
                  <a:lnTo>
                    <a:pt x="1366" y="2369"/>
                  </a:lnTo>
                  <a:lnTo>
                    <a:pt x="1365" y="2372"/>
                  </a:lnTo>
                  <a:lnTo>
                    <a:pt x="1363" y="2376"/>
                  </a:lnTo>
                  <a:lnTo>
                    <a:pt x="1363" y="2379"/>
                  </a:lnTo>
                  <a:lnTo>
                    <a:pt x="1363" y="2385"/>
                  </a:lnTo>
                  <a:lnTo>
                    <a:pt x="1366" y="2385"/>
                  </a:lnTo>
                  <a:lnTo>
                    <a:pt x="1366" y="2381"/>
                  </a:lnTo>
                  <a:lnTo>
                    <a:pt x="1377" y="2369"/>
                  </a:lnTo>
                  <a:lnTo>
                    <a:pt x="1386" y="2357"/>
                  </a:lnTo>
                  <a:lnTo>
                    <a:pt x="1389" y="2358"/>
                  </a:lnTo>
                  <a:lnTo>
                    <a:pt x="1391" y="2358"/>
                  </a:lnTo>
                  <a:lnTo>
                    <a:pt x="1391" y="2360"/>
                  </a:lnTo>
                  <a:lnTo>
                    <a:pt x="1391" y="2360"/>
                  </a:lnTo>
                  <a:lnTo>
                    <a:pt x="1393" y="2362"/>
                  </a:lnTo>
                  <a:lnTo>
                    <a:pt x="1396" y="2371"/>
                  </a:lnTo>
                  <a:lnTo>
                    <a:pt x="1398" y="2381"/>
                  </a:lnTo>
                  <a:lnTo>
                    <a:pt x="1400" y="2393"/>
                  </a:lnTo>
                  <a:lnTo>
                    <a:pt x="1401" y="2404"/>
                  </a:lnTo>
                  <a:lnTo>
                    <a:pt x="1407" y="2404"/>
                  </a:lnTo>
                  <a:lnTo>
                    <a:pt x="1408" y="2404"/>
                  </a:lnTo>
                  <a:lnTo>
                    <a:pt x="1412" y="2404"/>
                  </a:lnTo>
                  <a:lnTo>
                    <a:pt x="1412" y="2406"/>
                  </a:lnTo>
                  <a:lnTo>
                    <a:pt x="1414" y="2406"/>
                  </a:lnTo>
                  <a:lnTo>
                    <a:pt x="1414" y="2407"/>
                  </a:lnTo>
                  <a:lnTo>
                    <a:pt x="1417" y="2411"/>
                  </a:lnTo>
                  <a:lnTo>
                    <a:pt x="1414" y="2413"/>
                  </a:lnTo>
                  <a:lnTo>
                    <a:pt x="1412" y="2414"/>
                  </a:lnTo>
                  <a:lnTo>
                    <a:pt x="1412" y="2416"/>
                  </a:lnTo>
                  <a:lnTo>
                    <a:pt x="1410" y="2416"/>
                  </a:lnTo>
                  <a:lnTo>
                    <a:pt x="1408" y="2418"/>
                  </a:lnTo>
                  <a:lnTo>
                    <a:pt x="1405" y="2419"/>
                  </a:lnTo>
                  <a:lnTo>
                    <a:pt x="1389" y="2423"/>
                  </a:lnTo>
                  <a:lnTo>
                    <a:pt x="1373" y="2419"/>
                  </a:lnTo>
                  <a:lnTo>
                    <a:pt x="1358" y="2411"/>
                  </a:lnTo>
                  <a:lnTo>
                    <a:pt x="1342" y="2399"/>
                  </a:lnTo>
                  <a:lnTo>
                    <a:pt x="1328" y="2385"/>
                  </a:lnTo>
                  <a:lnTo>
                    <a:pt x="1318" y="2371"/>
                  </a:lnTo>
                  <a:lnTo>
                    <a:pt x="1312" y="2357"/>
                  </a:lnTo>
                  <a:lnTo>
                    <a:pt x="1316" y="2357"/>
                  </a:lnTo>
                  <a:lnTo>
                    <a:pt x="1328" y="2369"/>
                  </a:lnTo>
                  <a:lnTo>
                    <a:pt x="1340" y="2379"/>
                  </a:lnTo>
                  <a:lnTo>
                    <a:pt x="1354" y="2388"/>
                  </a:lnTo>
                  <a:lnTo>
                    <a:pt x="1354" y="2381"/>
                  </a:lnTo>
                  <a:lnTo>
                    <a:pt x="1335" y="2371"/>
                  </a:lnTo>
                  <a:lnTo>
                    <a:pt x="1319" y="2357"/>
                  </a:lnTo>
                  <a:lnTo>
                    <a:pt x="1309" y="2337"/>
                  </a:lnTo>
                  <a:lnTo>
                    <a:pt x="1302" y="2315"/>
                  </a:lnTo>
                  <a:lnTo>
                    <a:pt x="1298" y="2292"/>
                  </a:lnTo>
                  <a:lnTo>
                    <a:pt x="1300" y="2266"/>
                  </a:lnTo>
                  <a:lnTo>
                    <a:pt x="1302" y="2241"/>
                  </a:lnTo>
                  <a:lnTo>
                    <a:pt x="1307" y="2219"/>
                  </a:lnTo>
                  <a:lnTo>
                    <a:pt x="1314" y="2198"/>
                  </a:lnTo>
                  <a:lnTo>
                    <a:pt x="1321" y="2180"/>
                  </a:lnTo>
                  <a:lnTo>
                    <a:pt x="1331" y="2180"/>
                  </a:lnTo>
                  <a:lnTo>
                    <a:pt x="1340" y="2145"/>
                  </a:lnTo>
                  <a:lnTo>
                    <a:pt x="1335" y="2145"/>
                  </a:lnTo>
                  <a:lnTo>
                    <a:pt x="1335" y="2142"/>
                  </a:lnTo>
                  <a:lnTo>
                    <a:pt x="1331" y="2145"/>
                  </a:lnTo>
                  <a:lnTo>
                    <a:pt x="1328" y="2149"/>
                  </a:lnTo>
                  <a:lnTo>
                    <a:pt x="1326" y="2152"/>
                  </a:lnTo>
                  <a:lnTo>
                    <a:pt x="1323" y="2156"/>
                  </a:lnTo>
                  <a:lnTo>
                    <a:pt x="1316" y="2158"/>
                  </a:lnTo>
                  <a:lnTo>
                    <a:pt x="1316" y="2154"/>
                  </a:lnTo>
                  <a:lnTo>
                    <a:pt x="1328" y="2081"/>
                  </a:lnTo>
                  <a:lnTo>
                    <a:pt x="1326" y="2074"/>
                  </a:lnTo>
                  <a:lnTo>
                    <a:pt x="1323" y="2062"/>
                  </a:lnTo>
                  <a:lnTo>
                    <a:pt x="1325" y="2051"/>
                  </a:lnTo>
                  <a:lnTo>
                    <a:pt x="1337" y="2009"/>
                  </a:lnTo>
                  <a:lnTo>
                    <a:pt x="1347" y="1966"/>
                  </a:lnTo>
                  <a:lnTo>
                    <a:pt x="1356" y="1919"/>
                  </a:lnTo>
                  <a:lnTo>
                    <a:pt x="1366" y="1873"/>
                  </a:lnTo>
                  <a:lnTo>
                    <a:pt x="1372" y="1843"/>
                  </a:lnTo>
                  <a:lnTo>
                    <a:pt x="1373" y="1812"/>
                  </a:lnTo>
                  <a:lnTo>
                    <a:pt x="1375" y="1782"/>
                  </a:lnTo>
                  <a:lnTo>
                    <a:pt x="1379" y="1754"/>
                  </a:lnTo>
                  <a:lnTo>
                    <a:pt x="1344" y="1741"/>
                  </a:lnTo>
                  <a:lnTo>
                    <a:pt x="1314" y="1721"/>
                  </a:lnTo>
                  <a:lnTo>
                    <a:pt x="1290" y="1695"/>
                  </a:lnTo>
                  <a:lnTo>
                    <a:pt x="1270" y="1667"/>
                  </a:lnTo>
                  <a:lnTo>
                    <a:pt x="1263" y="1651"/>
                  </a:lnTo>
                  <a:lnTo>
                    <a:pt x="1258" y="1636"/>
                  </a:lnTo>
                  <a:lnTo>
                    <a:pt x="1253" y="1618"/>
                  </a:lnTo>
                  <a:lnTo>
                    <a:pt x="1246" y="1604"/>
                  </a:lnTo>
                  <a:lnTo>
                    <a:pt x="1235" y="1594"/>
                  </a:lnTo>
                  <a:lnTo>
                    <a:pt x="1232" y="1590"/>
                  </a:lnTo>
                  <a:lnTo>
                    <a:pt x="1227" y="1590"/>
                  </a:lnTo>
                  <a:lnTo>
                    <a:pt x="1223" y="1589"/>
                  </a:lnTo>
                  <a:lnTo>
                    <a:pt x="1220" y="1585"/>
                  </a:lnTo>
                  <a:lnTo>
                    <a:pt x="1216" y="1582"/>
                  </a:lnTo>
                  <a:lnTo>
                    <a:pt x="1220" y="1575"/>
                  </a:lnTo>
                  <a:lnTo>
                    <a:pt x="1220" y="1569"/>
                  </a:lnTo>
                  <a:lnTo>
                    <a:pt x="1220" y="1562"/>
                  </a:lnTo>
                  <a:lnTo>
                    <a:pt x="1220" y="1555"/>
                  </a:lnTo>
                  <a:lnTo>
                    <a:pt x="1229" y="1550"/>
                  </a:lnTo>
                  <a:lnTo>
                    <a:pt x="1235" y="1545"/>
                  </a:lnTo>
                  <a:lnTo>
                    <a:pt x="1244" y="1540"/>
                  </a:lnTo>
                  <a:lnTo>
                    <a:pt x="1244" y="1536"/>
                  </a:lnTo>
                  <a:lnTo>
                    <a:pt x="1235" y="1536"/>
                  </a:lnTo>
                  <a:lnTo>
                    <a:pt x="1230" y="1535"/>
                  </a:lnTo>
                  <a:lnTo>
                    <a:pt x="1225" y="1535"/>
                  </a:lnTo>
                  <a:lnTo>
                    <a:pt x="1220" y="1533"/>
                  </a:lnTo>
                  <a:lnTo>
                    <a:pt x="1227" y="1517"/>
                  </a:lnTo>
                  <a:lnTo>
                    <a:pt x="1232" y="1501"/>
                  </a:lnTo>
                  <a:lnTo>
                    <a:pt x="1239" y="1486"/>
                  </a:lnTo>
                  <a:lnTo>
                    <a:pt x="1251" y="1473"/>
                  </a:lnTo>
                  <a:lnTo>
                    <a:pt x="1265" y="1461"/>
                  </a:lnTo>
                  <a:lnTo>
                    <a:pt x="1277" y="1447"/>
                  </a:lnTo>
                  <a:lnTo>
                    <a:pt x="1276" y="1437"/>
                  </a:lnTo>
                  <a:lnTo>
                    <a:pt x="1276" y="1423"/>
                  </a:lnTo>
                  <a:lnTo>
                    <a:pt x="1274" y="1409"/>
                  </a:lnTo>
                  <a:lnTo>
                    <a:pt x="1269" y="1400"/>
                  </a:lnTo>
                  <a:lnTo>
                    <a:pt x="1262" y="1390"/>
                  </a:lnTo>
                  <a:lnTo>
                    <a:pt x="1255" y="1379"/>
                  </a:lnTo>
                  <a:lnTo>
                    <a:pt x="1248" y="1379"/>
                  </a:lnTo>
                  <a:lnTo>
                    <a:pt x="1246" y="1381"/>
                  </a:lnTo>
                  <a:lnTo>
                    <a:pt x="1244" y="1383"/>
                  </a:lnTo>
                  <a:lnTo>
                    <a:pt x="1242" y="1384"/>
                  </a:lnTo>
                  <a:lnTo>
                    <a:pt x="1239" y="1386"/>
                  </a:lnTo>
                  <a:lnTo>
                    <a:pt x="1241" y="1390"/>
                  </a:lnTo>
                  <a:lnTo>
                    <a:pt x="1241" y="1393"/>
                  </a:lnTo>
                  <a:lnTo>
                    <a:pt x="1241" y="1393"/>
                  </a:lnTo>
                  <a:lnTo>
                    <a:pt x="1241" y="1395"/>
                  </a:lnTo>
                  <a:lnTo>
                    <a:pt x="1241" y="1395"/>
                  </a:lnTo>
                  <a:lnTo>
                    <a:pt x="1239" y="1398"/>
                  </a:lnTo>
                  <a:lnTo>
                    <a:pt x="1237" y="1398"/>
                  </a:lnTo>
                  <a:lnTo>
                    <a:pt x="1235" y="1400"/>
                  </a:lnTo>
                  <a:lnTo>
                    <a:pt x="1234" y="1400"/>
                  </a:lnTo>
                  <a:lnTo>
                    <a:pt x="1232" y="1400"/>
                  </a:lnTo>
                  <a:lnTo>
                    <a:pt x="1229" y="1402"/>
                  </a:lnTo>
                  <a:lnTo>
                    <a:pt x="1220" y="1395"/>
                  </a:lnTo>
                  <a:lnTo>
                    <a:pt x="1204" y="1386"/>
                  </a:lnTo>
                  <a:lnTo>
                    <a:pt x="1188" y="1377"/>
                  </a:lnTo>
                  <a:lnTo>
                    <a:pt x="1173" y="1370"/>
                  </a:lnTo>
                  <a:lnTo>
                    <a:pt x="1162" y="1367"/>
                  </a:lnTo>
                  <a:lnTo>
                    <a:pt x="1153" y="1346"/>
                  </a:lnTo>
                  <a:lnTo>
                    <a:pt x="1145" y="1334"/>
                  </a:lnTo>
                  <a:lnTo>
                    <a:pt x="1136" y="1325"/>
                  </a:lnTo>
                  <a:lnTo>
                    <a:pt x="1127" y="1322"/>
                  </a:lnTo>
                  <a:lnTo>
                    <a:pt x="1113" y="1318"/>
                  </a:lnTo>
                  <a:lnTo>
                    <a:pt x="1098" y="1313"/>
                  </a:lnTo>
                  <a:lnTo>
                    <a:pt x="1078" y="1306"/>
                  </a:lnTo>
                  <a:lnTo>
                    <a:pt x="1066" y="1297"/>
                  </a:lnTo>
                  <a:lnTo>
                    <a:pt x="1056" y="1288"/>
                  </a:lnTo>
                  <a:lnTo>
                    <a:pt x="1040" y="1281"/>
                  </a:lnTo>
                  <a:lnTo>
                    <a:pt x="1030" y="1281"/>
                  </a:lnTo>
                  <a:lnTo>
                    <a:pt x="1023" y="1285"/>
                  </a:lnTo>
                  <a:lnTo>
                    <a:pt x="1017" y="1288"/>
                  </a:lnTo>
                  <a:lnTo>
                    <a:pt x="1010" y="1292"/>
                  </a:lnTo>
                  <a:lnTo>
                    <a:pt x="1002" y="1290"/>
                  </a:lnTo>
                  <a:lnTo>
                    <a:pt x="998" y="1288"/>
                  </a:lnTo>
                  <a:lnTo>
                    <a:pt x="995" y="1285"/>
                  </a:lnTo>
                  <a:lnTo>
                    <a:pt x="991" y="1281"/>
                  </a:lnTo>
                  <a:lnTo>
                    <a:pt x="986" y="1276"/>
                  </a:lnTo>
                  <a:lnTo>
                    <a:pt x="982" y="1273"/>
                  </a:lnTo>
                  <a:lnTo>
                    <a:pt x="979" y="1271"/>
                  </a:lnTo>
                  <a:lnTo>
                    <a:pt x="956" y="1267"/>
                  </a:lnTo>
                  <a:lnTo>
                    <a:pt x="953" y="1264"/>
                  </a:lnTo>
                  <a:lnTo>
                    <a:pt x="949" y="1261"/>
                  </a:lnTo>
                  <a:lnTo>
                    <a:pt x="946" y="1257"/>
                  </a:lnTo>
                  <a:lnTo>
                    <a:pt x="942" y="1254"/>
                  </a:lnTo>
                  <a:lnTo>
                    <a:pt x="941" y="1252"/>
                  </a:lnTo>
                  <a:lnTo>
                    <a:pt x="921" y="1255"/>
                  </a:lnTo>
                  <a:lnTo>
                    <a:pt x="918" y="1254"/>
                  </a:lnTo>
                  <a:lnTo>
                    <a:pt x="913" y="1247"/>
                  </a:lnTo>
                  <a:lnTo>
                    <a:pt x="904" y="1240"/>
                  </a:lnTo>
                  <a:lnTo>
                    <a:pt x="897" y="1231"/>
                  </a:lnTo>
                  <a:lnTo>
                    <a:pt x="890" y="1224"/>
                  </a:lnTo>
                  <a:lnTo>
                    <a:pt x="886" y="1220"/>
                  </a:lnTo>
                  <a:lnTo>
                    <a:pt x="893" y="1198"/>
                  </a:lnTo>
                  <a:lnTo>
                    <a:pt x="874" y="1177"/>
                  </a:lnTo>
                  <a:lnTo>
                    <a:pt x="857" y="1154"/>
                  </a:lnTo>
                  <a:lnTo>
                    <a:pt x="839" y="1130"/>
                  </a:lnTo>
                  <a:lnTo>
                    <a:pt x="822" y="1105"/>
                  </a:lnTo>
                  <a:lnTo>
                    <a:pt x="818" y="1103"/>
                  </a:lnTo>
                  <a:lnTo>
                    <a:pt x="813" y="1102"/>
                  </a:lnTo>
                  <a:lnTo>
                    <a:pt x="810" y="1102"/>
                  </a:lnTo>
                  <a:lnTo>
                    <a:pt x="804" y="1100"/>
                  </a:lnTo>
                  <a:lnTo>
                    <a:pt x="803" y="1098"/>
                  </a:lnTo>
                  <a:lnTo>
                    <a:pt x="796" y="1089"/>
                  </a:lnTo>
                  <a:lnTo>
                    <a:pt x="792" y="1079"/>
                  </a:lnTo>
                  <a:lnTo>
                    <a:pt x="789" y="1069"/>
                  </a:lnTo>
                  <a:lnTo>
                    <a:pt x="783" y="1058"/>
                  </a:lnTo>
                  <a:lnTo>
                    <a:pt x="775" y="1053"/>
                  </a:lnTo>
                  <a:lnTo>
                    <a:pt x="771" y="1049"/>
                  </a:lnTo>
                  <a:lnTo>
                    <a:pt x="768" y="1046"/>
                  </a:lnTo>
                  <a:lnTo>
                    <a:pt x="764" y="1044"/>
                  </a:lnTo>
                  <a:lnTo>
                    <a:pt x="764" y="1063"/>
                  </a:lnTo>
                  <a:lnTo>
                    <a:pt x="769" y="1070"/>
                  </a:lnTo>
                  <a:lnTo>
                    <a:pt x="780" y="1082"/>
                  </a:lnTo>
                  <a:lnTo>
                    <a:pt x="790" y="1096"/>
                  </a:lnTo>
                  <a:lnTo>
                    <a:pt x="803" y="1114"/>
                  </a:lnTo>
                  <a:lnTo>
                    <a:pt x="813" y="1131"/>
                  </a:lnTo>
                  <a:lnTo>
                    <a:pt x="824" y="1149"/>
                  </a:lnTo>
                  <a:lnTo>
                    <a:pt x="832" y="1165"/>
                  </a:lnTo>
                  <a:lnTo>
                    <a:pt x="836" y="1175"/>
                  </a:lnTo>
                  <a:lnTo>
                    <a:pt x="836" y="1182"/>
                  </a:lnTo>
                  <a:lnTo>
                    <a:pt x="834" y="1185"/>
                  </a:lnTo>
                  <a:lnTo>
                    <a:pt x="832" y="1187"/>
                  </a:lnTo>
                  <a:lnTo>
                    <a:pt x="832" y="1189"/>
                  </a:lnTo>
                  <a:lnTo>
                    <a:pt x="829" y="1191"/>
                  </a:lnTo>
                  <a:lnTo>
                    <a:pt x="829" y="1184"/>
                  </a:lnTo>
                  <a:lnTo>
                    <a:pt x="827" y="1178"/>
                  </a:lnTo>
                  <a:lnTo>
                    <a:pt x="827" y="1175"/>
                  </a:lnTo>
                  <a:lnTo>
                    <a:pt x="825" y="1171"/>
                  </a:lnTo>
                  <a:lnTo>
                    <a:pt x="822" y="1171"/>
                  </a:lnTo>
                  <a:lnTo>
                    <a:pt x="820" y="1171"/>
                  </a:lnTo>
                  <a:lnTo>
                    <a:pt x="818" y="1171"/>
                  </a:lnTo>
                  <a:lnTo>
                    <a:pt x="817" y="1171"/>
                  </a:lnTo>
                  <a:lnTo>
                    <a:pt x="815" y="1171"/>
                  </a:lnTo>
                  <a:lnTo>
                    <a:pt x="810" y="1171"/>
                  </a:lnTo>
                  <a:lnTo>
                    <a:pt x="806" y="1159"/>
                  </a:lnTo>
                  <a:lnTo>
                    <a:pt x="803" y="1147"/>
                  </a:lnTo>
                  <a:lnTo>
                    <a:pt x="797" y="1137"/>
                  </a:lnTo>
                  <a:lnTo>
                    <a:pt x="789" y="1128"/>
                  </a:lnTo>
                  <a:lnTo>
                    <a:pt x="778" y="1121"/>
                  </a:lnTo>
                  <a:lnTo>
                    <a:pt x="768" y="1114"/>
                  </a:lnTo>
                  <a:lnTo>
                    <a:pt x="759" y="1102"/>
                  </a:lnTo>
                  <a:lnTo>
                    <a:pt x="762" y="1100"/>
                  </a:lnTo>
                  <a:lnTo>
                    <a:pt x="764" y="1100"/>
                  </a:lnTo>
                  <a:lnTo>
                    <a:pt x="764" y="1100"/>
                  </a:lnTo>
                  <a:lnTo>
                    <a:pt x="766" y="1100"/>
                  </a:lnTo>
                  <a:lnTo>
                    <a:pt x="766" y="1098"/>
                  </a:lnTo>
                  <a:lnTo>
                    <a:pt x="766" y="1096"/>
                  </a:lnTo>
                  <a:lnTo>
                    <a:pt x="768" y="1095"/>
                  </a:lnTo>
                  <a:lnTo>
                    <a:pt x="755" y="1086"/>
                  </a:lnTo>
                  <a:lnTo>
                    <a:pt x="749" y="1075"/>
                  </a:lnTo>
                  <a:lnTo>
                    <a:pt x="743" y="1063"/>
                  </a:lnTo>
                  <a:lnTo>
                    <a:pt x="740" y="1049"/>
                  </a:lnTo>
                  <a:lnTo>
                    <a:pt x="733" y="1037"/>
                  </a:lnTo>
                  <a:lnTo>
                    <a:pt x="724" y="1027"/>
                  </a:lnTo>
                  <a:lnTo>
                    <a:pt x="714" y="1021"/>
                  </a:lnTo>
                  <a:lnTo>
                    <a:pt x="701" y="1016"/>
                  </a:lnTo>
                  <a:lnTo>
                    <a:pt x="691" y="1009"/>
                  </a:lnTo>
                  <a:lnTo>
                    <a:pt x="684" y="1000"/>
                  </a:lnTo>
                  <a:lnTo>
                    <a:pt x="680" y="990"/>
                  </a:lnTo>
                  <a:lnTo>
                    <a:pt x="675" y="979"/>
                  </a:lnTo>
                  <a:lnTo>
                    <a:pt x="663" y="962"/>
                  </a:lnTo>
                  <a:lnTo>
                    <a:pt x="653" y="950"/>
                  </a:lnTo>
                  <a:lnTo>
                    <a:pt x="642" y="939"/>
                  </a:lnTo>
                  <a:lnTo>
                    <a:pt x="635" y="927"/>
                  </a:lnTo>
                  <a:lnTo>
                    <a:pt x="630" y="911"/>
                  </a:lnTo>
                  <a:lnTo>
                    <a:pt x="626" y="890"/>
                  </a:lnTo>
                  <a:lnTo>
                    <a:pt x="625" y="861"/>
                  </a:lnTo>
                  <a:lnTo>
                    <a:pt x="625" y="854"/>
                  </a:lnTo>
                  <a:lnTo>
                    <a:pt x="626" y="840"/>
                  </a:lnTo>
                  <a:lnTo>
                    <a:pt x="626" y="821"/>
                  </a:lnTo>
                  <a:lnTo>
                    <a:pt x="626" y="798"/>
                  </a:lnTo>
                  <a:lnTo>
                    <a:pt x="626" y="777"/>
                  </a:lnTo>
                  <a:lnTo>
                    <a:pt x="628" y="760"/>
                  </a:lnTo>
                  <a:lnTo>
                    <a:pt x="630" y="749"/>
                  </a:lnTo>
                  <a:lnTo>
                    <a:pt x="635" y="747"/>
                  </a:lnTo>
                  <a:lnTo>
                    <a:pt x="639" y="747"/>
                  </a:lnTo>
                  <a:lnTo>
                    <a:pt x="642" y="747"/>
                  </a:lnTo>
                  <a:lnTo>
                    <a:pt x="646" y="747"/>
                  </a:lnTo>
                  <a:lnTo>
                    <a:pt x="649" y="749"/>
                  </a:lnTo>
                  <a:lnTo>
                    <a:pt x="651" y="753"/>
                  </a:lnTo>
                  <a:lnTo>
                    <a:pt x="654" y="756"/>
                  </a:lnTo>
                  <a:lnTo>
                    <a:pt x="656" y="760"/>
                  </a:lnTo>
                  <a:lnTo>
                    <a:pt x="656" y="740"/>
                  </a:lnTo>
                  <a:lnTo>
                    <a:pt x="644" y="726"/>
                  </a:lnTo>
                  <a:lnTo>
                    <a:pt x="630" y="712"/>
                  </a:lnTo>
                  <a:lnTo>
                    <a:pt x="614" y="702"/>
                  </a:lnTo>
                  <a:lnTo>
                    <a:pt x="614" y="711"/>
                  </a:lnTo>
                  <a:lnTo>
                    <a:pt x="621" y="716"/>
                  </a:lnTo>
                  <a:lnTo>
                    <a:pt x="628" y="721"/>
                  </a:lnTo>
                  <a:lnTo>
                    <a:pt x="635" y="726"/>
                  </a:lnTo>
                  <a:lnTo>
                    <a:pt x="640" y="733"/>
                  </a:lnTo>
                  <a:lnTo>
                    <a:pt x="640" y="737"/>
                  </a:lnTo>
                  <a:lnTo>
                    <a:pt x="639" y="737"/>
                  </a:lnTo>
                  <a:lnTo>
                    <a:pt x="639" y="739"/>
                  </a:lnTo>
                  <a:lnTo>
                    <a:pt x="639" y="739"/>
                  </a:lnTo>
                  <a:lnTo>
                    <a:pt x="637" y="740"/>
                  </a:lnTo>
                  <a:lnTo>
                    <a:pt x="633" y="742"/>
                  </a:lnTo>
                  <a:lnTo>
                    <a:pt x="632" y="744"/>
                  </a:lnTo>
                  <a:lnTo>
                    <a:pt x="626" y="744"/>
                  </a:lnTo>
                  <a:lnTo>
                    <a:pt x="621" y="744"/>
                  </a:lnTo>
                  <a:lnTo>
                    <a:pt x="619" y="744"/>
                  </a:lnTo>
                  <a:lnTo>
                    <a:pt x="619" y="742"/>
                  </a:lnTo>
                  <a:lnTo>
                    <a:pt x="618" y="742"/>
                  </a:lnTo>
                  <a:lnTo>
                    <a:pt x="618" y="742"/>
                  </a:lnTo>
                  <a:lnTo>
                    <a:pt x="614" y="740"/>
                  </a:lnTo>
                  <a:lnTo>
                    <a:pt x="602" y="725"/>
                  </a:lnTo>
                  <a:lnTo>
                    <a:pt x="591" y="709"/>
                  </a:lnTo>
                  <a:lnTo>
                    <a:pt x="583" y="691"/>
                  </a:lnTo>
                  <a:lnTo>
                    <a:pt x="591" y="691"/>
                  </a:lnTo>
                  <a:lnTo>
                    <a:pt x="595" y="693"/>
                  </a:lnTo>
                  <a:lnTo>
                    <a:pt x="598" y="693"/>
                  </a:lnTo>
                  <a:lnTo>
                    <a:pt x="602" y="693"/>
                  </a:lnTo>
                  <a:lnTo>
                    <a:pt x="605" y="691"/>
                  </a:lnTo>
                  <a:lnTo>
                    <a:pt x="591" y="686"/>
                  </a:lnTo>
                  <a:lnTo>
                    <a:pt x="583" y="678"/>
                  </a:lnTo>
                  <a:lnTo>
                    <a:pt x="576" y="667"/>
                  </a:lnTo>
                  <a:lnTo>
                    <a:pt x="570" y="655"/>
                  </a:lnTo>
                  <a:lnTo>
                    <a:pt x="567" y="643"/>
                  </a:lnTo>
                  <a:lnTo>
                    <a:pt x="562" y="632"/>
                  </a:lnTo>
                  <a:lnTo>
                    <a:pt x="555" y="623"/>
                  </a:lnTo>
                  <a:lnTo>
                    <a:pt x="544" y="618"/>
                  </a:lnTo>
                  <a:lnTo>
                    <a:pt x="548" y="595"/>
                  </a:lnTo>
                  <a:lnTo>
                    <a:pt x="536" y="582"/>
                  </a:lnTo>
                  <a:lnTo>
                    <a:pt x="525" y="566"/>
                  </a:lnTo>
                  <a:lnTo>
                    <a:pt x="516" y="550"/>
                  </a:lnTo>
                  <a:lnTo>
                    <a:pt x="504" y="534"/>
                  </a:lnTo>
                  <a:lnTo>
                    <a:pt x="490" y="522"/>
                  </a:lnTo>
                  <a:lnTo>
                    <a:pt x="471" y="513"/>
                  </a:lnTo>
                  <a:lnTo>
                    <a:pt x="448" y="508"/>
                  </a:lnTo>
                  <a:lnTo>
                    <a:pt x="429" y="499"/>
                  </a:lnTo>
                  <a:lnTo>
                    <a:pt x="415" y="487"/>
                  </a:lnTo>
                  <a:lnTo>
                    <a:pt x="399" y="473"/>
                  </a:lnTo>
                  <a:lnTo>
                    <a:pt x="384" y="465"/>
                  </a:lnTo>
                  <a:lnTo>
                    <a:pt x="352" y="465"/>
                  </a:lnTo>
                  <a:lnTo>
                    <a:pt x="342" y="459"/>
                  </a:lnTo>
                  <a:lnTo>
                    <a:pt x="333" y="452"/>
                  </a:lnTo>
                  <a:lnTo>
                    <a:pt x="323" y="447"/>
                  </a:lnTo>
                  <a:lnTo>
                    <a:pt x="307" y="445"/>
                  </a:lnTo>
                  <a:lnTo>
                    <a:pt x="307" y="468"/>
                  </a:lnTo>
                  <a:lnTo>
                    <a:pt x="289" y="477"/>
                  </a:lnTo>
                  <a:lnTo>
                    <a:pt x="274" y="486"/>
                  </a:lnTo>
                  <a:lnTo>
                    <a:pt x="253" y="491"/>
                  </a:lnTo>
                  <a:lnTo>
                    <a:pt x="258" y="475"/>
                  </a:lnTo>
                  <a:lnTo>
                    <a:pt x="265" y="459"/>
                  </a:lnTo>
                  <a:lnTo>
                    <a:pt x="275" y="445"/>
                  </a:lnTo>
                  <a:lnTo>
                    <a:pt x="284" y="430"/>
                  </a:lnTo>
                  <a:lnTo>
                    <a:pt x="275" y="430"/>
                  </a:lnTo>
                  <a:lnTo>
                    <a:pt x="275" y="433"/>
                  </a:lnTo>
                  <a:lnTo>
                    <a:pt x="262" y="444"/>
                  </a:lnTo>
                  <a:lnTo>
                    <a:pt x="251" y="458"/>
                  </a:lnTo>
                  <a:lnTo>
                    <a:pt x="244" y="473"/>
                  </a:lnTo>
                  <a:lnTo>
                    <a:pt x="239" y="489"/>
                  </a:lnTo>
                  <a:lnTo>
                    <a:pt x="232" y="506"/>
                  </a:lnTo>
                  <a:lnTo>
                    <a:pt x="221" y="522"/>
                  </a:lnTo>
                  <a:lnTo>
                    <a:pt x="214" y="529"/>
                  </a:lnTo>
                  <a:lnTo>
                    <a:pt x="200" y="540"/>
                  </a:lnTo>
                  <a:lnTo>
                    <a:pt x="183" y="550"/>
                  </a:lnTo>
                  <a:lnTo>
                    <a:pt x="162" y="562"/>
                  </a:lnTo>
                  <a:lnTo>
                    <a:pt x="141" y="576"/>
                  </a:lnTo>
                  <a:lnTo>
                    <a:pt x="120" y="589"/>
                  </a:lnTo>
                  <a:lnTo>
                    <a:pt x="99" y="599"/>
                  </a:lnTo>
                  <a:lnTo>
                    <a:pt x="83" y="606"/>
                  </a:lnTo>
                  <a:lnTo>
                    <a:pt x="73" y="609"/>
                  </a:lnTo>
                  <a:lnTo>
                    <a:pt x="73" y="606"/>
                  </a:lnTo>
                  <a:lnTo>
                    <a:pt x="77" y="606"/>
                  </a:lnTo>
                  <a:lnTo>
                    <a:pt x="89" y="594"/>
                  </a:lnTo>
                  <a:lnTo>
                    <a:pt x="104" y="583"/>
                  </a:lnTo>
                  <a:lnTo>
                    <a:pt x="122" y="573"/>
                  </a:lnTo>
                  <a:lnTo>
                    <a:pt x="139" y="562"/>
                  </a:lnTo>
                  <a:lnTo>
                    <a:pt x="155" y="550"/>
                  </a:lnTo>
                  <a:lnTo>
                    <a:pt x="167" y="536"/>
                  </a:lnTo>
                  <a:lnTo>
                    <a:pt x="176" y="520"/>
                  </a:lnTo>
                  <a:lnTo>
                    <a:pt x="179" y="499"/>
                  </a:lnTo>
                  <a:lnTo>
                    <a:pt x="166" y="503"/>
                  </a:lnTo>
                  <a:lnTo>
                    <a:pt x="157" y="506"/>
                  </a:lnTo>
                  <a:lnTo>
                    <a:pt x="145" y="510"/>
                  </a:lnTo>
                  <a:lnTo>
                    <a:pt x="145" y="506"/>
                  </a:lnTo>
                  <a:lnTo>
                    <a:pt x="145" y="503"/>
                  </a:lnTo>
                  <a:lnTo>
                    <a:pt x="145" y="503"/>
                  </a:lnTo>
                  <a:lnTo>
                    <a:pt x="143" y="501"/>
                  </a:lnTo>
                  <a:lnTo>
                    <a:pt x="143" y="501"/>
                  </a:lnTo>
                  <a:lnTo>
                    <a:pt x="141" y="501"/>
                  </a:lnTo>
                  <a:lnTo>
                    <a:pt x="138" y="499"/>
                  </a:lnTo>
                  <a:lnTo>
                    <a:pt x="136" y="501"/>
                  </a:lnTo>
                  <a:lnTo>
                    <a:pt x="134" y="503"/>
                  </a:lnTo>
                  <a:lnTo>
                    <a:pt x="132" y="505"/>
                  </a:lnTo>
                  <a:lnTo>
                    <a:pt x="131" y="505"/>
                  </a:lnTo>
                  <a:lnTo>
                    <a:pt x="127" y="506"/>
                  </a:lnTo>
                  <a:lnTo>
                    <a:pt x="122" y="506"/>
                  </a:lnTo>
                  <a:lnTo>
                    <a:pt x="120" y="496"/>
                  </a:lnTo>
                  <a:lnTo>
                    <a:pt x="115" y="482"/>
                  </a:lnTo>
                  <a:lnTo>
                    <a:pt x="111" y="472"/>
                  </a:lnTo>
                  <a:lnTo>
                    <a:pt x="108" y="475"/>
                  </a:lnTo>
                  <a:lnTo>
                    <a:pt x="106" y="477"/>
                  </a:lnTo>
                  <a:lnTo>
                    <a:pt x="104" y="477"/>
                  </a:lnTo>
                  <a:lnTo>
                    <a:pt x="101" y="477"/>
                  </a:lnTo>
                  <a:lnTo>
                    <a:pt x="99" y="475"/>
                  </a:lnTo>
                  <a:lnTo>
                    <a:pt x="82" y="463"/>
                  </a:lnTo>
                  <a:lnTo>
                    <a:pt x="68" y="445"/>
                  </a:lnTo>
                  <a:lnTo>
                    <a:pt x="57" y="426"/>
                  </a:lnTo>
                  <a:lnTo>
                    <a:pt x="63" y="416"/>
                  </a:lnTo>
                  <a:lnTo>
                    <a:pt x="68" y="403"/>
                  </a:lnTo>
                  <a:lnTo>
                    <a:pt x="73" y="393"/>
                  </a:lnTo>
                  <a:lnTo>
                    <a:pt x="80" y="384"/>
                  </a:lnTo>
                  <a:lnTo>
                    <a:pt x="92" y="377"/>
                  </a:lnTo>
                  <a:lnTo>
                    <a:pt x="103" y="374"/>
                  </a:lnTo>
                  <a:lnTo>
                    <a:pt x="113" y="369"/>
                  </a:lnTo>
                  <a:lnTo>
                    <a:pt x="120" y="362"/>
                  </a:lnTo>
                  <a:lnTo>
                    <a:pt x="125" y="351"/>
                  </a:lnTo>
                  <a:lnTo>
                    <a:pt x="125" y="334"/>
                  </a:lnTo>
                  <a:lnTo>
                    <a:pt x="127" y="332"/>
                  </a:lnTo>
                  <a:lnTo>
                    <a:pt x="129" y="332"/>
                  </a:lnTo>
                  <a:lnTo>
                    <a:pt x="129" y="330"/>
                  </a:lnTo>
                  <a:lnTo>
                    <a:pt x="129" y="328"/>
                  </a:lnTo>
                  <a:lnTo>
                    <a:pt x="131" y="327"/>
                  </a:lnTo>
                  <a:lnTo>
                    <a:pt x="115" y="327"/>
                  </a:lnTo>
                  <a:lnTo>
                    <a:pt x="111" y="330"/>
                  </a:lnTo>
                  <a:lnTo>
                    <a:pt x="110" y="332"/>
                  </a:lnTo>
                  <a:lnTo>
                    <a:pt x="108" y="334"/>
                  </a:lnTo>
                  <a:lnTo>
                    <a:pt x="104" y="335"/>
                  </a:lnTo>
                  <a:lnTo>
                    <a:pt x="101" y="337"/>
                  </a:lnTo>
                  <a:lnTo>
                    <a:pt x="96" y="337"/>
                  </a:lnTo>
                  <a:lnTo>
                    <a:pt x="85" y="334"/>
                  </a:lnTo>
                  <a:lnTo>
                    <a:pt x="70" y="328"/>
                  </a:lnTo>
                  <a:lnTo>
                    <a:pt x="52" y="325"/>
                  </a:lnTo>
                  <a:lnTo>
                    <a:pt x="38" y="318"/>
                  </a:lnTo>
                  <a:lnTo>
                    <a:pt x="35" y="292"/>
                  </a:lnTo>
                  <a:lnTo>
                    <a:pt x="42" y="292"/>
                  </a:lnTo>
                  <a:lnTo>
                    <a:pt x="45" y="290"/>
                  </a:lnTo>
                  <a:lnTo>
                    <a:pt x="50" y="288"/>
                  </a:lnTo>
                  <a:lnTo>
                    <a:pt x="54" y="287"/>
                  </a:lnTo>
                  <a:lnTo>
                    <a:pt x="57" y="287"/>
                  </a:lnTo>
                  <a:lnTo>
                    <a:pt x="61" y="283"/>
                  </a:lnTo>
                  <a:lnTo>
                    <a:pt x="64" y="280"/>
                  </a:lnTo>
                  <a:lnTo>
                    <a:pt x="63" y="278"/>
                  </a:lnTo>
                  <a:lnTo>
                    <a:pt x="63" y="278"/>
                  </a:lnTo>
                  <a:lnTo>
                    <a:pt x="63" y="276"/>
                  </a:lnTo>
                  <a:lnTo>
                    <a:pt x="63" y="276"/>
                  </a:lnTo>
                  <a:lnTo>
                    <a:pt x="61" y="273"/>
                  </a:lnTo>
                  <a:lnTo>
                    <a:pt x="77" y="273"/>
                  </a:lnTo>
                  <a:lnTo>
                    <a:pt x="78" y="271"/>
                  </a:lnTo>
                  <a:lnTo>
                    <a:pt x="80" y="271"/>
                  </a:lnTo>
                  <a:lnTo>
                    <a:pt x="82" y="269"/>
                  </a:lnTo>
                  <a:lnTo>
                    <a:pt x="83" y="269"/>
                  </a:lnTo>
                  <a:lnTo>
                    <a:pt x="87" y="269"/>
                  </a:lnTo>
                  <a:lnTo>
                    <a:pt x="92" y="274"/>
                  </a:lnTo>
                  <a:lnTo>
                    <a:pt x="97" y="278"/>
                  </a:lnTo>
                  <a:lnTo>
                    <a:pt x="103" y="283"/>
                  </a:lnTo>
                  <a:lnTo>
                    <a:pt x="106" y="288"/>
                  </a:lnTo>
                  <a:lnTo>
                    <a:pt x="118" y="283"/>
                  </a:lnTo>
                  <a:lnTo>
                    <a:pt x="118" y="276"/>
                  </a:lnTo>
                  <a:lnTo>
                    <a:pt x="115" y="271"/>
                  </a:lnTo>
                  <a:lnTo>
                    <a:pt x="113" y="266"/>
                  </a:lnTo>
                  <a:lnTo>
                    <a:pt x="111" y="260"/>
                  </a:lnTo>
                  <a:lnTo>
                    <a:pt x="110" y="255"/>
                  </a:lnTo>
                  <a:lnTo>
                    <a:pt x="106" y="250"/>
                  </a:lnTo>
                  <a:lnTo>
                    <a:pt x="94" y="236"/>
                  </a:lnTo>
                  <a:lnTo>
                    <a:pt x="80" y="225"/>
                  </a:lnTo>
                  <a:lnTo>
                    <a:pt x="64" y="215"/>
                  </a:lnTo>
                  <a:lnTo>
                    <a:pt x="50" y="205"/>
                  </a:lnTo>
                  <a:lnTo>
                    <a:pt x="42" y="189"/>
                  </a:lnTo>
                  <a:lnTo>
                    <a:pt x="45" y="184"/>
                  </a:lnTo>
                  <a:lnTo>
                    <a:pt x="47" y="178"/>
                  </a:lnTo>
                  <a:lnTo>
                    <a:pt x="49" y="173"/>
                  </a:lnTo>
                  <a:lnTo>
                    <a:pt x="70" y="175"/>
                  </a:lnTo>
                  <a:lnTo>
                    <a:pt x="90" y="173"/>
                  </a:lnTo>
                  <a:lnTo>
                    <a:pt x="106" y="164"/>
                  </a:lnTo>
                  <a:lnTo>
                    <a:pt x="111" y="152"/>
                  </a:lnTo>
                  <a:lnTo>
                    <a:pt x="115" y="140"/>
                  </a:lnTo>
                  <a:lnTo>
                    <a:pt x="118" y="129"/>
                  </a:lnTo>
                  <a:lnTo>
                    <a:pt x="131" y="119"/>
                  </a:lnTo>
                  <a:lnTo>
                    <a:pt x="148" y="110"/>
                  </a:lnTo>
                  <a:lnTo>
                    <a:pt x="167" y="105"/>
                  </a:lnTo>
                  <a:lnTo>
                    <a:pt x="183" y="98"/>
                  </a:lnTo>
                  <a:lnTo>
                    <a:pt x="199" y="88"/>
                  </a:lnTo>
                  <a:lnTo>
                    <a:pt x="204" y="91"/>
                  </a:lnTo>
                  <a:lnTo>
                    <a:pt x="207" y="93"/>
                  </a:lnTo>
                  <a:lnTo>
                    <a:pt x="207" y="96"/>
                  </a:lnTo>
                  <a:lnTo>
                    <a:pt x="209" y="98"/>
                  </a:lnTo>
                  <a:lnTo>
                    <a:pt x="209" y="102"/>
                  </a:lnTo>
                  <a:lnTo>
                    <a:pt x="211" y="103"/>
                  </a:lnTo>
                  <a:lnTo>
                    <a:pt x="214" y="107"/>
                  </a:lnTo>
                  <a:lnTo>
                    <a:pt x="218" y="110"/>
                  </a:lnTo>
                  <a:lnTo>
                    <a:pt x="223" y="110"/>
                  </a:lnTo>
                  <a:lnTo>
                    <a:pt x="227" y="110"/>
                  </a:lnTo>
                  <a:lnTo>
                    <a:pt x="230" y="109"/>
                  </a:lnTo>
                  <a:lnTo>
                    <a:pt x="234" y="107"/>
                  </a:lnTo>
                  <a:lnTo>
                    <a:pt x="237" y="107"/>
                  </a:lnTo>
                  <a:lnTo>
                    <a:pt x="241" y="107"/>
                  </a:lnTo>
                  <a:lnTo>
                    <a:pt x="244" y="109"/>
                  </a:lnTo>
                  <a:lnTo>
                    <a:pt x="248" y="112"/>
                  </a:lnTo>
                  <a:lnTo>
                    <a:pt x="253" y="117"/>
                  </a:lnTo>
                  <a:lnTo>
                    <a:pt x="256" y="121"/>
                  </a:lnTo>
                  <a:lnTo>
                    <a:pt x="260" y="124"/>
                  </a:lnTo>
                  <a:lnTo>
                    <a:pt x="265" y="126"/>
                  </a:lnTo>
                  <a:lnTo>
                    <a:pt x="270" y="128"/>
                  </a:lnTo>
                  <a:lnTo>
                    <a:pt x="275" y="126"/>
                  </a:lnTo>
                  <a:lnTo>
                    <a:pt x="279" y="126"/>
                  </a:lnTo>
                  <a:lnTo>
                    <a:pt x="282" y="124"/>
                  </a:lnTo>
                  <a:lnTo>
                    <a:pt x="288" y="122"/>
                  </a:lnTo>
                  <a:lnTo>
                    <a:pt x="291" y="122"/>
                  </a:lnTo>
                  <a:lnTo>
                    <a:pt x="302" y="126"/>
                  </a:lnTo>
                  <a:lnTo>
                    <a:pt x="317" y="131"/>
                  </a:lnTo>
                  <a:lnTo>
                    <a:pt x="331" y="138"/>
                  </a:lnTo>
                  <a:lnTo>
                    <a:pt x="345" y="142"/>
                  </a:lnTo>
                  <a:lnTo>
                    <a:pt x="375" y="138"/>
                  </a:lnTo>
                  <a:lnTo>
                    <a:pt x="394" y="147"/>
                  </a:lnTo>
                  <a:lnTo>
                    <a:pt x="412" y="159"/>
                  </a:lnTo>
                  <a:lnTo>
                    <a:pt x="429" y="170"/>
                  </a:lnTo>
                  <a:lnTo>
                    <a:pt x="448" y="180"/>
                  </a:lnTo>
                  <a:lnTo>
                    <a:pt x="471" y="184"/>
                  </a:lnTo>
                  <a:lnTo>
                    <a:pt x="471" y="177"/>
                  </a:lnTo>
                  <a:lnTo>
                    <a:pt x="466" y="171"/>
                  </a:lnTo>
                  <a:lnTo>
                    <a:pt x="461" y="164"/>
                  </a:lnTo>
                  <a:lnTo>
                    <a:pt x="455" y="157"/>
                  </a:lnTo>
                  <a:lnTo>
                    <a:pt x="452" y="149"/>
                  </a:lnTo>
                  <a:lnTo>
                    <a:pt x="473" y="147"/>
                  </a:lnTo>
                  <a:lnTo>
                    <a:pt x="487" y="143"/>
                  </a:lnTo>
                  <a:lnTo>
                    <a:pt x="499" y="136"/>
                  </a:lnTo>
                  <a:lnTo>
                    <a:pt x="509" y="129"/>
                  </a:lnTo>
                  <a:lnTo>
                    <a:pt x="520" y="121"/>
                  </a:lnTo>
                  <a:lnTo>
                    <a:pt x="532" y="115"/>
                  </a:lnTo>
                  <a:lnTo>
                    <a:pt x="548" y="112"/>
                  </a:lnTo>
                  <a:lnTo>
                    <a:pt x="551" y="114"/>
                  </a:lnTo>
                  <a:lnTo>
                    <a:pt x="557" y="115"/>
                  </a:lnTo>
                  <a:lnTo>
                    <a:pt x="560" y="117"/>
                  </a:lnTo>
                  <a:lnTo>
                    <a:pt x="563" y="119"/>
                  </a:lnTo>
                  <a:lnTo>
                    <a:pt x="557" y="119"/>
                  </a:lnTo>
                  <a:lnTo>
                    <a:pt x="539" y="133"/>
                  </a:lnTo>
                  <a:lnTo>
                    <a:pt x="520" y="145"/>
                  </a:lnTo>
                  <a:lnTo>
                    <a:pt x="499" y="154"/>
                  </a:lnTo>
                  <a:lnTo>
                    <a:pt x="499" y="161"/>
                  </a:lnTo>
                  <a:lnTo>
                    <a:pt x="518" y="164"/>
                  </a:lnTo>
                  <a:lnTo>
                    <a:pt x="527" y="154"/>
                  </a:lnTo>
                  <a:lnTo>
                    <a:pt x="536" y="149"/>
                  </a:lnTo>
                  <a:lnTo>
                    <a:pt x="548" y="147"/>
                  </a:lnTo>
                  <a:lnTo>
                    <a:pt x="560" y="147"/>
                  </a:lnTo>
                  <a:lnTo>
                    <a:pt x="576" y="145"/>
                  </a:lnTo>
                  <a:lnTo>
                    <a:pt x="577" y="140"/>
                  </a:lnTo>
                  <a:lnTo>
                    <a:pt x="579" y="135"/>
                  </a:lnTo>
                  <a:lnTo>
                    <a:pt x="583" y="129"/>
                  </a:lnTo>
                  <a:lnTo>
                    <a:pt x="586" y="126"/>
                  </a:lnTo>
                  <a:lnTo>
                    <a:pt x="591" y="138"/>
                  </a:lnTo>
                  <a:lnTo>
                    <a:pt x="597" y="147"/>
                  </a:lnTo>
                  <a:lnTo>
                    <a:pt x="605" y="154"/>
                  </a:lnTo>
                  <a:lnTo>
                    <a:pt x="618" y="157"/>
                  </a:lnTo>
                  <a:lnTo>
                    <a:pt x="621" y="154"/>
                  </a:lnTo>
                  <a:lnTo>
                    <a:pt x="623" y="152"/>
                  </a:lnTo>
                  <a:lnTo>
                    <a:pt x="626" y="150"/>
                  </a:lnTo>
                  <a:lnTo>
                    <a:pt x="628" y="149"/>
                  </a:lnTo>
                  <a:lnTo>
                    <a:pt x="632" y="149"/>
                  </a:lnTo>
                  <a:lnTo>
                    <a:pt x="633" y="149"/>
                  </a:lnTo>
                  <a:lnTo>
                    <a:pt x="637" y="154"/>
                  </a:lnTo>
                  <a:lnTo>
                    <a:pt x="639" y="157"/>
                  </a:lnTo>
                  <a:lnTo>
                    <a:pt x="640" y="161"/>
                  </a:lnTo>
                  <a:lnTo>
                    <a:pt x="646" y="159"/>
                  </a:lnTo>
                  <a:lnTo>
                    <a:pt x="651" y="156"/>
                  </a:lnTo>
                  <a:lnTo>
                    <a:pt x="654" y="152"/>
                  </a:lnTo>
                  <a:lnTo>
                    <a:pt x="659" y="150"/>
                  </a:lnTo>
                  <a:lnTo>
                    <a:pt x="663" y="149"/>
                  </a:lnTo>
                  <a:lnTo>
                    <a:pt x="682" y="154"/>
                  </a:lnTo>
                  <a:lnTo>
                    <a:pt x="698" y="166"/>
                  </a:lnTo>
                  <a:lnTo>
                    <a:pt x="714" y="178"/>
                  </a:lnTo>
                  <a:lnTo>
                    <a:pt x="729" y="189"/>
                  </a:lnTo>
                  <a:lnTo>
                    <a:pt x="735" y="189"/>
                  </a:lnTo>
                  <a:lnTo>
                    <a:pt x="740" y="189"/>
                  </a:lnTo>
                  <a:lnTo>
                    <a:pt x="743" y="187"/>
                  </a:lnTo>
                  <a:lnTo>
                    <a:pt x="749" y="185"/>
                  </a:lnTo>
                  <a:lnTo>
                    <a:pt x="752" y="184"/>
                  </a:lnTo>
                  <a:lnTo>
                    <a:pt x="755" y="184"/>
                  </a:lnTo>
                  <a:lnTo>
                    <a:pt x="759" y="187"/>
                  </a:lnTo>
                  <a:lnTo>
                    <a:pt x="762" y="191"/>
                  </a:lnTo>
                  <a:lnTo>
                    <a:pt x="766" y="196"/>
                  </a:lnTo>
                  <a:lnTo>
                    <a:pt x="769" y="203"/>
                  </a:lnTo>
                  <a:lnTo>
                    <a:pt x="771" y="206"/>
                  </a:lnTo>
                  <a:lnTo>
                    <a:pt x="768" y="208"/>
                  </a:lnTo>
                  <a:lnTo>
                    <a:pt x="764" y="210"/>
                  </a:lnTo>
                  <a:lnTo>
                    <a:pt x="764" y="210"/>
                  </a:lnTo>
                  <a:lnTo>
                    <a:pt x="762" y="211"/>
                  </a:lnTo>
                  <a:lnTo>
                    <a:pt x="762" y="213"/>
                  </a:lnTo>
                  <a:lnTo>
                    <a:pt x="761" y="215"/>
                  </a:lnTo>
                  <a:lnTo>
                    <a:pt x="759" y="218"/>
                  </a:lnTo>
                  <a:lnTo>
                    <a:pt x="771" y="218"/>
                  </a:lnTo>
                  <a:lnTo>
                    <a:pt x="787" y="220"/>
                  </a:lnTo>
                  <a:lnTo>
                    <a:pt x="803" y="220"/>
                  </a:lnTo>
                  <a:lnTo>
                    <a:pt x="817" y="220"/>
                  </a:lnTo>
                  <a:lnTo>
                    <a:pt x="825" y="222"/>
                  </a:lnTo>
                  <a:lnTo>
                    <a:pt x="834" y="232"/>
                  </a:lnTo>
                  <a:lnTo>
                    <a:pt x="843" y="243"/>
                  </a:lnTo>
                  <a:lnTo>
                    <a:pt x="851" y="253"/>
                  </a:lnTo>
                  <a:lnTo>
                    <a:pt x="851" y="218"/>
                  </a:lnTo>
                  <a:lnTo>
                    <a:pt x="860" y="218"/>
                  </a:lnTo>
                  <a:lnTo>
                    <a:pt x="867" y="218"/>
                  </a:lnTo>
                  <a:lnTo>
                    <a:pt x="872" y="217"/>
                  </a:lnTo>
                  <a:lnTo>
                    <a:pt x="879" y="215"/>
                  </a:lnTo>
                  <a:lnTo>
                    <a:pt x="879" y="211"/>
                  </a:lnTo>
                  <a:lnTo>
                    <a:pt x="848" y="211"/>
                  </a:lnTo>
                  <a:lnTo>
                    <a:pt x="846" y="206"/>
                  </a:lnTo>
                  <a:lnTo>
                    <a:pt x="845" y="205"/>
                  </a:lnTo>
                  <a:lnTo>
                    <a:pt x="843" y="201"/>
                  </a:lnTo>
                  <a:lnTo>
                    <a:pt x="841" y="198"/>
                  </a:lnTo>
                  <a:lnTo>
                    <a:pt x="841" y="192"/>
                  </a:lnTo>
                  <a:lnTo>
                    <a:pt x="845" y="192"/>
                  </a:lnTo>
                  <a:lnTo>
                    <a:pt x="845" y="189"/>
                  </a:lnTo>
                  <a:lnTo>
                    <a:pt x="890" y="184"/>
                  </a:lnTo>
                  <a:lnTo>
                    <a:pt x="890" y="196"/>
                  </a:lnTo>
                  <a:lnTo>
                    <a:pt x="895" y="199"/>
                  </a:lnTo>
                  <a:lnTo>
                    <a:pt x="899" y="205"/>
                  </a:lnTo>
                  <a:lnTo>
                    <a:pt x="902" y="208"/>
                  </a:lnTo>
                  <a:lnTo>
                    <a:pt x="906" y="215"/>
                  </a:lnTo>
                  <a:lnTo>
                    <a:pt x="925" y="215"/>
                  </a:lnTo>
                  <a:lnTo>
                    <a:pt x="937" y="218"/>
                  </a:lnTo>
                  <a:lnTo>
                    <a:pt x="949" y="220"/>
                  </a:lnTo>
                  <a:lnTo>
                    <a:pt x="961" y="222"/>
                  </a:lnTo>
                  <a:lnTo>
                    <a:pt x="979" y="222"/>
                  </a:lnTo>
                  <a:lnTo>
                    <a:pt x="981" y="220"/>
                  </a:lnTo>
                  <a:lnTo>
                    <a:pt x="982" y="218"/>
                  </a:lnTo>
                  <a:lnTo>
                    <a:pt x="984" y="217"/>
                  </a:lnTo>
                  <a:lnTo>
                    <a:pt x="986" y="215"/>
                  </a:lnTo>
                  <a:lnTo>
                    <a:pt x="986" y="203"/>
                  </a:lnTo>
                  <a:lnTo>
                    <a:pt x="1009" y="203"/>
                  </a:lnTo>
                  <a:lnTo>
                    <a:pt x="1016" y="218"/>
                  </a:lnTo>
                  <a:lnTo>
                    <a:pt x="1024" y="234"/>
                  </a:lnTo>
                  <a:lnTo>
                    <a:pt x="1026" y="227"/>
                  </a:lnTo>
                  <a:lnTo>
                    <a:pt x="1026" y="224"/>
                  </a:lnTo>
                  <a:lnTo>
                    <a:pt x="1028" y="218"/>
                  </a:lnTo>
                  <a:lnTo>
                    <a:pt x="1028" y="215"/>
                  </a:lnTo>
                  <a:lnTo>
                    <a:pt x="1040" y="215"/>
                  </a:lnTo>
                  <a:lnTo>
                    <a:pt x="1040" y="201"/>
                  </a:lnTo>
                  <a:lnTo>
                    <a:pt x="1040" y="185"/>
                  </a:lnTo>
                  <a:lnTo>
                    <a:pt x="1042" y="171"/>
                  </a:lnTo>
                  <a:lnTo>
                    <a:pt x="1040" y="164"/>
                  </a:lnTo>
                  <a:lnTo>
                    <a:pt x="1028" y="150"/>
                  </a:lnTo>
                  <a:lnTo>
                    <a:pt x="1019" y="135"/>
                  </a:lnTo>
                  <a:lnTo>
                    <a:pt x="1017" y="117"/>
                  </a:lnTo>
                  <a:lnTo>
                    <a:pt x="1021" y="100"/>
                  </a:lnTo>
                  <a:lnTo>
                    <a:pt x="1033" y="81"/>
                  </a:lnTo>
                  <a:lnTo>
                    <a:pt x="1042" y="77"/>
                  </a:lnTo>
                  <a:lnTo>
                    <a:pt x="1052" y="74"/>
                  </a:lnTo>
                  <a:lnTo>
                    <a:pt x="1063" y="72"/>
                  </a:lnTo>
                  <a:close/>
                  <a:moveTo>
                    <a:pt x="851" y="23"/>
                  </a:moveTo>
                  <a:lnTo>
                    <a:pt x="872" y="37"/>
                  </a:lnTo>
                  <a:lnTo>
                    <a:pt x="885" y="54"/>
                  </a:lnTo>
                  <a:lnTo>
                    <a:pt x="892" y="75"/>
                  </a:lnTo>
                  <a:lnTo>
                    <a:pt x="897" y="102"/>
                  </a:lnTo>
                  <a:lnTo>
                    <a:pt x="902" y="129"/>
                  </a:lnTo>
                  <a:lnTo>
                    <a:pt x="918" y="131"/>
                  </a:lnTo>
                  <a:lnTo>
                    <a:pt x="928" y="133"/>
                  </a:lnTo>
                  <a:lnTo>
                    <a:pt x="937" y="140"/>
                  </a:lnTo>
                  <a:lnTo>
                    <a:pt x="942" y="149"/>
                  </a:lnTo>
                  <a:lnTo>
                    <a:pt x="944" y="164"/>
                  </a:lnTo>
                  <a:lnTo>
                    <a:pt x="941" y="164"/>
                  </a:lnTo>
                  <a:lnTo>
                    <a:pt x="939" y="163"/>
                  </a:lnTo>
                  <a:lnTo>
                    <a:pt x="937" y="161"/>
                  </a:lnTo>
                  <a:lnTo>
                    <a:pt x="935" y="159"/>
                  </a:lnTo>
                  <a:lnTo>
                    <a:pt x="932" y="157"/>
                  </a:lnTo>
                  <a:lnTo>
                    <a:pt x="932" y="164"/>
                  </a:lnTo>
                  <a:lnTo>
                    <a:pt x="935" y="168"/>
                  </a:lnTo>
                  <a:lnTo>
                    <a:pt x="937" y="170"/>
                  </a:lnTo>
                  <a:lnTo>
                    <a:pt x="939" y="170"/>
                  </a:lnTo>
                  <a:lnTo>
                    <a:pt x="939" y="173"/>
                  </a:lnTo>
                  <a:lnTo>
                    <a:pt x="939" y="175"/>
                  </a:lnTo>
                  <a:lnTo>
                    <a:pt x="941" y="180"/>
                  </a:lnTo>
                  <a:lnTo>
                    <a:pt x="932" y="182"/>
                  </a:lnTo>
                  <a:lnTo>
                    <a:pt x="923" y="184"/>
                  </a:lnTo>
                  <a:lnTo>
                    <a:pt x="913" y="184"/>
                  </a:lnTo>
                  <a:lnTo>
                    <a:pt x="895" y="177"/>
                  </a:lnTo>
                  <a:lnTo>
                    <a:pt x="878" y="175"/>
                  </a:lnTo>
                  <a:lnTo>
                    <a:pt x="858" y="178"/>
                  </a:lnTo>
                  <a:lnTo>
                    <a:pt x="839" y="184"/>
                  </a:lnTo>
                  <a:lnTo>
                    <a:pt x="820" y="187"/>
                  </a:lnTo>
                  <a:lnTo>
                    <a:pt x="799" y="187"/>
                  </a:lnTo>
                  <a:lnTo>
                    <a:pt x="775" y="180"/>
                  </a:lnTo>
                  <a:lnTo>
                    <a:pt x="762" y="177"/>
                  </a:lnTo>
                  <a:lnTo>
                    <a:pt x="752" y="175"/>
                  </a:lnTo>
                  <a:lnTo>
                    <a:pt x="743" y="173"/>
                  </a:lnTo>
                  <a:lnTo>
                    <a:pt x="735" y="168"/>
                  </a:lnTo>
                  <a:lnTo>
                    <a:pt x="729" y="157"/>
                  </a:lnTo>
                  <a:lnTo>
                    <a:pt x="733" y="157"/>
                  </a:lnTo>
                  <a:lnTo>
                    <a:pt x="742" y="149"/>
                  </a:lnTo>
                  <a:lnTo>
                    <a:pt x="755" y="145"/>
                  </a:lnTo>
                  <a:lnTo>
                    <a:pt x="771" y="143"/>
                  </a:lnTo>
                  <a:lnTo>
                    <a:pt x="787" y="142"/>
                  </a:lnTo>
                  <a:lnTo>
                    <a:pt x="787" y="138"/>
                  </a:lnTo>
                  <a:lnTo>
                    <a:pt x="780" y="133"/>
                  </a:lnTo>
                  <a:lnTo>
                    <a:pt x="775" y="129"/>
                  </a:lnTo>
                  <a:lnTo>
                    <a:pt x="768" y="128"/>
                  </a:lnTo>
                  <a:lnTo>
                    <a:pt x="755" y="126"/>
                  </a:lnTo>
                  <a:lnTo>
                    <a:pt x="749" y="126"/>
                  </a:lnTo>
                  <a:lnTo>
                    <a:pt x="736" y="126"/>
                  </a:lnTo>
                  <a:lnTo>
                    <a:pt x="721" y="126"/>
                  </a:lnTo>
                  <a:lnTo>
                    <a:pt x="719" y="115"/>
                  </a:lnTo>
                  <a:lnTo>
                    <a:pt x="714" y="105"/>
                  </a:lnTo>
                  <a:lnTo>
                    <a:pt x="710" y="96"/>
                  </a:lnTo>
                  <a:lnTo>
                    <a:pt x="707" y="86"/>
                  </a:lnTo>
                  <a:lnTo>
                    <a:pt x="707" y="68"/>
                  </a:lnTo>
                  <a:lnTo>
                    <a:pt x="714" y="58"/>
                  </a:lnTo>
                  <a:lnTo>
                    <a:pt x="721" y="46"/>
                  </a:lnTo>
                  <a:lnTo>
                    <a:pt x="729" y="35"/>
                  </a:lnTo>
                  <a:lnTo>
                    <a:pt x="740" y="28"/>
                  </a:lnTo>
                  <a:lnTo>
                    <a:pt x="752" y="30"/>
                  </a:lnTo>
                  <a:lnTo>
                    <a:pt x="755" y="30"/>
                  </a:lnTo>
                  <a:lnTo>
                    <a:pt x="755" y="33"/>
                  </a:lnTo>
                  <a:lnTo>
                    <a:pt x="755" y="35"/>
                  </a:lnTo>
                  <a:lnTo>
                    <a:pt x="754" y="35"/>
                  </a:lnTo>
                  <a:lnTo>
                    <a:pt x="754" y="37"/>
                  </a:lnTo>
                  <a:lnTo>
                    <a:pt x="754" y="37"/>
                  </a:lnTo>
                  <a:lnTo>
                    <a:pt x="755" y="39"/>
                  </a:lnTo>
                  <a:lnTo>
                    <a:pt x="755" y="42"/>
                  </a:lnTo>
                  <a:lnTo>
                    <a:pt x="764" y="42"/>
                  </a:lnTo>
                  <a:lnTo>
                    <a:pt x="776" y="42"/>
                  </a:lnTo>
                  <a:lnTo>
                    <a:pt x="787" y="42"/>
                  </a:lnTo>
                  <a:lnTo>
                    <a:pt x="794" y="42"/>
                  </a:lnTo>
                  <a:lnTo>
                    <a:pt x="797" y="44"/>
                  </a:lnTo>
                  <a:lnTo>
                    <a:pt x="799" y="46"/>
                  </a:lnTo>
                  <a:lnTo>
                    <a:pt x="801" y="49"/>
                  </a:lnTo>
                  <a:lnTo>
                    <a:pt x="803" y="53"/>
                  </a:lnTo>
                  <a:lnTo>
                    <a:pt x="806" y="54"/>
                  </a:lnTo>
                  <a:lnTo>
                    <a:pt x="810" y="58"/>
                  </a:lnTo>
                  <a:lnTo>
                    <a:pt x="811" y="53"/>
                  </a:lnTo>
                  <a:lnTo>
                    <a:pt x="813" y="51"/>
                  </a:lnTo>
                  <a:lnTo>
                    <a:pt x="817" y="49"/>
                  </a:lnTo>
                  <a:lnTo>
                    <a:pt x="818" y="47"/>
                  </a:lnTo>
                  <a:lnTo>
                    <a:pt x="824" y="47"/>
                  </a:lnTo>
                  <a:lnTo>
                    <a:pt x="829" y="46"/>
                  </a:lnTo>
                  <a:lnTo>
                    <a:pt x="836" y="60"/>
                  </a:lnTo>
                  <a:lnTo>
                    <a:pt x="843" y="70"/>
                  </a:lnTo>
                  <a:lnTo>
                    <a:pt x="848" y="77"/>
                  </a:lnTo>
                  <a:lnTo>
                    <a:pt x="850" y="72"/>
                  </a:lnTo>
                  <a:lnTo>
                    <a:pt x="851" y="67"/>
                  </a:lnTo>
                  <a:lnTo>
                    <a:pt x="851" y="61"/>
                  </a:lnTo>
                  <a:lnTo>
                    <a:pt x="851" y="54"/>
                  </a:lnTo>
                  <a:lnTo>
                    <a:pt x="845" y="44"/>
                  </a:lnTo>
                  <a:lnTo>
                    <a:pt x="846" y="33"/>
                  </a:lnTo>
                  <a:lnTo>
                    <a:pt x="851" y="23"/>
                  </a:lnTo>
                  <a:close/>
                  <a:moveTo>
                    <a:pt x="871" y="7"/>
                  </a:moveTo>
                  <a:lnTo>
                    <a:pt x="879" y="7"/>
                  </a:lnTo>
                  <a:lnTo>
                    <a:pt x="886" y="9"/>
                  </a:lnTo>
                  <a:lnTo>
                    <a:pt x="893" y="11"/>
                  </a:lnTo>
                  <a:lnTo>
                    <a:pt x="899" y="14"/>
                  </a:lnTo>
                  <a:lnTo>
                    <a:pt x="900" y="19"/>
                  </a:lnTo>
                  <a:lnTo>
                    <a:pt x="900" y="23"/>
                  </a:lnTo>
                  <a:lnTo>
                    <a:pt x="902" y="28"/>
                  </a:lnTo>
                  <a:lnTo>
                    <a:pt x="902" y="35"/>
                  </a:lnTo>
                  <a:lnTo>
                    <a:pt x="897" y="35"/>
                  </a:lnTo>
                  <a:lnTo>
                    <a:pt x="893" y="37"/>
                  </a:lnTo>
                  <a:lnTo>
                    <a:pt x="888" y="37"/>
                  </a:lnTo>
                  <a:lnTo>
                    <a:pt x="883" y="39"/>
                  </a:lnTo>
                  <a:lnTo>
                    <a:pt x="874" y="30"/>
                  </a:lnTo>
                  <a:lnTo>
                    <a:pt x="864" y="23"/>
                  </a:lnTo>
                  <a:lnTo>
                    <a:pt x="871" y="7"/>
                  </a:lnTo>
                  <a:close/>
                  <a:moveTo>
                    <a:pt x="4266" y="0"/>
                  </a:moveTo>
                  <a:lnTo>
                    <a:pt x="4285" y="0"/>
                  </a:lnTo>
                  <a:lnTo>
                    <a:pt x="4301" y="4"/>
                  </a:lnTo>
                  <a:lnTo>
                    <a:pt x="4316" y="7"/>
                  </a:lnTo>
                  <a:lnTo>
                    <a:pt x="4320" y="23"/>
                  </a:lnTo>
                  <a:lnTo>
                    <a:pt x="4269" y="23"/>
                  </a:lnTo>
                  <a:lnTo>
                    <a:pt x="4267" y="18"/>
                  </a:lnTo>
                  <a:lnTo>
                    <a:pt x="4267" y="13"/>
                  </a:lnTo>
                  <a:lnTo>
                    <a:pt x="4266" y="7"/>
                  </a:lnTo>
                  <a:lnTo>
                    <a:pt x="4266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3" name="Freeform 10">
              <a:extLst>
                <a:ext uri="{FF2B5EF4-FFF2-40B4-BE49-F238E27FC236}">
                  <a16:creationId xmlns:a16="http://schemas.microsoft.com/office/drawing/2014/main" id="{3E364762-B904-4A35-AC70-0A9705400E8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5438" y="1790700"/>
              <a:ext cx="6908800" cy="3509963"/>
            </a:xfrm>
            <a:custGeom>
              <a:avLst/>
              <a:gdLst>
                <a:gd name="T0" fmla="*/ 660 w 4352"/>
                <a:gd name="T1" fmla="*/ 268 h 2211"/>
                <a:gd name="T2" fmla="*/ 761 w 4352"/>
                <a:gd name="T3" fmla="*/ 293 h 2211"/>
                <a:gd name="T4" fmla="*/ 891 w 4352"/>
                <a:gd name="T5" fmla="*/ 513 h 2211"/>
                <a:gd name="T6" fmla="*/ 763 w 4352"/>
                <a:gd name="T7" fmla="*/ 572 h 2211"/>
                <a:gd name="T8" fmla="*/ 541 w 4352"/>
                <a:gd name="T9" fmla="*/ 326 h 2211"/>
                <a:gd name="T10" fmla="*/ 381 w 4352"/>
                <a:gd name="T11" fmla="*/ 211 h 2211"/>
                <a:gd name="T12" fmla="*/ 442 w 4352"/>
                <a:gd name="T13" fmla="*/ 265 h 2211"/>
                <a:gd name="T14" fmla="*/ 20 w 4352"/>
                <a:gd name="T15" fmla="*/ 288 h 2211"/>
                <a:gd name="T16" fmla="*/ 452 w 4352"/>
                <a:gd name="T17" fmla="*/ 157 h 2211"/>
                <a:gd name="T18" fmla="*/ 3751 w 4352"/>
                <a:gd name="T19" fmla="*/ 141 h 2211"/>
                <a:gd name="T20" fmla="*/ 320 w 4352"/>
                <a:gd name="T21" fmla="*/ 123 h 2211"/>
                <a:gd name="T22" fmla="*/ 299 w 4352"/>
                <a:gd name="T23" fmla="*/ 143 h 2211"/>
                <a:gd name="T24" fmla="*/ 163 w 4352"/>
                <a:gd name="T25" fmla="*/ 127 h 2211"/>
                <a:gd name="T26" fmla="*/ 140 w 4352"/>
                <a:gd name="T27" fmla="*/ 101 h 2211"/>
                <a:gd name="T28" fmla="*/ 3675 w 4352"/>
                <a:gd name="T29" fmla="*/ 153 h 2211"/>
                <a:gd name="T30" fmla="*/ 639 w 4352"/>
                <a:gd name="T31" fmla="*/ 162 h 2211"/>
                <a:gd name="T32" fmla="*/ 508 w 4352"/>
                <a:gd name="T33" fmla="*/ 150 h 2211"/>
                <a:gd name="T34" fmla="*/ 404 w 4352"/>
                <a:gd name="T35" fmla="*/ 89 h 2211"/>
                <a:gd name="T36" fmla="*/ 180 w 4352"/>
                <a:gd name="T37" fmla="*/ 82 h 2211"/>
                <a:gd name="T38" fmla="*/ 2683 w 4352"/>
                <a:gd name="T39" fmla="*/ 75 h 2211"/>
                <a:gd name="T40" fmla="*/ 2475 w 4352"/>
                <a:gd name="T41" fmla="*/ 199 h 2211"/>
                <a:gd name="T42" fmla="*/ 407 w 4352"/>
                <a:gd name="T43" fmla="*/ 52 h 2211"/>
                <a:gd name="T44" fmla="*/ 3303 w 4352"/>
                <a:gd name="T45" fmla="*/ 117 h 2211"/>
                <a:gd name="T46" fmla="*/ 3357 w 4352"/>
                <a:gd name="T47" fmla="*/ 195 h 2211"/>
                <a:gd name="T48" fmla="*/ 3540 w 4352"/>
                <a:gd name="T49" fmla="*/ 305 h 2211"/>
                <a:gd name="T50" fmla="*/ 3767 w 4352"/>
                <a:gd name="T51" fmla="*/ 261 h 2211"/>
                <a:gd name="T52" fmla="*/ 4073 w 4352"/>
                <a:gd name="T53" fmla="*/ 364 h 2211"/>
                <a:gd name="T54" fmla="*/ 4312 w 4352"/>
                <a:gd name="T55" fmla="*/ 511 h 2211"/>
                <a:gd name="T56" fmla="*/ 4193 w 4352"/>
                <a:gd name="T57" fmla="*/ 539 h 2211"/>
                <a:gd name="T58" fmla="*/ 4015 w 4352"/>
                <a:gd name="T59" fmla="*/ 677 h 2211"/>
                <a:gd name="T60" fmla="*/ 3874 w 4352"/>
                <a:gd name="T61" fmla="*/ 780 h 2211"/>
                <a:gd name="T62" fmla="*/ 3928 w 4352"/>
                <a:gd name="T63" fmla="*/ 640 h 2211"/>
                <a:gd name="T64" fmla="*/ 3622 w 4352"/>
                <a:gd name="T65" fmla="*/ 768 h 2211"/>
                <a:gd name="T66" fmla="*/ 3591 w 4352"/>
                <a:gd name="T67" fmla="*/ 1045 h 2211"/>
                <a:gd name="T68" fmla="*/ 3456 w 4352"/>
                <a:gd name="T69" fmla="*/ 1122 h 2211"/>
                <a:gd name="T70" fmla="*/ 3402 w 4352"/>
                <a:gd name="T71" fmla="*/ 1218 h 2211"/>
                <a:gd name="T72" fmla="*/ 3245 w 4352"/>
                <a:gd name="T73" fmla="*/ 1413 h 2211"/>
                <a:gd name="T74" fmla="*/ 3168 w 4352"/>
                <a:gd name="T75" fmla="*/ 1686 h 2211"/>
                <a:gd name="T76" fmla="*/ 2987 w 4352"/>
                <a:gd name="T77" fmla="*/ 1387 h 2211"/>
                <a:gd name="T78" fmla="*/ 2720 w 4352"/>
                <a:gd name="T79" fmla="*/ 1406 h 2211"/>
                <a:gd name="T80" fmla="*/ 2434 w 4352"/>
                <a:gd name="T81" fmla="*/ 1335 h 2211"/>
                <a:gd name="T82" fmla="*/ 2339 w 4352"/>
                <a:gd name="T83" fmla="*/ 1523 h 2211"/>
                <a:gd name="T84" fmla="*/ 2231 w 4352"/>
                <a:gd name="T85" fmla="*/ 1378 h 2211"/>
                <a:gd name="T86" fmla="*/ 2310 w 4352"/>
                <a:gd name="T87" fmla="*/ 1714 h 2211"/>
                <a:gd name="T88" fmla="*/ 2001 w 4352"/>
                <a:gd name="T89" fmla="*/ 2208 h 2211"/>
                <a:gd name="T90" fmla="*/ 1920 w 4352"/>
                <a:gd name="T91" fmla="*/ 1862 h 2211"/>
                <a:gd name="T92" fmla="*/ 1625 w 4352"/>
                <a:gd name="T93" fmla="*/ 1644 h 2211"/>
                <a:gd name="T94" fmla="*/ 1636 w 4352"/>
                <a:gd name="T95" fmla="*/ 1195 h 2211"/>
                <a:gd name="T96" fmla="*/ 1709 w 4352"/>
                <a:gd name="T97" fmla="*/ 1028 h 2211"/>
                <a:gd name="T98" fmla="*/ 1793 w 4352"/>
                <a:gd name="T99" fmla="*/ 865 h 2211"/>
                <a:gd name="T100" fmla="*/ 1973 w 4352"/>
                <a:gd name="T101" fmla="*/ 801 h 2211"/>
                <a:gd name="T102" fmla="*/ 2118 w 4352"/>
                <a:gd name="T103" fmla="*/ 659 h 2211"/>
                <a:gd name="T104" fmla="*/ 1997 w 4352"/>
                <a:gd name="T105" fmla="*/ 686 h 2211"/>
                <a:gd name="T106" fmla="*/ 1831 w 4352"/>
                <a:gd name="T107" fmla="*/ 577 h 2211"/>
                <a:gd name="T108" fmla="*/ 2041 w 4352"/>
                <a:gd name="T109" fmla="*/ 342 h 2211"/>
                <a:gd name="T110" fmla="*/ 2259 w 4352"/>
                <a:gd name="T111" fmla="*/ 391 h 2211"/>
                <a:gd name="T112" fmla="*/ 2278 w 4352"/>
                <a:gd name="T113" fmla="*/ 499 h 2211"/>
                <a:gd name="T114" fmla="*/ 2439 w 4352"/>
                <a:gd name="T115" fmla="*/ 387 h 2211"/>
                <a:gd name="T116" fmla="*/ 2566 w 4352"/>
                <a:gd name="T117" fmla="*/ 382 h 2211"/>
                <a:gd name="T118" fmla="*/ 2667 w 4352"/>
                <a:gd name="T119" fmla="*/ 261 h 2211"/>
                <a:gd name="T120" fmla="*/ 2737 w 4352"/>
                <a:gd name="T121" fmla="*/ 467 h 2211"/>
                <a:gd name="T122" fmla="*/ 2861 w 4352"/>
                <a:gd name="T123" fmla="*/ 275 h 2211"/>
                <a:gd name="T124" fmla="*/ 3161 w 4352"/>
                <a:gd name="T125" fmla="*/ 17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52" h="2211">
                  <a:moveTo>
                    <a:pt x="2697" y="200"/>
                  </a:moveTo>
                  <a:lnTo>
                    <a:pt x="2708" y="204"/>
                  </a:lnTo>
                  <a:lnTo>
                    <a:pt x="2708" y="211"/>
                  </a:lnTo>
                  <a:lnTo>
                    <a:pt x="2704" y="211"/>
                  </a:lnTo>
                  <a:lnTo>
                    <a:pt x="2702" y="213"/>
                  </a:lnTo>
                  <a:lnTo>
                    <a:pt x="2701" y="214"/>
                  </a:lnTo>
                  <a:lnTo>
                    <a:pt x="2699" y="214"/>
                  </a:lnTo>
                  <a:lnTo>
                    <a:pt x="2697" y="214"/>
                  </a:lnTo>
                  <a:lnTo>
                    <a:pt x="2694" y="214"/>
                  </a:lnTo>
                  <a:lnTo>
                    <a:pt x="2694" y="209"/>
                  </a:lnTo>
                  <a:lnTo>
                    <a:pt x="2694" y="206"/>
                  </a:lnTo>
                  <a:lnTo>
                    <a:pt x="2695" y="204"/>
                  </a:lnTo>
                  <a:lnTo>
                    <a:pt x="2697" y="200"/>
                  </a:lnTo>
                  <a:close/>
                  <a:moveTo>
                    <a:pt x="562" y="192"/>
                  </a:moveTo>
                  <a:lnTo>
                    <a:pt x="562" y="195"/>
                  </a:lnTo>
                  <a:lnTo>
                    <a:pt x="566" y="195"/>
                  </a:lnTo>
                  <a:lnTo>
                    <a:pt x="564" y="213"/>
                  </a:lnTo>
                  <a:lnTo>
                    <a:pt x="566" y="228"/>
                  </a:lnTo>
                  <a:lnTo>
                    <a:pt x="573" y="242"/>
                  </a:lnTo>
                  <a:lnTo>
                    <a:pt x="576" y="244"/>
                  </a:lnTo>
                  <a:lnTo>
                    <a:pt x="580" y="244"/>
                  </a:lnTo>
                  <a:lnTo>
                    <a:pt x="583" y="246"/>
                  </a:lnTo>
                  <a:lnTo>
                    <a:pt x="589" y="246"/>
                  </a:lnTo>
                  <a:lnTo>
                    <a:pt x="589" y="204"/>
                  </a:lnTo>
                  <a:lnTo>
                    <a:pt x="615" y="204"/>
                  </a:lnTo>
                  <a:lnTo>
                    <a:pt x="620" y="216"/>
                  </a:lnTo>
                  <a:lnTo>
                    <a:pt x="627" y="228"/>
                  </a:lnTo>
                  <a:lnTo>
                    <a:pt x="634" y="239"/>
                  </a:lnTo>
                  <a:lnTo>
                    <a:pt x="646" y="242"/>
                  </a:lnTo>
                  <a:lnTo>
                    <a:pt x="646" y="247"/>
                  </a:lnTo>
                  <a:lnTo>
                    <a:pt x="648" y="258"/>
                  </a:lnTo>
                  <a:lnTo>
                    <a:pt x="650" y="270"/>
                  </a:lnTo>
                  <a:lnTo>
                    <a:pt x="650" y="277"/>
                  </a:lnTo>
                  <a:lnTo>
                    <a:pt x="653" y="275"/>
                  </a:lnTo>
                  <a:lnTo>
                    <a:pt x="655" y="275"/>
                  </a:lnTo>
                  <a:lnTo>
                    <a:pt x="655" y="275"/>
                  </a:lnTo>
                  <a:lnTo>
                    <a:pt x="657" y="274"/>
                  </a:lnTo>
                  <a:lnTo>
                    <a:pt x="658" y="272"/>
                  </a:lnTo>
                  <a:lnTo>
                    <a:pt x="660" y="268"/>
                  </a:lnTo>
                  <a:lnTo>
                    <a:pt x="662" y="263"/>
                  </a:lnTo>
                  <a:lnTo>
                    <a:pt x="664" y="258"/>
                  </a:lnTo>
                  <a:lnTo>
                    <a:pt x="665" y="254"/>
                  </a:lnTo>
                  <a:lnTo>
                    <a:pt x="669" y="251"/>
                  </a:lnTo>
                  <a:lnTo>
                    <a:pt x="672" y="249"/>
                  </a:lnTo>
                  <a:lnTo>
                    <a:pt x="678" y="247"/>
                  </a:lnTo>
                  <a:lnTo>
                    <a:pt x="681" y="244"/>
                  </a:lnTo>
                  <a:lnTo>
                    <a:pt x="685" y="242"/>
                  </a:lnTo>
                  <a:lnTo>
                    <a:pt x="681" y="242"/>
                  </a:lnTo>
                  <a:lnTo>
                    <a:pt x="681" y="239"/>
                  </a:lnTo>
                  <a:lnTo>
                    <a:pt x="672" y="242"/>
                  </a:lnTo>
                  <a:lnTo>
                    <a:pt x="667" y="246"/>
                  </a:lnTo>
                  <a:lnTo>
                    <a:pt x="660" y="251"/>
                  </a:lnTo>
                  <a:lnTo>
                    <a:pt x="650" y="254"/>
                  </a:lnTo>
                  <a:lnTo>
                    <a:pt x="648" y="239"/>
                  </a:lnTo>
                  <a:lnTo>
                    <a:pt x="646" y="228"/>
                  </a:lnTo>
                  <a:lnTo>
                    <a:pt x="643" y="219"/>
                  </a:lnTo>
                  <a:lnTo>
                    <a:pt x="639" y="207"/>
                  </a:lnTo>
                  <a:lnTo>
                    <a:pt x="643" y="206"/>
                  </a:lnTo>
                  <a:lnTo>
                    <a:pt x="644" y="206"/>
                  </a:lnTo>
                  <a:lnTo>
                    <a:pt x="648" y="204"/>
                  </a:lnTo>
                  <a:lnTo>
                    <a:pt x="653" y="204"/>
                  </a:lnTo>
                  <a:lnTo>
                    <a:pt x="658" y="207"/>
                  </a:lnTo>
                  <a:lnTo>
                    <a:pt x="662" y="209"/>
                  </a:lnTo>
                  <a:lnTo>
                    <a:pt x="667" y="211"/>
                  </a:lnTo>
                  <a:lnTo>
                    <a:pt x="672" y="213"/>
                  </a:lnTo>
                  <a:lnTo>
                    <a:pt x="678" y="214"/>
                  </a:lnTo>
                  <a:lnTo>
                    <a:pt x="685" y="226"/>
                  </a:lnTo>
                  <a:lnTo>
                    <a:pt x="692" y="240"/>
                  </a:lnTo>
                  <a:lnTo>
                    <a:pt x="697" y="253"/>
                  </a:lnTo>
                  <a:lnTo>
                    <a:pt x="704" y="261"/>
                  </a:lnTo>
                  <a:lnTo>
                    <a:pt x="707" y="263"/>
                  </a:lnTo>
                  <a:lnTo>
                    <a:pt x="713" y="263"/>
                  </a:lnTo>
                  <a:lnTo>
                    <a:pt x="718" y="263"/>
                  </a:lnTo>
                  <a:lnTo>
                    <a:pt x="723" y="263"/>
                  </a:lnTo>
                  <a:lnTo>
                    <a:pt x="726" y="263"/>
                  </a:lnTo>
                  <a:lnTo>
                    <a:pt x="730" y="265"/>
                  </a:lnTo>
                  <a:lnTo>
                    <a:pt x="747" y="277"/>
                  </a:lnTo>
                  <a:lnTo>
                    <a:pt x="761" y="293"/>
                  </a:lnTo>
                  <a:lnTo>
                    <a:pt x="777" y="307"/>
                  </a:lnTo>
                  <a:lnTo>
                    <a:pt x="777" y="319"/>
                  </a:lnTo>
                  <a:lnTo>
                    <a:pt x="791" y="324"/>
                  </a:lnTo>
                  <a:lnTo>
                    <a:pt x="803" y="331"/>
                  </a:lnTo>
                  <a:lnTo>
                    <a:pt x="810" y="342"/>
                  </a:lnTo>
                  <a:lnTo>
                    <a:pt x="819" y="354"/>
                  </a:lnTo>
                  <a:lnTo>
                    <a:pt x="826" y="366"/>
                  </a:lnTo>
                  <a:lnTo>
                    <a:pt x="835" y="377"/>
                  </a:lnTo>
                  <a:lnTo>
                    <a:pt x="829" y="384"/>
                  </a:lnTo>
                  <a:lnTo>
                    <a:pt x="826" y="387"/>
                  </a:lnTo>
                  <a:lnTo>
                    <a:pt x="824" y="392"/>
                  </a:lnTo>
                  <a:lnTo>
                    <a:pt x="822" y="396"/>
                  </a:lnTo>
                  <a:lnTo>
                    <a:pt x="829" y="408"/>
                  </a:lnTo>
                  <a:lnTo>
                    <a:pt x="840" y="417"/>
                  </a:lnTo>
                  <a:lnTo>
                    <a:pt x="854" y="422"/>
                  </a:lnTo>
                  <a:lnTo>
                    <a:pt x="854" y="427"/>
                  </a:lnTo>
                  <a:lnTo>
                    <a:pt x="854" y="429"/>
                  </a:lnTo>
                  <a:lnTo>
                    <a:pt x="856" y="431"/>
                  </a:lnTo>
                  <a:lnTo>
                    <a:pt x="856" y="432"/>
                  </a:lnTo>
                  <a:lnTo>
                    <a:pt x="857" y="434"/>
                  </a:lnTo>
                  <a:lnTo>
                    <a:pt x="861" y="436"/>
                  </a:lnTo>
                  <a:lnTo>
                    <a:pt x="864" y="439"/>
                  </a:lnTo>
                  <a:lnTo>
                    <a:pt x="870" y="441"/>
                  </a:lnTo>
                  <a:lnTo>
                    <a:pt x="873" y="443"/>
                  </a:lnTo>
                  <a:lnTo>
                    <a:pt x="877" y="446"/>
                  </a:lnTo>
                  <a:lnTo>
                    <a:pt x="878" y="448"/>
                  </a:lnTo>
                  <a:lnTo>
                    <a:pt x="880" y="452"/>
                  </a:lnTo>
                  <a:lnTo>
                    <a:pt x="878" y="453"/>
                  </a:lnTo>
                  <a:lnTo>
                    <a:pt x="878" y="455"/>
                  </a:lnTo>
                  <a:lnTo>
                    <a:pt x="878" y="455"/>
                  </a:lnTo>
                  <a:lnTo>
                    <a:pt x="878" y="457"/>
                  </a:lnTo>
                  <a:lnTo>
                    <a:pt x="880" y="459"/>
                  </a:lnTo>
                  <a:lnTo>
                    <a:pt x="884" y="460"/>
                  </a:lnTo>
                  <a:lnTo>
                    <a:pt x="889" y="462"/>
                  </a:lnTo>
                  <a:lnTo>
                    <a:pt x="892" y="464"/>
                  </a:lnTo>
                  <a:lnTo>
                    <a:pt x="898" y="464"/>
                  </a:lnTo>
                  <a:lnTo>
                    <a:pt x="903" y="464"/>
                  </a:lnTo>
                  <a:lnTo>
                    <a:pt x="896" y="511"/>
                  </a:lnTo>
                  <a:lnTo>
                    <a:pt x="891" y="513"/>
                  </a:lnTo>
                  <a:lnTo>
                    <a:pt x="885" y="513"/>
                  </a:lnTo>
                  <a:lnTo>
                    <a:pt x="880" y="514"/>
                  </a:lnTo>
                  <a:lnTo>
                    <a:pt x="873" y="514"/>
                  </a:lnTo>
                  <a:lnTo>
                    <a:pt x="866" y="506"/>
                  </a:lnTo>
                  <a:lnTo>
                    <a:pt x="857" y="497"/>
                  </a:lnTo>
                  <a:lnTo>
                    <a:pt x="850" y="488"/>
                  </a:lnTo>
                  <a:lnTo>
                    <a:pt x="845" y="476"/>
                  </a:lnTo>
                  <a:lnTo>
                    <a:pt x="838" y="476"/>
                  </a:lnTo>
                  <a:lnTo>
                    <a:pt x="833" y="478"/>
                  </a:lnTo>
                  <a:lnTo>
                    <a:pt x="828" y="478"/>
                  </a:lnTo>
                  <a:lnTo>
                    <a:pt x="822" y="480"/>
                  </a:lnTo>
                  <a:lnTo>
                    <a:pt x="831" y="507"/>
                  </a:lnTo>
                  <a:lnTo>
                    <a:pt x="838" y="537"/>
                  </a:lnTo>
                  <a:lnTo>
                    <a:pt x="850" y="537"/>
                  </a:lnTo>
                  <a:lnTo>
                    <a:pt x="857" y="551"/>
                  </a:lnTo>
                  <a:lnTo>
                    <a:pt x="863" y="565"/>
                  </a:lnTo>
                  <a:lnTo>
                    <a:pt x="864" y="584"/>
                  </a:lnTo>
                  <a:lnTo>
                    <a:pt x="863" y="586"/>
                  </a:lnTo>
                  <a:lnTo>
                    <a:pt x="861" y="588"/>
                  </a:lnTo>
                  <a:lnTo>
                    <a:pt x="861" y="590"/>
                  </a:lnTo>
                  <a:lnTo>
                    <a:pt x="859" y="591"/>
                  </a:lnTo>
                  <a:lnTo>
                    <a:pt x="857" y="593"/>
                  </a:lnTo>
                  <a:lnTo>
                    <a:pt x="854" y="595"/>
                  </a:lnTo>
                  <a:lnTo>
                    <a:pt x="847" y="591"/>
                  </a:lnTo>
                  <a:lnTo>
                    <a:pt x="838" y="586"/>
                  </a:lnTo>
                  <a:lnTo>
                    <a:pt x="829" y="581"/>
                  </a:lnTo>
                  <a:lnTo>
                    <a:pt x="822" y="577"/>
                  </a:lnTo>
                  <a:lnTo>
                    <a:pt x="819" y="576"/>
                  </a:lnTo>
                  <a:lnTo>
                    <a:pt x="816" y="576"/>
                  </a:lnTo>
                  <a:lnTo>
                    <a:pt x="826" y="590"/>
                  </a:lnTo>
                  <a:lnTo>
                    <a:pt x="835" y="602"/>
                  </a:lnTo>
                  <a:lnTo>
                    <a:pt x="842" y="617"/>
                  </a:lnTo>
                  <a:lnTo>
                    <a:pt x="838" y="617"/>
                  </a:lnTo>
                  <a:lnTo>
                    <a:pt x="826" y="612"/>
                  </a:lnTo>
                  <a:lnTo>
                    <a:pt x="810" y="609"/>
                  </a:lnTo>
                  <a:lnTo>
                    <a:pt x="793" y="605"/>
                  </a:lnTo>
                  <a:lnTo>
                    <a:pt x="781" y="598"/>
                  </a:lnTo>
                  <a:lnTo>
                    <a:pt x="770" y="588"/>
                  </a:lnTo>
                  <a:lnTo>
                    <a:pt x="763" y="572"/>
                  </a:lnTo>
                  <a:lnTo>
                    <a:pt x="756" y="558"/>
                  </a:lnTo>
                  <a:lnTo>
                    <a:pt x="746" y="544"/>
                  </a:lnTo>
                  <a:lnTo>
                    <a:pt x="735" y="534"/>
                  </a:lnTo>
                  <a:lnTo>
                    <a:pt x="720" y="542"/>
                  </a:lnTo>
                  <a:lnTo>
                    <a:pt x="702" y="548"/>
                  </a:lnTo>
                  <a:lnTo>
                    <a:pt x="681" y="549"/>
                  </a:lnTo>
                  <a:lnTo>
                    <a:pt x="679" y="544"/>
                  </a:lnTo>
                  <a:lnTo>
                    <a:pt x="678" y="539"/>
                  </a:lnTo>
                  <a:lnTo>
                    <a:pt x="678" y="534"/>
                  </a:lnTo>
                  <a:lnTo>
                    <a:pt x="678" y="527"/>
                  </a:lnTo>
                  <a:lnTo>
                    <a:pt x="693" y="521"/>
                  </a:lnTo>
                  <a:lnTo>
                    <a:pt x="713" y="516"/>
                  </a:lnTo>
                  <a:lnTo>
                    <a:pt x="730" y="511"/>
                  </a:lnTo>
                  <a:lnTo>
                    <a:pt x="735" y="501"/>
                  </a:lnTo>
                  <a:lnTo>
                    <a:pt x="740" y="487"/>
                  </a:lnTo>
                  <a:lnTo>
                    <a:pt x="746" y="471"/>
                  </a:lnTo>
                  <a:lnTo>
                    <a:pt x="749" y="455"/>
                  </a:lnTo>
                  <a:lnTo>
                    <a:pt x="751" y="443"/>
                  </a:lnTo>
                  <a:lnTo>
                    <a:pt x="749" y="434"/>
                  </a:lnTo>
                  <a:lnTo>
                    <a:pt x="742" y="422"/>
                  </a:lnTo>
                  <a:lnTo>
                    <a:pt x="733" y="415"/>
                  </a:lnTo>
                  <a:lnTo>
                    <a:pt x="723" y="408"/>
                  </a:lnTo>
                  <a:lnTo>
                    <a:pt x="716" y="399"/>
                  </a:lnTo>
                  <a:lnTo>
                    <a:pt x="707" y="357"/>
                  </a:lnTo>
                  <a:lnTo>
                    <a:pt x="693" y="354"/>
                  </a:lnTo>
                  <a:lnTo>
                    <a:pt x="683" y="347"/>
                  </a:lnTo>
                  <a:lnTo>
                    <a:pt x="674" y="340"/>
                  </a:lnTo>
                  <a:lnTo>
                    <a:pt x="665" y="338"/>
                  </a:lnTo>
                  <a:lnTo>
                    <a:pt x="657" y="342"/>
                  </a:lnTo>
                  <a:lnTo>
                    <a:pt x="651" y="347"/>
                  </a:lnTo>
                  <a:lnTo>
                    <a:pt x="646" y="352"/>
                  </a:lnTo>
                  <a:lnTo>
                    <a:pt x="639" y="357"/>
                  </a:lnTo>
                  <a:lnTo>
                    <a:pt x="627" y="361"/>
                  </a:lnTo>
                  <a:lnTo>
                    <a:pt x="615" y="354"/>
                  </a:lnTo>
                  <a:lnTo>
                    <a:pt x="599" y="349"/>
                  </a:lnTo>
                  <a:lnTo>
                    <a:pt x="582" y="345"/>
                  </a:lnTo>
                  <a:lnTo>
                    <a:pt x="566" y="340"/>
                  </a:lnTo>
                  <a:lnTo>
                    <a:pt x="552" y="335"/>
                  </a:lnTo>
                  <a:lnTo>
                    <a:pt x="541" y="326"/>
                  </a:lnTo>
                  <a:lnTo>
                    <a:pt x="534" y="312"/>
                  </a:lnTo>
                  <a:lnTo>
                    <a:pt x="536" y="310"/>
                  </a:lnTo>
                  <a:lnTo>
                    <a:pt x="536" y="309"/>
                  </a:lnTo>
                  <a:lnTo>
                    <a:pt x="538" y="309"/>
                  </a:lnTo>
                  <a:lnTo>
                    <a:pt x="538" y="307"/>
                  </a:lnTo>
                  <a:lnTo>
                    <a:pt x="538" y="303"/>
                  </a:lnTo>
                  <a:lnTo>
                    <a:pt x="531" y="302"/>
                  </a:lnTo>
                  <a:lnTo>
                    <a:pt x="524" y="300"/>
                  </a:lnTo>
                  <a:lnTo>
                    <a:pt x="519" y="296"/>
                  </a:lnTo>
                  <a:lnTo>
                    <a:pt x="515" y="291"/>
                  </a:lnTo>
                  <a:lnTo>
                    <a:pt x="512" y="284"/>
                  </a:lnTo>
                  <a:lnTo>
                    <a:pt x="521" y="267"/>
                  </a:lnTo>
                  <a:lnTo>
                    <a:pt x="528" y="244"/>
                  </a:lnTo>
                  <a:lnTo>
                    <a:pt x="531" y="219"/>
                  </a:lnTo>
                  <a:lnTo>
                    <a:pt x="534" y="195"/>
                  </a:lnTo>
                  <a:lnTo>
                    <a:pt x="562" y="192"/>
                  </a:lnTo>
                  <a:close/>
                  <a:moveTo>
                    <a:pt x="400" y="188"/>
                  </a:moveTo>
                  <a:lnTo>
                    <a:pt x="416" y="188"/>
                  </a:lnTo>
                  <a:lnTo>
                    <a:pt x="425" y="223"/>
                  </a:lnTo>
                  <a:lnTo>
                    <a:pt x="432" y="261"/>
                  </a:lnTo>
                  <a:lnTo>
                    <a:pt x="428" y="261"/>
                  </a:lnTo>
                  <a:lnTo>
                    <a:pt x="423" y="268"/>
                  </a:lnTo>
                  <a:lnTo>
                    <a:pt x="412" y="265"/>
                  </a:lnTo>
                  <a:lnTo>
                    <a:pt x="409" y="268"/>
                  </a:lnTo>
                  <a:lnTo>
                    <a:pt x="409" y="272"/>
                  </a:lnTo>
                  <a:lnTo>
                    <a:pt x="409" y="275"/>
                  </a:lnTo>
                  <a:lnTo>
                    <a:pt x="409" y="277"/>
                  </a:lnTo>
                  <a:lnTo>
                    <a:pt x="407" y="279"/>
                  </a:lnTo>
                  <a:lnTo>
                    <a:pt x="405" y="282"/>
                  </a:lnTo>
                  <a:lnTo>
                    <a:pt x="400" y="284"/>
                  </a:lnTo>
                  <a:lnTo>
                    <a:pt x="395" y="281"/>
                  </a:lnTo>
                  <a:lnTo>
                    <a:pt x="388" y="275"/>
                  </a:lnTo>
                  <a:lnTo>
                    <a:pt x="381" y="272"/>
                  </a:lnTo>
                  <a:lnTo>
                    <a:pt x="381" y="261"/>
                  </a:lnTo>
                  <a:lnTo>
                    <a:pt x="358" y="258"/>
                  </a:lnTo>
                  <a:lnTo>
                    <a:pt x="362" y="226"/>
                  </a:lnTo>
                  <a:lnTo>
                    <a:pt x="369" y="223"/>
                  </a:lnTo>
                  <a:lnTo>
                    <a:pt x="376" y="218"/>
                  </a:lnTo>
                  <a:lnTo>
                    <a:pt x="381" y="211"/>
                  </a:lnTo>
                  <a:lnTo>
                    <a:pt x="376" y="209"/>
                  </a:lnTo>
                  <a:lnTo>
                    <a:pt x="372" y="207"/>
                  </a:lnTo>
                  <a:lnTo>
                    <a:pt x="369" y="206"/>
                  </a:lnTo>
                  <a:lnTo>
                    <a:pt x="365" y="202"/>
                  </a:lnTo>
                  <a:lnTo>
                    <a:pt x="363" y="199"/>
                  </a:lnTo>
                  <a:lnTo>
                    <a:pt x="362" y="192"/>
                  </a:lnTo>
                  <a:lnTo>
                    <a:pt x="381" y="190"/>
                  </a:lnTo>
                  <a:lnTo>
                    <a:pt x="400" y="188"/>
                  </a:lnTo>
                  <a:close/>
                  <a:moveTo>
                    <a:pt x="3661" y="172"/>
                  </a:moveTo>
                  <a:lnTo>
                    <a:pt x="3673" y="178"/>
                  </a:lnTo>
                  <a:lnTo>
                    <a:pt x="3673" y="185"/>
                  </a:lnTo>
                  <a:lnTo>
                    <a:pt x="3657" y="185"/>
                  </a:lnTo>
                  <a:lnTo>
                    <a:pt x="3661" y="172"/>
                  </a:lnTo>
                  <a:close/>
                  <a:moveTo>
                    <a:pt x="438" y="172"/>
                  </a:moveTo>
                  <a:lnTo>
                    <a:pt x="451" y="174"/>
                  </a:lnTo>
                  <a:lnTo>
                    <a:pt x="465" y="176"/>
                  </a:lnTo>
                  <a:lnTo>
                    <a:pt x="477" y="178"/>
                  </a:lnTo>
                  <a:lnTo>
                    <a:pt x="486" y="181"/>
                  </a:lnTo>
                  <a:lnTo>
                    <a:pt x="487" y="185"/>
                  </a:lnTo>
                  <a:lnTo>
                    <a:pt x="487" y="190"/>
                  </a:lnTo>
                  <a:lnTo>
                    <a:pt x="489" y="197"/>
                  </a:lnTo>
                  <a:lnTo>
                    <a:pt x="489" y="204"/>
                  </a:lnTo>
                  <a:lnTo>
                    <a:pt x="487" y="207"/>
                  </a:lnTo>
                  <a:lnTo>
                    <a:pt x="486" y="211"/>
                  </a:lnTo>
                  <a:lnTo>
                    <a:pt x="484" y="216"/>
                  </a:lnTo>
                  <a:lnTo>
                    <a:pt x="480" y="219"/>
                  </a:lnTo>
                  <a:lnTo>
                    <a:pt x="477" y="221"/>
                  </a:lnTo>
                  <a:lnTo>
                    <a:pt x="473" y="223"/>
                  </a:lnTo>
                  <a:lnTo>
                    <a:pt x="472" y="225"/>
                  </a:lnTo>
                  <a:lnTo>
                    <a:pt x="468" y="226"/>
                  </a:lnTo>
                  <a:lnTo>
                    <a:pt x="466" y="230"/>
                  </a:lnTo>
                  <a:lnTo>
                    <a:pt x="468" y="239"/>
                  </a:lnTo>
                  <a:lnTo>
                    <a:pt x="466" y="249"/>
                  </a:lnTo>
                  <a:lnTo>
                    <a:pt x="465" y="256"/>
                  </a:lnTo>
                  <a:lnTo>
                    <a:pt x="461" y="261"/>
                  </a:lnTo>
                  <a:lnTo>
                    <a:pt x="458" y="263"/>
                  </a:lnTo>
                  <a:lnTo>
                    <a:pt x="454" y="265"/>
                  </a:lnTo>
                  <a:lnTo>
                    <a:pt x="449" y="265"/>
                  </a:lnTo>
                  <a:lnTo>
                    <a:pt x="442" y="265"/>
                  </a:lnTo>
                  <a:lnTo>
                    <a:pt x="438" y="254"/>
                  </a:lnTo>
                  <a:lnTo>
                    <a:pt x="442" y="244"/>
                  </a:lnTo>
                  <a:lnTo>
                    <a:pt x="442" y="232"/>
                  </a:lnTo>
                  <a:lnTo>
                    <a:pt x="438" y="218"/>
                  </a:lnTo>
                  <a:lnTo>
                    <a:pt x="437" y="202"/>
                  </a:lnTo>
                  <a:lnTo>
                    <a:pt x="435" y="188"/>
                  </a:lnTo>
                  <a:lnTo>
                    <a:pt x="438" y="172"/>
                  </a:lnTo>
                  <a:close/>
                  <a:moveTo>
                    <a:pt x="60" y="171"/>
                  </a:moveTo>
                  <a:lnTo>
                    <a:pt x="74" y="172"/>
                  </a:lnTo>
                  <a:lnTo>
                    <a:pt x="74" y="185"/>
                  </a:lnTo>
                  <a:lnTo>
                    <a:pt x="91" y="185"/>
                  </a:lnTo>
                  <a:lnTo>
                    <a:pt x="105" y="185"/>
                  </a:lnTo>
                  <a:lnTo>
                    <a:pt x="121" y="185"/>
                  </a:lnTo>
                  <a:lnTo>
                    <a:pt x="124" y="192"/>
                  </a:lnTo>
                  <a:lnTo>
                    <a:pt x="128" y="200"/>
                  </a:lnTo>
                  <a:lnTo>
                    <a:pt x="131" y="209"/>
                  </a:lnTo>
                  <a:lnTo>
                    <a:pt x="135" y="216"/>
                  </a:lnTo>
                  <a:lnTo>
                    <a:pt x="135" y="219"/>
                  </a:lnTo>
                  <a:lnTo>
                    <a:pt x="124" y="232"/>
                  </a:lnTo>
                  <a:lnTo>
                    <a:pt x="110" y="237"/>
                  </a:lnTo>
                  <a:lnTo>
                    <a:pt x="96" y="242"/>
                  </a:lnTo>
                  <a:lnTo>
                    <a:pt x="88" y="258"/>
                  </a:lnTo>
                  <a:lnTo>
                    <a:pt x="81" y="272"/>
                  </a:lnTo>
                  <a:lnTo>
                    <a:pt x="79" y="288"/>
                  </a:lnTo>
                  <a:lnTo>
                    <a:pt x="82" y="303"/>
                  </a:lnTo>
                  <a:lnTo>
                    <a:pt x="67" y="305"/>
                  </a:lnTo>
                  <a:lnTo>
                    <a:pt x="53" y="310"/>
                  </a:lnTo>
                  <a:lnTo>
                    <a:pt x="35" y="315"/>
                  </a:lnTo>
                  <a:lnTo>
                    <a:pt x="34" y="312"/>
                  </a:lnTo>
                  <a:lnTo>
                    <a:pt x="32" y="309"/>
                  </a:lnTo>
                  <a:lnTo>
                    <a:pt x="30" y="307"/>
                  </a:lnTo>
                  <a:lnTo>
                    <a:pt x="30" y="303"/>
                  </a:lnTo>
                  <a:lnTo>
                    <a:pt x="28" y="300"/>
                  </a:lnTo>
                  <a:lnTo>
                    <a:pt x="30" y="298"/>
                  </a:lnTo>
                  <a:lnTo>
                    <a:pt x="30" y="296"/>
                  </a:lnTo>
                  <a:lnTo>
                    <a:pt x="30" y="295"/>
                  </a:lnTo>
                  <a:lnTo>
                    <a:pt x="32" y="291"/>
                  </a:lnTo>
                  <a:lnTo>
                    <a:pt x="32" y="288"/>
                  </a:lnTo>
                  <a:lnTo>
                    <a:pt x="20" y="288"/>
                  </a:lnTo>
                  <a:lnTo>
                    <a:pt x="20" y="282"/>
                  </a:lnTo>
                  <a:lnTo>
                    <a:pt x="20" y="281"/>
                  </a:lnTo>
                  <a:lnTo>
                    <a:pt x="18" y="279"/>
                  </a:lnTo>
                  <a:lnTo>
                    <a:pt x="18" y="277"/>
                  </a:lnTo>
                  <a:lnTo>
                    <a:pt x="16" y="275"/>
                  </a:lnTo>
                  <a:lnTo>
                    <a:pt x="13" y="272"/>
                  </a:lnTo>
                  <a:lnTo>
                    <a:pt x="11" y="272"/>
                  </a:lnTo>
                  <a:lnTo>
                    <a:pt x="9" y="272"/>
                  </a:lnTo>
                  <a:lnTo>
                    <a:pt x="9" y="272"/>
                  </a:lnTo>
                  <a:lnTo>
                    <a:pt x="7" y="272"/>
                  </a:lnTo>
                  <a:lnTo>
                    <a:pt x="6" y="272"/>
                  </a:lnTo>
                  <a:lnTo>
                    <a:pt x="0" y="272"/>
                  </a:lnTo>
                  <a:lnTo>
                    <a:pt x="0" y="261"/>
                  </a:lnTo>
                  <a:lnTo>
                    <a:pt x="13" y="247"/>
                  </a:lnTo>
                  <a:lnTo>
                    <a:pt x="21" y="228"/>
                  </a:lnTo>
                  <a:lnTo>
                    <a:pt x="28" y="207"/>
                  </a:lnTo>
                  <a:lnTo>
                    <a:pt x="23" y="204"/>
                  </a:lnTo>
                  <a:lnTo>
                    <a:pt x="21" y="199"/>
                  </a:lnTo>
                  <a:lnTo>
                    <a:pt x="20" y="195"/>
                  </a:lnTo>
                  <a:lnTo>
                    <a:pt x="18" y="188"/>
                  </a:lnTo>
                  <a:lnTo>
                    <a:pt x="16" y="181"/>
                  </a:lnTo>
                  <a:lnTo>
                    <a:pt x="30" y="178"/>
                  </a:lnTo>
                  <a:lnTo>
                    <a:pt x="41" y="176"/>
                  </a:lnTo>
                  <a:lnTo>
                    <a:pt x="49" y="172"/>
                  </a:lnTo>
                  <a:lnTo>
                    <a:pt x="60" y="171"/>
                  </a:lnTo>
                  <a:close/>
                  <a:moveTo>
                    <a:pt x="1556" y="130"/>
                  </a:moveTo>
                  <a:lnTo>
                    <a:pt x="1571" y="130"/>
                  </a:lnTo>
                  <a:lnTo>
                    <a:pt x="1571" y="134"/>
                  </a:lnTo>
                  <a:lnTo>
                    <a:pt x="1568" y="134"/>
                  </a:lnTo>
                  <a:lnTo>
                    <a:pt x="1564" y="136"/>
                  </a:lnTo>
                  <a:lnTo>
                    <a:pt x="1563" y="136"/>
                  </a:lnTo>
                  <a:lnTo>
                    <a:pt x="1563" y="136"/>
                  </a:lnTo>
                  <a:lnTo>
                    <a:pt x="1561" y="136"/>
                  </a:lnTo>
                  <a:lnTo>
                    <a:pt x="1561" y="136"/>
                  </a:lnTo>
                  <a:lnTo>
                    <a:pt x="1559" y="134"/>
                  </a:lnTo>
                  <a:lnTo>
                    <a:pt x="1556" y="130"/>
                  </a:lnTo>
                  <a:close/>
                  <a:moveTo>
                    <a:pt x="454" y="130"/>
                  </a:moveTo>
                  <a:lnTo>
                    <a:pt x="458" y="153"/>
                  </a:lnTo>
                  <a:lnTo>
                    <a:pt x="452" y="157"/>
                  </a:lnTo>
                  <a:lnTo>
                    <a:pt x="449" y="158"/>
                  </a:lnTo>
                  <a:lnTo>
                    <a:pt x="445" y="160"/>
                  </a:lnTo>
                  <a:lnTo>
                    <a:pt x="440" y="164"/>
                  </a:lnTo>
                  <a:lnTo>
                    <a:pt x="435" y="165"/>
                  </a:lnTo>
                  <a:lnTo>
                    <a:pt x="433" y="164"/>
                  </a:lnTo>
                  <a:lnTo>
                    <a:pt x="432" y="164"/>
                  </a:lnTo>
                  <a:lnTo>
                    <a:pt x="430" y="162"/>
                  </a:lnTo>
                  <a:lnTo>
                    <a:pt x="428" y="162"/>
                  </a:lnTo>
                  <a:lnTo>
                    <a:pt x="423" y="162"/>
                  </a:lnTo>
                  <a:lnTo>
                    <a:pt x="423" y="158"/>
                  </a:lnTo>
                  <a:lnTo>
                    <a:pt x="423" y="157"/>
                  </a:lnTo>
                  <a:lnTo>
                    <a:pt x="421" y="157"/>
                  </a:lnTo>
                  <a:lnTo>
                    <a:pt x="421" y="155"/>
                  </a:lnTo>
                  <a:lnTo>
                    <a:pt x="419" y="153"/>
                  </a:lnTo>
                  <a:lnTo>
                    <a:pt x="419" y="146"/>
                  </a:lnTo>
                  <a:lnTo>
                    <a:pt x="428" y="141"/>
                  </a:lnTo>
                  <a:lnTo>
                    <a:pt x="435" y="136"/>
                  </a:lnTo>
                  <a:lnTo>
                    <a:pt x="442" y="132"/>
                  </a:lnTo>
                  <a:lnTo>
                    <a:pt x="454" y="130"/>
                  </a:lnTo>
                  <a:close/>
                  <a:moveTo>
                    <a:pt x="109" y="127"/>
                  </a:moveTo>
                  <a:lnTo>
                    <a:pt x="112" y="127"/>
                  </a:lnTo>
                  <a:lnTo>
                    <a:pt x="116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9" y="130"/>
                  </a:lnTo>
                  <a:lnTo>
                    <a:pt x="121" y="134"/>
                  </a:lnTo>
                  <a:lnTo>
                    <a:pt x="109" y="134"/>
                  </a:lnTo>
                  <a:lnTo>
                    <a:pt x="109" y="127"/>
                  </a:lnTo>
                  <a:close/>
                  <a:moveTo>
                    <a:pt x="3744" y="115"/>
                  </a:moveTo>
                  <a:lnTo>
                    <a:pt x="3760" y="117"/>
                  </a:lnTo>
                  <a:lnTo>
                    <a:pt x="3776" y="120"/>
                  </a:lnTo>
                  <a:lnTo>
                    <a:pt x="3790" y="125"/>
                  </a:lnTo>
                  <a:lnTo>
                    <a:pt x="3800" y="134"/>
                  </a:lnTo>
                  <a:lnTo>
                    <a:pt x="3807" y="146"/>
                  </a:lnTo>
                  <a:lnTo>
                    <a:pt x="3811" y="162"/>
                  </a:lnTo>
                  <a:lnTo>
                    <a:pt x="3788" y="158"/>
                  </a:lnTo>
                  <a:lnTo>
                    <a:pt x="3767" y="151"/>
                  </a:lnTo>
                  <a:lnTo>
                    <a:pt x="3751" y="141"/>
                  </a:lnTo>
                  <a:lnTo>
                    <a:pt x="3741" y="127"/>
                  </a:lnTo>
                  <a:lnTo>
                    <a:pt x="3743" y="125"/>
                  </a:lnTo>
                  <a:lnTo>
                    <a:pt x="3743" y="123"/>
                  </a:lnTo>
                  <a:lnTo>
                    <a:pt x="3744" y="122"/>
                  </a:lnTo>
                  <a:lnTo>
                    <a:pt x="3744" y="118"/>
                  </a:lnTo>
                  <a:lnTo>
                    <a:pt x="3744" y="115"/>
                  </a:lnTo>
                  <a:close/>
                  <a:moveTo>
                    <a:pt x="384" y="104"/>
                  </a:moveTo>
                  <a:lnTo>
                    <a:pt x="390" y="104"/>
                  </a:lnTo>
                  <a:lnTo>
                    <a:pt x="391" y="104"/>
                  </a:lnTo>
                  <a:lnTo>
                    <a:pt x="393" y="106"/>
                  </a:lnTo>
                  <a:lnTo>
                    <a:pt x="395" y="106"/>
                  </a:lnTo>
                  <a:lnTo>
                    <a:pt x="397" y="108"/>
                  </a:lnTo>
                  <a:lnTo>
                    <a:pt x="398" y="111"/>
                  </a:lnTo>
                  <a:lnTo>
                    <a:pt x="400" y="113"/>
                  </a:lnTo>
                  <a:lnTo>
                    <a:pt x="400" y="118"/>
                  </a:lnTo>
                  <a:lnTo>
                    <a:pt x="400" y="123"/>
                  </a:lnTo>
                  <a:lnTo>
                    <a:pt x="397" y="134"/>
                  </a:lnTo>
                  <a:lnTo>
                    <a:pt x="395" y="150"/>
                  </a:lnTo>
                  <a:lnTo>
                    <a:pt x="393" y="162"/>
                  </a:lnTo>
                  <a:lnTo>
                    <a:pt x="388" y="164"/>
                  </a:lnTo>
                  <a:lnTo>
                    <a:pt x="384" y="165"/>
                  </a:lnTo>
                  <a:lnTo>
                    <a:pt x="381" y="169"/>
                  </a:lnTo>
                  <a:lnTo>
                    <a:pt x="377" y="169"/>
                  </a:lnTo>
                  <a:lnTo>
                    <a:pt x="377" y="167"/>
                  </a:lnTo>
                  <a:lnTo>
                    <a:pt x="376" y="167"/>
                  </a:lnTo>
                  <a:lnTo>
                    <a:pt x="376" y="167"/>
                  </a:lnTo>
                  <a:lnTo>
                    <a:pt x="374" y="165"/>
                  </a:lnTo>
                  <a:lnTo>
                    <a:pt x="370" y="162"/>
                  </a:lnTo>
                  <a:lnTo>
                    <a:pt x="369" y="158"/>
                  </a:lnTo>
                  <a:lnTo>
                    <a:pt x="369" y="153"/>
                  </a:lnTo>
                  <a:lnTo>
                    <a:pt x="369" y="150"/>
                  </a:lnTo>
                  <a:lnTo>
                    <a:pt x="365" y="146"/>
                  </a:lnTo>
                  <a:lnTo>
                    <a:pt x="358" y="141"/>
                  </a:lnTo>
                  <a:lnTo>
                    <a:pt x="349" y="139"/>
                  </a:lnTo>
                  <a:lnTo>
                    <a:pt x="341" y="141"/>
                  </a:lnTo>
                  <a:lnTo>
                    <a:pt x="332" y="139"/>
                  </a:lnTo>
                  <a:lnTo>
                    <a:pt x="323" y="134"/>
                  </a:lnTo>
                  <a:lnTo>
                    <a:pt x="316" y="123"/>
                  </a:lnTo>
                  <a:lnTo>
                    <a:pt x="320" y="123"/>
                  </a:lnTo>
                  <a:lnTo>
                    <a:pt x="322" y="120"/>
                  </a:lnTo>
                  <a:lnTo>
                    <a:pt x="323" y="118"/>
                  </a:lnTo>
                  <a:lnTo>
                    <a:pt x="323" y="117"/>
                  </a:lnTo>
                  <a:lnTo>
                    <a:pt x="325" y="117"/>
                  </a:lnTo>
                  <a:lnTo>
                    <a:pt x="327" y="117"/>
                  </a:lnTo>
                  <a:lnTo>
                    <a:pt x="330" y="117"/>
                  </a:lnTo>
                  <a:lnTo>
                    <a:pt x="336" y="115"/>
                  </a:lnTo>
                  <a:lnTo>
                    <a:pt x="346" y="118"/>
                  </a:lnTo>
                  <a:lnTo>
                    <a:pt x="358" y="117"/>
                  </a:lnTo>
                  <a:lnTo>
                    <a:pt x="372" y="115"/>
                  </a:lnTo>
                  <a:lnTo>
                    <a:pt x="384" y="115"/>
                  </a:lnTo>
                  <a:lnTo>
                    <a:pt x="384" y="104"/>
                  </a:lnTo>
                  <a:close/>
                  <a:moveTo>
                    <a:pt x="255" y="101"/>
                  </a:moveTo>
                  <a:lnTo>
                    <a:pt x="257" y="104"/>
                  </a:lnTo>
                  <a:lnTo>
                    <a:pt x="259" y="106"/>
                  </a:lnTo>
                  <a:lnTo>
                    <a:pt x="260" y="110"/>
                  </a:lnTo>
                  <a:lnTo>
                    <a:pt x="260" y="113"/>
                  </a:lnTo>
                  <a:lnTo>
                    <a:pt x="262" y="117"/>
                  </a:lnTo>
                  <a:lnTo>
                    <a:pt x="262" y="123"/>
                  </a:lnTo>
                  <a:lnTo>
                    <a:pt x="259" y="123"/>
                  </a:lnTo>
                  <a:lnTo>
                    <a:pt x="259" y="127"/>
                  </a:lnTo>
                  <a:lnTo>
                    <a:pt x="262" y="127"/>
                  </a:lnTo>
                  <a:lnTo>
                    <a:pt x="267" y="129"/>
                  </a:lnTo>
                  <a:lnTo>
                    <a:pt x="273" y="130"/>
                  </a:lnTo>
                  <a:lnTo>
                    <a:pt x="278" y="130"/>
                  </a:lnTo>
                  <a:lnTo>
                    <a:pt x="285" y="130"/>
                  </a:lnTo>
                  <a:lnTo>
                    <a:pt x="288" y="127"/>
                  </a:lnTo>
                  <a:lnTo>
                    <a:pt x="290" y="125"/>
                  </a:lnTo>
                  <a:lnTo>
                    <a:pt x="290" y="125"/>
                  </a:lnTo>
                  <a:lnTo>
                    <a:pt x="292" y="125"/>
                  </a:lnTo>
                  <a:lnTo>
                    <a:pt x="294" y="125"/>
                  </a:lnTo>
                  <a:lnTo>
                    <a:pt x="297" y="127"/>
                  </a:lnTo>
                  <a:lnTo>
                    <a:pt x="299" y="129"/>
                  </a:lnTo>
                  <a:lnTo>
                    <a:pt x="299" y="130"/>
                  </a:lnTo>
                  <a:lnTo>
                    <a:pt x="299" y="132"/>
                  </a:lnTo>
                  <a:lnTo>
                    <a:pt x="301" y="134"/>
                  </a:lnTo>
                  <a:lnTo>
                    <a:pt x="301" y="137"/>
                  </a:lnTo>
                  <a:lnTo>
                    <a:pt x="299" y="141"/>
                  </a:lnTo>
                  <a:lnTo>
                    <a:pt x="299" y="143"/>
                  </a:lnTo>
                  <a:lnTo>
                    <a:pt x="299" y="143"/>
                  </a:lnTo>
                  <a:lnTo>
                    <a:pt x="299" y="144"/>
                  </a:lnTo>
                  <a:lnTo>
                    <a:pt x="299" y="146"/>
                  </a:lnTo>
                  <a:lnTo>
                    <a:pt x="297" y="150"/>
                  </a:lnTo>
                  <a:lnTo>
                    <a:pt x="287" y="155"/>
                  </a:lnTo>
                  <a:lnTo>
                    <a:pt x="274" y="155"/>
                  </a:lnTo>
                  <a:lnTo>
                    <a:pt x="260" y="155"/>
                  </a:lnTo>
                  <a:lnTo>
                    <a:pt x="246" y="158"/>
                  </a:lnTo>
                  <a:lnTo>
                    <a:pt x="236" y="165"/>
                  </a:lnTo>
                  <a:lnTo>
                    <a:pt x="224" y="174"/>
                  </a:lnTo>
                  <a:lnTo>
                    <a:pt x="213" y="183"/>
                  </a:lnTo>
                  <a:lnTo>
                    <a:pt x="198" y="188"/>
                  </a:lnTo>
                  <a:lnTo>
                    <a:pt x="196" y="185"/>
                  </a:lnTo>
                  <a:lnTo>
                    <a:pt x="194" y="181"/>
                  </a:lnTo>
                  <a:lnTo>
                    <a:pt x="194" y="178"/>
                  </a:lnTo>
                  <a:lnTo>
                    <a:pt x="192" y="172"/>
                  </a:lnTo>
                  <a:lnTo>
                    <a:pt x="198" y="169"/>
                  </a:lnTo>
                  <a:lnTo>
                    <a:pt x="203" y="165"/>
                  </a:lnTo>
                  <a:lnTo>
                    <a:pt x="206" y="160"/>
                  </a:lnTo>
                  <a:lnTo>
                    <a:pt x="210" y="155"/>
                  </a:lnTo>
                  <a:lnTo>
                    <a:pt x="212" y="150"/>
                  </a:lnTo>
                  <a:lnTo>
                    <a:pt x="192" y="150"/>
                  </a:lnTo>
                  <a:lnTo>
                    <a:pt x="180" y="155"/>
                  </a:lnTo>
                  <a:lnTo>
                    <a:pt x="166" y="157"/>
                  </a:lnTo>
                  <a:lnTo>
                    <a:pt x="150" y="155"/>
                  </a:lnTo>
                  <a:lnTo>
                    <a:pt x="140" y="150"/>
                  </a:lnTo>
                  <a:lnTo>
                    <a:pt x="135" y="150"/>
                  </a:lnTo>
                  <a:lnTo>
                    <a:pt x="135" y="146"/>
                  </a:lnTo>
                  <a:lnTo>
                    <a:pt x="140" y="144"/>
                  </a:lnTo>
                  <a:lnTo>
                    <a:pt x="144" y="143"/>
                  </a:lnTo>
                  <a:lnTo>
                    <a:pt x="145" y="141"/>
                  </a:lnTo>
                  <a:lnTo>
                    <a:pt x="149" y="139"/>
                  </a:lnTo>
                  <a:lnTo>
                    <a:pt x="150" y="134"/>
                  </a:lnTo>
                  <a:lnTo>
                    <a:pt x="147" y="134"/>
                  </a:lnTo>
                  <a:lnTo>
                    <a:pt x="147" y="130"/>
                  </a:lnTo>
                  <a:lnTo>
                    <a:pt x="152" y="130"/>
                  </a:lnTo>
                  <a:lnTo>
                    <a:pt x="156" y="129"/>
                  </a:lnTo>
                  <a:lnTo>
                    <a:pt x="159" y="129"/>
                  </a:lnTo>
                  <a:lnTo>
                    <a:pt x="163" y="127"/>
                  </a:lnTo>
                  <a:lnTo>
                    <a:pt x="161" y="125"/>
                  </a:lnTo>
                  <a:lnTo>
                    <a:pt x="159" y="123"/>
                  </a:lnTo>
                  <a:lnTo>
                    <a:pt x="157" y="122"/>
                  </a:lnTo>
                  <a:lnTo>
                    <a:pt x="157" y="120"/>
                  </a:lnTo>
                  <a:lnTo>
                    <a:pt x="156" y="118"/>
                  </a:lnTo>
                  <a:lnTo>
                    <a:pt x="154" y="115"/>
                  </a:lnTo>
                  <a:lnTo>
                    <a:pt x="157" y="115"/>
                  </a:lnTo>
                  <a:lnTo>
                    <a:pt x="159" y="113"/>
                  </a:lnTo>
                  <a:lnTo>
                    <a:pt x="159" y="113"/>
                  </a:lnTo>
                  <a:lnTo>
                    <a:pt x="161" y="113"/>
                  </a:lnTo>
                  <a:lnTo>
                    <a:pt x="163" y="111"/>
                  </a:lnTo>
                  <a:lnTo>
                    <a:pt x="182" y="117"/>
                  </a:lnTo>
                  <a:lnTo>
                    <a:pt x="198" y="123"/>
                  </a:lnTo>
                  <a:lnTo>
                    <a:pt x="212" y="130"/>
                  </a:lnTo>
                  <a:lnTo>
                    <a:pt x="227" y="136"/>
                  </a:lnTo>
                  <a:lnTo>
                    <a:pt x="246" y="137"/>
                  </a:lnTo>
                  <a:lnTo>
                    <a:pt x="243" y="129"/>
                  </a:lnTo>
                  <a:lnTo>
                    <a:pt x="240" y="122"/>
                  </a:lnTo>
                  <a:lnTo>
                    <a:pt x="238" y="117"/>
                  </a:lnTo>
                  <a:lnTo>
                    <a:pt x="236" y="104"/>
                  </a:lnTo>
                  <a:lnTo>
                    <a:pt x="240" y="103"/>
                  </a:lnTo>
                  <a:lnTo>
                    <a:pt x="243" y="101"/>
                  </a:lnTo>
                  <a:lnTo>
                    <a:pt x="248" y="101"/>
                  </a:lnTo>
                  <a:lnTo>
                    <a:pt x="255" y="101"/>
                  </a:lnTo>
                  <a:close/>
                  <a:moveTo>
                    <a:pt x="742" y="80"/>
                  </a:moveTo>
                  <a:lnTo>
                    <a:pt x="754" y="85"/>
                  </a:lnTo>
                  <a:lnTo>
                    <a:pt x="754" y="89"/>
                  </a:lnTo>
                  <a:lnTo>
                    <a:pt x="749" y="89"/>
                  </a:lnTo>
                  <a:lnTo>
                    <a:pt x="746" y="89"/>
                  </a:lnTo>
                  <a:lnTo>
                    <a:pt x="744" y="89"/>
                  </a:lnTo>
                  <a:lnTo>
                    <a:pt x="742" y="87"/>
                  </a:lnTo>
                  <a:lnTo>
                    <a:pt x="742" y="87"/>
                  </a:lnTo>
                  <a:lnTo>
                    <a:pt x="742" y="85"/>
                  </a:lnTo>
                  <a:lnTo>
                    <a:pt x="742" y="80"/>
                  </a:lnTo>
                  <a:close/>
                  <a:moveTo>
                    <a:pt x="140" y="80"/>
                  </a:moveTo>
                  <a:lnTo>
                    <a:pt x="140" y="87"/>
                  </a:lnTo>
                  <a:lnTo>
                    <a:pt x="140" y="92"/>
                  </a:lnTo>
                  <a:lnTo>
                    <a:pt x="142" y="97"/>
                  </a:lnTo>
                  <a:lnTo>
                    <a:pt x="140" y="101"/>
                  </a:lnTo>
                  <a:lnTo>
                    <a:pt x="140" y="104"/>
                  </a:lnTo>
                  <a:lnTo>
                    <a:pt x="135" y="108"/>
                  </a:lnTo>
                  <a:lnTo>
                    <a:pt x="130" y="111"/>
                  </a:lnTo>
                  <a:lnTo>
                    <a:pt x="124" y="115"/>
                  </a:lnTo>
                  <a:lnTo>
                    <a:pt x="121" y="120"/>
                  </a:lnTo>
                  <a:lnTo>
                    <a:pt x="114" y="117"/>
                  </a:lnTo>
                  <a:lnTo>
                    <a:pt x="110" y="115"/>
                  </a:lnTo>
                  <a:lnTo>
                    <a:pt x="107" y="113"/>
                  </a:lnTo>
                  <a:lnTo>
                    <a:pt x="105" y="111"/>
                  </a:lnTo>
                  <a:lnTo>
                    <a:pt x="102" y="108"/>
                  </a:lnTo>
                  <a:lnTo>
                    <a:pt x="100" y="125"/>
                  </a:lnTo>
                  <a:lnTo>
                    <a:pt x="95" y="134"/>
                  </a:lnTo>
                  <a:lnTo>
                    <a:pt x="82" y="137"/>
                  </a:lnTo>
                  <a:lnTo>
                    <a:pt x="72" y="137"/>
                  </a:lnTo>
                  <a:lnTo>
                    <a:pt x="61" y="137"/>
                  </a:lnTo>
                  <a:lnTo>
                    <a:pt x="48" y="137"/>
                  </a:lnTo>
                  <a:lnTo>
                    <a:pt x="48" y="123"/>
                  </a:lnTo>
                  <a:lnTo>
                    <a:pt x="67" y="110"/>
                  </a:lnTo>
                  <a:lnTo>
                    <a:pt x="88" y="97"/>
                  </a:lnTo>
                  <a:lnTo>
                    <a:pt x="112" y="87"/>
                  </a:lnTo>
                  <a:lnTo>
                    <a:pt x="140" y="80"/>
                  </a:lnTo>
                  <a:close/>
                  <a:moveTo>
                    <a:pt x="3671" y="80"/>
                  </a:moveTo>
                  <a:lnTo>
                    <a:pt x="3680" y="80"/>
                  </a:lnTo>
                  <a:lnTo>
                    <a:pt x="3683" y="89"/>
                  </a:lnTo>
                  <a:lnTo>
                    <a:pt x="3683" y="99"/>
                  </a:lnTo>
                  <a:lnTo>
                    <a:pt x="3683" y="111"/>
                  </a:lnTo>
                  <a:lnTo>
                    <a:pt x="3699" y="106"/>
                  </a:lnTo>
                  <a:lnTo>
                    <a:pt x="3711" y="99"/>
                  </a:lnTo>
                  <a:lnTo>
                    <a:pt x="3725" y="92"/>
                  </a:lnTo>
                  <a:lnTo>
                    <a:pt x="3725" y="146"/>
                  </a:lnTo>
                  <a:lnTo>
                    <a:pt x="3725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2" y="150"/>
                  </a:lnTo>
                  <a:lnTo>
                    <a:pt x="3709" y="150"/>
                  </a:lnTo>
                  <a:lnTo>
                    <a:pt x="3692" y="151"/>
                  </a:lnTo>
                  <a:lnTo>
                    <a:pt x="3675" y="153"/>
                  </a:lnTo>
                  <a:lnTo>
                    <a:pt x="3661" y="155"/>
                  </a:lnTo>
                  <a:lnTo>
                    <a:pt x="3650" y="157"/>
                  </a:lnTo>
                  <a:lnTo>
                    <a:pt x="3645" y="158"/>
                  </a:lnTo>
                  <a:lnTo>
                    <a:pt x="3633" y="148"/>
                  </a:lnTo>
                  <a:lnTo>
                    <a:pt x="3624" y="134"/>
                  </a:lnTo>
                  <a:lnTo>
                    <a:pt x="3619" y="115"/>
                  </a:lnTo>
                  <a:lnTo>
                    <a:pt x="3620" y="110"/>
                  </a:lnTo>
                  <a:lnTo>
                    <a:pt x="3622" y="106"/>
                  </a:lnTo>
                  <a:lnTo>
                    <a:pt x="3624" y="103"/>
                  </a:lnTo>
                  <a:lnTo>
                    <a:pt x="3626" y="99"/>
                  </a:lnTo>
                  <a:lnTo>
                    <a:pt x="3627" y="96"/>
                  </a:lnTo>
                  <a:lnTo>
                    <a:pt x="3634" y="92"/>
                  </a:lnTo>
                  <a:lnTo>
                    <a:pt x="3643" y="87"/>
                  </a:lnTo>
                  <a:lnTo>
                    <a:pt x="3657" y="82"/>
                  </a:lnTo>
                  <a:lnTo>
                    <a:pt x="3671" y="80"/>
                  </a:lnTo>
                  <a:close/>
                  <a:moveTo>
                    <a:pt x="458" y="73"/>
                  </a:moveTo>
                  <a:lnTo>
                    <a:pt x="461" y="83"/>
                  </a:lnTo>
                  <a:lnTo>
                    <a:pt x="468" y="87"/>
                  </a:lnTo>
                  <a:lnTo>
                    <a:pt x="479" y="87"/>
                  </a:lnTo>
                  <a:lnTo>
                    <a:pt x="496" y="85"/>
                  </a:lnTo>
                  <a:lnTo>
                    <a:pt x="496" y="89"/>
                  </a:lnTo>
                  <a:lnTo>
                    <a:pt x="498" y="94"/>
                  </a:lnTo>
                  <a:lnTo>
                    <a:pt x="500" y="99"/>
                  </a:lnTo>
                  <a:lnTo>
                    <a:pt x="500" y="103"/>
                  </a:lnTo>
                  <a:lnTo>
                    <a:pt x="500" y="108"/>
                  </a:lnTo>
                  <a:lnTo>
                    <a:pt x="500" y="111"/>
                  </a:lnTo>
                  <a:lnTo>
                    <a:pt x="519" y="122"/>
                  </a:lnTo>
                  <a:lnTo>
                    <a:pt x="541" y="127"/>
                  </a:lnTo>
                  <a:lnTo>
                    <a:pt x="566" y="127"/>
                  </a:lnTo>
                  <a:lnTo>
                    <a:pt x="590" y="127"/>
                  </a:lnTo>
                  <a:lnTo>
                    <a:pt x="617" y="125"/>
                  </a:lnTo>
                  <a:lnTo>
                    <a:pt x="639" y="127"/>
                  </a:lnTo>
                  <a:lnTo>
                    <a:pt x="639" y="132"/>
                  </a:lnTo>
                  <a:lnTo>
                    <a:pt x="641" y="137"/>
                  </a:lnTo>
                  <a:lnTo>
                    <a:pt x="643" y="141"/>
                  </a:lnTo>
                  <a:lnTo>
                    <a:pt x="643" y="143"/>
                  </a:lnTo>
                  <a:lnTo>
                    <a:pt x="643" y="146"/>
                  </a:lnTo>
                  <a:lnTo>
                    <a:pt x="643" y="150"/>
                  </a:lnTo>
                  <a:lnTo>
                    <a:pt x="639" y="162"/>
                  </a:lnTo>
                  <a:lnTo>
                    <a:pt x="629" y="162"/>
                  </a:lnTo>
                  <a:lnTo>
                    <a:pt x="617" y="160"/>
                  </a:lnTo>
                  <a:lnTo>
                    <a:pt x="608" y="158"/>
                  </a:lnTo>
                  <a:lnTo>
                    <a:pt x="604" y="158"/>
                  </a:lnTo>
                  <a:lnTo>
                    <a:pt x="601" y="160"/>
                  </a:lnTo>
                  <a:lnTo>
                    <a:pt x="599" y="164"/>
                  </a:lnTo>
                  <a:lnTo>
                    <a:pt x="597" y="165"/>
                  </a:lnTo>
                  <a:lnTo>
                    <a:pt x="594" y="165"/>
                  </a:lnTo>
                  <a:lnTo>
                    <a:pt x="592" y="167"/>
                  </a:lnTo>
                  <a:lnTo>
                    <a:pt x="587" y="169"/>
                  </a:lnTo>
                  <a:lnTo>
                    <a:pt x="582" y="169"/>
                  </a:lnTo>
                  <a:lnTo>
                    <a:pt x="576" y="171"/>
                  </a:lnTo>
                  <a:lnTo>
                    <a:pt x="573" y="172"/>
                  </a:lnTo>
                  <a:lnTo>
                    <a:pt x="568" y="172"/>
                  </a:lnTo>
                  <a:lnTo>
                    <a:pt x="562" y="172"/>
                  </a:lnTo>
                  <a:lnTo>
                    <a:pt x="559" y="167"/>
                  </a:lnTo>
                  <a:lnTo>
                    <a:pt x="557" y="162"/>
                  </a:lnTo>
                  <a:lnTo>
                    <a:pt x="554" y="158"/>
                  </a:lnTo>
                  <a:lnTo>
                    <a:pt x="554" y="162"/>
                  </a:lnTo>
                  <a:lnTo>
                    <a:pt x="550" y="165"/>
                  </a:lnTo>
                  <a:lnTo>
                    <a:pt x="548" y="169"/>
                  </a:lnTo>
                  <a:lnTo>
                    <a:pt x="547" y="172"/>
                  </a:lnTo>
                  <a:lnTo>
                    <a:pt x="538" y="172"/>
                  </a:lnTo>
                  <a:lnTo>
                    <a:pt x="534" y="167"/>
                  </a:lnTo>
                  <a:lnTo>
                    <a:pt x="531" y="160"/>
                  </a:lnTo>
                  <a:lnTo>
                    <a:pt x="528" y="153"/>
                  </a:lnTo>
                  <a:lnTo>
                    <a:pt x="526" y="158"/>
                  </a:lnTo>
                  <a:lnTo>
                    <a:pt x="524" y="162"/>
                  </a:lnTo>
                  <a:lnTo>
                    <a:pt x="522" y="164"/>
                  </a:lnTo>
                  <a:lnTo>
                    <a:pt x="522" y="164"/>
                  </a:lnTo>
                  <a:lnTo>
                    <a:pt x="519" y="164"/>
                  </a:lnTo>
                  <a:lnTo>
                    <a:pt x="515" y="162"/>
                  </a:lnTo>
                  <a:lnTo>
                    <a:pt x="512" y="160"/>
                  </a:lnTo>
                  <a:lnTo>
                    <a:pt x="510" y="158"/>
                  </a:lnTo>
                  <a:lnTo>
                    <a:pt x="510" y="157"/>
                  </a:lnTo>
                  <a:lnTo>
                    <a:pt x="510" y="155"/>
                  </a:lnTo>
                  <a:lnTo>
                    <a:pt x="510" y="153"/>
                  </a:lnTo>
                  <a:lnTo>
                    <a:pt x="510" y="151"/>
                  </a:lnTo>
                  <a:lnTo>
                    <a:pt x="508" y="150"/>
                  </a:lnTo>
                  <a:lnTo>
                    <a:pt x="507" y="150"/>
                  </a:lnTo>
                  <a:lnTo>
                    <a:pt x="505" y="151"/>
                  </a:lnTo>
                  <a:lnTo>
                    <a:pt x="501" y="151"/>
                  </a:lnTo>
                  <a:lnTo>
                    <a:pt x="496" y="153"/>
                  </a:lnTo>
                  <a:lnTo>
                    <a:pt x="493" y="153"/>
                  </a:lnTo>
                  <a:lnTo>
                    <a:pt x="487" y="155"/>
                  </a:lnTo>
                  <a:lnTo>
                    <a:pt x="486" y="153"/>
                  </a:lnTo>
                  <a:lnTo>
                    <a:pt x="484" y="153"/>
                  </a:lnTo>
                  <a:lnTo>
                    <a:pt x="480" y="151"/>
                  </a:lnTo>
                  <a:lnTo>
                    <a:pt x="479" y="150"/>
                  </a:lnTo>
                  <a:lnTo>
                    <a:pt x="475" y="148"/>
                  </a:lnTo>
                  <a:lnTo>
                    <a:pt x="473" y="146"/>
                  </a:lnTo>
                  <a:lnTo>
                    <a:pt x="475" y="136"/>
                  </a:lnTo>
                  <a:lnTo>
                    <a:pt x="473" y="129"/>
                  </a:lnTo>
                  <a:lnTo>
                    <a:pt x="470" y="123"/>
                  </a:lnTo>
                  <a:lnTo>
                    <a:pt x="466" y="115"/>
                  </a:lnTo>
                  <a:lnTo>
                    <a:pt x="466" y="104"/>
                  </a:lnTo>
                  <a:lnTo>
                    <a:pt x="449" y="103"/>
                  </a:lnTo>
                  <a:lnTo>
                    <a:pt x="433" y="97"/>
                  </a:lnTo>
                  <a:lnTo>
                    <a:pt x="419" y="92"/>
                  </a:lnTo>
                  <a:lnTo>
                    <a:pt x="418" y="90"/>
                  </a:lnTo>
                  <a:lnTo>
                    <a:pt x="418" y="89"/>
                  </a:lnTo>
                  <a:lnTo>
                    <a:pt x="418" y="87"/>
                  </a:lnTo>
                  <a:lnTo>
                    <a:pt x="416" y="85"/>
                  </a:lnTo>
                  <a:lnTo>
                    <a:pt x="416" y="80"/>
                  </a:lnTo>
                  <a:lnTo>
                    <a:pt x="423" y="78"/>
                  </a:lnTo>
                  <a:lnTo>
                    <a:pt x="432" y="78"/>
                  </a:lnTo>
                  <a:lnTo>
                    <a:pt x="442" y="76"/>
                  </a:lnTo>
                  <a:lnTo>
                    <a:pt x="445" y="75"/>
                  </a:lnTo>
                  <a:lnTo>
                    <a:pt x="449" y="75"/>
                  </a:lnTo>
                  <a:lnTo>
                    <a:pt x="452" y="73"/>
                  </a:lnTo>
                  <a:lnTo>
                    <a:pt x="458" y="73"/>
                  </a:lnTo>
                  <a:close/>
                  <a:moveTo>
                    <a:pt x="377" y="73"/>
                  </a:moveTo>
                  <a:lnTo>
                    <a:pt x="409" y="73"/>
                  </a:lnTo>
                  <a:lnTo>
                    <a:pt x="409" y="76"/>
                  </a:lnTo>
                  <a:lnTo>
                    <a:pt x="411" y="80"/>
                  </a:lnTo>
                  <a:lnTo>
                    <a:pt x="411" y="83"/>
                  </a:lnTo>
                  <a:lnTo>
                    <a:pt x="412" y="89"/>
                  </a:lnTo>
                  <a:lnTo>
                    <a:pt x="404" y="89"/>
                  </a:lnTo>
                  <a:lnTo>
                    <a:pt x="400" y="89"/>
                  </a:lnTo>
                  <a:lnTo>
                    <a:pt x="397" y="89"/>
                  </a:lnTo>
                  <a:lnTo>
                    <a:pt x="390" y="87"/>
                  </a:lnTo>
                  <a:lnTo>
                    <a:pt x="384" y="87"/>
                  </a:lnTo>
                  <a:lnTo>
                    <a:pt x="377" y="85"/>
                  </a:lnTo>
                  <a:lnTo>
                    <a:pt x="377" y="73"/>
                  </a:lnTo>
                  <a:close/>
                  <a:moveTo>
                    <a:pt x="301" y="69"/>
                  </a:moveTo>
                  <a:lnTo>
                    <a:pt x="308" y="73"/>
                  </a:lnTo>
                  <a:lnTo>
                    <a:pt x="315" y="76"/>
                  </a:lnTo>
                  <a:lnTo>
                    <a:pt x="318" y="82"/>
                  </a:lnTo>
                  <a:lnTo>
                    <a:pt x="322" y="89"/>
                  </a:lnTo>
                  <a:lnTo>
                    <a:pt x="323" y="96"/>
                  </a:lnTo>
                  <a:lnTo>
                    <a:pt x="313" y="96"/>
                  </a:lnTo>
                  <a:lnTo>
                    <a:pt x="313" y="92"/>
                  </a:lnTo>
                  <a:lnTo>
                    <a:pt x="308" y="89"/>
                  </a:lnTo>
                  <a:lnTo>
                    <a:pt x="306" y="85"/>
                  </a:lnTo>
                  <a:lnTo>
                    <a:pt x="304" y="82"/>
                  </a:lnTo>
                  <a:lnTo>
                    <a:pt x="302" y="76"/>
                  </a:lnTo>
                  <a:lnTo>
                    <a:pt x="301" y="69"/>
                  </a:lnTo>
                  <a:close/>
                  <a:moveTo>
                    <a:pt x="489" y="61"/>
                  </a:moveTo>
                  <a:lnTo>
                    <a:pt x="505" y="61"/>
                  </a:lnTo>
                  <a:lnTo>
                    <a:pt x="505" y="69"/>
                  </a:lnTo>
                  <a:lnTo>
                    <a:pt x="489" y="69"/>
                  </a:lnTo>
                  <a:lnTo>
                    <a:pt x="489" y="61"/>
                  </a:lnTo>
                  <a:close/>
                  <a:moveTo>
                    <a:pt x="192" y="61"/>
                  </a:moveTo>
                  <a:lnTo>
                    <a:pt x="201" y="62"/>
                  </a:lnTo>
                  <a:lnTo>
                    <a:pt x="208" y="62"/>
                  </a:lnTo>
                  <a:lnTo>
                    <a:pt x="215" y="64"/>
                  </a:lnTo>
                  <a:lnTo>
                    <a:pt x="220" y="66"/>
                  </a:lnTo>
                  <a:lnTo>
                    <a:pt x="217" y="71"/>
                  </a:lnTo>
                  <a:lnTo>
                    <a:pt x="213" y="76"/>
                  </a:lnTo>
                  <a:lnTo>
                    <a:pt x="210" y="80"/>
                  </a:lnTo>
                  <a:lnTo>
                    <a:pt x="205" y="85"/>
                  </a:lnTo>
                  <a:lnTo>
                    <a:pt x="199" y="89"/>
                  </a:lnTo>
                  <a:lnTo>
                    <a:pt x="194" y="90"/>
                  </a:lnTo>
                  <a:lnTo>
                    <a:pt x="191" y="90"/>
                  </a:lnTo>
                  <a:lnTo>
                    <a:pt x="185" y="89"/>
                  </a:lnTo>
                  <a:lnTo>
                    <a:pt x="182" y="85"/>
                  </a:lnTo>
                  <a:lnTo>
                    <a:pt x="180" y="82"/>
                  </a:lnTo>
                  <a:lnTo>
                    <a:pt x="178" y="78"/>
                  </a:lnTo>
                  <a:lnTo>
                    <a:pt x="178" y="73"/>
                  </a:lnTo>
                  <a:lnTo>
                    <a:pt x="185" y="68"/>
                  </a:lnTo>
                  <a:lnTo>
                    <a:pt x="192" y="61"/>
                  </a:lnTo>
                  <a:close/>
                  <a:moveTo>
                    <a:pt x="435" y="54"/>
                  </a:moveTo>
                  <a:lnTo>
                    <a:pt x="440" y="54"/>
                  </a:lnTo>
                  <a:lnTo>
                    <a:pt x="444" y="54"/>
                  </a:lnTo>
                  <a:lnTo>
                    <a:pt x="447" y="54"/>
                  </a:lnTo>
                  <a:lnTo>
                    <a:pt x="449" y="54"/>
                  </a:lnTo>
                  <a:lnTo>
                    <a:pt x="452" y="54"/>
                  </a:lnTo>
                  <a:lnTo>
                    <a:pt x="456" y="54"/>
                  </a:lnTo>
                  <a:lnTo>
                    <a:pt x="461" y="54"/>
                  </a:lnTo>
                  <a:lnTo>
                    <a:pt x="461" y="61"/>
                  </a:lnTo>
                  <a:lnTo>
                    <a:pt x="438" y="66"/>
                  </a:lnTo>
                  <a:lnTo>
                    <a:pt x="435" y="54"/>
                  </a:lnTo>
                  <a:close/>
                  <a:moveTo>
                    <a:pt x="220" y="43"/>
                  </a:moveTo>
                  <a:lnTo>
                    <a:pt x="227" y="45"/>
                  </a:lnTo>
                  <a:lnTo>
                    <a:pt x="234" y="47"/>
                  </a:lnTo>
                  <a:lnTo>
                    <a:pt x="240" y="50"/>
                  </a:lnTo>
                  <a:lnTo>
                    <a:pt x="236" y="50"/>
                  </a:lnTo>
                  <a:lnTo>
                    <a:pt x="227" y="54"/>
                  </a:lnTo>
                  <a:lnTo>
                    <a:pt x="217" y="54"/>
                  </a:lnTo>
                  <a:lnTo>
                    <a:pt x="205" y="54"/>
                  </a:lnTo>
                  <a:lnTo>
                    <a:pt x="205" y="50"/>
                  </a:lnTo>
                  <a:lnTo>
                    <a:pt x="208" y="50"/>
                  </a:lnTo>
                  <a:lnTo>
                    <a:pt x="212" y="47"/>
                  </a:lnTo>
                  <a:lnTo>
                    <a:pt x="217" y="45"/>
                  </a:lnTo>
                  <a:lnTo>
                    <a:pt x="220" y="43"/>
                  </a:lnTo>
                  <a:close/>
                  <a:moveTo>
                    <a:pt x="2671" y="41"/>
                  </a:moveTo>
                  <a:lnTo>
                    <a:pt x="2688" y="43"/>
                  </a:lnTo>
                  <a:lnTo>
                    <a:pt x="2692" y="47"/>
                  </a:lnTo>
                  <a:lnTo>
                    <a:pt x="2694" y="50"/>
                  </a:lnTo>
                  <a:lnTo>
                    <a:pt x="2697" y="54"/>
                  </a:lnTo>
                  <a:lnTo>
                    <a:pt x="2695" y="57"/>
                  </a:lnTo>
                  <a:lnTo>
                    <a:pt x="2695" y="59"/>
                  </a:lnTo>
                  <a:lnTo>
                    <a:pt x="2695" y="59"/>
                  </a:lnTo>
                  <a:lnTo>
                    <a:pt x="2694" y="61"/>
                  </a:lnTo>
                  <a:lnTo>
                    <a:pt x="2694" y="61"/>
                  </a:lnTo>
                  <a:lnTo>
                    <a:pt x="2683" y="75"/>
                  </a:lnTo>
                  <a:lnTo>
                    <a:pt x="2669" y="85"/>
                  </a:lnTo>
                  <a:lnTo>
                    <a:pt x="2653" y="94"/>
                  </a:lnTo>
                  <a:lnTo>
                    <a:pt x="2634" y="101"/>
                  </a:lnTo>
                  <a:lnTo>
                    <a:pt x="2617" y="108"/>
                  </a:lnTo>
                  <a:lnTo>
                    <a:pt x="2601" y="115"/>
                  </a:lnTo>
                  <a:lnTo>
                    <a:pt x="2584" y="129"/>
                  </a:lnTo>
                  <a:lnTo>
                    <a:pt x="2564" y="150"/>
                  </a:lnTo>
                  <a:lnTo>
                    <a:pt x="2544" y="174"/>
                  </a:lnTo>
                  <a:lnTo>
                    <a:pt x="2524" y="202"/>
                  </a:lnTo>
                  <a:lnTo>
                    <a:pt x="2509" y="230"/>
                  </a:lnTo>
                  <a:lnTo>
                    <a:pt x="2498" y="258"/>
                  </a:lnTo>
                  <a:lnTo>
                    <a:pt x="2493" y="284"/>
                  </a:lnTo>
                  <a:lnTo>
                    <a:pt x="2495" y="293"/>
                  </a:lnTo>
                  <a:lnTo>
                    <a:pt x="2502" y="303"/>
                  </a:lnTo>
                  <a:lnTo>
                    <a:pt x="2510" y="314"/>
                  </a:lnTo>
                  <a:lnTo>
                    <a:pt x="2521" y="322"/>
                  </a:lnTo>
                  <a:lnTo>
                    <a:pt x="2521" y="326"/>
                  </a:lnTo>
                  <a:lnTo>
                    <a:pt x="2516" y="326"/>
                  </a:lnTo>
                  <a:lnTo>
                    <a:pt x="2512" y="335"/>
                  </a:lnTo>
                  <a:lnTo>
                    <a:pt x="2498" y="329"/>
                  </a:lnTo>
                  <a:lnTo>
                    <a:pt x="2482" y="326"/>
                  </a:lnTo>
                  <a:lnTo>
                    <a:pt x="2477" y="312"/>
                  </a:lnTo>
                  <a:lnTo>
                    <a:pt x="2468" y="300"/>
                  </a:lnTo>
                  <a:lnTo>
                    <a:pt x="2460" y="291"/>
                  </a:lnTo>
                  <a:lnTo>
                    <a:pt x="2451" y="282"/>
                  </a:lnTo>
                  <a:lnTo>
                    <a:pt x="2444" y="268"/>
                  </a:lnTo>
                  <a:lnTo>
                    <a:pt x="2454" y="261"/>
                  </a:lnTo>
                  <a:lnTo>
                    <a:pt x="2460" y="258"/>
                  </a:lnTo>
                  <a:lnTo>
                    <a:pt x="2460" y="253"/>
                  </a:lnTo>
                  <a:lnTo>
                    <a:pt x="2458" y="249"/>
                  </a:lnTo>
                  <a:lnTo>
                    <a:pt x="2456" y="242"/>
                  </a:lnTo>
                  <a:lnTo>
                    <a:pt x="2458" y="235"/>
                  </a:lnTo>
                  <a:lnTo>
                    <a:pt x="2463" y="226"/>
                  </a:lnTo>
                  <a:lnTo>
                    <a:pt x="2470" y="221"/>
                  </a:lnTo>
                  <a:lnTo>
                    <a:pt x="2477" y="214"/>
                  </a:lnTo>
                  <a:lnTo>
                    <a:pt x="2482" y="204"/>
                  </a:lnTo>
                  <a:lnTo>
                    <a:pt x="2479" y="202"/>
                  </a:lnTo>
                  <a:lnTo>
                    <a:pt x="2475" y="200"/>
                  </a:lnTo>
                  <a:lnTo>
                    <a:pt x="2475" y="199"/>
                  </a:lnTo>
                  <a:lnTo>
                    <a:pt x="2474" y="199"/>
                  </a:lnTo>
                  <a:lnTo>
                    <a:pt x="2474" y="197"/>
                  </a:lnTo>
                  <a:lnTo>
                    <a:pt x="2474" y="195"/>
                  </a:lnTo>
                  <a:lnTo>
                    <a:pt x="2482" y="186"/>
                  </a:lnTo>
                  <a:lnTo>
                    <a:pt x="2491" y="178"/>
                  </a:lnTo>
                  <a:lnTo>
                    <a:pt x="2496" y="165"/>
                  </a:lnTo>
                  <a:lnTo>
                    <a:pt x="2498" y="162"/>
                  </a:lnTo>
                  <a:lnTo>
                    <a:pt x="2496" y="157"/>
                  </a:lnTo>
                  <a:lnTo>
                    <a:pt x="2496" y="153"/>
                  </a:lnTo>
                  <a:lnTo>
                    <a:pt x="2495" y="151"/>
                  </a:lnTo>
                  <a:lnTo>
                    <a:pt x="2495" y="146"/>
                  </a:lnTo>
                  <a:lnTo>
                    <a:pt x="2495" y="143"/>
                  </a:lnTo>
                  <a:lnTo>
                    <a:pt x="2496" y="137"/>
                  </a:lnTo>
                  <a:lnTo>
                    <a:pt x="2510" y="122"/>
                  </a:lnTo>
                  <a:lnTo>
                    <a:pt x="2528" y="106"/>
                  </a:lnTo>
                  <a:lnTo>
                    <a:pt x="2550" y="90"/>
                  </a:lnTo>
                  <a:lnTo>
                    <a:pt x="2573" y="78"/>
                  </a:lnTo>
                  <a:lnTo>
                    <a:pt x="2592" y="69"/>
                  </a:lnTo>
                  <a:lnTo>
                    <a:pt x="2624" y="69"/>
                  </a:lnTo>
                  <a:lnTo>
                    <a:pt x="2634" y="64"/>
                  </a:lnTo>
                  <a:lnTo>
                    <a:pt x="2641" y="59"/>
                  </a:lnTo>
                  <a:lnTo>
                    <a:pt x="2646" y="52"/>
                  </a:lnTo>
                  <a:lnTo>
                    <a:pt x="2652" y="48"/>
                  </a:lnTo>
                  <a:lnTo>
                    <a:pt x="2659" y="45"/>
                  </a:lnTo>
                  <a:lnTo>
                    <a:pt x="2671" y="41"/>
                  </a:lnTo>
                  <a:close/>
                  <a:moveTo>
                    <a:pt x="400" y="15"/>
                  </a:moveTo>
                  <a:lnTo>
                    <a:pt x="416" y="15"/>
                  </a:lnTo>
                  <a:lnTo>
                    <a:pt x="421" y="22"/>
                  </a:lnTo>
                  <a:lnTo>
                    <a:pt x="428" y="29"/>
                  </a:lnTo>
                  <a:lnTo>
                    <a:pt x="435" y="34"/>
                  </a:lnTo>
                  <a:lnTo>
                    <a:pt x="432" y="38"/>
                  </a:lnTo>
                  <a:lnTo>
                    <a:pt x="430" y="40"/>
                  </a:lnTo>
                  <a:lnTo>
                    <a:pt x="428" y="41"/>
                  </a:lnTo>
                  <a:lnTo>
                    <a:pt x="426" y="45"/>
                  </a:lnTo>
                  <a:lnTo>
                    <a:pt x="425" y="48"/>
                  </a:lnTo>
                  <a:lnTo>
                    <a:pt x="423" y="54"/>
                  </a:lnTo>
                  <a:lnTo>
                    <a:pt x="418" y="54"/>
                  </a:lnTo>
                  <a:lnTo>
                    <a:pt x="411" y="54"/>
                  </a:lnTo>
                  <a:lnTo>
                    <a:pt x="407" y="52"/>
                  </a:lnTo>
                  <a:lnTo>
                    <a:pt x="402" y="52"/>
                  </a:lnTo>
                  <a:lnTo>
                    <a:pt x="397" y="50"/>
                  </a:lnTo>
                  <a:lnTo>
                    <a:pt x="397" y="43"/>
                  </a:lnTo>
                  <a:lnTo>
                    <a:pt x="398" y="38"/>
                  </a:lnTo>
                  <a:lnTo>
                    <a:pt x="400" y="31"/>
                  </a:lnTo>
                  <a:lnTo>
                    <a:pt x="400" y="24"/>
                  </a:lnTo>
                  <a:lnTo>
                    <a:pt x="400" y="15"/>
                  </a:lnTo>
                  <a:close/>
                  <a:moveTo>
                    <a:pt x="3165" y="0"/>
                  </a:moveTo>
                  <a:lnTo>
                    <a:pt x="3184" y="0"/>
                  </a:lnTo>
                  <a:lnTo>
                    <a:pt x="3188" y="5"/>
                  </a:lnTo>
                  <a:lnTo>
                    <a:pt x="3189" y="7"/>
                  </a:lnTo>
                  <a:lnTo>
                    <a:pt x="3191" y="10"/>
                  </a:lnTo>
                  <a:lnTo>
                    <a:pt x="3195" y="14"/>
                  </a:lnTo>
                  <a:lnTo>
                    <a:pt x="3196" y="19"/>
                  </a:lnTo>
                  <a:lnTo>
                    <a:pt x="3191" y="21"/>
                  </a:lnTo>
                  <a:lnTo>
                    <a:pt x="3189" y="22"/>
                  </a:lnTo>
                  <a:lnTo>
                    <a:pt x="3186" y="24"/>
                  </a:lnTo>
                  <a:lnTo>
                    <a:pt x="3184" y="27"/>
                  </a:lnTo>
                  <a:lnTo>
                    <a:pt x="3182" y="29"/>
                  </a:lnTo>
                  <a:lnTo>
                    <a:pt x="3181" y="34"/>
                  </a:lnTo>
                  <a:lnTo>
                    <a:pt x="3195" y="38"/>
                  </a:lnTo>
                  <a:lnTo>
                    <a:pt x="3202" y="41"/>
                  </a:lnTo>
                  <a:lnTo>
                    <a:pt x="3209" y="48"/>
                  </a:lnTo>
                  <a:lnTo>
                    <a:pt x="3216" y="57"/>
                  </a:lnTo>
                  <a:lnTo>
                    <a:pt x="3228" y="52"/>
                  </a:lnTo>
                  <a:lnTo>
                    <a:pt x="3240" y="50"/>
                  </a:lnTo>
                  <a:lnTo>
                    <a:pt x="3254" y="48"/>
                  </a:lnTo>
                  <a:lnTo>
                    <a:pt x="3270" y="43"/>
                  </a:lnTo>
                  <a:lnTo>
                    <a:pt x="3271" y="41"/>
                  </a:lnTo>
                  <a:lnTo>
                    <a:pt x="3271" y="41"/>
                  </a:lnTo>
                  <a:lnTo>
                    <a:pt x="3273" y="43"/>
                  </a:lnTo>
                  <a:lnTo>
                    <a:pt x="3273" y="45"/>
                  </a:lnTo>
                  <a:lnTo>
                    <a:pt x="3273" y="47"/>
                  </a:lnTo>
                  <a:lnTo>
                    <a:pt x="3287" y="54"/>
                  </a:lnTo>
                  <a:lnTo>
                    <a:pt x="3298" y="62"/>
                  </a:lnTo>
                  <a:lnTo>
                    <a:pt x="3306" y="73"/>
                  </a:lnTo>
                  <a:lnTo>
                    <a:pt x="3315" y="85"/>
                  </a:lnTo>
                  <a:lnTo>
                    <a:pt x="3315" y="108"/>
                  </a:lnTo>
                  <a:lnTo>
                    <a:pt x="3303" y="117"/>
                  </a:lnTo>
                  <a:lnTo>
                    <a:pt x="3298" y="125"/>
                  </a:lnTo>
                  <a:lnTo>
                    <a:pt x="3294" y="134"/>
                  </a:lnTo>
                  <a:lnTo>
                    <a:pt x="3289" y="143"/>
                  </a:lnTo>
                  <a:lnTo>
                    <a:pt x="3275" y="151"/>
                  </a:lnTo>
                  <a:lnTo>
                    <a:pt x="3259" y="160"/>
                  </a:lnTo>
                  <a:lnTo>
                    <a:pt x="3243" y="171"/>
                  </a:lnTo>
                  <a:lnTo>
                    <a:pt x="3231" y="185"/>
                  </a:lnTo>
                  <a:lnTo>
                    <a:pt x="3235" y="185"/>
                  </a:lnTo>
                  <a:lnTo>
                    <a:pt x="3247" y="178"/>
                  </a:lnTo>
                  <a:lnTo>
                    <a:pt x="3261" y="176"/>
                  </a:lnTo>
                  <a:lnTo>
                    <a:pt x="3277" y="178"/>
                  </a:lnTo>
                  <a:lnTo>
                    <a:pt x="3277" y="181"/>
                  </a:lnTo>
                  <a:lnTo>
                    <a:pt x="3275" y="185"/>
                  </a:lnTo>
                  <a:lnTo>
                    <a:pt x="3275" y="186"/>
                  </a:lnTo>
                  <a:lnTo>
                    <a:pt x="3275" y="188"/>
                  </a:lnTo>
                  <a:lnTo>
                    <a:pt x="3275" y="188"/>
                  </a:lnTo>
                  <a:lnTo>
                    <a:pt x="3275" y="190"/>
                  </a:lnTo>
                  <a:lnTo>
                    <a:pt x="3277" y="190"/>
                  </a:lnTo>
                  <a:lnTo>
                    <a:pt x="3280" y="192"/>
                  </a:lnTo>
                  <a:lnTo>
                    <a:pt x="3285" y="186"/>
                  </a:lnTo>
                  <a:lnTo>
                    <a:pt x="3292" y="181"/>
                  </a:lnTo>
                  <a:lnTo>
                    <a:pt x="3299" y="176"/>
                  </a:lnTo>
                  <a:lnTo>
                    <a:pt x="3308" y="172"/>
                  </a:lnTo>
                  <a:lnTo>
                    <a:pt x="3308" y="178"/>
                  </a:lnTo>
                  <a:lnTo>
                    <a:pt x="3305" y="183"/>
                  </a:lnTo>
                  <a:lnTo>
                    <a:pt x="3303" y="188"/>
                  </a:lnTo>
                  <a:lnTo>
                    <a:pt x="3301" y="195"/>
                  </a:lnTo>
                  <a:lnTo>
                    <a:pt x="3299" y="204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3" y="206"/>
                  </a:lnTo>
                  <a:lnTo>
                    <a:pt x="3303" y="207"/>
                  </a:lnTo>
                  <a:lnTo>
                    <a:pt x="3312" y="207"/>
                  </a:lnTo>
                  <a:lnTo>
                    <a:pt x="3312" y="195"/>
                  </a:lnTo>
                  <a:lnTo>
                    <a:pt x="3329" y="193"/>
                  </a:lnTo>
                  <a:lnTo>
                    <a:pt x="3345" y="193"/>
                  </a:lnTo>
                  <a:lnTo>
                    <a:pt x="3357" y="195"/>
                  </a:lnTo>
                  <a:lnTo>
                    <a:pt x="3369" y="204"/>
                  </a:lnTo>
                  <a:lnTo>
                    <a:pt x="3369" y="206"/>
                  </a:lnTo>
                  <a:lnTo>
                    <a:pt x="3369" y="211"/>
                  </a:lnTo>
                  <a:lnTo>
                    <a:pt x="3371" y="216"/>
                  </a:lnTo>
                  <a:lnTo>
                    <a:pt x="3371" y="221"/>
                  </a:lnTo>
                  <a:lnTo>
                    <a:pt x="3373" y="226"/>
                  </a:lnTo>
                  <a:lnTo>
                    <a:pt x="3423" y="230"/>
                  </a:lnTo>
                  <a:lnTo>
                    <a:pt x="3427" y="219"/>
                  </a:lnTo>
                  <a:lnTo>
                    <a:pt x="3427" y="216"/>
                  </a:lnTo>
                  <a:lnTo>
                    <a:pt x="3427" y="214"/>
                  </a:lnTo>
                  <a:lnTo>
                    <a:pt x="3427" y="211"/>
                  </a:lnTo>
                  <a:lnTo>
                    <a:pt x="3427" y="206"/>
                  </a:lnTo>
                  <a:lnTo>
                    <a:pt x="3427" y="200"/>
                  </a:lnTo>
                  <a:lnTo>
                    <a:pt x="3430" y="199"/>
                  </a:lnTo>
                  <a:lnTo>
                    <a:pt x="3430" y="199"/>
                  </a:lnTo>
                  <a:lnTo>
                    <a:pt x="3432" y="199"/>
                  </a:lnTo>
                  <a:lnTo>
                    <a:pt x="3432" y="197"/>
                  </a:lnTo>
                  <a:lnTo>
                    <a:pt x="3434" y="195"/>
                  </a:lnTo>
                  <a:lnTo>
                    <a:pt x="3444" y="200"/>
                  </a:lnTo>
                  <a:lnTo>
                    <a:pt x="3455" y="206"/>
                  </a:lnTo>
                  <a:lnTo>
                    <a:pt x="3465" y="211"/>
                  </a:lnTo>
                  <a:lnTo>
                    <a:pt x="3476" y="202"/>
                  </a:lnTo>
                  <a:lnTo>
                    <a:pt x="3488" y="197"/>
                  </a:lnTo>
                  <a:lnTo>
                    <a:pt x="3507" y="195"/>
                  </a:lnTo>
                  <a:lnTo>
                    <a:pt x="3507" y="200"/>
                  </a:lnTo>
                  <a:lnTo>
                    <a:pt x="3510" y="200"/>
                  </a:lnTo>
                  <a:lnTo>
                    <a:pt x="3519" y="235"/>
                  </a:lnTo>
                  <a:lnTo>
                    <a:pt x="3507" y="247"/>
                  </a:lnTo>
                  <a:lnTo>
                    <a:pt x="3500" y="265"/>
                  </a:lnTo>
                  <a:lnTo>
                    <a:pt x="3502" y="268"/>
                  </a:lnTo>
                  <a:lnTo>
                    <a:pt x="3504" y="272"/>
                  </a:lnTo>
                  <a:lnTo>
                    <a:pt x="3504" y="275"/>
                  </a:lnTo>
                  <a:lnTo>
                    <a:pt x="3505" y="279"/>
                  </a:lnTo>
                  <a:lnTo>
                    <a:pt x="3507" y="284"/>
                  </a:lnTo>
                  <a:lnTo>
                    <a:pt x="3516" y="293"/>
                  </a:lnTo>
                  <a:lnTo>
                    <a:pt x="3528" y="300"/>
                  </a:lnTo>
                  <a:lnTo>
                    <a:pt x="3538" y="307"/>
                  </a:lnTo>
                  <a:lnTo>
                    <a:pt x="3538" y="307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2" y="303"/>
                  </a:lnTo>
                  <a:lnTo>
                    <a:pt x="3547" y="295"/>
                  </a:lnTo>
                  <a:lnTo>
                    <a:pt x="3551" y="284"/>
                  </a:lnTo>
                  <a:lnTo>
                    <a:pt x="3554" y="274"/>
                  </a:lnTo>
                  <a:lnTo>
                    <a:pt x="3561" y="265"/>
                  </a:lnTo>
                  <a:lnTo>
                    <a:pt x="3561" y="274"/>
                  </a:lnTo>
                  <a:lnTo>
                    <a:pt x="3563" y="281"/>
                  </a:lnTo>
                  <a:lnTo>
                    <a:pt x="3566" y="286"/>
                  </a:lnTo>
                  <a:lnTo>
                    <a:pt x="3572" y="289"/>
                  </a:lnTo>
                  <a:lnTo>
                    <a:pt x="3579" y="291"/>
                  </a:lnTo>
                  <a:lnTo>
                    <a:pt x="3587" y="293"/>
                  </a:lnTo>
                  <a:lnTo>
                    <a:pt x="3600" y="272"/>
                  </a:lnTo>
                  <a:lnTo>
                    <a:pt x="3605" y="277"/>
                  </a:lnTo>
                  <a:lnTo>
                    <a:pt x="3610" y="281"/>
                  </a:lnTo>
                  <a:lnTo>
                    <a:pt x="3613" y="286"/>
                  </a:lnTo>
                  <a:lnTo>
                    <a:pt x="3619" y="289"/>
                  </a:lnTo>
                  <a:lnTo>
                    <a:pt x="3626" y="293"/>
                  </a:lnTo>
                  <a:lnTo>
                    <a:pt x="3629" y="289"/>
                  </a:lnTo>
                  <a:lnTo>
                    <a:pt x="3633" y="286"/>
                  </a:lnTo>
                  <a:lnTo>
                    <a:pt x="3636" y="286"/>
                  </a:lnTo>
                  <a:lnTo>
                    <a:pt x="3638" y="286"/>
                  </a:lnTo>
                  <a:lnTo>
                    <a:pt x="3643" y="286"/>
                  </a:lnTo>
                  <a:lnTo>
                    <a:pt x="3647" y="288"/>
                  </a:lnTo>
                  <a:lnTo>
                    <a:pt x="3654" y="288"/>
                  </a:lnTo>
                  <a:lnTo>
                    <a:pt x="3652" y="270"/>
                  </a:lnTo>
                  <a:lnTo>
                    <a:pt x="3648" y="258"/>
                  </a:lnTo>
                  <a:lnTo>
                    <a:pt x="3645" y="242"/>
                  </a:lnTo>
                  <a:lnTo>
                    <a:pt x="3657" y="239"/>
                  </a:lnTo>
                  <a:lnTo>
                    <a:pt x="3668" y="235"/>
                  </a:lnTo>
                  <a:lnTo>
                    <a:pt x="3685" y="235"/>
                  </a:lnTo>
                  <a:lnTo>
                    <a:pt x="3704" y="237"/>
                  </a:lnTo>
                  <a:lnTo>
                    <a:pt x="3723" y="242"/>
                  </a:lnTo>
                  <a:lnTo>
                    <a:pt x="3741" y="247"/>
                  </a:lnTo>
                  <a:lnTo>
                    <a:pt x="3757" y="253"/>
                  </a:lnTo>
                  <a:lnTo>
                    <a:pt x="3764" y="258"/>
                  </a:lnTo>
                  <a:lnTo>
                    <a:pt x="3767" y="261"/>
                  </a:lnTo>
                  <a:lnTo>
                    <a:pt x="3769" y="267"/>
                  </a:lnTo>
                  <a:lnTo>
                    <a:pt x="3769" y="270"/>
                  </a:lnTo>
                  <a:lnTo>
                    <a:pt x="3771" y="272"/>
                  </a:lnTo>
                  <a:lnTo>
                    <a:pt x="3771" y="275"/>
                  </a:lnTo>
                  <a:lnTo>
                    <a:pt x="3774" y="277"/>
                  </a:lnTo>
                  <a:lnTo>
                    <a:pt x="3778" y="279"/>
                  </a:lnTo>
                  <a:lnTo>
                    <a:pt x="3783" y="281"/>
                  </a:lnTo>
                  <a:lnTo>
                    <a:pt x="3793" y="277"/>
                  </a:lnTo>
                  <a:lnTo>
                    <a:pt x="3805" y="277"/>
                  </a:lnTo>
                  <a:lnTo>
                    <a:pt x="3818" y="277"/>
                  </a:lnTo>
                  <a:lnTo>
                    <a:pt x="3823" y="288"/>
                  </a:lnTo>
                  <a:lnTo>
                    <a:pt x="3830" y="298"/>
                  </a:lnTo>
                  <a:lnTo>
                    <a:pt x="3840" y="307"/>
                  </a:lnTo>
                  <a:lnTo>
                    <a:pt x="3853" y="312"/>
                  </a:lnTo>
                  <a:lnTo>
                    <a:pt x="3865" y="307"/>
                  </a:lnTo>
                  <a:lnTo>
                    <a:pt x="3882" y="307"/>
                  </a:lnTo>
                  <a:lnTo>
                    <a:pt x="3898" y="309"/>
                  </a:lnTo>
                  <a:lnTo>
                    <a:pt x="3914" y="312"/>
                  </a:lnTo>
                  <a:lnTo>
                    <a:pt x="3926" y="315"/>
                  </a:lnTo>
                  <a:lnTo>
                    <a:pt x="3931" y="331"/>
                  </a:lnTo>
                  <a:lnTo>
                    <a:pt x="3933" y="345"/>
                  </a:lnTo>
                  <a:lnTo>
                    <a:pt x="3936" y="357"/>
                  </a:lnTo>
                  <a:lnTo>
                    <a:pt x="3940" y="359"/>
                  </a:lnTo>
                  <a:lnTo>
                    <a:pt x="3942" y="363"/>
                  </a:lnTo>
                  <a:lnTo>
                    <a:pt x="3945" y="364"/>
                  </a:lnTo>
                  <a:lnTo>
                    <a:pt x="3978" y="361"/>
                  </a:lnTo>
                  <a:lnTo>
                    <a:pt x="4011" y="361"/>
                  </a:lnTo>
                  <a:lnTo>
                    <a:pt x="4045" y="361"/>
                  </a:lnTo>
                  <a:lnTo>
                    <a:pt x="4048" y="368"/>
                  </a:lnTo>
                  <a:lnTo>
                    <a:pt x="4053" y="373"/>
                  </a:lnTo>
                  <a:lnTo>
                    <a:pt x="4059" y="380"/>
                  </a:lnTo>
                  <a:lnTo>
                    <a:pt x="4064" y="384"/>
                  </a:lnTo>
                  <a:lnTo>
                    <a:pt x="4071" y="389"/>
                  </a:lnTo>
                  <a:lnTo>
                    <a:pt x="4071" y="384"/>
                  </a:lnTo>
                  <a:lnTo>
                    <a:pt x="4073" y="382"/>
                  </a:lnTo>
                  <a:lnTo>
                    <a:pt x="4074" y="378"/>
                  </a:lnTo>
                  <a:lnTo>
                    <a:pt x="4074" y="375"/>
                  </a:lnTo>
                  <a:lnTo>
                    <a:pt x="4076" y="370"/>
                  </a:lnTo>
                  <a:lnTo>
                    <a:pt x="4073" y="364"/>
                  </a:lnTo>
                  <a:lnTo>
                    <a:pt x="4071" y="361"/>
                  </a:lnTo>
                  <a:lnTo>
                    <a:pt x="4069" y="359"/>
                  </a:lnTo>
                  <a:lnTo>
                    <a:pt x="4069" y="356"/>
                  </a:lnTo>
                  <a:lnTo>
                    <a:pt x="4071" y="352"/>
                  </a:lnTo>
                  <a:lnTo>
                    <a:pt x="4071" y="347"/>
                  </a:lnTo>
                  <a:lnTo>
                    <a:pt x="4071" y="342"/>
                  </a:lnTo>
                  <a:lnTo>
                    <a:pt x="4088" y="345"/>
                  </a:lnTo>
                  <a:lnTo>
                    <a:pt x="4100" y="352"/>
                  </a:lnTo>
                  <a:lnTo>
                    <a:pt x="4114" y="357"/>
                  </a:lnTo>
                  <a:lnTo>
                    <a:pt x="4120" y="357"/>
                  </a:lnTo>
                  <a:lnTo>
                    <a:pt x="4125" y="357"/>
                  </a:lnTo>
                  <a:lnTo>
                    <a:pt x="4130" y="356"/>
                  </a:lnTo>
                  <a:lnTo>
                    <a:pt x="4134" y="352"/>
                  </a:lnTo>
                  <a:lnTo>
                    <a:pt x="4137" y="350"/>
                  </a:lnTo>
                  <a:lnTo>
                    <a:pt x="4141" y="349"/>
                  </a:lnTo>
                  <a:lnTo>
                    <a:pt x="4198" y="373"/>
                  </a:lnTo>
                  <a:lnTo>
                    <a:pt x="4230" y="406"/>
                  </a:lnTo>
                  <a:lnTo>
                    <a:pt x="4235" y="410"/>
                  </a:lnTo>
                  <a:lnTo>
                    <a:pt x="4240" y="410"/>
                  </a:lnTo>
                  <a:lnTo>
                    <a:pt x="4245" y="411"/>
                  </a:lnTo>
                  <a:lnTo>
                    <a:pt x="4251" y="411"/>
                  </a:lnTo>
                  <a:lnTo>
                    <a:pt x="4256" y="415"/>
                  </a:lnTo>
                  <a:lnTo>
                    <a:pt x="4266" y="424"/>
                  </a:lnTo>
                  <a:lnTo>
                    <a:pt x="4273" y="434"/>
                  </a:lnTo>
                  <a:lnTo>
                    <a:pt x="4280" y="443"/>
                  </a:lnTo>
                  <a:lnTo>
                    <a:pt x="4289" y="450"/>
                  </a:lnTo>
                  <a:lnTo>
                    <a:pt x="4306" y="453"/>
                  </a:lnTo>
                  <a:lnTo>
                    <a:pt x="4308" y="452"/>
                  </a:lnTo>
                  <a:lnTo>
                    <a:pt x="4310" y="452"/>
                  </a:lnTo>
                  <a:lnTo>
                    <a:pt x="4312" y="450"/>
                  </a:lnTo>
                  <a:lnTo>
                    <a:pt x="4313" y="450"/>
                  </a:lnTo>
                  <a:lnTo>
                    <a:pt x="4317" y="450"/>
                  </a:lnTo>
                  <a:lnTo>
                    <a:pt x="4327" y="462"/>
                  </a:lnTo>
                  <a:lnTo>
                    <a:pt x="4338" y="474"/>
                  </a:lnTo>
                  <a:lnTo>
                    <a:pt x="4347" y="487"/>
                  </a:lnTo>
                  <a:lnTo>
                    <a:pt x="4352" y="504"/>
                  </a:lnTo>
                  <a:lnTo>
                    <a:pt x="4317" y="504"/>
                  </a:lnTo>
                  <a:lnTo>
                    <a:pt x="4315" y="507"/>
                  </a:lnTo>
                  <a:lnTo>
                    <a:pt x="4312" y="511"/>
                  </a:lnTo>
                  <a:lnTo>
                    <a:pt x="4310" y="513"/>
                  </a:lnTo>
                  <a:lnTo>
                    <a:pt x="4308" y="518"/>
                  </a:lnTo>
                  <a:lnTo>
                    <a:pt x="4306" y="523"/>
                  </a:lnTo>
                  <a:lnTo>
                    <a:pt x="4310" y="525"/>
                  </a:lnTo>
                  <a:lnTo>
                    <a:pt x="4312" y="527"/>
                  </a:lnTo>
                  <a:lnTo>
                    <a:pt x="4313" y="528"/>
                  </a:lnTo>
                  <a:lnTo>
                    <a:pt x="4315" y="532"/>
                  </a:lnTo>
                  <a:lnTo>
                    <a:pt x="4315" y="534"/>
                  </a:lnTo>
                  <a:lnTo>
                    <a:pt x="4313" y="537"/>
                  </a:lnTo>
                  <a:lnTo>
                    <a:pt x="4310" y="542"/>
                  </a:lnTo>
                  <a:lnTo>
                    <a:pt x="4308" y="544"/>
                  </a:lnTo>
                  <a:lnTo>
                    <a:pt x="4305" y="546"/>
                  </a:lnTo>
                  <a:lnTo>
                    <a:pt x="4301" y="546"/>
                  </a:lnTo>
                  <a:lnTo>
                    <a:pt x="4298" y="546"/>
                  </a:lnTo>
                  <a:lnTo>
                    <a:pt x="4291" y="546"/>
                  </a:lnTo>
                  <a:lnTo>
                    <a:pt x="4284" y="535"/>
                  </a:lnTo>
                  <a:lnTo>
                    <a:pt x="4273" y="530"/>
                  </a:lnTo>
                  <a:lnTo>
                    <a:pt x="4259" y="527"/>
                  </a:lnTo>
                  <a:lnTo>
                    <a:pt x="4259" y="514"/>
                  </a:lnTo>
                  <a:lnTo>
                    <a:pt x="4256" y="513"/>
                  </a:lnTo>
                  <a:lnTo>
                    <a:pt x="4252" y="511"/>
                  </a:lnTo>
                  <a:lnTo>
                    <a:pt x="4251" y="509"/>
                  </a:lnTo>
                  <a:lnTo>
                    <a:pt x="4247" y="507"/>
                  </a:lnTo>
                  <a:lnTo>
                    <a:pt x="4240" y="507"/>
                  </a:lnTo>
                  <a:lnTo>
                    <a:pt x="4238" y="507"/>
                  </a:lnTo>
                  <a:lnTo>
                    <a:pt x="4237" y="509"/>
                  </a:lnTo>
                  <a:lnTo>
                    <a:pt x="4235" y="509"/>
                  </a:lnTo>
                  <a:lnTo>
                    <a:pt x="4233" y="509"/>
                  </a:lnTo>
                  <a:lnTo>
                    <a:pt x="4230" y="511"/>
                  </a:lnTo>
                  <a:lnTo>
                    <a:pt x="4226" y="504"/>
                  </a:lnTo>
                  <a:lnTo>
                    <a:pt x="4221" y="497"/>
                  </a:lnTo>
                  <a:lnTo>
                    <a:pt x="4217" y="492"/>
                  </a:lnTo>
                  <a:lnTo>
                    <a:pt x="4217" y="504"/>
                  </a:lnTo>
                  <a:lnTo>
                    <a:pt x="4214" y="518"/>
                  </a:lnTo>
                  <a:lnTo>
                    <a:pt x="4210" y="530"/>
                  </a:lnTo>
                  <a:lnTo>
                    <a:pt x="4202" y="537"/>
                  </a:lnTo>
                  <a:lnTo>
                    <a:pt x="4198" y="539"/>
                  </a:lnTo>
                  <a:lnTo>
                    <a:pt x="4195" y="539"/>
                  </a:lnTo>
                  <a:lnTo>
                    <a:pt x="4193" y="539"/>
                  </a:lnTo>
                  <a:lnTo>
                    <a:pt x="4191" y="539"/>
                  </a:lnTo>
                  <a:lnTo>
                    <a:pt x="4189" y="537"/>
                  </a:lnTo>
                  <a:lnTo>
                    <a:pt x="4188" y="537"/>
                  </a:lnTo>
                  <a:lnTo>
                    <a:pt x="4186" y="537"/>
                  </a:lnTo>
                  <a:lnTo>
                    <a:pt x="4184" y="539"/>
                  </a:lnTo>
                  <a:lnTo>
                    <a:pt x="4182" y="541"/>
                  </a:lnTo>
                  <a:lnTo>
                    <a:pt x="4179" y="546"/>
                  </a:lnTo>
                  <a:lnTo>
                    <a:pt x="4189" y="558"/>
                  </a:lnTo>
                  <a:lnTo>
                    <a:pt x="4200" y="579"/>
                  </a:lnTo>
                  <a:lnTo>
                    <a:pt x="4205" y="603"/>
                  </a:lnTo>
                  <a:lnTo>
                    <a:pt x="4202" y="603"/>
                  </a:lnTo>
                  <a:lnTo>
                    <a:pt x="4200" y="605"/>
                  </a:lnTo>
                  <a:lnTo>
                    <a:pt x="4196" y="605"/>
                  </a:lnTo>
                  <a:lnTo>
                    <a:pt x="4191" y="607"/>
                  </a:lnTo>
                  <a:lnTo>
                    <a:pt x="4184" y="602"/>
                  </a:lnTo>
                  <a:lnTo>
                    <a:pt x="4179" y="598"/>
                  </a:lnTo>
                  <a:lnTo>
                    <a:pt x="4172" y="597"/>
                  </a:lnTo>
                  <a:lnTo>
                    <a:pt x="4163" y="595"/>
                  </a:lnTo>
                  <a:lnTo>
                    <a:pt x="4158" y="609"/>
                  </a:lnTo>
                  <a:lnTo>
                    <a:pt x="4148" y="616"/>
                  </a:lnTo>
                  <a:lnTo>
                    <a:pt x="4135" y="621"/>
                  </a:lnTo>
                  <a:lnTo>
                    <a:pt x="4121" y="626"/>
                  </a:lnTo>
                  <a:lnTo>
                    <a:pt x="4120" y="640"/>
                  </a:lnTo>
                  <a:lnTo>
                    <a:pt x="4116" y="651"/>
                  </a:lnTo>
                  <a:lnTo>
                    <a:pt x="4109" y="661"/>
                  </a:lnTo>
                  <a:lnTo>
                    <a:pt x="4095" y="663"/>
                  </a:lnTo>
                  <a:lnTo>
                    <a:pt x="4085" y="666"/>
                  </a:lnTo>
                  <a:lnTo>
                    <a:pt x="4078" y="670"/>
                  </a:lnTo>
                  <a:lnTo>
                    <a:pt x="4071" y="672"/>
                  </a:lnTo>
                  <a:lnTo>
                    <a:pt x="4066" y="668"/>
                  </a:lnTo>
                  <a:lnTo>
                    <a:pt x="4060" y="663"/>
                  </a:lnTo>
                  <a:lnTo>
                    <a:pt x="4057" y="658"/>
                  </a:lnTo>
                  <a:lnTo>
                    <a:pt x="4050" y="659"/>
                  </a:lnTo>
                  <a:lnTo>
                    <a:pt x="4041" y="661"/>
                  </a:lnTo>
                  <a:lnTo>
                    <a:pt x="4034" y="665"/>
                  </a:lnTo>
                  <a:lnTo>
                    <a:pt x="4029" y="668"/>
                  </a:lnTo>
                  <a:lnTo>
                    <a:pt x="4029" y="675"/>
                  </a:lnTo>
                  <a:lnTo>
                    <a:pt x="4024" y="677"/>
                  </a:lnTo>
                  <a:lnTo>
                    <a:pt x="4015" y="677"/>
                  </a:lnTo>
                  <a:lnTo>
                    <a:pt x="4003" y="677"/>
                  </a:lnTo>
                  <a:lnTo>
                    <a:pt x="3992" y="679"/>
                  </a:lnTo>
                  <a:lnTo>
                    <a:pt x="3987" y="680"/>
                  </a:lnTo>
                  <a:lnTo>
                    <a:pt x="3978" y="701"/>
                  </a:lnTo>
                  <a:lnTo>
                    <a:pt x="3977" y="724"/>
                  </a:lnTo>
                  <a:lnTo>
                    <a:pt x="3977" y="750"/>
                  </a:lnTo>
                  <a:lnTo>
                    <a:pt x="3980" y="773"/>
                  </a:lnTo>
                  <a:lnTo>
                    <a:pt x="3975" y="773"/>
                  </a:lnTo>
                  <a:lnTo>
                    <a:pt x="3973" y="773"/>
                  </a:lnTo>
                  <a:lnTo>
                    <a:pt x="3971" y="773"/>
                  </a:lnTo>
                  <a:lnTo>
                    <a:pt x="3970" y="775"/>
                  </a:lnTo>
                  <a:lnTo>
                    <a:pt x="3968" y="776"/>
                  </a:lnTo>
                  <a:lnTo>
                    <a:pt x="3966" y="782"/>
                  </a:lnTo>
                  <a:lnTo>
                    <a:pt x="3964" y="787"/>
                  </a:lnTo>
                  <a:lnTo>
                    <a:pt x="3964" y="794"/>
                  </a:lnTo>
                  <a:lnTo>
                    <a:pt x="3964" y="802"/>
                  </a:lnTo>
                  <a:lnTo>
                    <a:pt x="3952" y="802"/>
                  </a:lnTo>
                  <a:lnTo>
                    <a:pt x="3945" y="813"/>
                  </a:lnTo>
                  <a:lnTo>
                    <a:pt x="3940" y="820"/>
                  </a:lnTo>
                  <a:lnTo>
                    <a:pt x="3938" y="827"/>
                  </a:lnTo>
                  <a:lnTo>
                    <a:pt x="3936" y="841"/>
                  </a:lnTo>
                  <a:lnTo>
                    <a:pt x="3933" y="841"/>
                  </a:lnTo>
                  <a:lnTo>
                    <a:pt x="3929" y="841"/>
                  </a:lnTo>
                  <a:lnTo>
                    <a:pt x="3928" y="841"/>
                  </a:lnTo>
                  <a:lnTo>
                    <a:pt x="3928" y="841"/>
                  </a:lnTo>
                  <a:lnTo>
                    <a:pt x="3926" y="841"/>
                  </a:lnTo>
                  <a:lnTo>
                    <a:pt x="3922" y="841"/>
                  </a:lnTo>
                  <a:lnTo>
                    <a:pt x="3915" y="855"/>
                  </a:lnTo>
                  <a:lnTo>
                    <a:pt x="3910" y="872"/>
                  </a:lnTo>
                  <a:lnTo>
                    <a:pt x="3898" y="872"/>
                  </a:lnTo>
                  <a:lnTo>
                    <a:pt x="3894" y="891"/>
                  </a:lnTo>
                  <a:lnTo>
                    <a:pt x="3888" y="891"/>
                  </a:lnTo>
                  <a:lnTo>
                    <a:pt x="3888" y="886"/>
                  </a:lnTo>
                  <a:lnTo>
                    <a:pt x="3874" y="867"/>
                  </a:lnTo>
                  <a:lnTo>
                    <a:pt x="3865" y="844"/>
                  </a:lnTo>
                  <a:lnTo>
                    <a:pt x="3863" y="818"/>
                  </a:lnTo>
                  <a:lnTo>
                    <a:pt x="3865" y="787"/>
                  </a:lnTo>
                  <a:lnTo>
                    <a:pt x="3870" y="783"/>
                  </a:lnTo>
                  <a:lnTo>
                    <a:pt x="3874" y="780"/>
                  </a:lnTo>
                  <a:lnTo>
                    <a:pt x="3879" y="776"/>
                  </a:lnTo>
                  <a:lnTo>
                    <a:pt x="3881" y="771"/>
                  </a:lnTo>
                  <a:lnTo>
                    <a:pt x="3884" y="764"/>
                  </a:lnTo>
                  <a:lnTo>
                    <a:pt x="3879" y="755"/>
                  </a:lnTo>
                  <a:lnTo>
                    <a:pt x="3877" y="743"/>
                  </a:lnTo>
                  <a:lnTo>
                    <a:pt x="3884" y="729"/>
                  </a:lnTo>
                  <a:lnTo>
                    <a:pt x="3891" y="724"/>
                  </a:lnTo>
                  <a:lnTo>
                    <a:pt x="3900" y="720"/>
                  </a:lnTo>
                  <a:lnTo>
                    <a:pt x="3910" y="717"/>
                  </a:lnTo>
                  <a:lnTo>
                    <a:pt x="3917" y="710"/>
                  </a:lnTo>
                  <a:lnTo>
                    <a:pt x="3931" y="689"/>
                  </a:lnTo>
                  <a:lnTo>
                    <a:pt x="3945" y="668"/>
                  </a:lnTo>
                  <a:lnTo>
                    <a:pt x="3956" y="659"/>
                  </a:lnTo>
                  <a:lnTo>
                    <a:pt x="3968" y="651"/>
                  </a:lnTo>
                  <a:lnTo>
                    <a:pt x="3980" y="642"/>
                  </a:lnTo>
                  <a:lnTo>
                    <a:pt x="3985" y="630"/>
                  </a:lnTo>
                  <a:lnTo>
                    <a:pt x="3989" y="616"/>
                  </a:lnTo>
                  <a:lnTo>
                    <a:pt x="3994" y="603"/>
                  </a:lnTo>
                  <a:lnTo>
                    <a:pt x="3994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0"/>
                  </a:lnTo>
                  <a:lnTo>
                    <a:pt x="3990" y="598"/>
                  </a:lnTo>
                  <a:lnTo>
                    <a:pt x="3987" y="600"/>
                  </a:lnTo>
                  <a:lnTo>
                    <a:pt x="3987" y="600"/>
                  </a:lnTo>
                  <a:lnTo>
                    <a:pt x="3985" y="602"/>
                  </a:lnTo>
                  <a:lnTo>
                    <a:pt x="3985" y="602"/>
                  </a:lnTo>
                  <a:lnTo>
                    <a:pt x="3984" y="603"/>
                  </a:lnTo>
                  <a:lnTo>
                    <a:pt x="3975" y="616"/>
                  </a:lnTo>
                  <a:lnTo>
                    <a:pt x="3966" y="630"/>
                  </a:lnTo>
                  <a:lnTo>
                    <a:pt x="3957" y="642"/>
                  </a:lnTo>
                  <a:lnTo>
                    <a:pt x="3945" y="651"/>
                  </a:lnTo>
                  <a:lnTo>
                    <a:pt x="3929" y="658"/>
                  </a:lnTo>
                  <a:lnTo>
                    <a:pt x="3928" y="652"/>
                  </a:lnTo>
                  <a:lnTo>
                    <a:pt x="3928" y="651"/>
                  </a:lnTo>
                  <a:lnTo>
                    <a:pt x="3926" y="647"/>
                  </a:lnTo>
                  <a:lnTo>
                    <a:pt x="3926" y="642"/>
                  </a:lnTo>
                  <a:lnTo>
                    <a:pt x="3928" y="640"/>
                  </a:lnTo>
                  <a:lnTo>
                    <a:pt x="3928" y="638"/>
                  </a:lnTo>
                  <a:lnTo>
                    <a:pt x="3928" y="637"/>
                  </a:lnTo>
                  <a:lnTo>
                    <a:pt x="3929" y="633"/>
                  </a:lnTo>
                  <a:lnTo>
                    <a:pt x="3929" y="630"/>
                  </a:lnTo>
                  <a:lnTo>
                    <a:pt x="3924" y="626"/>
                  </a:lnTo>
                  <a:lnTo>
                    <a:pt x="3919" y="624"/>
                  </a:lnTo>
                  <a:lnTo>
                    <a:pt x="3915" y="623"/>
                  </a:lnTo>
                  <a:lnTo>
                    <a:pt x="3910" y="621"/>
                  </a:lnTo>
                  <a:lnTo>
                    <a:pt x="3907" y="623"/>
                  </a:lnTo>
                  <a:lnTo>
                    <a:pt x="3898" y="628"/>
                  </a:lnTo>
                  <a:lnTo>
                    <a:pt x="3886" y="638"/>
                  </a:lnTo>
                  <a:lnTo>
                    <a:pt x="3875" y="651"/>
                  </a:lnTo>
                  <a:lnTo>
                    <a:pt x="3865" y="663"/>
                  </a:lnTo>
                  <a:lnTo>
                    <a:pt x="3860" y="672"/>
                  </a:lnTo>
                  <a:lnTo>
                    <a:pt x="3860" y="675"/>
                  </a:lnTo>
                  <a:lnTo>
                    <a:pt x="3860" y="679"/>
                  </a:lnTo>
                  <a:lnTo>
                    <a:pt x="3861" y="682"/>
                  </a:lnTo>
                  <a:lnTo>
                    <a:pt x="3863" y="687"/>
                  </a:lnTo>
                  <a:lnTo>
                    <a:pt x="3865" y="691"/>
                  </a:lnTo>
                  <a:lnTo>
                    <a:pt x="3865" y="694"/>
                  </a:lnTo>
                  <a:lnTo>
                    <a:pt x="3854" y="699"/>
                  </a:lnTo>
                  <a:lnTo>
                    <a:pt x="3842" y="701"/>
                  </a:lnTo>
                  <a:lnTo>
                    <a:pt x="3826" y="703"/>
                  </a:lnTo>
                  <a:lnTo>
                    <a:pt x="3811" y="703"/>
                  </a:lnTo>
                  <a:lnTo>
                    <a:pt x="3811" y="684"/>
                  </a:lnTo>
                  <a:lnTo>
                    <a:pt x="3795" y="687"/>
                  </a:lnTo>
                  <a:lnTo>
                    <a:pt x="3781" y="693"/>
                  </a:lnTo>
                  <a:lnTo>
                    <a:pt x="3769" y="691"/>
                  </a:lnTo>
                  <a:lnTo>
                    <a:pt x="3760" y="680"/>
                  </a:lnTo>
                  <a:lnTo>
                    <a:pt x="3725" y="675"/>
                  </a:lnTo>
                  <a:lnTo>
                    <a:pt x="3713" y="687"/>
                  </a:lnTo>
                  <a:lnTo>
                    <a:pt x="3699" y="696"/>
                  </a:lnTo>
                  <a:lnTo>
                    <a:pt x="3687" y="706"/>
                  </a:lnTo>
                  <a:lnTo>
                    <a:pt x="3680" y="719"/>
                  </a:lnTo>
                  <a:lnTo>
                    <a:pt x="3673" y="731"/>
                  </a:lnTo>
                  <a:lnTo>
                    <a:pt x="3666" y="743"/>
                  </a:lnTo>
                  <a:lnTo>
                    <a:pt x="3657" y="752"/>
                  </a:lnTo>
                  <a:lnTo>
                    <a:pt x="3629" y="761"/>
                  </a:lnTo>
                  <a:lnTo>
                    <a:pt x="3622" y="768"/>
                  </a:lnTo>
                  <a:lnTo>
                    <a:pt x="3617" y="776"/>
                  </a:lnTo>
                  <a:lnTo>
                    <a:pt x="3612" y="783"/>
                  </a:lnTo>
                  <a:lnTo>
                    <a:pt x="3600" y="792"/>
                  </a:lnTo>
                  <a:lnTo>
                    <a:pt x="3600" y="802"/>
                  </a:lnTo>
                  <a:lnTo>
                    <a:pt x="3615" y="802"/>
                  </a:lnTo>
                  <a:lnTo>
                    <a:pt x="3617" y="808"/>
                  </a:lnTo>
                  <a:lnTo>
                    <a:pt x="3619" y="811"/>
                  </a:lnTo>
                  <a:lnTo>
                    <a:pt x="3620" y="815"/>
                  </a:lnTo>
                  <a:lnTo>
                    <a:pt x="3624" y="818"/>
                  </a:lnTo>
                  <a:lnTo>
                    <a:pt x="3627" y="820"/>
                  </a:lnTo>
                  <a:lnTo>
                    <a:pt x="3634" y="822"/>
                  </a:lnTo>
                  <a:lnTo>
                    <a:pt x="3638" y="818"/>
                  </a:lnTo>
                  <a:lnTo>
                    <a:pt x="3641" y="816"/>
                  </a:lnTo>
                  <a:lnTo>
                    <a:pt x="3647" y="815"/>
                  </a:lnTo>
                  <a:lnTo>
                    <a:pt x="3652" y="815"/>
                  </a:lnTo>
                  <a:lnTo>
                    <a:pt x="3661" y="815"/>
                  </a:lnTo>
                  <a:lnTo>
                    <a:pt x="3668" y="823"/>
                  </a:lnTo>
                  <a:lnTo>
                    <a:pt x="3673" y="830"/>
                  </a:lnTo>
                  <a:lnTo>
                    <a:pt x="3676" y="839"/>
                  </a:lnTo>
                  <a:lnTo>
                    <a:pt x="3680" y="853"/>
                  </a:lnTo>
                  <a:lnTo>
                    <a:pt x="3682" y="862"/>
                  </a:lnTo>
                  <a:lnTo>
                    <a:pt x="3680" y="867"/>
                  </a:lnTo>
                  <a:lnTo>
                    <a:pt x="3675" y="872"/>
                  </a:lnTo>
                  <a:lnTo>
                    <a:pt x="3673" y="881"/>
                  </a:lnTo>
                  <a:lnTo>
                    <a:pt x="3673" y="891"/>
                  </a:lnTo>
                  <a:lnTo>
                    <a:pt x="3676" y="900"/>
                  </a:lnTo>
                  <a:lnTo>
                    <a:pt x="3680" y="909"/>
                  </a:lnTo>
                  <a:lnTo>
                    <a:pt x="3683" y="921"/>
                  </a:lnTo>
                  <a:lnTo>
                    <a:pt x="3673" y="932"/>
                  </a:lnTo>
                  <a:lnTo>
                    <a:pt x="3666" y="944"/>
                  </a:lnTo>
                  <a:lnTo>
                    <a:pt x="3661" y="956"/>
                  </a:lnTo>
                  <a:lnTo>
                    <a:pt x="3654" y="972"/>
                  </a:lnTo>
                  <a:lnTo>
                    <a:pt x="3650" y="975"/>
                  </a:lnTo>
                  <a:lnTo>
                    <a:pt x="3641" y="986"/>
                  </a:lnTo>
                  <a:lnTo>
                    <a:pt x="3631" y="998"/>
                  </a:lnTo>
                  <a:lnTo>
                    <a:pt x="3620" y="1012"/>
                  </a:lnTo>
                  <a:lnTo>
                    <a:pt x="3608" y="1024"/>
                  </a:lnTo>
                  <a:lnTo>
                    <a:pt x="3598" y="1036"/>
                  </a:lnTo>
                  <a:lnTo>
                    <a:pt x="3591" y="1045"/>
                  </a:lnTo>
                  <a:lnTo>
                    <a:pt x="3587" y="1049"/>
                  </a:lnTo>
                  <a:lnTo>
                    <a:pt x="3575" y="1052"/>
                  </a:lnTo>
                  <a:lnTo>
                    <a:pt x="3563" y="1050"/>
                  </a:lnTo>
                  <a:lnTo>
                    <a:pt x="3552" y="1050"/>
                  </a:lnTo>
                  <a:lnTo>
                    <a:pt x="3542" y="1052"/>
                  </a:lnTo>
                  <a:lnTo>
                    <a:pt x="3533" y="1061"/>
                  </a:lnTo>
                  <a:lnTo>
                    <a:pt x="3526" y="1071"/>
                  </a:lnTo>
                  <a:lnTo>
                    <a:pt x="3521" y="1082"/>
                  </a:lnTo>
                  <a:lnTo>
                    <a:pt x="3514" y="1092"/>
                  </a:lnTo>
                  <a:lnTo>
                    <a:pt x="3504" y="1099"/>
                  </a:lnTo>
                  <a:lnTo>
                    <a:pt x="3502" y="1099"/>
                  </a:lnTo>
                  <a:lnTo>
                    <a:pt x="3500" y="1101"/>
                  </a:lnTo>
                  <a:lnTo>
                    <a:pt x="3498" y="1101"/>
                  </a:lnTo>
                  <a:lnTo>
                    <a:pt x="3495" y="1101"/>
                  </a:lnTo>
                  <a:lnTo>
                    <a:pt x="3491" y="1103"/>
                  </a:lnTo>
                  <a:lnTo>
                    <a:pt x="3495" y="1113"/>
                  </a:lnTo>
                  <a:lnTo>
                    <a:pt x="3502" y="1124"/>
                  </a:lnTo>
                  <a:lnTo>
                    <a:pt x="3507" y="1136"/>
                  </a:lnTo>
                  <a:lnTo>
                    <a:pt x="3514" y="1148"/>
                  </a:lnTo>
                  <a:lnTo>
                    <a:pt x="3517" y="1159"/>
                  </a:lnTo>
                  <a:lnTo>
                    <a:pt x="3519" y="1171"/>
                  </a:lnTo>
                  <a:lnTo>
                    <a:pt x="3516" y="1179"/>
                  </a:lnTo>
                  <a:lnTo>
                    <a:pt x="3509" y="1186"/>
                  </a:lnTo>
                  <a:lnTo>
                    <a:pt x="3495" y="1192"/>
                  </a:lnTo>
                  <a:lnTo>
                    <a:pt x="3472" y="1195"/>
                  </a:lnTo>
                  <a:lnTo>
                    <a:pt x="3472" y="1186"/>
                  </a:lnTo>
                  <a:lnTo>
                    <a:pt x="3470" y="1178"/>
                  </a:lnTo>
                  <a:lnTo>
                    <a:pt x="3470" y="1166"/>
                  </a:lnTo>
                  <a:lnTo>
                    <a:pt x="3472" y="1152"/>
                  </a:lnTo>
                  <a:lnTo>
                    <a:pt x="3472" y="1141"/>
                  </a:lnTo>
                  <a:lnTo>
                    <a:pt x="3467" y="1141"/>
                  </a:lnTo>
                  <a:lnTo>
                    <a:pt x="3463" y="1141"/>
                  </a:lnTo>
                  <a:lnTo>
                    <a:pt x="3460" y="1141"/>
                  </a:lnTo>
                  <a:lnTo>
                    <a:pt x="3458" y="1141"/>
                  </a:lnTo>
                  <a:lnTo>
                    <a:pt x="3456" y="1139"/>
                  </a:lnTo>
                  <a:lnTo>
                    <a:pt x="3453" y="1138"/>
                  </a:lnTo>
                  <a:lnTo>
                    <a:pt x="3449" y="1132"/>
                  </a:lnTo>
                  <a:lnTo>
                    <a:pt x="3453" y="1127"/>
                  </a:lnTo>
                  <a:lnTo>
                    <a:pt x="3456" y="1122"/>
                  </a:lnTo>
                  <a:lnTo>
                    <a:pt x="3458" y="1117"/>
                  </a:lnTo>
                  <a:lnTo>
                    <a:pt x="3462" y="1110"/>
                  </a:lnTo>
                  <a:lnTo>
                    <a:pt x="3453" y="1110"/>
                  </a:lnTo>
                  <a:lnTo>
                    <a:pt x="3442" y="1108"/>
                  </a:lnTo>
                  <a:lnTo>
                    <a:pt x="3430" y="1111"/>
                  </a:lnTo>
                  <a:lnTo>
                    <a:pt x="3416" y="1117"/>
                  </a:lnTo>
                  <a:lnTo>
                    <a:pt x="3404" y="1122"/>
                  </a:lnTo>
                  <a:lnTo>
                    <a:pt x="3404" y="1118"/>
                  </a:lnTo>
                  <a:lnTo>
                    <a:pt x="3406" y="1113"/>
                  </a:lnTo>
                  <a:lnTo>
                    <a:pt x="3408" y="1110"/>
                  </a:lnTo>
                  <a:lnTo>
                    <a:pt x="3409" y="1104"/>
                  </a:lnTo>
                  <a:lnTo>
                    <a:pt x="3411" y="1101"/>
                  </a:lnTo>
                  <a:lnTo>
                    <a:pt x="3414" y="1094"/>
                  </a:lnTo>
                  <a:lnTo>
                    <a:pt x="3411" y="1094"/>
                  </a:lnTo>
                  <a:lnTo>
                    <a:pt x="3408" y="1092"/>
                  </a:lnTo>
                  <a:lnTo>
                    <a:pt x="3404" y="1092"/>
                  </a:lnTo>
                  <a:lnTo>
                    <a:pt x="3399" y="1090"/>
                  </a:lnTo>
                  <a:lnTo>
                    <a:pt x="3388" y="1101"/>
                  </a:lnTo>
                  <a:lnTo>
                    <a:pt x="3376" y="1110"/>
                  </a:lnTo>
                  <a:lnTo>
                    <a:pt x="3364" y="1120"/>
                  </a:lnTo>
                  <a:lnTo>
                    <a:pt x="3357" y="1132"/>
                  </a:lnTo>
                  <a:lnTo>
                    <a:pt x="3364" y="1136"/>
                  </a:lnTo>
                  <a:lnTo>
                    <a:pt x="3369" y="1139"/>
                  </a:lnTo>
                  <a:lnTo>
                    <a:pt x="3373" y="1143"/>
                  </a:lnTo>
                  <a:lnTo>
                    <a:pt x="3376" y="1146"/>
                  </a:lnTo>
                  <a:lnTo>
                    <a:pt x="3380" y="1152"/>
                  </a:lnTo>
                  <a:lnTo>
                    <a:pt x="3390" y="1146"/>
                  </a:lnTo>
                  <a:lnTo>
                    <a:pt x="3399" y="1143"/>
                  </a:lnTo>
                  <a:lnTo>
                    <a:pt x="3408" y="1143"/>
                  </a:lnTo>
                  <a:lnTo>
                    <a:pt x="3418" y="1148"/>
                  </a:lnTo>
                  <a:lnTo>
                    <a:pt x="3423" y="1148"/>
                  </a:lnTo>
                  <a:lnTo>
                    <a:pt x="3423" y="1160"/>
                  </a:lnTo>
                  <a:lnTo>
                    <a:pt x="3404" y="1160"/>
                  </a:lnTo>
                  <a:lnTo>
                    <a:pt x="3397" y="1169"/>
                  </a:lnTo>
                  <a:lnTo>
                    <a:pt x="3390" y="1176"/>
                  </a:lnTo>
                  <a:lnTo>
                    <a:pt x="3385" y="1183"/>
                  </a:lnTo>
                  <a:lnTo>
                    <a:pt x="3380" y="1195"/>
                  </a:lnTo>
                  <a:lnTo>
                    <a:pt x="3394" y="1204"/>
                  </a:lnTo>
                  <a:lnTo>
                    <a:pt x="3402" y="1218"/>
                  </a:lnTo>
                  <a:lnTo>
                    <a:pt x="3409" y="1237"/>
                  </a:lnTo>
                  <a:lnTo>
                    <a:pt x="3413" y="1256"/>
                  </a:lnTo>
                  <a:lnTo>
                    <a:pt x="3414" y="1277"/>
                  </a:lnTo>
                  <a:lnTo>
                    <a:pt x="3414" y="1295"/>
                  </a:lnTo>
                  <a:lnTo>
                    <a:pt x="3402" y="1303"/>
                  </a:lnTo>
                  <a:lnTo>
                    <a:pt x="3395" y="1317"/>
                  </a:lnTo>
                  <a:lnTo>
                    <a:pt x="3388" y="1330"/>
                  </a:lnTo>
                  <a:lnTo>
                    <a:pt x="3380" y="1344"/>
                  </a:lnTo>
                  <a:lnTo>
                    <a:pt x="3362" y="1363"/>
                  </a:lnTo>
                  <a:lnTo>
                    <a:pt x="3339" y="1377"/>
                  </a:lnTo>
                  <a:lnTo>
                    <a:pt x="3315" y="1387"/>
                  </a:lnTo>
                  <a:lnTo>
                    <a:pt x="3287" y="1396"/>
                  </a:lnTo>
                  <a:lnTo>
                    <a:pt x="3261" y="1401"/>
                  </a:lnTo>
                  <a:lnTo>
                    <a:pt x="3261" y="1408"/>
                  </a:lnTo>
                  <a:lnTo>
                    <a:pt x="3261" y="1412"/>
                  </a:lnTo>
                  <a:lnTo>
                    <a:pt x="3261" y="1415"/>
                  </a:lnTo>
                  <a:lnTo>
                    <a:pt x="3261" y="1417"/>
                  </a:lnTo>
                  <a:lnTo>
                    <a:pt x="3263" y="1419"/>
                  </a:lnTo>
                  <a:lnTo>
                    <a:pt x="3263" y="1424"/>
                  </a:lnTo>
                  <a:lnTo>
                    <a:pt x="3264" y="1429"/>
                  </a:lnTo>
                  <a:lnTo>
                    <a:pt x="3261" y="1433"/>
                  </a:lnTo>
                  <a:lnTo>
                    <a:pt x="3257" y="1436"/>
                  </a:lnTo>
                  <a:lnTo>
                    <a:pt x="3256" y="1438"/>
                  </a:lnTo>
                  <a:lnTo>
                    <a:pt x="3252" y="1441"/>
                  </a:lnTo>
                  <a:lnTo>
                    <a:pt x="3245" y="1445"/>
                  </a:lnTo>
                  <a:lnTo>
                    <a:pt x="3243" y="1445"/>
                  </a:lnTo>
                  <a:lnTo>
                    <a:pt x="3242" y="1447"/>
                  </a:lnTo>
                  <a:lnTo>
                    <a:pt x="3240" y="1447"/>
                  </a:lnTo>
                  <a:lnTo>
                    <a:pt x="3238" y="1447"/>
                  </a:lnTo>
                  <a:lnTo>
                    <a:pt x="3235" y="1448"/>
                  </a:lnTo>
                  <a:lnTo>
                    <a:pt x="3233" y="1443"/>
                  </a:lnTo>
                  <a:lnTo>
                    <a:pt x="3231" y="1438"/>
                  </a:lnTo>
                  <a:lnTo>
                    <a:pt x="3231" y="1433"/>
                  </a:lnTo>
                  <a:lnTo>
                    <a:pt x="3231" y="1424"/>
                  </a:lnTo>
                  <a:lnTo>
                    <a:pt x="3235" y="1422"/>
                  </a:lnTo>
                  <a:lnTo>
                    <a:pt x="3238" y="1422"/>
                  </a:lnTo>
                  <a:lnTo>
                    <a:pt x="3242" y="1420"/>
                  </a:lnTo>
                  <a:lnTo>
                    <a:pt x="3243" y="1417"/>
                  </a:lnTo>
                  <a:lnTo>
                    <a:pt x="3245" y="1413"/>
                  </a:lnTo>
                  <a:lnTo>
                    <a:pt x="3243" y="1410"/>
                  </a:lnTo>
                  <a:lnTo>
                    <a:pt x="3240" y="1405"/>
                  </a:lnTo>
                  <a:lnTo>
                    <a:pt x="3238" y="1401"/>
                  </a:lnTo>
                  <a:lnTo>
                    <a:pt x="3235" y="1399"/>
                  </a:lnTo>
                  <a:lnTo>
                    <a:pt x="3233" y="1399"/>
                  </a:lnTo>
                  <a:lnTo>
                    <a:pt x="3228" y="1398"/>
                  </a:lnTo>
                  <a:lnTo>
                    <a:pt x="3222" y="1398"/>
                  </a:lnTo>
                  <a:lnTo>
                    <a:pt x="3216" y="1406"/>
                  </a:lnTo>
                  <a:lnTo>
                    <a:pt x="3209" y="1412"/>
                  </a:lnTo>
                  <a:lnTo>
                    <a:pt x="3203" y="1417"/>
                  </a:lnTo>
                  <a:lnTo>
                    <a:pt x="3198" y="1426"/>
                  </a:lnTo>
                  <a:lnTo>
                    <a:pt x="3196" y="1440"/>
                  </a:lnTo>
                  <a:lnTo>
                    <a:pt x="3212" y="1455"/>
                  </a:lnTo>
                  <a:lnTo>
                    <a:pt x="3224" y="1471"/>
                  </a:lnTo>
                  <a:lnTo>
                    <a:pt x="3235" y="1488"/>
                  </a:lnTo>
                  <a:lnTo>
                    <a:pt x="3240" y="1511"/>
                  </a:lnTo>
                  <a:lnTo>
                    <a:pt x="3242" y="1539"/>
                  </a:lnTo>
                  <a:lnTo>
                    <a:pt x="3184" y="1586"/>
                  </a:lnTo>
                  <a:lnTo>
                    <a:pt x="3177" y="1586"/>
                  </a:lnTo>
                  <a:lnTo>
                    <a:pt x="3172" y="1567"/>
                  </a:lnTo>
                  <a:lnTo>
                    <a:pt x="3161" y="1553"/>
                  </a:lnTo>
                  <a:lnTo>
                    <a:pt x="3147" y="1541"/>
                  </a:lnTo>
                  <a:lnTo>
                    <a:pt x="3132" y="1529"/>
                  </a:lnTo>
                  <a:lnTo>
                    <a:pt x="3116" y="1516"/>
                  </a:lnTo>
                  <a:lnTo>
                    <a:pt x="3109" y="1544"/>
                  </a:lnTo>
                  <a:lnTo>
                    <a:pt x="3100" y="1567"/>
                  </a:lnTo>
                  <a:lnTo>
                    <a:pt x="3109" y="1572"/>
                  </a:lnTo>
                  <a:lnTo>
                    <a:pt x="3113" y="1579"/>
                  </a:lnTo>
                  <a:lnTo>
                    <a:pt x="3114" y="1588"/>
                  </a:lnTo>
                  <a:lnTo>
                    <a:pt x="3120" y="1598"/>
                  </a:lnTo>
                  <a:lnTo>
                    <a:pt x="3121" y="1600"/>
                  </a:lnTo>
                  <a:lnTo>
                    <a:pt x="3125" y="1600"/>
                  </a:lnTo>
                  <a:lnTo>
                    <a:pt x="3128" y="1600"/>
                  </a:lnTo>
                  <a:lnTo>
                    <a:pt x="3132" y="1600"/>
                  </a:lnTo>
                  <a:lnTo>
                    <a:pt x="3135" y="1602"/>
                  </a:lnTo>
                  <a:lnTo>
                    <a:pt x="3149" y="1616"/>
                  </a:lnTo>
                  <a:lnTo>
                    <a:pt x="3160" y="1637"/>
                  </a:lnTo>
                  <a:lnTo>
                    <a:pt x="3167" y="1661"/>
                  </a:lnTo>
                  <a:lnTo>
                    <a:pt x="3168" y="1686"/>
                  </a:lnTo>
                  <a:lnTo>
                    <a:pt x="3158" y="1686"/>
                  </a:lnTo>
                  <a:lnTo>
                    <a:pt x="3147" y="1677"/>
                  </a:lnTo>
                  <a:lnTo>
                    <a:pt x="3137" y="1672"/>
                  </a:lnTo>
                  <a:lnTo>
                    <a:pt x="3135" y="1670"/>
                  </a:lnTo>
                  <a:lnTo>
                    <a:pt x="3126" y="1663"/>
                  </a:lnTo>
                  <a:lnTo>
                    <a:pt x="3120" y="1649"/>
                  </a:lnTo>
                  <a:lnTo>
                    <a:pt x="3116" y="1633"/>
                  </a:lnTo>
                  <a:lnTo>
                    <a:pt x="3111" y="1619"/>
                  </a:lnTo>
                  <a:lnTo>
                    <a:pt x="3106" y="1605"/>
                  </a:lnTo>
                  <a:lnTo>
                    <a:pt x="3097" y="1593"/>
                  </a:lnTo>
                  <a:lnTo>
                    <a:pt x="3097" y="1590"/>
                  </a:lnTo>
                  <a:lnTo>
                    <a:pt x="3088" y="1593"/>
                  </a:lnTo>
                  <a:lnTo>
                    <a:pt x="3088" y="1590"/>
                  </a:lnTo>
                  <a:lnTo>
                    <a:pt x="3085" y="1576"/>
                  </a:lnTo>
                  <a:lnTo>
                    <a:pt x="3085" y="1558"/>
                  </a:lnTo>
                  <a:lnTo>
                    <a:pt x="3085" y="1539"/>
                  </a:lnTo>
                  <a:lnTo>
                    <a:pt x="3085" y="1518"/>
                  </a:lnTo>
                  <a:lnTo>
                    <a:pt x="3083" y="1499"/>
                  </a:lnTo>
                  <a:lnTo>
                    <a:pt x="3076" y="1483"/>
                  </a:lnTo>
                  <a:lnTo>
                    <a:pt x="3065" y="1471"/>
                  </a:lnTo>
                  <a:lnTo>
                    <a:pt x="3062" y="1474"/>
                  </a:lnTo>
                  <a:lnTo>
                    <a:pt x="3057" y="1478"/>
                  </a:lnTo>
                  <a:lnTo>
                    <a:pt x="3053" y="1480"/>
                  </a:lnTo>
                  <a:lnTo>
                    <a:pt x="3046" y="1481"/>
                  </a:lnTo>
                  <a:lnTo>
                    <a:pt x="3039" y="1481"/>
                  </a:lnTo>
                  <a:lnTo>
                    <a:pt x="3037" y="1481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6" y="1480"/>
                  </a:lnTo>
                  <a:lnTo>
                    <a:pt x="3034" y="1478"/>
                  </a:lnTo>
                  <a:lnTo>
                    <a:pt x="3034" y="1457"/>
                  </a:lnTo>
                  <a:lnTo>
                    <a:pt x="3029" y="1440"/>
                  </a:lnTo>
                  <a:lnTo>
                    <a:pt x="3022" y="1426"/>
                  </a:lnTo>
                  <a:lnTo>
                    <a:pt x="3011" y="1413"/>
                  </a:lnTo>
                  <a:lnTo>
                    <a:pt x="3003" y="1399"/>
                  </a:lnTo>
                  <a:lnTo>
                    <a:pt x="2992" y="1382"/>
                  </a:lnTo>
                  <a:lnTo>
                    <a:pt x="2989" y="1385"/>
                  </a:lnTo>
                  <a:lnTo>
                    <a:pt x="2987" y="1387"/>
                  </a:lnTo>
                  <a:lnTo>
                    <a:pt x="2985" y="1391"/>
                  </a:lnTo>
                  <a:lnTo>
                    <a:pt x="2983" y="1392"/>
                  </a:lnTo>
                  <a:lnTo>
                    <a:pt x="2982" y="1394"/>
                  </a:lnTo>
                  <a:lnTo>
                    <a:pt x="2966" y="1396"/>
                  </a:lnTo>
                  <a:lnTo>
                    <a:pt x="2952" y="1394"/>
                  </a:lnTo>
                  <a:lnTo>
                    <a:pt x="2938" y="1394"/>
                  </a:lnTo>
                  <a:lnTo>
                    <a:pt x="2934" y="1408"/>
                  </a:lnTo>
                  <a:lnTo>
                    <a:pt x="2929" y="1415"/>
                  </a:lnTo>
                  <a:lnTo>
                    <a:pt x="2926" y="1417"/>
                  </a:lnTo>
                  <a:lnTo>
                    <a:pt x="2919" y="1417"/>
                  </a:lnTo>
                  <a:lnTo>
                    <a:pt x="2912" y="1419"/>
                  </a:lnTo>
                  <a:lnTo>
                    <a:pt x="2905" y="1424"/>
                  </a:lnTo>
                  <a:lnTo>
                    <a:pt x="2893" y="1455"/>
                  </a:lnTo>
                  <a:lnTo>
                    <a:pt x="2877" y="1455"/>
                  </a:lnTo>
                  <a:lnTo>
                    <a:pt x="2868" y="1462"/>
                  </a:lnTo>
                  <a:lnTo>
                    <a:pt x="2859" y="1471"/>
                  </a:lnTo>
                  <a:lnTo>
                    <a:pt x="2847" y="1478"/>
                  </a:lnTo>
                  <a:lnTo>
                    <a:pt x="2844" y="1513"/>
                  </a:lnTo>
                  <a:lnTo>
                    <a:pt x="2835" y="1543"/>
                  </a:lnTo>
                  <a:lnTo>
                    <a:pt x="2823" y="1567"/>
                  </a:lnTo>
                  <a:lnTo>
                    <a:pt x="2804" y="1590"/>
                  </a:lnTo>
                  <a:lnTo>
                    <a:pt x="2802" y="1590"/>
                  </a:lnTo>
                  <a:lnTo>
                    <a:pt x="2800" y="1588"/>
                  </a:lnTo>
                  <a:lnTo>
                    <a:pt x="2798" y="1588"/>
                  </a:lnTo>
                  <a:lnTo>
                    <a:pt x="2798" y="1588"/>
                  </a:lnTo>
                  <a:lnTo>
                    <a:pt x="2797" y="1586"/>
                  </a:lnTo>
                  <a:lnTo>
                    <a:pt x="2786" y="1574"/>
                  </a:lnTo>
                  <a:lnTo>
                    <a:pt x="2776" y="1555"/>
                  </a:lnTo>
                  <a:lnTo>
                    <a:pt x="2770" y="1539"/>
                  </a:lnTo>
                  <a:lnTo>
                    <a:pt x="2769" y="1536"/>
                  </a:lnTo>
                  <a:lnTo>
                    <a:pt x="2770" y="1532"/>
                  </a:lnTo>
                  <a:lnTo>
                    <a:pt x="2772" y="1529"/>
                  </a:lnTo>
                  <a:lnTo>
                    <a:pt x="2774" y="1527"/>
                  </a:lnTo>
                  <a:lnTo>
                    <a:pt x="2774" y="1525"/>
                  </a:lnTo>
                  <a:lnTo>
                    <a:pt x="2756" y="1499"/>
                  </a:lnTo>
                  <a:lnTo>
                    <a:pt x="2744" y="1471"/>
                  </a:lnTo>
                  <a:lnTo>
                    <a:pt x="2736" y="1441"/>
                  </a:lnTo>
                  <a:lnTo>
                    <a:pt x="2732" y="1405"/>
                  </a:lnTo>
                  <a:lnTo>
                    <a:pt x="2720" y="1406"/>
                  </a:lnTo>
                  <a:lnTo>
                    <a:pt x="2711" y="1406"/>
                  </a:lnTo>
                  <a:lnTo>
                    <a:pt x="2701" y="1405"/>
                  </a:lnTo>
                  <a:lnTo>
                    <a:pt x="2697" y="1401"/>
                  </a:lnTo>
                  <a:lnTo>
                    <a:pt x="2692" y="1398"/>
                  </a:lnTo>
                  <a:lnTo>
                    <a:pt x="2688" y="1394"/>
                  </a:lnTo>
                  <a:lnTo>
                    <a:pt x="2685" y="1391"/>
                  </a:lnTo>
                  <a:lnTo>
                    <a:pt x="2688" y="1378"/>
                  </a:lnTo>
                  <a:lnTo>
                    <a:pt x="2681" y="1368"/>
                  </a:lnTo>
                  <a:lnTo>
                    <a:pt x="2669" y="1359"/>
                  </a:lnTo>
                  <a:lnTo>
                    <a:pt x="2657" y="1351"/>
                  </a:lnTo>
                  <a:lnTo>
                    <a:pt x="2646" y="1340"/>
                  </a:lnTo>
                  <a:lnTo>
                    <a:pt x="2617" y="1344"/>
                  </a:lnTo>
                  <a:lnTo>
                    <a:pt x="2587" y="1344"/>
                  </a:lnTo>
                  <a:lnTo>
                    <a:pt x="2557" y="1342"/>
                  </a:lnTo>
                  <a:lnTo>
                    <a:pt x="2528" y="1340"/>
                  </a:lnTo>
                  <a:lnTo>
                    <a:pt x="2523" y="1330"/>
                  </a:lnTo>
                  <a:lnTo>
                    <a:pt x="2516" y="1317"/>
                  </a:lnTo>
                  <a:lnTo>
                    <a:pt x="2505" y="1321"/>
                  </a:lnTo>
                  <a:lnTo>
                    <a:pt x="2498" y="1323"/>
                  </a:lnTo>
                  <a:lnTo>
                    <a:pt x="2489" y="1324"/>
                  </a:lnTo>
                  <a:lnTo>
                    <a:pt x="2477" y="1324"/>
                  </a:lnTo>
                  <a:lnTo>
                    <a:pt x="2467" y="1317"/>
                  </a:lnTo>
                  <a:lnTo>
                    <a:pt x="2456" y="1312"/>
                  </a:lnTo>
                  <a:lnTo>
                    <a:pt x="2444" y="1305"/>
                  </a:lnTo>
                  <a:lnTo>
                    <a:pt x="2435" y="1298"/>
                  </a:lnTo>
                  <a:lnTo>
                    <a:pt x="2432" y="1288"/>
                  </a:lnTo>
                  <a:lnTo>
                    <a:pt x="2427" y="1279"/>
                  </a:lnTo>
                  <a:lnTo>
                    <a:pt x="2416" y="1270"/>
                  </a:lnTo>
                  <a:lnTo>
                    <a:pt x="2414" y="1270"/>
                  </a:lnTo>
                  <a:lnTo>
                    <a:pt x="2413" y="1270"/>
                  </a:lnTo>
                  <a:lnTo>
                    <a:pt x="2411" y="1270"/>
                  </a:lnTo>
                  <a:lnTo>
                    <a:pt x="2407" y="1270"/>
                  </a:lnTo>
                  <a:lnTo>
                    <a:pt x="2400" y="1270"/>
                  </a:lnTo>
                  <a:lnTo>
                    <a:pt x="2404" y="1284"/>
                  </a:lnTo>
                  <a:lnTo>
                    <a:pt x="2409" y="1300"/>
                  </a:lnTo>
                  <a:lnTo>
                    <a:pt x="2418" y="1316"/>
                  </a:lnTo>
                  <a:lnTo>
                    <a:pt x="2425" y="1330"/>
                  </a:lnTo>
                  <a:lnTo>
                    <a:pt x="2432" y="1340"/>
                  </a:lnTo>
                  <a:lnTo>
                    <a:pt x="2434" y="1335"/>
                  </a:lnTo>
                  <a:lnTo>
                    <a:pt x="2435" y="1333"/>
                  </a:lnTo>
                  <a:lnTo>
                    <a:pt x="2435" y="1331"/>
                  </a:lnTo>
                  <a:lnTo>
                    <a:pt x="2437" y="1331"/>
                  </a:lnTo>
                  <a:lnTo>
                    <a:pt x="2439" y="1331"/>
                  </a:lnTo>
                  <a:lnTo>
                    <a:pt x="2444" y="1333"/>
                  </a:lnTo>
                  <a:lnTo>
                    <a:pt x="2446" y="1338"/>
                  </a:lnTo>
                  <a:lnTo>
                    <a:pt x="2448" y="1344"/>
                  </a:lnTo>
                  <a:lnTo>
                    <a:pt x="2448" y="1349"/>
                  </a:lnTo>
                  <a:lnTo>
                    <a:pt x="2449" y="1354"/>
                  </a:lnTo>
                  <a:lnTo>
                    <a:pt x="2451" y="1359"/>
                  </a:lnTo>
                  <a:lnTo>
                    <a:pt x="2458" y="1358"/>
                  </a:lnTo>
                  <a:lnTo>
                    <a:pt x="2467" y="1356"/>
                  </a:lnTo>
                  <a:lnTo>
                    <a:pt x="2477" y="1356"/>
                  </a:lnTo>
                  <a:lnTo>
                    <a:pt x="2493" y="1338"/>
                  </a:lnTo>
                  <a:lnTo>
                    <a:pt x="2512" y="1324"/>
                  </a:lnTo>
                  <a:lnTo>
                    <a:pt x="2514" y="1342"/>
                  </a:lnTo>
                  <a:lnTo>
                    <a:pt x="2516" y="1356"/>
                  </a:lnTo>
                  <a:lnTo>
                    <a:pt x="2542" y="1370"/>
                  </a:lnTo>
                  <a:lnTo>
                    <a:pt x="2563" y="1387"/>
                  </a:lnTo>
                  <a:lnTo>
                    <a:pt x="2556" y="1396"/>
                  </a:lnTo>
                  <a:lnTo>
                    <a:pt x="2550" y="1405"/>
                  </a:lnTo>
                  <a:lnTo>
                    <a:pt x="2544" y="1412"/>
                  </a:lnTo>
                  <a:lnTo>
                    <a:pt x="2531" y="1417"/>
                  </a:lnTo>
                  <a:lnTo>
                    <a:pt x="2531" y="1436"/>
                  </a:lnTo>
                  <a:lnTo>
                    <a:pt x="2514" y="1447"/>
                  </a:lnTo>
                  <a:lnTo>
                    <a:pt x="2496" y="1459"/>
                  </a:lnTo>
                  <a:lnTo>
                    <a:pt x="2496" y="1467"/>
                  </a:lnTo>
                  <a:lnTo>
                    <a:pt x="2474" y="1467"/>
                  </a:lnTo>
                  <a:lnTo>
                    <a:pt x="2461" y="1474"/>
                  </a:lnTo>
                  <a:lnTo>
                    <a:pt x="2451" y="1485"/>
                  </a:lnTo>
                  <a:lnTo>
                    <a:pt x="2439" y="1494"/>
                  </a:lnTo>
                  <a:lnTo>
                    <a:pt x="2423" y="1501"/>
                  </a:lnTo>
                  <a:lnTo>
                    <a:pt x="2407" y="1504"/>
                  </a:lnTo>
                  <a:lnTo>
                    <a:pt x="2390" y="1509"/>
                  </a:lnTo>
                  <a:lnTo>
                    <a:pt x="2376" y="1515"/>
                  </a:lnTo>
                  <a:lnTo>
                    <a:pt x="2364" y="1522"/>
                  </a:lnTo>
                  <a:lnTo>
                    <a:pt x="2352" y="1525"/>
                  </a:lnTo>
                  <a:lnTo>
                    <a:pt x="2343" y="1525"/>
                  </a:lnTo>
                  <a:lnTo>
                    <a:pt x="2339" y="1523"/>
                  </a:lnTo>
                  <a:lnTo>
                    <a:pt x="2338" y="1523"/>
                  </a:lnTo>
                  <a:lnTo>
                    <a:pt x="2336" y="1522"/>
                  </a:lnTo>
                  <a:lnTo>
                    <a:pt x="2336" y="1522"/>
                  </a:lnTo>
                  <a:lnTo>
                    <a:pt x="2334" y="1520"/>
                  </a:lnTo>
                  <a:lnTo>
                    <a:pt x="2332" y="1516"/>
                  </a:lnTo>
                  <a:lnTo>
                    <a:pt x="2327" y="1506"/>
                  </a:lnTo>
                  <a:lnTo>
                    <a:pt x="2325" y="1495"/>
                  </a:lnTo>
                  <a:lnTo>
                    <a:pt x="2325" y="1485"/>
                  </a:lnTo>
                  <a:lnTo>
                    <a:pt x="2324" y="1474"/>
                  </a:lnTo>
                  <a:lnTo>
                    <a:pt x="2315" y="1457"/>
                  </a:lnTo>
                  <a:lnTo>
                    <a:pt x="2303" y="1441"/>
                  </a:lnTo>
                  <a:lnTo>
                    <a:pt x="2290" y="1427"/>
                  </a:lnTo>
                  <a:lnTo>
                    <a:pt x="2278" y="1413"/>
                  </a:lnTo>
                  <a:lnTo>
                    <a:pt x="2275" y="1403"/>
                  </a:lnTo>
                  <a:lnTo>
                    <a:pt x="2273" y="1391"/>
                  </a:lnTo>
                  <a:lnTo>
                    <a:pt x="2271" y="1378"/>
                  </a:lnTo>
                  <a:lnTo>
                    <a:pt x="2266" y="1368"/>
                  </a:lnTo>
                  <a:lnTo>
                    <a:pt x="2247" y="1356"/>
                  </a:lnTo>
                  <a:lnTo>
                    <a:pt x="2242" y="1344"/>
                  </a:lnTo>
                  <a:lnTo>
                    <a:pt x="2236" y="1331"/>
                  </a:lnTo>
                  <a:lnTo>
                    <a:pt x="2231" y="1319"/>
                  </a:lnTo>
                  <a:lnTo>
                    <a:pt x="2224" y="1309"/>
                  </a:lnTo>
                  <a:lnTo>
                    <a:pt x="2214" y="1302"/>
                  </a:lnTo>
                  <a:lnTo>
                    <a:pt x="2208" y="1300"/>
                  </a:lnTo>
                  <a:lnTo>
                    <a:pt x="2207" y="1296"/>
                  </a:lnTo>
                  <a:lnTo>
                    <a:pt x="2203" y="1295"/>
                  </a:lnTo>
                  <a:lnTo>
                    <a:pt x="2200" y="1293"/>
                  </a:lnTo>
                  <a:lnTo>
                    <a:pt x="2196" y="1291"/>
                  </a:lnTo>
                  <a:lnTo>
                    <a:pt x="2193" y="1288"/>
                  </a:lnTo>
                  <a:lnTo>
                    <a:pt x="2189" y="1282"/>
                  </a:lnTo>
                  <a:lnTo>
                    <a:pt x="2186" y="1275"/>
                  </a:lnTo>
                  <a:lnTo>
                    <a:pt x="2182" y="1275"/>
                  </a:lnTo>
                  <a:lnTo>
                    <a:pt x="2182" y="1282"/>
                  </a:lnTo>
                  <a:lnTo>
                    <a:pt x="2194" y="1298"/>
                  </a:lnTo>
                  <a:lnTo>
                    <a:pt x="2205" y="1316"/>
                  </a:lnTo>
                  <a:lnTo>
                    <a:pt x="2212" y="1337"/>
                  </a:lnTo>
                  <a:lnTo>
                    <a:pt x="2219" y="1356"/>
                  </a:lnTo>
                  <a:lnTo>
                    <a:pt x="2228" y="1375"/>
                  </a:lnTo>
                  <a:lnTo>
                    <a:pt x="2231" y="1378"/>
                  </a:lnTo>
                  <a:lnTo>
                    <a:pt x="2236" y="1382"/>
                  </a:lnTo>
                  <a:lnTo>
                    <a:pt x="2240" y="1385"/>
                  </a:lnTo>
                  <a:lnTo>
                    <a:pt x="2245" y="1389"/>
                  </a:lnTo>
                  <a:lnTo>
                    <a:pt x="2247" y="1394"/>
                  </a:lnTo>
                  <a:lnTo>
                    <a:pt x="2247" y="1429"/>
                  </a:lnTo>
                  <a:lnTo>
                    <a:pt x="2250" y="1433"/>
                  </a:lnTo>
                  <a:lnTo>
                    <a:pt x="2254" y="1438"/>
                  </a:lnTo>
                  <a:lnTo>
                    <a:pt x="2259" y="1441"/>
                  </a:lnTo>
                  <a:lnTo>
                    <a:pt x="2264" y="1445"/>
                  </a:lnTo>
                  <a:lnTo>
                    <a:pt x="2266" y="1448"/>
                  </a:lnTo>
                  <a:lnTo>
                    <a:pt x="2269" y="1459"/>
                  </a:lnTo>
                  <a:lnTo>
                    <a:pt x="2271" y="1467"/>
                  </a:lnTo>
                  <a:lnTo>
                    <a:pt x="2275" y="1478"/>
                  </a:lnTo>
                  <a:lnTo>
                    <a:pt x="2285" y="1490"/>
                  </a:lnTo>
                  <a:lnTo>
                    <a:pt x="2301" y="1501"/>
                  </a:lnTo>
                  <a:lnTo>
                    <a:pt x="2318" y="1511"/>
                  </a:lnTo>
                  <a:lnTo>
                    <a:pt x="2332" y="1522"/>
                  </a:lnTo>
                  <a:lnTo>
                    <a:pt x="2336" y="1527"/>
                  </a:lnTo>
                  <a:lnTo>
                    <a:pt x="2336" y="1534"/>
                  </a:lnTo>
                  <a:lnTo>
                    <a:pt x="2336" y="1539"/>
                  </a:lnTo>
                  <a:lnTo>
                    <a:pt x="2338" y="1544"/>
                  </a:lnTo>
                  <a:lnTo>
                    <a:pt x="2343" y="1550"/>
                  </a:lnTo>
                  <a:lnTo>
                    <a:pt x="2358" y="1551"/>
                  </a:lnTo>
                  <a:lnTo>
                    <a:pt x="2376" y="1543"/>
                  </a:lnTo>
                  <a:lnTo>
                    <a:pt x="2400" y="1537"/>
                  </a:lnTo>
                  <a:lnTo>
                    <a:pt x="2423" y="1532"/>
                  </a:lnTo>
                  <a:lnTo>
                    <a:pt x="2444" y="1529"/>
                  </a:lnTo>
                  <a:lnTo>
                    <a:pt x="2444" y="1532"/>
                  </a:lnTo>
                  <a:lnTo>
                    <a:pt x="2439" y="1541"/>
                  </a:lnTo>
                  <a:lnTo>
                    <a:pt x="2439" y="1551"/>
                  </a:lnTo>
                  <a:lnTo>
                    <a:pt x="2435" y="1563"/>
                  </a:lnTo>
                  <a:lnTo>
                    <a:pt x="2428" y="1581"/>
                  </a:lnTo>
                  <a:lnTo>
                    <a:pt x="2418" y="1602"/>
                  </a:lnTo>
                  <a:lnTo>
                    <a:pt x="2406" y="1623"/>
                  </a:lnTo>
                  <a:lnTo>
                    <a:pt x="2393" y="1640"/>
                  </a:lnTo>
                  <a:lnTo>
                    <a:pt x="2374" y="1659"/>
                  </a:lnTo>
                  <a:lnTo>
                    <a:pt x="2353" y="1677"/>
                  </a:lnTo>
                  <a:lnTo>
                    <a:pt x="2331" y="1694"/>
                  </a:lnTo>
                  <a:lnTo>
                    <a:pt x="2310" y="1714"/>
                  </a:lnTo>
                  <a:lnTo>
                    <a:pt x="2292" y="1735"/>
                  </a:lnTo>
                  <a:lnTo>
                    <a:pt x="2278" y="1759"/>
                  </a:lnTo>
                  <a:lnTo>
                    <a:pt x="2273" y="1782"/>
                  </a:lnTo>
                  <a:lnTo>
                    <a:pt x="2276" y="1803"/>
                  </a:lnTo>
                  <a:lnTo>
                    <a:pt x="2283" y="1824"/>
                  </a:lnTo>
                  <a:lnTo>
                    <a:pt x="2290" y="1843"/>
                  </a:lnTo>
                  <a:lnTo>
                    <a:pt x="2297" y="1864"/>
                  </a:lnTo>
                  <a:lnTo>
                    <a:pt x="2303" y="1885"/>
                  </a:lnTo>
                  <a:lnTo>
                    <a:pt x="2301" y="1906"/>
                  </a:lnTo>
                  <a:lnTo>
                    <a:pt x="2290" y="1928"/>
                  </a:lnTo>
                  <a:lnTo>
                    <a:pt x="2275" y="1939"/>
                  </a:lnTo>
                  <a:lnTo>
                    <a:pt x="2257" y="1947"/>
                  </a:lnTo>
                  <a:lnTo>
                    <a:pt x="2240" y="1956"/>
                  </a:lnTo>
                  <a:lnTo>
                    <a:pt x="2226" y="1968"/>
                  </a:lnTo>
                  <a:lnTo>
                    <a:pt x="2217" y="1986"/>
                  </a:lnTo>
                  <a:lnTo>
                    <a:pt x="2226" y="1996"/>
                  </a:lnTo>
                  <a:lnTo>
                    <a:pt x="2233" y="2012"/>
                  </a:lnTo>
                  <a:lnTo>
                    <a:pt x="2236" y="2031"/>
                  </a:lnTo>
                  <a:lnTo>
                    <a:pt x="2231" y="2035"/>
                  </a:lnTo>
                  <a:lnTo>
                    <a:pt x="2228" y="2038"/>
                  </a:lnTo>
                  <a:lnTo>
                    <a:pt x="2226" y="2040"/>
                  </a:lnTo>
                  <a:lnTo>
                    <a:pt x="2222" y="2043"/>
                  </a:lnTo>
                  <a:lnTo>
                    <a:pt x="2221" y="2047"/>
                  </a:lnTo>
                  <a:lnTo>
                    <a:pt x="2217" y="2050"/>
                  </a:lnTo>
                  <a:lnTo>
                    <a:pt x="2198" y="2054"/>
                  </a:lnTo>
                  <a:lnTo>
                    <a:pt x="2193" y="2066"/>
                  </a:lnTo>
                  <a:lnTo>
                    <a:pt x="2191" y="2080"/>
                  </a:lnTo>
                  <a:lnTo>
                    <a:pt x="2189" y="2094"/>
                  </a:lnTo>
                  <a:lnTo>
                    <a:pt x="2186" y="2108"/>
                  </a:lnTo>
                  <a:lnTo>
                    <a:pt x="2163" y="2127"/>
                  </a:lnTo>
                  <a:lnTo>
                    <a:pt x="2156" y="2143"/>
                  </a:lnTo>
                  <a:lnTo>
                    <a:pt x="2147" y="2159"/>
                  </a:lnTo>
                  <a:lnTo>
                    <a:pt x="2130" y="2174"/>
                  </a:lnTo>
                  <a:lnTo>
                    <a:pt x="2109" y="2187"/>
                  </a:lnTo>
                  <a:lnTo>
                    <a:pt x="2083" y="2194"/>
                  </a:lnTo>
                  <a:lnTo>
                    <a:pt x="2057" y="2201"/>
                  </a:lnTo>
                  <a:lnTo>
                    <a:pt x="2030" y="2206"/>
                  </a:lnTo>
                  <a:lnTo>
                    <a:pt x="2006" y="2211"/>
                  </a:lnTo>
                  <a:lnTo>
                    <a:pt x="2001" y="2208"/>
                  </a:lnTo>
                  <a:lnTo>
                    <a:pt x="1997" y="2204"/>
                  </a:lnTo>
                  <a:lnTo>
                    <a:pt x="1994" y="2202"/>
                  </a:lnTo>
                  <a:lnTo>
                    <a:pt x="1990" y="2197"/>
                  </a:lnTo>
                  <a:lnTo>
                    <a:pt x="1987" y="2194"/>
                  </a:lnTo>
                  <a:lnTo>
                    <a:pt x="1985" y="2185"/>
                  </a:lnTo>
                  <a:lnTo>
                    <a:pt x="1985" y="2174"/>
                  </a:lnTo>
                  <a:lnTo>
                    <a:pt x="1985" y="2162"/>
                  </a:lnTo>
                  <a:lnTo>
                    <a:pt x="1983" y="2150"/>
                  </a:lnTo>
                  <a:lnTo>
                    <a:pt x="1973" y="2133"/>
                  </a:lnTo>
                  <a:lnTo>
                    <a:pt x="1959" y="2117"/>
                  </a:lnTo>
                  <a:lnTo>
                    <a:pt x="1945" y="2099"/>
                  </a:lnTo>
                  <a:lnTo>
                    <a:pt x="1936" y="2082"/>
                  </a:lnTo>
                  <a:lnTo>
                    <a:pt x="1940" y="2070"/>
                  </a:lnTo>
                  <a:lnTo>
                    <a:pt x="1940" y="2068"/>
                  </a:lnTo>
                  <a:lnTo>
                    <a:pt x="1936" y="2064"/>
                  </a:lnTo>
                  <a:lnTo>
                    <a:pt x="1933" y="2063"/>
                  </a:lnTo>
                  <a:lnTo>
                    <a:pt x="1931" y="2059"/>
                  </a:lnTo>
                  <a:lnTo>
                    <a:pt x="1929" y="2059"/>
                  </a:lnTo>
                  <a:lnTo>
                    <a:pt x="1927" y="2054"/>
                  </a:lnTo>
                  <a:lnTo>
                    <a:pt x="1929" y="2049"/>
                  </a:lnTo>
                  <a:lnTo>
                    <a:pt x="1929" y="2045"/>
                  </a:lnTo>
                  <a:lnTo>
                    <a:pt x="1931" y="2042"/>
                  </a:lnTo>
                  <a:lnTo>
                    <a:pt x="1933" y="2038"/>
                  </a:lnTo>
                  <a:lnTo>
                    <a:pt x="1926" y="2035"/>
                  </a:lnTo>
                  <a:lnTo>
                    <a:pt x="1926" y="2031"/>
                  </a:lnTo>
                  <a:lnTo>
                    <a:pt x="1926" y="2028"/>
                  </a:lnTo>
                  <a:lnTo>
                    <a:pt x="1927" y="2023"/>
                  </a:lnTo>
                  <a:lnTo>
                    <a:pt x="1929" y="2019"/>
                  </a:lnTo>
                  <a:lnTo>
                    <a:pt x="1929" y="2014"/>
                  </a:lnTo>
                  <a:lnTo>
                    <a:pt x="1929" y="2009"/>
                  </a:lnTo>
                  <a:lnTo>
                    <a:pt x="1922" y="1995"/>
                  </a:lnTo>
                  <a:lnTo>
                    <a:pt x="1912" y="1979"/>
                  </a:lnTo>
                  <a:lnTo>
                    <a:pt x="1901" y="1965"/>
                  </a:lnTo>
                  <a:lnTo>
                    <a:pt x="1894" y="1951"/>
                  </a:lnTo>
                  <a:lnTo>
                    <a:pt x="1892" y="1934"/>
                  </a:lnTo>
                  <a:lnTo>
                    <a:pt x="1896" y="1914"/>
                  </a:lnTo>
                  <a:lnTo>
                    <a:pt x="1903" y="1897"/>
                  </a:lnTo>
                  <a:lnTo>
                    <a:pt x="1913" y="1878"/>
                  </a:lnTo>
                  <a:lnTo>
                    <a:pt x="1920" y="1862"/>
                  </a:lnTo>
                  <a:lnTo>
                    <a:pt x="1926" y="1848"/>
                  </a:lnTo>
                  <a:lnTo>
                    <a:pt x="1919" y="1834"/>
                  </a:lnTo>
                  <a:lnTo>
                    <a:pt x="1917" y="1822"/>
                  </a:lnTo>
                  <a:lnTo>
                    <a:pt x="1917" y="1810"/>
                  </a:lnTo>
                  <a:lnTo>
                    <a:pt x="1913" y="1794"/>
                  </a:lnTo>
                  <a:lnTo>
                    <a:pt x="1903" y="1773"/>
                  </a:lnTo>
                  <a:lnTo>
                    <a:pt x="1887" y="1752"/>
                  </a:lnTo>
                  <a:lnTo>
                    <a:pt x="1872" y="1733"/>
                  </a:lnTo>
                  <a:lnTo>
                    <a:pt x="1856" y="1717"/>
                  </a:lnTo>
                  <a:lnTo>
                    <a:pt x="1861" y="1696"/>
                  </a:lnTo>
                  <a:lnTo>
                    <a:pt x="1866" y="1677"/>
                  </a:lnTo>
                  <a:lnTo>
                    <a:pt x="1872" y="1656"/>
                  </a:lnTo>
                  <a:lnTo>
                    <a:pt x="1866" y="1653"/>
                  </a:lnTo>
                  <a:lnTo>
                    <a:pt x="1863" y="1651"/>
                  </a:lnTo>
                  <a:lnTo>
                    <a:pt x="1859" y="1647"/>
                  </a:lnTo>
                  <a:lnTo>
                    <a:pt x="1856" y="1646"/>
                  </a:lnTo>
                  <a:lnTo>
                    <a:pt x="1851" y="1646"/>
                  </a:lnTo>
                  <a:lnTo>
                    <a:pt x="1844" y="1644"/>
                  </a:lnTo>
                  <a:lnTo>
                    <a:pt x="1840" y="1647"/>
                  </a:lnTo>
                  <a:lnTo>
                    <a:pt x="1838" y="1649"/>
                  </a:lnTo>
                  <a:lnTo>
                    <a:pt x="1833" y="1651"/>
                  </a:lnTo>
                  <a:lnTo>
                    <a:pt x="1828" y="1651"/>
                  </a:lnTo>
                  <a:lnTo>
                    <a:pt x="1821" y="1651"/>
                  </a:lnTo>
                  <a:lnTo>
                    <a:pt x="1802" y="1621"/>
                  </a:lnTo>
                  <a:lnTo>
                    <a:pt x="1789" y="1619"/>
                  </a:lnTo>
                  <a:lnTo>
                    <a:pt x="1777" y="1618"/>
                  </a:lnTo>
                  <a:lnTo>
                    <a:pt x="1763" y="1616"/>
                  </a:lnTo>
                  <a:lnTo>
                    <a:pt x="1746" y="1623"/>
                  </a:lnTo>
                  <a:lnTo>
                    <a:pt x="1728" y="1630"/>
                  </a:lnTo>
                  <a:lnTo>
                    <a:pt x="1714" y="1635"/>
                  </a:lnTo>
                  <a:lnTo>
                    <a:pt x="1680" y="1628"/>
                  </a:lnTo>
                  <a:lnTo>
                    <a:pt x="1676" y="1640"/>
                  </a:lnTo>
                  <a:lnTo>
                    <a:pt x="1664" y="1640"/>
                  </a:lnTo>
                  <a:lnTo>
                    <a:pt x="1653" y="1637"/>
                  </a:lnTo>
                  <a:lnTo>
                    <a:pt x="1645" y="1635"/>
                  </a:lnTo>
                  <a:lnTo>
                    <a:pt x="1641" y="1637"/>
                  </a:lnTo>
                  <a:lnTo>
                    <a:pt x="1638" y="1640"/>
                  </a:lnTo>
                  <a:lnTo>
                    <a:pt x="1632" y="1642"/>
                  </a:lnTo>
                  <a:lnTo>
                    <a:pt x="1625" y="1644"/>
                  </a:lnTo>
                  <a:lnTo>
                    <a:pt x="1615" y="1632"/>
                  </a:lnTo>
                  <a:lnTo>
                    <a:pt x="1601" y="1625"/>
                  </a:lnTo>
                  <a:lnTo>
                    <a:pt x="1587" y="1618"/>
                  </a:lnTo>
                  <a:lnTo>
                    <a:pt x="1573" y="1611"/>
                  </a:lnTo>
                  <a:lnTo>
                    <a:pt x="1561" y="1602"/>
                  </a:lnTo>
                  <a:lnTo>
                    <a:pt x="1552" y="1579"/>
                  </a:lnTo>
                  <a:lnTo>
                    <a:pt x="1542" y="1567"/>
                  </a:lnTo>
                  <a:lnTo>
                    <a:pt x="1526" y="1555"/>
                  </a:lnTo>
                  <a:lnTo>
                    <a:pt x="1512" y="1543"/>
                  </a:lnTo>
                  <a:lnTo>
                    <a:pt x="1503" y="1532"/>
                  </a:lnTo>
                  <a:lnTo>
                    <a:pt x="1503" y="1509"/>
                  </a:lnTo>
                  <a:lnTo>
                    <a:pt x="1500" y="1499"/>
                  </a:lnTo>
                  <a:lnTo>
                    <a:pt x="1501" y="1483"/>
                  </a:lnTo>
                  <a:lnTo>
                    <a:pt x="1505" y="1469"/>
                  </a:lnTo>
                  <a:lnTo>
                    <a:pt x="1508" y="1457"/>
                  </a:lnTo>
                  <a:lnTo>
                    <a:pt x="1510" y="1448"/>
                  </a:lnTo>
                  <a:lnTo>
                    <a:pt x="1510" y="1434"/>
                  </a:lnTo>
                  <a:lnTo>
                    <a:pt x="1507" y="1426"/>
                  </a:lnTo>
                  <a:lnTo>
                    <a:pt x="1501" y="1417"/>
                  </a:lnTo>
                  <a:lnTo>
                    <a:pt x="1498" y="1410"/>
                  </a:lnTo>
                  <a:lnTo>
                    <a:pt x="1498" y="1399"/>
                  </a:lnTo>
                  <a:lnTo>
                    <a:pt x="1501" y="1385"/>
                  </a:lnTo>
                  <a:lnTo>
                    <a:pt x="1508" y="1370"/>
                  </a:lnTo>
                  <a:lnTo>
                    <a:pt x="1515" y="1352"/>
                  </a:lnTo>
                  <a:lnTo>
                    <a:pt x="1522" y="1337"/>
                  </a:lnTo>
                  <a:lnTo>
                    <a:pt x="1529" y="1324"/>
                  </a:lnTo>
                  <a:lnTo>
                    <a:pt x="1533" y="1317"/>
                  </a:lnTo>
                  <a:lnTo>
                    <a:pt x="1545" y="1307"/>
                  </a:lnTo>
                  <a:lnTo>
                    <a:pt x="1559" y="1298"/>
                  </a:lnTo>
                  <a:lnTo>
                    <a:pt x="1573" y="1291"/>
                  </a:lnTo>
                  <a:lnTo>
                    <a:pt x="1587" y="1282"/>
                  </a:lnTo>
                  <a:lnTo>
                    <a:pt x="1590" y="1274"/>
                  </a:lnTo>
                  <a:lnTo>
                    <a:pt x="1590" y="1263"/>
                  </a:lnTo>
                  <a:lnTo>
                    <a:pt x="1589" y="1251"/>
                  </a:lnTo>
                  <a:lnTo>
                    <a:pt x="1590" y="1241"/>
                  </a:lnTo>
                  <a:lnTo>
                    <a:pt x="1599" y="1227"/>
                  </a:lnTo>
                  <a:lnTo>
                    <a:pt x="1611" y="1216"/>
                  </a:lnTo>
                  <a:lnTo>
                    <a:pt x="1624" y="1206"/>
                  </a:lnTo>
                  <a:lnTo>
                    <a:pt x="1636" y="1195"/>
                  </a:lnTo>
                  <a:lnTo>
                    <a:pt x="1646" y="1183"/>
                  </a:lnTo>
                  <a:lnTo>
                    <a:pt x="1652" y="1167"/>
                  </a:lnTo>
                  <a:lnTo>
                    <a:pt x="1652" y="1166"/>
                  </a:lnTo>
                  <a:lnTo>
                    <a:pt x="1650" y="1166"/>
                  </a:lnTo>
                  <a:lnTo>
                    <a:pt x="1650" y="1164"/>
                  </a:lnTo>
                  <a:lnTo>
                    <a:pt x="1650" y="1162"/>
                  </a:lnTo>
                  <a:lnTo>
                    <a:pt x="1648" y="1160"/>
                  </a:lnTo>
                  <a:lnTo>
                    <a:pt x="1645" y="1159"/>
                  </a:lnTo>
                  <a:lnTo>
                    <a:pt x="1641" y="1157"/>
                  </a:lnTo>
                  <a:lnTo>
                    <a:pt x="1638" y="1157"/>
                  </a:lnTo>
                  <a:lnTo>
                    <a:pt x="1632" y="1155"/>
                  </a:lnTo>
                  <a:lnTo>
                    <a:pt x="1629" y="1159"/>
                  </a:lnTo>
                  <a:lnTo>
                    <a:pt x="1625" y="1159"/>
                  </a:lnTo>
                  <a:lnTo>
                    <a:pt x="1620" y="1160"/>
                  </a:lnTo>
                  <a:lnTo>
                    <a:pt x="1613" y="1160"/>
                  </a:lnTo>
                  <a:lnTo>
                    <a:pt x="1613" y="1155"/>
                  </a:lnTo>
                  <a:lnTo>
                    <a:pt x="1610" y="1155"/>
                  </a:lnTo>
                  <a:lnTo>
                    <a:pt x="1610" y="1141"/>
                  </a:lnTo>
                  <a:lnTo>
                    <a:pt x="1608" y="1122"/>
                  </a:lnTo>
                  <a:lnTo>
                    <a:pt x="1606" y="1099"/>
                  </a:lnTo>
                  <a:lnTo>
                    <a:pt x="1606" y="1077"/>
                  </a:lnTo>
                  <a:lnTo>
                    <a:pt x="1606" y="1057"/>
                  </a:lnTo>
                  <a:lnTo>
                    <a:pt x="1610" y="1045"/>
                  </a:lnTo>
                  <a:lnTo>
                    <a:pt x="1611" y="1040"/>
                  </a:lnTo>
                  <a:lnTo>
                    <a:pt x="1613" y="1036"/>
                  </a:lnTo>
                  <a:lnTo>
                    <a:pt x="1615" y="1035"/>
                  </a:lnTo>
                  <a:lnTo>
                    <a:pt x="1617" y="1035"/>
                  </a:lnTo>
                  <a:lnTo>
                    <a:pt x="1620" y="1035"/>
                  </a:lnTo>
                  <a:lnTo>
                    <a:pt x="1624" y="1033"/>
                  </a:lnTo>
                  <a:lnTo>
                    <a:pt x="1629" y="1033"/>
                  </a:lnTo>
                  <a:lnTo>
                    <a:pt x="1643" y="1038"/>
                  </a:lnTo>
                  <a:lnTo>
                    <a:pt x="1659" y="1042"/>
                  </a:lnTo>
                  <a:lnTo>
                    <a:pt x="1676" y="1042"/>
                  </a:lnTo>
                  <a:lnTo>
                    <a:pt x="1693" y="1038"/>
                  </a:lnTo>
                  <a:lnTo>
                    <a:pt x="1706" y="1033"/>
                  </a:lnTo>
                  <a:lnTo>
                    <a:pt x="1707" y="1031"/>
                  </a:lnTo>
                  <a:lnTo>
                    <a:pt x="1707" y="1029"/>
                  </a:lnTo>
                  <a:lnTo>
                    <a:pt x="1709" y="1029"/>
                  </a:lnTo>
                  <a:lnTo>
                    <a:pt x="1709" y="1028"/>
                  </a:lnTo>
                  <a:lnTo>
                    <a:pt x="1709" y="1026"/>
                  </a:lnTo>
                  <a:lnTo>
                    <a:pt x="1713" y="1012"/>
                  </a:lnTo>
                  <a:lnTo>
                    <a:pt x="1713" y="996"/>
                  </a:lnTo>
                  <a:lnTo>
                    <a:pt x="1711" y="981"/>
                  </a:lnTo>
                  <a:lnTo>
                    <a:pt x="1709" y="963"/>
                  </a:lnTo>
                  <a:lnTo>
                    <a:pt x="1697" y="960"/>
                  </a:lnTo>
                  <a:lnTo>
                    <a:pt x="1685" y="956"/>
                  </a:lnTo>
                  <a:lnTo>
                    <a:pt x="1673" y="949"/>
                  </a:lnTo>
                  <a:lnTo>
                    <a:pt x="1664" y="940"/>
                  </a:lnTo>
                  <a:lnTo>
                    <a:pt x="1667" y="939"/>
                  </a:lnTo>
                  <a:lnTo>
                    <a:pt x="1671" y="937"/>
                  </a:lnTo>
                  <a:lnTo>
                    <a:pt x="1673" y="935"/>
                  </a:lnTo>
                  <a:lnTo>
                    <a:pt x="1676" y="935"/>
                  </a:lnTo>
                  <a:lnTo>
                    <a:pt x="1680" y="933"/>
                  </a:lnTo>
                  <a:lnTo>
                    <a:pt x="1686" y="933"/>
                  </a:lnTo>
                  <a:lnTo>
                    <a:pt x="1690" y="932"/>
                  </a:lnTo>
                  <a:lnTo>
                    <a:pt x="1695" y="930"/>
                  </a:lnTo>
                  <a:lnTo>
                    <a:pt x="1700" y="930"/>
                  </a:lnTo>
                  <a:lnTo>
                    <a:pt x="1706" y="930"/>
                  </a:lnTo>
                  <a:lnTo>
                    <a:pt x="1706" y="911"/>
                  </a:lnTo>
                  <a:lnTo>
                    <a:pt x="1711" y="911"/>
                  </a:lnTo>
                  <a:lnTo>
                    <a:pt x="1716" y="912"/>
                  </a:lnTo>
                  <a:lnTo>
                    <a:pt x="1718" y="914"/>
                  </a:lnTo>
                  <a:lnTo>
                    <a:pt x="1721" y="914"/>
                  </a:lnTo>
                  <a:lnTo>
                    <a:pt x="1725" y="916"/>
                  </a:lnTo>
                  <a:lnTo>
                    <a:pt x="1728" y="918"/>
                  </a:lnTo>
                  <a:lnTo>
                    <a:pt x="1732" y="914"/>
                  </a:lnTo>
                  <a:lnTo>
                    <a:pt x="1737" y="912"/>
                  </a:lnTo>
                  <a:lnTo>
                    <a:pt x="1741" y="911"/>
                  </a:lnTo>
                  <a:lnTo>
                    <a:pt x="1746" y="909"/>
                  </a:lnTo>
                  <a:lnTo>
                    <a:pt x="1748" y="907"/>
                  </a:lnTo>
                  <a:lnTo>
                    <a:pt x="1749" y="904"/>
                  </a:lnTo>
                  <a:lnTo>
                    <a:pt x="1749" y="900"/>
                  </a:lnTo>
                  <a:lnTo>
                    <a:pt x="1749" y="897"/>
                  </a:lnTo>
                  <a:lnTo>
                    <a:pt x="1749" y="893"/>
                  </a:lnTo>
                  <a:lnTo>
                    <a:pt x="1751" y="890"/>
                  </a:lnTo>
                  <a:lnTo>
                    <a:pt x="1753" y="886"/>
                  </a:lnTo>
                  <a:lnTo>
                    <a:pt x="1786" y="876"/>
                  </a:lnTo>
                  <a:lnTo>
                    <a:pt x="1793" y="865"/>
                  </a:lnTo>
                  <a:lnTo>
                    <a:pt x="1795" y="855"/>
                  </a:lnTo>
                  <a:lnTo>
                    <a:pt x="1800" y="844"/>
                  </a:lnTo>
                  <a:lnTo>
                    <a:pt x="1810" y="837"/>
                  </a:lnTo>
                  <a:lnTo>
                    <a:pt x="1823" y="832"/>
                  </a:lnTo>
                  <a:lnTo>
                    <a:pt x="1838" y="827"/>
                  </a:lnTo>
                  <a:lnTo>
                    <a:pt x="1852" y="822"/>
                  </a:lnTo>
                  <a:lnTo>
                    <a:pt x="1854" y="820"/>
                  </a:lnTo>
                  <a:lnTo>
                    <a:pt x="1854" y="820"/>
                  </a:lnTo>
                  <a:lnTo>
                    <a:pt x="1854" y="818"/>
                  </a:lnTo>
                  <a:lnTo>
                    <a:pt x="1854" y="816"/>
                  </a:lnTo>
                  <a:lnTo>
                    <a:pt x="1856" y="815"/>
                  </a:lnTo>
                  <a:lnTo>
                    <a:pt x="1849" y="797"/>
                  </a:lnTo>
                  <a:lnTo>
                    <a:pt x="1845" y="776"/>
                  </a:lnTo>
                  <a:lnTo>
                    <a:pt x="1845" y="757"/>
                  </a:lnTo>
                  <a:lnTo>
                    <a:pt x="1844" y="741"/>
                  </a:lnTo>
                  <a:lnTo>
                    <a:pt x="1859" y="740"/>
                  </a:lnTo>
                  <a:lnTo>
                    <a:pt x="1870" y="736"/>
                  </a:lnTo>
                  <a:lnTo>
                    <a:pt x="1882" y="733"/>
                  </a:lnTo>
                  <a:lnTo>
                    <a:pt x="1882" y="741"/>
                  </a:lnTo>
                  <a:lnTo>
                    <a:pt x="1880" y="748"/>
                  </a:lnTo>
                  <a:lnTo>
                    <a:pt x="1878" y="761"/>
                  </a:lnTo>
                  <a:lnTo>
                    <a:pt x="1877" y="778"/>
                  </a:lnTo>
                  <a:lnTo>
                    <a:pt x="1875" y="794"/>
                  </a:lnTo>
                  <a:lnTo>
                    <a:pt x="1875" y="806"/>
                  </a:lnTo>
                  <a:lnTo>
                    <a:pt x="1880" y="809"/>
                  </a:lnTo>
                  <a:lnTo>
                    <a:pt x="1884" y="811"/>
                  </a:lnTo>
                  <a:lnTo>
                    <a:pt x="1885" y="813"/>
                  </a:lnTo>
                  <a:lnTo>
                    <a:pt x="1889" y="815"/>
                  </a:lnTo>
                  <a:lnTo>
                    <a:pt x="1894" y="818"/>
                  </a:lnTo>
                  <a:lnTo>
                    <a:pt x="1905" y="813"/>
                  </a:lnTo>
                  <a:lnTo>
                    <a:pt x="1912" y="813"/>
                  </a:lnTo>
                  <a:lnTo>
                    <a:pt x="1917" y="816"/>
                  </a:lnTo>
                  <a:lnTo>
                    <a:pt x="1924" y="822"/>
                  </a:lnTo>
                  <a:lnTo>
                    <a:pt x="1933" y="822"/>
                  </a:lnTo>
                  <a:lnTo>
                    <a:pt x="1943" y="818"/>
                  </a:lnTo>
                  <a:lnTo>
                    <a:pt x="1952" y="813"/>
                  </a:lnTo>
                  <a:lnTo>
                    <a:pt x="1957" y="808"/>
                  </a:lnTo>
                  <a:lnTo>
                    <a:pt x="1964" y="804"/>
                  </a:lnTo>
                  <a:lnTo>
                    <a:pt x="1973" y="801"/>
                  </a:lnTo>
                  <a:lnTo>
                    <a:pt x="1987" y="802"/>
                  </a:lnTo>
                  <a:lnTo>
                    <a:pt x="2006" y="806"/>
                  </a:lnTo>
                  <a:lnTo>
                    <a:pt x="2008" y="801"/>
                  </a:lnTo>
                  <a:lnTo>
                    <a:pt x="2009" y="799"/>
                  </a:lnTo>
                  <a:lnTo>
                    <a:pt x="2013" y="795"/>
                  </a:lnTo>
                  <a:lnTo>
                    <a:pt x="2016" y="794"/>
                  </a:lnTo>
                  <a:lnTo>
                    <a:pt x="2020" y="794"/>
                  </a:lnTo>
                  <a:lnTo>
                    <a:pt x="2025" y="792"/>
                  </a:lnTo>
                  <a:lnTo>
                    <a:pt x="2025" y="762"/>
                  </a:lnTo>
                  <a:lnTo>
                    <a:pt x="2029" y="738"/>
                  </a:lnTo>
                  <a:lnTo>
                    <a:pt x="2032" y="734"/>
                  </a:lnTo>
                  <a:lnTo>
                    <a:pt x="2036" y="733"/>
                  </a:lnTo>
                  <a:lnTo>
                    <a:pt x="2039" y="729"/>
                  </a:lnTo>
                  <a:lnTo>
                    <a:pt x="2043" y="727"/>
                  </a:lnTo>
                  <a:lnTo>
                    <a:pt x="2048" y="726"/>
                  </a:lnTo>
                  <a:lnTo>
                    <a:pt x="2048" y="729"/>
                  </a:lnTo>
                  <a:lnTo>
                    <a:pt x="2051" y="733"/>
                  </a:lnTo>
                  <a:lnTo>
                    <a:pt x="2053" y="736"/>
                  </a:lnTo>
                  <a:lnTo>
                    <a:pt x="2055" y="740"/>
                  </a:lnTo>
                  <a:lnTo>
                    <a:pt x="2057" y="741"/>
                  </a:lnTo>
                  <a:lnTo>
                    <a:pt x="2062" y="743"/>
                  </a:lnTo>
                  <a:lnTo>
                    <a:pt x="2067" y="745"/>
                  </a:lnTo>
                  <a:lnTo>
                    <a:pt x="2065" y="729"/>
                  </a:lnTo>
                  <a:lnTo>
                    <a:pt x="2064" y="719"/>
                  </a:lnTo>
                  <a:lnTo>
                    <a:pt x="2060" y="712"/>
                  </a:lnTo>
                  <a:lnTo>
                    <a:pt x="2058" y="703"/>
                  </a:lnTo>
                  <a:lnTo>
                    <a:pt x="2055" y="687"/>
                  </a:lnTo>
                  <a:lnTo>
                    <a:pt x="2064" y="686"/>
                  </a:lnTo>
                  <a:lnTo>
                    <a:pt x="2070" y="682"/>
                  </a:lnTo>
                  <a:lnTo>
                    <a:pt x="2076" y="679"/>
                  </a:lnTo>
                  <a:lnTo>
                    <a:pt x="2083" y="675"/>
                  </a:lnTo>
                  <a:lnTo>
                    <a:pt x="2095" y="675"/>
                  </a:lnTo>
                  <a:lnTo>
                    <a:pt x="2107" y="677"/>
                  </a:lnTo>
                  <a:lnTo>
                    <a:pt x="2116" y="679"/>
                  </a:lnTo>
                  <a:lnTo>
                    <a:pt x="2125" y="675"/>
                  </a:lnTo>
                  <a:lnTo>
                    <a:pt x="2132" y="665"/>
                  </a:lnTo>
                  <a:lnTo>
                    <a:pt x="2126" y="663"/>
                  </a:lnTo>
                  <a:lnTo>
                    <a:pt x="2121" y="661"/>
                  </a:lnTo>
                  <a:lnTo>
                    <a:pt x="2118" y="659"/>
                  </a:lnTo>
                  <a:lnTo>
                    <a:pt x="2112" y="658"/>
                  </a:lnTo>
                  <a:lnTo>
                    <a:pt x="2105" y="658"/>
                  </a:lnTo>
                  <a:lnTo>
                    <a:pt x="2088" y="666"/>
                  </a:lnTo>
                  <a:lnTo>
                    <a:pt x="2069" y="672"/>
                  </a:lnTo>
                  <a:lnTo>
                    <a:pt x="2048" y="675"/>
                  </a:lnTo>
                  <a:lnTo>
                    <a:pt x="2044" y="666"/>
                  </a:lnTo>
                  <a:lnTo>
                    <a:pt x="2039" y="659"/>
                  </a:lnTo>
                  <a:lnTo>
                    <a:pt x="2034" y="652"/>
                  </a:lnTo>
                  <a:lnTo>
                    <a:pt x="2030" y="644"/>
                  </a:lnTo>
                  <a:lnTo>
                    <a:pt x="2029" y="630"/>
                  </a:lnTo>
                  <a:lnTo>
                    <a:pt x="2030" y="619"/>
                  </a:lnTo>
                  <a:lnTo>
                    <a:pt x="2029" y="607"/>
                  </a:lnTo>
                  <a:lnTo>
                    <a:pt x="2027" y="593"/>
                  </a:lnTo>
                  <a:lnTo>
                    <a:pt x="2029" y="581"/>
                  </a:lnTo>
                  <a:lnTo>
                    <a:pt x="2037" y="563"/>
                  </a:lnTo>
                  <a:lnTo>
                    <a:pt x="2051" y="551"/>
                  </a:lnTo>
                  <a:lnTo>
                    <a:pt x="2065" y="537"/>
                  </a:lnTo>
                  <a:lnTo>
                    <a:pt x="2077" y="523"/>
                  </a:lnTo>
                  <a:lnTo>
                    <a:pt x="2086" y="507"/>
                  </a:lnTo>
                  <a:lnTo>
                    <a:pt x="2081" y="502"/>
                  </a:lnTo>
                  <a:lnTo>
                    <a:pt x="2076" y="497"/>
                  </a:lnTo>
                  <a:lnTo>
                    <a:pt x="2070" y="492"/>
                  </a:lnTo>
                  <a:lnTo>
                    <a:pt x="2057" y="494"/>
                  </a:lnTo>
                  <a:lnTo>
                    <a:pt x="2041" y="495"/>
                  </a:lnTo>
                  <a:lnTo>
                    <a:pt x="2036" y="520"/>
                  </a:lnTo>
                  <a:lnTo>
                    <a:pt x="2027" y="539"/>
                  </a:lnTo>
                  <a:lnTo>
                    <a:pt x="2015" y="555"/>
                  </a:lnTo>
                  <a:lnTo>
                    <a:pt x="2001" y="570"/>
                  </a:lnTo>
                  <a:lnTo>
                    <a:pt x="1988" y="588"/>
                  </a:lnTo>
                  <a:lnTo>
                    <a:pt x="1980" y="609"/>
                  </a:lnTo>
                  <a:lnTo>
                    <a:pt x="1974" y="633"/>
                  </a:lnTo>
                  <a:lnTo>
                    <a:pt x="1985" y="642"/>
                  </a:lnTo>
                  <a:lnTo>
                    <a:pt x="1995" y="652"/>
                  </a:lnTo>
                  <a:lnTo>
                    <a:pt x="2002" y="665"/>
                  </a:lnTo>
                  <a:lnTo>
                    <a:pt x="2006" y="680"/>
                  </a:lnTo>
                  <a:lnTo>
                    <a:pt x="2001" y="682"/>
                  </a:lnTo>
                  <a:lnTo>
                    <a:pt x="1999" y="684"/>
                  </a:lnTo>
                  <a:lnTo>
                    <a:pt x="1997" y="686"/>
                  </a:lnTo>
                  <a:lnTo>
                    <a:pt x="1997" y="686"/>
                  </a:lnTo>
                  <a:lnTo>
                    <a:pt x="1997" y="687"/>
                  </a:lnTo>
                  <a:lnTo>
                    <a:pt x="1995" y="689"/>
                  </a:lnTo>
                  <a:lnTo>
                    <a:pt x="1995" y="693"/>
                  </a:lnTo>
                  <a:lnTo>
                    <a:pt x="1994" y="694"/>
                  </a:lnTo>
                  <a:lnTo>
                    <a:pt x="1971" y="703"/>
                  </a:lnTo>
                  <a:lnTo>
                    <a:pt x="1968" y="724"/>
                  </a:lnTo>
                  <a:lnTo>
                    <a:pt x="1961" y="740"/>
                  </a:lnTo>
                  <a:lnTo>
                    <a:pt x="1954" y="752"/>
                  </a:lnTo>
                  <a:lnTo>
                    <a:pt x="1943" y="762"/>
                  </a:lnTo>
                  <a:lnTo>
                    <a:pt x="1934" y="773"/>
                  </a:lnTo>
                  <a:lnTo>
                    <a:pt x="1926" y="787"/>
                  </a:lnTo>
                  <a:lnTo>
                    <a:pt x="1920" y="787"/>
                  </a:lnTo>
                  <a:lnTo>
                    <a:pt x="1920" y="783"/>
                  </a:lnTo>
                  <a:lnTo>
                    <a:pt x="1906" y="764"/>
                  </a:lnTo>
                  <a:lnTo>
                    <a:pt x="1898" y="743"/>
                  </a:lnTo>
                  <a:lnTo>
                    <a:pt x="1892" y="720"/>
                  </a:lnTo>
                  <a:lnTo>
                    <a:pt x="1882" y="694"/>
                  </a:lnTo>
                  <a:lnTo>
                    <a:pt x="1868" y="701"/>
                  </a:lnTo>
                  <a:lnTo>
                    <a:pt x="1859" y="710"/>
                  </a:lnTo>
                  <a:lnTo>
                    <a:pt x="1849" y="717"/>
                  </a:lnTo>
                  <a:lnTo>
                    <a:pt x="1838" y="722"/>
                  </a:lnTo>
                  <a:lnTo>
                    <a:pt x="1821" y="726"/>
                  </a:lnTo>
                  <a:lnTo>
                    <a:pt x="1819" y="724"/>
                  </a:lnTo>
                  <a:lnTo>
                    <a:pt x="1817" y="724"/>
                  </a:lnTo>
                  <a:lnTo>
                    <a:pt x="1816" y="724"/>
                  </a:lnTo>
                  <a:lnTo>
                    <a:pt x="1814" y="722"/>
                  </a:lnTo>
                  <a:lnTo>
                    <a:pt x="1810" y="722"/>
                  </a:lnTo>
                  <a:lnTo>
                    <a:pt x="1809" y="701"/>
                  </a:lnTo>
                  <a:lnTo>
                    <a:pt x="1807" y="684"/>
                  </a:lnTo>
                  <a:lnTo>
                    <a:pt x="1803" y="670"/>
                  </a:lnTo>
                  <a:lnTo>
                    <a:pt x="1800" y="654"/>
                  </a:lnTo>
                  <a:lnTo>
                    <a:pt x="1798" y="633"/>
                  </a:lnTo>
                  <a:lnTo>
                    <a:pt x="1807" y="624"/>
                  </a:lnTo>
                  <a:lnTo>
                    <a:pt x="1810" y="616"/>
                  </a:lnTo>
                  <a:lnTo>
                    <a:pt x="1812" y="605"/>
                  </a:lnTo>
                  <a:lnTo>
                    <a:pt x="1817" y="591"/>
                  </a:lnTo>
                  <a:lnTo>
                    <a:pt x="1821" y="588"/>
                  </a:lnTo>
                  <a:lnTo>
                    <a:pt x="1826" y="583"/>
                  </a:lnTo>
                  <a:lnTo>
                    <a:pt x="1831" y="577"/>
                  </a:lnTo>
                  <a:lnTo>
                    <a:pt x="1837" y="572"/>
                  </a:lnTo>
                  <a:lnTo>
                    <a:pt x="1840" y="574"/>
                  </a:lnTo>
                  <a:lnTo>
                    <a:pt x="1842" y="576"/>
                  </a:lnTo>
                  <a:lnTo>
                    <a:pt x="1844" y="577"/>
                  </a:lnTo>
                  <a:lnTo>
                    <a:pt x="1845" y="579"/>
                  </a:lnTo>
                  <a:lnTo>
                    <a:pt x="1845" y="579"/>
                  </a:lnTo>
                  <a:lnTo>
                    <a:pt x="1849" y="576"/>
                  </a:lnTo>
                  <a:lnTo>
                    <a:pt x="1851" y="572"/>
                  </a:lnTo>
                  <a:lnTo>
                    <a:pt x="1852" y="569"/>
                  </a:lnTo>
                  <a:lnTo>
                    <a:pt x="1854" y="563"/>
                  </a:lnTo>
                  <a:lnTo>
                    <a:pt x="1856" y="560"/>
                  </a:lnTo>
                  <a:lnTo>
                    <a:pt x="1868" y="553"/>
                  </a:lnTo>
                  <a:lnTo>
                    <a:pt x="1878" y="549"/>
                  </a:lnTo>
                  <a:lnTo>
                    <a:pt x="1887" y="541"/>
                  </a:lnTo>
                  <a:lnTo>
                    <a:pt x="1884" y="539"/>
                  </a:lnTo>
                  <a:lnTo>
                    <a:pt x="1882" y="539"/>
                  </a:lnTo>
                  <a:lnTo>
                    <a:pt x="1880" y="539"/>
                  </a:lnTo>
                  <a:lnTo>
                    <a:pt x="1880" y="537"/>
                  </a:lnTo>
                  <a:lnTo>
                    <a:pt x="1880" y="537"/>
                  </a:lnTo>
                  <a:lnTo>
                    <a:pt x="1880" y="534"/>
                  </a:lnTo>
                  <a:lnTo>
                    <a:pt x="1878" y="530"/>
                  </a:lnTo>
                  <a:lnTo>
                    <a:pt x="1891" y="514"/>
                  </a:lnTo>
                  <a:lnTo>
                    <a:pt x="1903" y="495"/>
                  </a:lnTo>
                  <a:lnTo>
                    <a:pt x="1913" y="473"/>
                  </a:lnTo>
                  <a:lnTo>
                    <a:pt x="1924" y="450"/>
                  </a:lnTo>
                  <a:lnTo>
                    <a:pt x="1934" y="427"/>
                  </a:lnTo>
                  <a:lnTo>
                    <a:pt x="1947" y="406"/>
                  </a:lnTo>
                  <a:lnTo>
                    <a:pt x="1959" y="392"/>
                  </a:lnTo>
                  <a:lnTo>
                    <a:pt x="1974" y="384"/>
                  </a:lnTo>
                  <a:lnTo>
                    <a:pt x="1974" y="370"/>
                  </a:lnTo>
                  <a:lnTo>
                    <a:pt x="1990" y="370"/>
                  </a:lnTo>
                  <a:lnTo>
                    <a:pt x="1999" y="354"/>
                  </a:lnTo>
                  <a:lnTo>
                    <a:pt x="2013" y="343"/>
                  </a:lnTo>
                  <a:lnTo>
                    <a:pt x="2032" y="338"/>
                  </a:lnTo>
                  <a:lnTo>
                    <a:pt x="2034" y="340"/>
                  </a:lnTo>
                  <a:lnTo>
                    <a:pt x="2036" y="340"/>
                  </a:lnTo>
                  <a:lnTo>
                    <a:pt x="2036" y="340"/>
                  </a:lnTo>
                  <a:lnTo>
                    <a:pt x="2037" y="340"/>
                  </a:lnTo>
                  <a:lnTo>
                    <a:pt x="2041" y="342"/>
                  </a:lnTo>
                  <a:lnTo>
                    <a:pt x="2041" y="329"/>
                  </a:lnTo>
                  <a:lnTo>
                    <a:pt x="2046" y="329"/>
                  </a:lnTo>
                  <a:lnTo>
                    <a:pt x="2050" y="329"/>
                  </a:lnTo>
                  <a:lnTo>
                    <a:pt x="2053" y="329"/>
                  </a:lnTo>
                  <a:lnTo>
                    <a:pt x="2055" y="329"/>
                  </a:lnTo>
                  <a:lnTo>
                    <a:pt x="2057" y="331"/>
                  </a:lnTo>
                  <a:lnTo>
                    <a:pt x="2058" y="331"/>
                  </a:lnTo>
                  <a:lnTo>
                    <a:pt x="2064" y="335"/>
                  </a:lnTo>
                  <a:lnTo>
                    <a:pt x="2070" y="321"/>
                  </a:lnTo>
                  <a:lnTo>
                    <a:pt x="2081" y="312"/>
                  </a:lnTo>
                  <a:lnTo>
                    <a:pt x="2093" y="309"/>
                  </a:lnTo>
                  <a:lnTo>
                    <a:pt x="2109" y="305"/>
                  </a:lnTo>
                  <a:lnTo>
                    <a:pt x="2125" y="303"/>
                  </a:lnTo>
                  <a:lnTo>
                    <a:pt x="2132" y="310"/>
                  </a:lnTo>
                  <a:lnTo>
                    <a:pt x="2140" y="314"/>
                  </a:lnTo>
                  <a:lnTo>
                    <a:pt x="2147" y="315"/>
                  </a:lnTo>
                  <a:lnTo>
                    <a:pt x="2154" y="317"/>
                  </a:lnTo>
                  <a:lnTo>
                    <a:pt x="2160" y="324"/>
                  </a:lnTo>
                  <a:lnTo>
                    <a:pt x="2163" y="338"/>
                  </a:lnTo>
                  <a:lnTo>
                    <a:pt x="2161" y="340"/>
                  </a:lnTo>
                  <a:lnTo>
                    <a:pt x="2160" y="342"/>
                  </a:lnTo>
                  <a:lnTo>
                    <a:pt x="2158" y="342"/>
                  </a:lnTo>
                  <a:lnTo>
                    <a:pt x="2158" y="343"/>
                  </a:lnTo>
                  <a:lnTo>
                    <a:pt x="2156" y="345"/>
                  </a:lnTo>
                  <a:lnTo>
                    <a:pt x="2156" y="349"/>
                  </a:lnTo>
                  <a:lnTo>
                    <a:pt x="2158" y="352"/>
                  </a:lnTo>
                  <a:lnTo>
                    <a:pt x="2160" y="352"/>
                  </a:lnTo>
                  <a:lnTo>
                    <a:pt x="2161" y="354"/>
                  </a:lnTo>
                  <a:lnTo>
                    <a:pt x="2163" y="357"/>
                  </a:lnTo>
                  <a:lnTo>
                    <a:pt x="2175" y="352"/>
                  </a:lnTo>
                  <a:lnTo>
                    <a:pt x="2182" y="350"/>
                  </a:lnTo>
                  <a:lnTo>
                    <a:pt x="2187" y="350"/>
                  </a:lnTo>
                  <a:lnTo>
                    <a:pt x="2189" y="354"/>
                  </a:lnTo>
                  <a:lnTo>
                    <a:pt x="2191" y="359"/>
                  </a:lnTo>
                  <a:lnTo>
                    <a:pt x="2196" y="364"/>
                  </a:lnTo>
                  <a:lnTo>
                    <a:pt x="2201" y="370"/>
                  </a:lnTo>
                  <a:lnTo>
                    <a:pt x="2233" y="373"/>
                  </a:lnTo>
                  <a:lnTo>
                    <a:pt x="2245" y="380"/>
                  </a:lnTo>
                  <a:lnTo>
                    <a:pt x="2259" y="391"/>
                  </a:lnTo>
                  <a:lnTo>
                    <a:pt x="2273" y="405"/>
                  </a:lnTo>
                  <a:lnTo>
                    <a:pt x="2285" y="420"/>
                  </a:lnTo>
                  <a:lnTo>
                    <a:pt x="2296" y="436"/>
                  </a:lnTo>
                  <a:lnTo>
                    <a:pt x="2299" y="452"/>
                  </a:lnTo>
                  <a:lnTo>
                    <a:pt x="2297" y="467"/>
                  </a:lnTo>
                  <a:lnTo>
                    <a:pt x="2285" y="480"/>
                  </a:lnTo>
                  <a:lnTo>
                    <a:pt x="2269" y="488"/>
                  </a:lnTo>
                  <a:lnTo>
                    <a:pt x="2252" y="488"/>
                  </a:lnTo>
                  <a:lnTo>
                    <a:pt x="2236" y="481"/>
                  </a:lnTo>
                  <a:lnTo>
                    <a:pt x="2222" y="474"/>
                  </a:lnTo>
                  <a:lnTo>
                    <a:pt x="2208" y="469"/>
                  </a:lnTo>
                  <a:lnTo>
                    <a:pt x="2210" y="481"/>
                  </a:lnTo>
                  <a:lnTo>
                    <a:pt x="2212" y="497"/>
                  </a:lnTo>
                  <a:lnTo>
                    <a:pt x="2214" y="514"/>
                  </a:lnTo>
                  <a:lnTo>
                    <a:pt x="2217" y="528"/>
                  </a:lnTo>
                  <a:lnTo>
                    <a:pt x="2221" y="537"/>
                  </a:lnTo>
                  <a:lnTo>
                    <a:pt x="2224" y="542"/>
                  </a:lnTo>
                  <a:lnTo>
                    <a:pt x="2229" y="544"/>
                  </a:lnTo>
                  <a:lnTo>
                    <a:pt x="2233" y="548"/>
                  </a:lnTo>
                  <a:lnTo>
                    <a:pt x="2240" y="549"/>
                  </a:lnTo>
                  <a:lnTo>
                    <a:pt x="2238" y="537"/>
                  </a:lnTo>
                  <a:lnTo>
                    <a:pt x="2236" y="528"/>
                  </a:lnTo>
                  <a:lnTo>
                    <a:pt x="2236" y="518"/>
                  </a:lnTo>
                  <a:lnTo>
                    <a:pt x="2240" y="518"/>
                  </a:lnTo>
                  <a:lnTo>
                    <a:pt x="2240" y="514"/>
                  </a:lnTo>
                  <a:lnTo>
                    <a:pt x="2252" y="521"/>
                  </a:lnTo>
                  <a:lnTo>
                    <a:pt x="2264" y="528"/>
                  </a:lnTo>
                  <a:lnTo>
                    <a:pt x="2278" y="534"/>
                  </a:lnTo>
                  <a:lnTo>
                    <a:pt x="2280" y="530"/>
                  </a:lnTo>
                  <a:lnTo>
                    <a:pt x="2282" y="527"/>
                  </a:lnTo>
                  <a:lnTo>
                    <a:pt x="2283" y="525"/>
                  </a:lnTo>
                  <a:lnTo>
                    <a:pt x="2285" y="520"/>
                  </a:lnTo>
                  <a:lnTo>
                    <a:pt x="2285" y="514"/>
                  </a:lnTo>
                  <a:lnTo>
                    <a:pt x="2283" y="513"/>
                  </a:lnTo>
                  <a:lnTo>
                    <a:pt x="2282" y="511"/>
                  </a:lnTo>
                  <a:lnTo>
                    <a:pt x="2280" y="509"/>
                  </a:lnTo>
                  <a:lnTo>
                    <a:pt x="2280" y="507"/>
                  </a:lnTo>
                  <a:lnTo>
                    <a:pt x="2280" y="504"/>
                  </a:lnTo>
                  <a:lnTo>
                    <a:pt x="2278" y="499"/>
                  </a:lnTo>
                  <a:lnTo>
                    <a:pt x="2294" y="492"/>
                  </a:lnTo>
                  <a:lnTo>
                    <a:pt x="2304" y="481"/>
                  </a:lnTo>
                  <a:lnTo>
                    <a:pt x="2313" y="469"/>
                  </a:lnTo>
                  <a:lnTo>
                    <a:pt x="2318" y="471"/>
                  </a:lnTo>
                  <a:lnTo>
                    <a:pt x="2325" y="473"/>
                  </a:lnTo>
                  <a:lnTo>
                    <a:pt x="2332" y="474"/>
                  </a:lnTo>
                  <a:lnTo>
                    <a:pt x="2339" y="476"/>
                  </a:lnTo>
                  <a:lnTo>
                    <a:pt x="2336" y="438"/>
                  </a:lnTo>
                  <a:lnTo>
                    <a:pt x="2329" y="396"/>
                  </a:lnTo>
                  <a:lnTo>
                    <a:pt x="2358" y="396"/>
                  </a:lnTo>
                  <a:lnTo>
                    <a:pt x="2365" y="403"/>
                  </a:lnTo>
                  <a:lnTo>
                    <a:pt x="2372" y="413"/>
                  </a:lnTo>
                  <a:lnTo>
                    <a:pt x="2378" y="422"/>
                  </a:lnTo>
                  <a:lnTo>
                    <a:pt x="2378" y="431"/>
                  </a:lnTo>
                  <a:lnTo>
                    <a:pt x="2374" y="432"/>
                  </a:lnTo>
                  <a:lnTo>
                    <a:pt x="2372" y="432"/>
                  </a:lnTo>
                  <a:lnTo>
                    <a:pt x="2369" y="434"/>
                  </a:lnTo>
                  <a:lnTo>
                    <a:pt x="2362" y="434"/>
                  </a:lnTo>
                  <a:lnTo>
                    <a:pt x="2362" y="453"/>
                  </a:lnTo>
                  <a:lnTo>
                    <a:pt x="2367" y="455"/>
                  </a:lnTo>
                  <a:lnTo>
                    <a:pt x="2369" y="457"/>
                  </a:lnTo>
                  <a:lnTo>
                    <a:pt x="2372" y="459"/>
                  </a:lnTo>
                  <a:lnTo>
                    <a:pt x="2376" y="460"/>
                  </a:lnTo>
                  <a:lnTo>
                    <a:pt x="2381" y="460"/>
                  </a:lnTo>
                  <a:lnTo>
                    <a:pt x="2383" y="460"/>
                  </a:lnTo>
                  <a:lnTo>
                    <a:pt x="2385" y="459"/>
                  </a:lnTo>
                  <a:lnTo>
                    <a:pt x="2385" y="459"/>
                  </a:lnTo>
                  <a:lnTo>
                    <a:pt x="2386" y="459"/>
                  </a:lnTo>
                  <a:lnTo>
                    <a:pt x="2390" y="457"/>
                  </a:lnTo>
                  <a:lnTo>
                    <a:pt x="2392" y="452"/>
                  </a:lnTo>
                  <a:lnTo>
                    <a:pt x="2392" y="448"/>
                  </a:lnTo>
                  <a:lnTo>
                    <a:pt x="2392" y="443"/>
                  </a:lnTo>
                  <a:lnTo>
                    <a:pt x="2392" y="439"/>
                  </a:lnTo>
                  <a:lnTo>
                    <a:pt x="2390" y="434"/>
                  </a:lnTo>
                  <a:lnTo>
                    <a:pt x="2402" y="418"/>
                  </a:lnTo>
                  <a:lnTo>
                    <a:pt x="2416" y="405"/>
                  </a:lnTo>
                  <a:lnTo>
                    <a:pt x="2428" y="389"/>
                  </a:lnTo>
                  <a:lnTo>
                    <a:pt x="2434" y="387"/>
                  </a:lnTo>
                  <a:lnTo>
                    <a:pt x="2439" y="387"/>
                  </a:lnTo>
                  <a:lnTo>
                    <a:pt x="2441" y="385"/>
                  </a:lnTo>
                  <a:lnTo>
                    <a:pt x="2444" y="387"/>
                  </a:lnTo>
                  <a:lnTo>
                    <a:pt x="2448" y="389"/>
                  </a:lnTo>
                  <a:lnTo>
                    <a:pt x="2449" y="392"/>
                  </a:lnTo>
                  <a:lnTo>
                    <a:pt x="2451" y="396"/>
                  </a:lnTo>
                  <a:lnTo>
                    <a:pt x="2453" y="398"/>
                  </a:lnTo>
                  <a:lnTo>
                    <a:pt x="2454" y="401"/>
                  </a:lnTo>
                  <a:lnTo>
                    <a:pt x="2458" y="403"/>
                  </a:lnTo>
                  <a:lnTo>
                    <a:pt x="2458" y="399"/>
                  </a:lnTo>
                  <a:lnTo>
                    <a:pt x="2461" y="396"/>
                  </a:lnTo>
                  <a:lnTo>
                    <a:pt x="2463" y="392"/>
                  </a:lnTo>
                  <a:lnTo>
                    <a:pt x="2465" y="389"/>
                  </a:lnTo>
                  <a:lnTo>
                    <a:pt x="2465" y="384"/>
                  </a:lnTo>
                  <a:lnTo>
                    <a:pt x="2467" y="377"/>
                  </a:lnTo>
                  <a:lnTo>
                    <a:pt x="2482" y="377"/>
                  </a:lnTo>
                  <a:lnTo>
                    <a:pt x="2496" y="380"/>
                  </a:lnTo>
                  <a:lnTo>
                    <a:pt x="2509" y="384"/>
                  </a:lnTo>
                  <a:lnTo>
                    <a:pt x="2500" y="391"/>
                  </a:lnTo>
                  <a:lnTo>
                    <a:pt x="2491" y="396"/>
                  </a:lnTo>
                  <a:lnTo>
                    <a:pt x="2484" y="401"/>
                  </a:lnTo>
                  <a:lnTo>
                    <a:pt x="2477" y="411"/>
                  </a:lnTo>
                  <a:lnTo>
                    <a:pt x="2486" y="411"/>
                  </a:lnTo>
                  <a:lnTo>
                    <a:pt x="2491" y="406"/>
                  </a:lnTo>
                  <a:lnTo>
                    <a:pt x="2503" y="401"/>
                  </a:lnTo>
                  <a:lnTo>
                    <a:pt x="2516" y="396"/>
                  </a:lnTo>
                  <a:lnTo>
                    <a:pt x="2526" y="392"/>
                  </a:lnTo>
                  <a:lnTo>
                    <a:pt x="2537" y="389"/>
                  </a:lnTo>
                  <a:lnTo>
                    <a:pt x="2540" y="389"/>
                  </a:lnTo>
                  <a:lnTo>
                    <a:pt x="2542" y="391"/>
                  </a:lnTo>
                  <a:lnTo>
                    <a:pt x="2545" y="394"/>
                  </a:lnTo>
                  <a:lnTo>
                    <a:pt x="2547" y="396"/>
                  </a:lnTo>
                  <a:lnTo>
                    <a:pt x="2549" y="398"/>
                  </a:lnTo>
                  <a:lnTo>
                    <a:pt x="2552" y="398"/>
                  </a:lnTo>
                  <a:lnTo>
                    <a:pt x="2559" y="399"/>
                  </a:lnTo>
                  <a:lnTo>
                    <a:pt x="2561" y="396"/>
                  </a:lnTo>
                  <a:lnTo>
                    <a:pt x="2563" y="392"/>
                  </a:lnTo>
                  <a:lnTo>
                    <a:pt x="2564" y="391"/>
                  </a:lnTo>
                  <a:lnTo>
                    <a:pt x="2564" y="387"/>
                  </a:lnTo>
                  <a:lnTo>
                    <a:pt x="2566" y="382"/>
                  </a:lnTo>
                  <a:lnTo>
                    <a:pt x="2566" y="377"/>
                  </a:lnTo>
                  <a:lnTo>
                    <a:pt x="2563" y="373"/>
                  </a:lnTo>
                  <a:lnTo>
                    <a:pt x="2561" y="370"/>
                  </a:lnTo>
                  <a:lnTo>
                    <a:pt x="2559" y="366"/>
                  </a:lnTo>
                  <a:lnTo>
                    <a:pt x="2559" y="361"/>
                  </a:lnTo>
                  <a:lnTo>
                    <a:pt x="2559" y="354"/>
                  </a:lnTo>
                  <a:lnTo>
                    <a:pt x="2564" y="350"/>
                  </a:lnTo>
                  <a:lnTo>
                    <a:pt x="2568" y="347"/>
                  </a:lnTo>
                  <a:lnTo>
                    <a:pt x="2571" y="345"/>
                  </a:lnTo>
                  <a:lnTo>
                    <a:pt x="2578" y="342"/>
                  </a:lnTo>
                  <a:lnTo>
                    <a:pt x="2582" y="343"/>
                  </a:lnTo>
                  <a:lnTo>
                    <a:pt x="2587" y="345"/>
                  </a:lnTo>
                  <a:lnTo>
                    <a:pt x="2594" y="345"/>
                  </a:lnTo>
                  <a:lnTo>
                    <a:pt x="2601" y="345"/>
                  </a:lnTo>
                  <a:lnTo>
                    <a:pt x="2610" y="356"/>
                  </a:lnTo>
                  <a:lnTo>
                    <a:pt x="2622" y="368"/>
                  </a:lnTo>
                  <a:lnTo>
                    <a:pt x="2640" y="380"/>
                  </a:lnTo>
                  <a:lnTo>
                    <a:pt x="2655" y="392"/>
                  </a:lnTo>
                  <a:lnTo>
                    <a:pt x="2669" y="399"/>
                  </a:lnTo>
                  <a:lnTo>
                    <a:pt x="2678" y="403"/>
                  </a:lnTo>
                  <a:lnTo>
                    <a:pt x="2680" y="401"/>
                  </a:lnTo>
                  <a:lnTo>
                    <a:pt x="2680" y="401"/>
                  </a:lnTo>
                  <a:lnTo>
                    <a:pt x="2680" y="399"/>
                  </a:lnTo>
                  <a:lnTo>
                    <a:pt x="2680" y="399"/>
                  </a:lnTo>
                  <a:lnTo>
                    <a:pt x="2681" y="396"/>
                  </a:lnTo>
                  <a:lnTo>
                    <a:pt x="2676" y="391"/>
                  </a:lnTo>
                  <a:lnTo>
                    <a:pt x="2673" y="387"/>
                  </a:lnTo>
                  <a:lnTo>
                    <a:pt x="2671" y="382"/>
                  </a:lnTo>
                  <a:lnTo>
                    <a:pt x="2667" y="377"/>
                  </a:lnTo>
                  <a:lnTo>
                    <a:pt x="2666" y="370"/>
                  </a:lnTo>
                  <a:lnTo>
                    <a:pt x="2650" y="370"/>
                  </a:lnTo>
                  <a:lnTo>
                    <a:pt x="2652" y="349"/>
                  </a:lnTo>
                  <a:lnTo>
                    <a:pt x="2648" y="333"/>
                  </a:lnTo>
                  <a:lnTo>
                    <a:pt x="2646" y="319"/>
                  </a:lnTo>
                  <a:lnTo>
                    <a:pt x="2643" y="300"/>
                  </a:lnTo>
                  <a:lnTo>
                    <a:pt x="2653" y="293"/>
                  </a:lnTo>
                  <a:lnTo>
                    <a:pt x="2660" y="284"/>
                  </a:lnTo>
                  <a:lnTo>
                    <a:pt x="2664" y="274"/>
                  </a:lnTo>
                  <a:lnTo>
                    <a:pt x="2667" y="261"/>
                  </a:lnTo>
                  <a:lnTo>
                    <a:pt x="2671" y="251"/>
                  </a:lnTo>
                  <a:lnTo>
                    <a:pt x="2676" y="240"/>
                  </a:lnTo>
                  <a:lnTo>
                    <a:pt x="2683" y="232"/>
                  </a:lnTo>
                  <a:lnTo>
                    <a:pt x="2692" y="226"/>
                  </a:lnTo>
                  <a:lnTo>
                    <a:pt x="2708" y="225"/>
                  </a:lnTo>
                  <a:lnTo>
                    <a:pt x="2727" y="226"/>
                  </a:lnTo>
                  <a:lnTo>
                    <a:pt x="2732" y="235"/>
                  </a:lnTo>
                  <a:lnTo>
                    <a:pt x="2739" y="242"/>
                  </a:lnTo>
                  <a:lnTo>
                    <a:pt x="2737" y="256"/>
                  </a:lnTo>
                  <a:lnTo>
                    <a:pt x="2734" y="270"/>
                  </a:lnTo>
                  <a:lnTo>
                    <a:pt x="2730" y="282"/>
                  </a:lnTo>
                  <a:lnTo>
                    <a:pt x="2729" y="293"/>
                  </a:lnTo>
                  <a:lnTo>
                    <a:pt x="2727" y="300"/>
                  </a:lnTo>
                  <a:lnTo>
                    <a:pt x="2730" y="309"/>
                  </a:lnTo>
                  <a:lnTo>
                    <a:pt x="2736" y="321"/>
                  </a:lnTo>
                  <a:lnTo>
                    <a:pt x="2739" y="335"/>
                  </a:lnTo>
                  <a:lnTo>
                    <a:pt x="2742" y="345"/>
                  </a:lnTo>
                  <a:lnTo>
                    <a:pt x="2742" y="357"/>
                  </a:lnTo>
                  <a:lnTo>
                    <a:pt x="2739" y="368"/>
                  </a:lnTo>
                  <a:lnTo>
                    <a:pt x="2736" y="377"/>
                  </a:lnTo>
                  <a:lnTo>
                    <a:pt x="2736" y="384"/>
                  </a:lnTo>
                  <a:lnTo>
                    <a:pt x="2737" y="389"/>
                  </a:lnTo>
                  <a:lnTo>
                    <a:pt x="2739" y="392"/>
                  </a:lnTo>
                  <a:lnTo>
                    <a:pt x="2742" y="396"/>
                  </a:lnTo>
                  <a:lnTo>
                    <a:pt x="2746" y="399"/>
                  </a:lnTo>
                  <a:lnTo>
                    <a:pt x="2748" y="405"/>
                  </a:lnTo>
                  <a:lnTo>
                    <a:pt x="2751" y="411"/>
                  </a:lnTo>
                  <a:lnTo>
                    <a:pt x="2746" y="422"/>
                  </a:lnTo>
                  <a:lnTo>
                    <a:pt x="2742" y="434"/>
                  </a:lnTo>
                  <a:lnTo>
                    <a:pt x="2742" y="450"/>
                  </a:lnTo>
                  <a:lnTo>
                    <a:pt x="2737" y="453"/>
                  </a:lnTo>
                  <a:lnTo>
                    <a:pt x="2734" y="457"/>
                  </a:lnTo>
                  <a:lnTo>
                    <a:pt x="2729" y="459"/>
                  </a:lnTo>
                  <a:lnTo>
                    <a:pt x="2723" y="462"/>
                  </a:lnTo>
                  <a:lnTo>
                    <a:pt x="2716" y="464"/>
                  </a:lnTo>
                  <a:lnTo>
                    <a:pt x="2716" y="469"/>
                  </a:lnTo>
                  <a:lnTo>
                    <a:pt x="2736" y="469"/>
                  </a:lnTo>
                  <a:lnTo>
                    <a:pt x="2737" y="467"/>
                  </a:lnTo>
                  <a:lnTo>
                    <a:pt x="2737" y="467"/>
                  </a:lnTo>
                  <a:lnTo>
                    <a:pt x="2739" y="466"/>
                  </a:lnTo>
                  <a:lnTo>
                    <a:pt x="2739" y="466"/>
                  </a:lnTo>
                  <a:lnTo>
                    <a:pt x="2742" y="464"/>
                  </a:lnTo>
                  <a:lnTo>
                    <a:pt x="2749" y="452"/>
                  </a:lnTo>
                  <a:lnTo>
                    <a:pt x="2756" y="438"/>
                  </a:lnTo>
                  <a:lnTo>
                    <a:pt x="2762" y="427"/>
                  </a:lnTo>
                  <a:lnTo>
                    <a:pt x="2765" y="410"/>
                  </a:lnTo>
                  <a:lnTo>
                    <a:pt x="2762" y="394"/>
                  </a:lnTo>
                  <a:lnTo>
                    <a:pt x="2760" y="378"/>
                  </a:lnTo>
                  <a:lnTo>
                    <a:pt x="2758" y="364"/>
                  </a:lnTo>
                  <a:lnTo>
                    <a:pt x="2777" y="364"/>
                  </a:lnTo>
                  <a:lnTo>
                    <a:pt x="2795" y="364"/>
                  </a:lnTo>
                  <a:lnTo>
                    <a:pt x="2812" y="370"/>
                  </a:lnTo>
                  <a:lnTo>
                    <a:pt x="2812" y="364"/>
                  </a:lnTo>
                  <a:lnTo>
                    <a:pt x="2795" y="357"/>
                  </a:lnTo>
                  <a:lnTo>
                    <a:pt x="2774" y="349"/>
                  </a:lnTo>
                  <a:lnTo>
                    <a:pt x="2755" y="342"/>
                  </a:lnTo>
                  <a:lnTo>
                    <a:pt x="2751" y="324"/>
                  </a:lnTo>
                  <a:lnTo>
                    <a:pt x="2746" y="312"/>
                  </a:lnTo>
                  <a:lnTo>
                    <a:pt x="2741" y="302"/>
                  </a:lnTo>
                  <a:lnTo>
                    <a:pt x="2736" y="288"/>
                  </a:lnTo>
                  <a:lnTo>
                    <a:pt x="2758" y="268"/>
                  </a:lnTo>
                  <a:lnTo>
                    <a:pt x="2758" y="235"/>
                  </a:lnTo>
                  <a:lnTo>
                    <a:pt x="2762" y="235"/>
                  </a:lnTo>
                  <a:lnTo>
                    <a:pt x="2765" y="235"/>
                  </a:lnTo>
                  <a:lnTo>
                    <a:pt x="2767" y="235"/>
                  </a:lnTo>
                  <a:lnTo>
                    <a:pt x="2767" y="237"/>
                  </a:lnTo>
                  <a:lnTo>
                    <a:pt x="2770" y="239"/>
                  </a:lnTo>
                  <a:lnTo>
                    <a:pt x="2774" y="249"/>
                  </a:lnTo>
                  <a:lnTo>
                    <a:pt x="2777" y="260"/>
                  </a:lnTo>
                  <a:lnTo>
                    <a:pt x="2784" y="268"/>
                  </a:lnTo>
                  <a:lnTo>
                    <a:pt x="2797" y="261"/>
                  </a:lnTo>
                  <a:lnTo>
                    <a:pt x="2812" y="258"/>
                  </a:lnTo>
                  <a:lnTo>
                    <a:pt x="2832" y="258"/>
                  </a:lnTo>
                  <a:lnTo>
                    <a:pt x="2842" y="272"/>
                  </a:lnTo>
                  <a:lnTo>
                    <a:pt x="2858" y="286"/>
                  </a:lnTo>
                  <a:lnTo>
                    <a:pt x="2873" y="296"/>
                  </a:lnTo>
                  <a:lnTo>
                    <a:pt x="2873" y="288"/>
                  </a:lnTo>
                  <a:lnTo>
                    <a:pt x="2861" y="275"/>
                  </a:lnTo>
                  <a:lnTo>
                    <a:pt x="2852" y="260"/>
                  </a:lnTo>
                  <a:lnTo>
                    <a:pt x="2847" y="240"/>
                  </a:lnTo>
                  <a:lnTo>
                    <a:pt x="2842" y="221"/>
                  </a:lnTo>
                  <a:lnTo>
                    <a:pt x="2838" y="200"/>
                  </a:lnTo>
                  <a:lnTo>
                    <a:pt x="2861" y="193"/>
                  </a:lnTo>
                  <a:lnTo>
                    <a:pt x="2886" y="188"/>
                  </a:lnTo>
                  <a:lnTo>
                    <a:pt x="2893" y="204"/>
                  </a:lnTo>
                  <a:lnTo>
                    <a:pt x="2896" y="204"/>
                  </a:lnTo>
                  <a:lnTo>
                    <a:pt x="2900" y="188"/>
                  </a:lnTo>
                  <a:lnTo>
                    <a:pt x="2903" y="171"/>
                  </a:lnTo>
                  <a:lnTo>
                    <a:pt x="2908" y="153"/>
                  </a:lnTo>
                  <a:lnTo>
                    <a:pt x="2924" y="144"/>
                  </a:lnTo>
                  <a:lnTo>
                    <a:pt x="2936" y="134"/>
                  </a:lnTo>
                  <a:lnTo>
                    <a:pt x="2950" y="123"/>
                  </a:lnTo>
                  <a:lnTo>
                    <a:pt x="2964" y="117"/>
                  </a:lnTo>
                  <a:lnTo>
                    <a:pt x="2980" y="111"/>
                  </a:lnTo>
                  <a:lnTo>
                    <a:pt x="3001" y="111"/>
                  </a:lnTo>
                  <a:lnTo>
                    <a:pt x="3003" y="104"/>
                  </a:lnTo>
                  <a:lnTo>
                    <a:pt x="3006" y="99"/>
                  </a:lnTo>
                  <a:lnTo>
                    <a:pt x="3008" y="94"/>
                  </a:lnTo>
                  <a:lnTo>
                    <a:pt x="3011" y="89"/>
                  </a:lnTo>
                  <a:lnTo>
                    <a:pt x="3022" y="89"/>
                  </a:lnTo>
                  <a:lnTo>
                    <a:pt x="3036" y="89"/>
                  </a:lnTo>
                  <a:lnTo>
                    <a:pt x="3050" y="89"/>
                  </a:lnTo>
                  <a:lnTo>
                    <a:pt x="3060" y="89"/>
                  </a:lnTo>
                  <a:lnTo>
                    <a:pt x="3065" y="89"/>
                  </a:lnTo>
                  <a:lnTo>
                    <a:pt x="3072" y="83"/>
                  </a:lnTo>
                  <a:lnTo>
                    <a:pt x="3079" y="78"/>
                  </a:lnTo>
                  <a:lnTo>
                    <a:pt x="3086" y="71"/>
                  </a:lnTo>
                  <a:lnTo>
                    <a:pt x="3092" y="66"/>
                  </a:lnTo>
                  <a:lnTo>
                    <a:pt x="3097" y="68"/>
                  </a:lnTo>
                  <a:lnTo>
                    <a:pt x="3100" y="68"/>
                  </a:lnTo>
                  <a:lnTo>
                    <a:pt x="3106" y="69"/>
                  </a:lnTo>
                  <a:lnTo>
                    <a:pt x="3111" y="69"/>
                  </a:lnTo>
                  <a:lnTo>
                    <a:pt x="3111" y="50"/>
                  </a:lnTo>
                  <a:lnTo>
                    <a:pt x="3126" y="43"/>
                  </a:lnTo>
                  <a:lnTo>
                    <a:pt x="3139" y="36"/>
                  </a:lnTo>
                  <a:lnTo>
                    <a:pt x="3151" y="27"/>
                  </a:lnTo>
                  <a:lnTo>
                    <a:pt x="3161" y="17"/>
                  </a:lnTo>
                  <a:lnTo>
                    <a:pt x="3165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4" name="Freeform 11">
              <a:extLst>
                <a:ext uri="{FF2B5EF4-FFF2-40B4-BE49-F238E27FC236}">
                  <a16:creationId xmlns:a16="http://schemas.microsoft.com/office/drawing/2014/main" id="{0A0E1EFD-DFA2-43D3-86F4-EC15E8D3D9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7088" y="1382713"/>
              <a:ext cx="4552950" cy="1549400"/>
            </a:xfrm>
            <a:custGeom>
              <a:avLst/>
              <a:gdLst>
                <a:gd name="T0" fmla="*/ 0 w 2868"/>
                <a:gd name="T1" fmla="*/ 276 h 976"/>
                <a:gd name="T2" fmla="*/ 1210 w 2868"/>
                <a:gd name="T3" fmla="*/ 237 h 976"/>
                <a:gd name="T4" fmla="*/ 1742 w 2868"/>
                <a:gd name="T5" fmla="*/ 276 h 976"/>
                <a:gd name="T6" fmla="*/ 2863 w 2868"/>
                <a:gd name="T7" fmla="*/ 190 h 976"/>
                <a:gd name="T8" fmla="*/ 2804 w 2868"/>
                <a:gd name="T9" fmla="*/ 223 h 976"/>
                <a:gd name="T10" fmla="*/ 194 w 2868"/>
                <a:gd name="T11" fmla="*/ 279 h 976"/>
                <a:gd name="T12" fmla="*/ 98 w 2868"/>
                <a:gd name="T13" fmla="*/ 202 h 976"/>
                <a:gd name="T14" fmla="*/ 138 w 2868"/>
                <a:gd name="T15" fmla="*/ 150 h 976"/>
                <a:gd name="T16" fmla="*/ 1685 w 2868"/>
                <a:gd name="T17" fmla="*/ 166 h 976"/>
                <a:gd name="T18" fmla="*/ 1631 w 2868"/>
                <a:gd name="T19" fmla="*/ 295 h 976"/>
                <a:gd name="T20" fmla="*/ 1620 w 2868"/>
                <a:gd name="T21" fmla="*/ 218 h 976"/>
                <a:gd name="T22" fmla="*/ 1569 w 2868"/>
                <a:gd name="T23" fmla="*/ 159 h 976"/>
                <a:gd name="T24" fmla="*/ 1632 w 2868"/>
                <a:gd name="T25" fmla="*/ 157 h 976"/>
                <a:gd name="T26" fmla="*/ 2615 w 2868"/>
                <a:gd name="T27" fmla="*/ 120 h 976"/>
                <a:gd name="T28" fmla="*/ 2090 w 2868"/>
                <a:gd name="T29" fmla="*/ 120 h 976"/>
                <a:gd name="T30" fmla="*/ 2739 w 2868"/>
                <a:gd name="T31" fmla="*/ 87 h 976"/>
                <a:gd name="T32" fmla="*/ 2765 w 2868"/>
                <a:gd name="T33" fmla="*/ 195 h 976"/>
                <a:gd name="T34" fmla="*/ 2704 w 2868"/>
                <a:gd name="T35" fmla="*/ 92 h 976"/>
                <a:gd name="T36" fmla="*/ 2158 w 2868"/>
                <a:gd name="T37" fmla="*/ 99 h 976"/>
                <a:gd name="T38" fmla="*/ 1786 w 2868"/>
                <a:gd name="T39" fmla="*/ 89 h 976"/>
                <a:gd name="T40" fmla="*/ 1681 w 2868"/>
                <a:gd name="T41" fmla="*/ 89 h 976"/>
                <a:gd name="T42" fmla="*/ 2186 w 2868"/>
                <a:gd name="T43" fmla="*/ 45 h 976"/>
                <a:gd name="T44" fmla="*/ 596 w 2868"/>
                <a:gd name="T45" fmla="*/ 92 h 976"/>
                <a:gd name="T46" fmla="*/ 384 w 2868"/>
                <a:gd name="T47" fmla="*/ 253 h 976"/>
                <a:gd name="T48" fmla="*/ 330 w 2868"/>
                <a:gd name="T49" fmla="*/ 316 h 976"/>
                <a:gd name="T50" fmla="*/ 321 w 2868"/>
                <a:gd name="T51" fmla="*/ 361 h 976"/>
                <a:gd name="T52" fmla="*/ 205 w 2868"/>
                <a:gd name="T53" fmla="*/ 335 h 976"/>
                <a:gd name="T54" fmla="*/ 253 w 2868"/>
                <a:gd name="T55" fmla="*/ 248 h 976"/>
                <a:gd name="T56" fmla="*/ 304 w 2868"/>
                <a:gd name="T57" fmla="*/ 197 h 976"/>
                <a:gd name="T58" fmla="*/ 311 w 2868"/>
                <a:gd name="T59" fmla="*/ 188 h 976"/>
                <a:gd name="T60" fmla="*/ 192 w 2868"/>
                <a:gd name="T61" fmla="*/ 168 h 976"/>
                <a:gd name="T62" fmla="*/ 161 w 2868"/>
                <a:gd name="T63" fmla="*/ 131 h 976"/>
                <a:gd name="T64" fmla="*/ 253 w 2868"/>
                <a:gd name="T65" fmla="*/ 92 h 976"/>
                <a:gd name="T66" fmla="*/ 323 w 2868"/>
                <a:gd name="T67" fmla="*/ 77 h 976"/>
                <a:gd name="T68" fmla="*/ 2107 w 2868"/>
                <a:gd name="T69" fmla="*/ 80 h 976"/>
                <a:gd name="T70" fmla="*/ 2090 w 2868"/>
                <a:gd name="T71" fmla="*/ 59 h 976"/>
                <a:gd name="T72" fmla="*/ 2147 w 2868"/>
                <a:gd name="T73" fmla="*/ 30 h 976"/>
                <a:gd name="T74" fmla="*/ 1048 w 2868"/>
                <a:gd name="T75" fmla="*/ 73 h 976"/>
                <a:gd name="T76" fmla="*/ 1076 w 2868"/>
                <a:gd name="T77" fmla="*/ 131 h 976"/>
                <a:gd name="T78" fmla="*/ 1294 w 2868"/>
                <a:gd name="T79" fmla="*/ 147 h 976"/>
                <a:gd name="T80" fmla="*/ 1196 w 2868"/>
                <a:gd name="T81" fmla="*/ 243 h 976"/>
                <a:gd name="T82" fmla="*/ 1224 w 2868"/>
                <a:gd name="T83" fmla="*/ 353 h 976"/>
                <a:gd name="T84" fmla="*/ 1198 w 2868"/>
                <a:gd name="T85" fmla="*/ 415 h 976"/>
                <a:gd name="T86" fmla="*/ 1192 w 2868"/>
                <a:gd name="T87" fmla="*/ 490 h 976"/>
                <a:gd name="T88" fmla="*/ 1140 w 2868"/>
                <a:gd name="T89" fmla="*/ 538 h 976"/>
                <a:gd name="T90" fmla="*/ 1091 w 2868"/>
                <a:gd name="T91" fmla="*/ 602 h 976"/>
                <a:gd name="T92" fmla="*/ 1048 w 2868"/>
                <a:gd name="T93" fmla="*/ 696 h 976"/>
                <a:gd name="T94" fmla="*/ 911 w 2868"/>
                <a:gd name="T95" fmla="*/ 784 h 976"/>
                <a:gd name="T96" fmla="*/ 861 w 2868"/>
                <a:gd name="T97" fmla="*/ 932 h 976"/>
                <a:gd name="T98" fmla="*/ 740 w 2868"/>
                <a:gd name="T99" fmla="*/ 862 h 976"/>
                <a:gd name="T100" fmla="*/ 714 w 2868"/>
                <a:gd name="T101" fmla="*/ 806 h 976"/>
                <a:gd name="T102" fmla="*/ 718 w 2868"/>
                <a:gd name="T103" fmla="*/ 641 h 976"/>
                <a:gd name="T104" fmla="*/ 672 w 2868"/>
                <a:gd name="T105" fmla="*/ 576 h 976"/>
                <a:gd name="T106" fmla="*/ 466 w 2868"/>
                <a:gd name="T107" fmla="*/ 374 h 976"/>
                <a:gd name="T108" fmla="*/ 447 w 2868"/>
                <a:gd name="T109" fmla="*/ 290 h 976"/>
                <a:gd name="T110" fmla="*/ 592 w 2868"/>
                <a:gd name="T111" fmla="*/ 140 h 976"/>
                <a:gd name="T112" fmla="*/ 711 w 2868"/>
                <a:gd name="T113" fmla="*/ 112 h 976"/>
                <a:gd name="T114" fmla="*/ 833 w 2868"/>
                <a:gd name="T115" fmla="*/ 80 h 976"/>
                <a:gd name="T116" fmla="*/ 896 w 2868"/>
                <a:gd name="T117" fmla="*/ 44 h 976"/>
                <a:gd name="T118" fmla="*/ 2706 w 2868"/>
                <a:gd name="T119" fmla="*/ 31 h 976"/>
                <a:gd name="T120" fmla="*/ 2641 w 2868"/>
                <a:gd name="T121" fmla="*/ 8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68" h="976">
                  <a:moveTo>
                    <a:pt x="7" y="243"/>
                  </a:moveTo>
                  <a:lnTo>
                    <a:pt x="25" y="248"/>
                  </a:lnTo>
                  <a:lnTo>
                    <a:pt x="37" y="257"/>
                  </a:lnTo>
                  <a:lnTo>
                    <a:pt x="47" y="265"/>
                  </a:lnTo>
                  <a:lnTo>
                    <a:pt x="58" y="276"/>
                  </a:lnTo>
                  <a:lnTo>
                    <a:pt x="68" y="284"/>
                  </a:lnTo>
                  <a:lnTo>
                    <a:pt x="68" y="281"/>
                  </a:lnTo>
                  <a:lnTo>
                    <a:pt x="74" y="281"/>
                  </a:lnTo>
                  <a:lnTo>
                    <a:pt x="74" y="284"/>
                  </a:lnTo>
                  <a:lnTo>
                    <a:pt x="75" y="288"/>
                  </a:lnTo>
                  <a:lnTo>
                    <a:pt x="79" y="293"/>
                  </a:lnTo>
                  <a:lnTo>
                    <a:pt x="81" y="300"/>
                  </a:lnTo>
                  <a:lnTo>
                    <a:pt x="74" y="300"/>
                  </a:lnTo>
                  <a:lnTo>
                    <a:pt x="70" y="300"/>
                  </a:lnTo>
                  <a:lnTo>
                    <a:pt x="70" y="302"/>
                  </a:lnTo>
                  <a:lnTo>
                    <a:pt x="68" y="302"/>
                  </a:lnTo>
                  <a:lnTo>
                    <a:pt x="65" y="302"/>
                  </a:lnTo>
                  <a:lnTo>
                    <a:pt x="61" y="304"/>
                  </a:lnTo>
                  <a:lnTo>
                    <a:pt x="47" y="293"/>
                  </a:lnTo>
                  <a:lnTo>
                    <a:pt x="33" y="288"/>
                  </a:lnTo>
                  <a:lnTo>
                    <a:pt x="16" y="284"/>
                  </a:lnTo>
                  <a:lnTo>
                    <a:pt x="0" y="276"/>
                  </a:lnTo>
                  <a:lnTo>
                    <a:pt x="6" y="271"/>
                  </a:lnTo>
                  <a:lnTo>
                    <a:pt x="7" y="265"/>
                  </a:lnTo>
                  <a:lnTo>
                    <a:pt x="6" y="260"/>
                  </a:lnTo>
                  <a:lnTo>
                    <a:pt x="6" y="253"/>
                  </a:lnTo>
                  <a:lnTo>
                    <a:pt x="7" y="243"/>
                  </a:lnTo>
                  <a:close/>
                  <a:moveTo>
                    <a:pt x="1222" y="236"/>
                  </a:moveTo>
                  <a:lnTo>
                    <a:pt x="1226" y="236"/>
                  </a:lnTo>
                  <a:lnTo>
                    <a:pt x="1229" y="237"/>
                  </a:lnTo>
                  <a:lnTo>
                    <a:pt x="1231" y="239"/>
                  </a:lnTo>
                  <a:lnTo>
                    <a:pt x="1233" y="241"/>
                  </a:lnTo>
                  <a:lnTo>
                    <a:pt x="1234" y="243"/>
                  </a:lnTo>
                  <a:lnTo>
                    <a:pt x="1234" y="244"/>
                  </a:lnTo>
                  <a:lnTo>
                    <a:pt x="1234" y="246"/>
                  </a:lnTo>
                  <a:lnTo>
                    <a:pt x="1236" y="250"/>
                  </a:lnTo>
                  <a:lnTo>
                    <a:pt x="1229" y="250"/>
                  </a:lnTo>
                  <a:lnTo>
                    <a:pt x="1226" y="251"/>
                  </a:lnTo>
                  <a:lnTo>
                    <a:pt x="1222" y="251"/>
                  </a:lnTo>
                  <a:lnTo>
                    <a:pt x="1219" y="253"/>
                  </a:lnTo>
                  <a:lnTo>
                    <a:pt x="1213" y="253"/>
                  </a:lnTo>
                  <a:lnTo>
                    <a:pt x="1213" y="250"/>
                  </a:lnTo>
                  <a:lnTo>
                    <a:pt x="1210" y="250"/>
                  </a:lnTo>
                  <a:lnTo>
                    <a:pt x="1210" y="237"/>
                  </a:lnTo>
                  <a:lnTo>
                    <a:pt x="1215" y="237"/>
                  </a:lnTo>
                  <a:lnTo>
                    <a:pt x="1220" y="236"/>
                  </a:lnTo>
                  <a:lnTo>
                    <a:pt x="1222" y="236"/>
                  </a:lnTo>
                  <a:close/>
                  <a:moveTo>
                    <a:pt x="61" y="227"/>
                  </a:moveTo>
                  <a:lnTo>
                    <a:pt x="77" y="227"/>
                  </a:lnTo>
                  <a:lnTo>
                    <a:pt x="77" y="230"/>
                  </a:lnTo>
                  <a:lnTo>
                    <a:pt x="74" y="230"/>
                  </a:lnTo>
                  <a:lnTo>
                    <a:pt x="70" y="230"/>
                  </a:lnTo>
                  <a:lnTo>
                    <a:pt x="68" y="232"/>
                  </a:lnTo>
                  <a:lnTo>
                    <a:pt x="67" y="232"/>
                  </a:lnTo>
                  <a:lnTo>
                    <a:pt x="67" y="232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1" y="227"/>
                  </a:lnTo>
                  <a:close/>
                  <a:moveTo>
                    <a:pt x="1716" y="202"/>
                  </a:moveTo>
                  <a:lnTo>
                    <a:pt x="1728" y="202"/>
                  </a:lnTo>
                  <a:lnTo>
                    <a:pt x="1732" y="216"/>
                  </a:lnTo>
                  <a:lnTo>
                    <a:pt x="1735" y="225"/>
                  </a:lnTo>
                  <a:lnTo>
                    <a:pt x="1742" y="229"/>
                  </a:lnTo>
                  <a:lnTo>
                    <a:pt x="1754" y="234"/>
                  </a:lnTo>
                  <a:lnTo>
                    <a:pt x="1749" y="255"/>
                  </a:lnTo>
                  <a:lnTo>
                    <a:pt x="1742" y="276"/>
                  </a:lnTo>
                  <a:lnTo>
                    <a:pt x="1732" y="291"/>
                  </a:lnTo>
                  <a:lnTo>
                    <a:pt x="1732" y="272"/>
                  </a:lnTo>
                  <a:lnTo>
                    <a:pt x="1709" y="272"/>
                  </a:lnTo>
                  <a:lnTo>
                    <a:pt x="1711" y="250"/>
                  </a:lnTo>
                  <a:lnTo>
                    <a:pt x="1713" y="229"/>
                  </a:lnTo>
                  <a:lnTo>
                    <a:pt x="1716" y="202"/>
                  </a:lnTo>
                  <a:close/>
                  <a:moveTo>
                    <a:pt x="2819" y="157"/>
                  </a:moveTo>
                  <a:lnTo>
                    <a:pt x="2823" y="157"/>
                  </a:lnTo>
                  <a:lnTo>
                    <a:pt x="2823" y="161"/>
                  </a:lnTo>
                  <a:lnTo>
                    <a:pt x="2824" y="166"/>
                  </a:lnTo>
                  <a:lnTo>
                    <a:pt x="2826" y="168"/>
                  </a:lnTo>
                  <a:lnTo>
                    <a:pt x="2828" y="171"/>
                  </a:lnTo>
                  <a:lnTo>
                    <a:pt x="2830" y="173"/>
                  </a:lnTo>
                  <a:lnTo>
                    <a:pt x="2833" y="176"/>
                  </a:lnTo>
                  <a:lnTo>
                    <a:pt x="2837" y="173"/>
                  </a:lnTo>
                  <a:lnTo>
                    <a:pt x="2838" y="169"/>
                  </a:lnTo>
                  <a:lnTo>
                    <a:pt x="2840" y="168"/>
                  </a:lnTo>
                  <a:lnTo>
                    <a:pt x="2844" y="168"/>
                  </a:lnTo>
                  <a:lnTo>
                    <a:pt x="2849" y="166"/>
                  </a:lnTo>
                  <a:lnTo>
                    <a:pt x="2852" y="176"/>
                  </a:lnTo>
                  <a:lnTo>
                    <a:pt x="2858" y="183"/>
                  </a:lnTo>
                  <a:lnTo>
                    <a:pt x="2863" y="190"/>
                  </a:lnTo>
                  <a:lnTo>
                    <a:pt x="2866" y="199"/>
                  </a:lnTo>
                  <a:lnTo>
                    <a:pt x="2868" y="211"/>
                  </a:lnTo>
                  <a:lnTo>
                    <a:pt x="2868" y="213"/>
                  </a:lnTo>
                  <a:lnTo>
                    <a:pt x="2866" y="215"/>
                  </a:lnTo>
                  <a:lnTo>
                    <a:pt x="2866" y="216"/>
                  </a:lnTo>
                  <a:lnTo>
                    <a:pt x="2866" y="218"/>
                  </a:lnTo>
                  <a:lnTo>
                    <a:pt x="2866" y="220"/>
                  </a:lnTo>
                  <a:lnTo>
                    <a:pt x="2865" y="223"/>
                  </a:lnTo>
                  <a:lnTo>
                    <a:pt x="2854" y="230"/>
                  </a:lnTo>
                  <a:lnTo>
                    <a:pt x="2838" y="237"/>
                  </a:lnTo>
                  <a:lnTo>
                    <a:pt x="2819" y="241"/>
                  </a:lnTo>
                  <a:lnTo>
                    <a:pt x="2800" y="244"/>
                  </a:lnTo>
                  <a:lnTo>
                    <a:pt x="2784" y="246"/>
                  </a:lnTo>
                  <a:lnTo>
                    <a:pt x="2786" y="237"/>
                  </a:lnTo>
                  <a:lnTo>
                    <a:pt x="2788" y="234"/>
                  </a:lnTo>
                  <a:lnTo>
                    <a:pt x="2790" y="230"/>
                  </a:lnTo>
                  <a:lnTo>
                    <a:pt x="2791" y="229"/>
                  </a:lnTo>
                  <a:lnTo>
                    <a:pt x="2793" y="229"/>
                  </a:lnTo>
                  <a:lnTo>
                    <a:pt x="2797" y="227"/>
                  </a:lnTo>
                  <a:lnTo>
                    <a:pt x="2798" y="227"/>
                  </a:lnTo>
                  <a:lnTo>
                    <a:pt x="2800" y="225"/>
                  </a:lnTo>
                  <a:lnTo>
                    <a:pt x="2804" y="223"/>
                  </a:lnTo>
                  <a:lnTo>
                    <a:pt x="2809" y="209"/>
                  </a:lnTo>
                  <a:lnTo>
                    <a:pt x="2809" y="195"/>
                  </a:lnTo>
                  <a:lnTo>
                    <a:pt x="2807" y="182"/>
                  </a:lnTo>
                  <a:lnTo>
                    <a:pt x="2810" y="171"/>
                  </a:lnTo>
                  <a:lnTo>
                    <a:pt x="2819" y="161"/>
                  </a:lnTo>
                  <a:lnTo>
                    <a:pt x="2819" y="157"/>
                  </a:lnTo>
                  <a:close/>
                  <a:moveTo>
                    <a:pt x="142" y="150"/>
                  </a:moveTo>
                  <a:lnTo>
                    <a:pt x="161" y="171"/>
                  </a:lnTo>
                  <a:lnTo>
                    <a:pt x="185" y="187"/>
                  </a:lnTo>
                  <a:lnTo>
                    <a:pt x="215" y="199"/>
                  </a:lnTo>
                  <a:lnTo>
                    <a:pt x="217" y="216"/>
                  </a:lnTo>
                  <a:lnTo>
                    <a:pt x="222" y="229"/>
                  </a:lnTo>
                  <a:lnTo>
                    <a:pt x="227" y="236"/>
                  </a:lnTo>
                  <a:lnTo>
                    <a:pt x="234" y="243"/>
                  </a:lnTo>
                  <a:lnTo>
                    <a:pt x="241" y="253"/>
                  </a:lnTo>
                  <a:lnTo>
                    <a:pt x="229" y="255"/>
                  </a:lnTo>
                  <a:lnTo>
                    <a:pt x="217" y="257"/>
                  </a:lnTo>
                  <a:lnTo>
                    <a:pt x="206" y="262"/>
                  </a:lnTo>
                  <a:lnTo>
                    <a:pt x="199" y="269"/>
                  </a:lnTo>
                  <a:lnTo>
                    <a:pt x="198" y="272"/>
                  </a:lnTo>
                  <a:lnTo>
                    <a:pt x="196" y="276"/>
                  </a:lnTo>
                  <a:lnTo>
                    <a:pt x="194" y="279"/>
                  </a:lnTo>
                  <a:lnTo>
                    <a:pt x="192" y="281"/>
                  </a:lnTo>
                  <a:lnTo>
                    <a:pt x="189" y="284"/>
                  </a:lnTo>
                  <a:lnTo>
                    <a:pt x="178" y="286"/>
                  </a:lnTo>
                  <a:lnTo>
                    <a:pt x="163" y="288"/>
                  </a:lnTo>
                  <a:lnTo>
                    <a:pt x="145" y="286"/>
                  </a:lnTo>
                  <a:lnTo>
                    <a:pt x="131" y="284"/>
                  </a:lnTo>
                  <a:lnTo>
                    <a:pt x="128" y="274"/>
                  </a:lnTo>
                  <a:lnTo>
                    <a:pt x="126" y="267"/>
                  </a:lnTo>
                  <a:lnTo>
                    <a:pt x="124" y="262"/>
                  </a:lnTo>
                  <a:lnTo>
                    <a:pt x="119" y="253"/>
                  </a:lnTo>
                  <a:lnTo>
                    <a:pt x="142" y="246"/>
                  </a:lnTo>
                  <a:lnTo>
                    <a:pt x="142" y="243"/>
                  </a:lnTo>
                  <a:lnTo>
                    <a:pt x="124" y="241"/>
                  </a:lnTo>
                  <a:lnTo>
                    <a:pt x="112" y="237"/>
                  </a:lnTo>
                  <a:lnTo>
                    <a:pt x="103" y="230"/>
                  </a:lnTo>
                  <a:lnTo>
                    <a:pt x="102" y="225"/>
                  </a:lnTo>
                  <a:lnTo>
                    <a:pt x="98" y="220"/>
                  </a:lnTo>
                  <a:lnTo>
                    <a:pt x="96" y="215"/>
                  </a:lnTo>
                  <a:lnTo>
                    <a:pt x="96" y="209"/>
                  </a:lnTo>
                  <a:lnTo>
                    <a:pt x="96" y="206"/>
                  </a:lnTo>
                  <a:lnTo>
                    <a:pt x="96" y="202"/>
                  </a:lnTo>
                  <a:lnTo>
                    <a:pt x="98" y="202"/>
                  </a:lnTo>
                  <a:lnTo>
                    <a:pt x="100" y="201"/>
                  </a:lnTo>
                  <a:lnTo>
                    <a:pt x="102" y="201"/>
                  </a:lnTo>
                  <a:lnTo>
                    <a:pt x="103" y="201"/>
                  </a:lnTo>
                  <a:lnTo>
                    <a:pt x="107" y="199"/>
                  </a:lnTo>
                  <a:lnTo>
                    <a:pt x="109" y="194"/>
                  </a:lnTo>
                  <a:lnTo>
                    <a:pt x="109" y="188"/>
                  </a:lnTo>
                  <a:lnTo>
                    <a:pt x="109" y="185"/>
                  </a:lnTo>
                  <a:lnTo>
                    <a:pt x="110" y="183"/>
                  </a:lnTo>
                  <a:lnTo>
                    <a:pt x="112" y="180"/>
                  </a:lnTo>
                  <a:lnTo>
                    <a:pt x="114" y="180"/>
                  </a:lnTo>
                  <a:lnTo>
                    <a:pt x="116" y="178"/>
                  </a:lnTo>
                  <a:lnTo>
                    <a:pt x="117" y="178"/>
                  </a:lnTo>
                  <a:lnTo>
                    <a:pt x="119" y="178"/>
                  </a:lnTo>
                  <a:lnTo>
                    <a:pt x="122" y="176"/>
                  </a:lnTo>
                  <a:lnTo>
                    <a:pt x="124" y="169"/>
                  </a:lnTo>
                  <a:lnTo>
                    <a:pt x="126" y="164"/>
                  </a:lnTo>
                  <a:lnTo>
                    <a:pt x="128" y="159"/>
                  </a:lnTo>
                  <a:lnTo>
                    <a:pt x="131" y="154"/>
                  </a:lnTo>
                  <a:lnTo>
                    <a:pt x="133" y="152"/>
                  </a:lnTo>
                  <a:lnTo>
                    <a:pt x="135" y="152"/>
                  </a:lnTo>
                  <a:lnTo>
                    <a:pt x="136" y="150"/>
                  </a:lnTo>
                  <a:lnTo>
                    <a:pt x="138" y="150"/>
                  </a:lnTo>
                  <a:lnTo>
                    <a:pt x="142" y="150"/>
                  </a:lnTo>
                  <a:close/>
                  <a:moveTo>
                    <a:pt x="1172" y="131"/>
                  </a:moveTo>
                  <a:lnTo>
                    <a:pt x="1177" y="133"/>
                  </a:lnTo>
                  <a:lnTo>
                    <a:pt x="1182" y="134"/>
                  </a:lnTo>
                  <a:lnTo>
                    <a:pt x="1185" y="136"/>
                  </a:lnTo>
                  <a:lnTo>
                    <a:pt x="1191" y="138"/>
                  </a:lnTo>
                  <a:lnTo>
                    <a:pt x="1191" y="143"/>
                  </a:lnTo>
                  <a:lnTo>
                    <a:pt x="1192" y="147"/>
                  </a:lnTo>
                  <a:lnTo>
                    <a:pt x="1192" y="150"/>
                  </a:lnTo>
                  <a:lnTo>
                    <a:pt x="1194" y="154"/>
                  </a:lnTo>
                  <a:lnTo>
                    <a:pt x="1182" y="154"/>
                  </a:lnTo>
                  <a:lnTo>
                    <a:pt x="1180" y="150"/>
                  </a:lnTo>
                  <a:lnTo>
                    <a:pt x="1178" y="147"/>
                  </a:lnTo>
                  <a:lnTo>
                    <a:pt x="1175" y="143"/>
                  </a:lnTo>
                  <a:lnTo>
                    <a:pt x="1173" y="141"/>
                  </a:lnTo>
                  <a:lnTo>
                    <a:pt x="1173" y="136"/>
                  </a:lnTo>
                  <a:lnTo>
                    <a:pt x="1172" y="131"/>
                  </a:lnTo>
                  <a:close/>
                  <a:moveTo>
                    <a:pt x="1658" y="108"/>
                  </a:moveTo>
                  <a:lnTo>
                    <a:pt x="1664" y="117"/>
                  </a:lnTo>
                  <a:lnTo>
                    <a:pt x="1669" y="134"/>
                  </a:lnTo>
                  <a:lnTo>
                    <a:pt x="1676" y="150"/>
                  </a:lnTo>
                  <a:lnTo>
                    <a:pt x="1685" y="166"/>
                  </a:lnTo>
                  <a:lnTo>
                    <a:pt x="1690" y="173"/>
                  </a:lnTo>
                  <a:lnTo>
                    <a:pt x="1693" y="169"/>
                  </a:lnTo>
                  <a:lnTo>
                    <a:pt x="1695" y="168"/>
                  </a:lnTo>
                  <a:lnTo>
                    <a:pt x="1699" y="168"/>
                  </a:lnTo>
                  <a:lnTo>
                    <a:pt x="1702" y="166"/>
                  </a:lnTo>
                  <a:lnTo>
                    <a:pt x="1709" y="166"/>
                  </a:lnTo>
                  <a:lnTo>
                    <a:pt x="1709" y="169"/>
                  </a:lnTo>
                  <a:lnTo>
                    <a:pt x="1713" y="169"/>
                  </a:lnTo>
                  <a:lnTo>
                    <a:pt x="1713" y="180"/>
                  </a:lnTo>
                  <a:lnTo>
                    <a:pt x="1686" y="183"/>
                  </a:lnTo>
                  <a:lnTo>
                    <a:pt x="1683" y="211"/>
                  </a:lnTo>
                  <a:lnTo>
                    <a:pt x="1674" y="234"/>
                  </a:lnTo>
                  <a:lnTo>
                    <a:pt x="1667" y="257"/>
                  </a:lnTo>
                  <a:lnTo>
                    <a:pt x="1664" y="276"/>
                  </a:lnTo>
                  <a:lnTo>
                    <a:pt x="1662" y="295"/>
                  </a:lnTo>
                  <a:lnTo>
                    <a:pt x="1662" y="311"/>
                  </a:lnTo>
                  <a:lnTo>
                    <a:pt x="1658" y="326"/>
                  </a:lnTo>
                  <a:lnTo>
                    <a:pt x="1655" y="326"/>
                  </a:lnTo>
                  <a:lnTo>
                    <a:pt x="1655" y="323"/>
                  </a:lnTo>
                  <a:lnTo>
                    <a:pt x="1650" y="316"/>
                  </a:lnTo>
                  <a:lnTo>
                    <a:pt x="1641" y="307"/>
                  </a:lnTo>
                  <a:lnTo>
                    <a:pt x="1631" y="295"/>
                  </a:lnTo>
                  <a:lnTo>
                    <a:pt x="1622" y="283"/>
                  </a:lnTo>
                  <a:lnTo>
                    <a:pt x="1615" y="271"/>
                  </a:lnTo>
                  <a:lnTo>
                    <a:pt x="1611" y="260"/>
                  </a:lnTo>
                  <a:lnTo>
                    <a:pt x="1613" y="253"/>
                  </a:lnTo>
                  <a:lnTo>
                    <a:pt x="1617" y="251"/>
                  </a:lnTo>
                  <a:lnTo>
                    <a:pt x="1620" y="251"/>
                  </a:lnTo>
                  <a:lnTo>
                    <a:pt x="1622" y="251"/>
                  </a:lnTo>
                  <a:lnTo>
                    <a:pt x="1624" y="251"/>
                  </a:lnTo>
                  <a:lnTo>
                    <a:pt x="1625" y="251"/>
                  </a:lnTo>
                  <a:lnTo>
                    <a:pt x="1627" y="251"/>
                  </a:lnTo>
                  <a:lnTo>
                    <a:pt x="1629" y="250"/>
                  </a:lnTo>
                  <a:lnTo>
                    <a:pt x="1632" y="246"/>
                  </a:lnTo>
                  <a:lnTo>
                    <a:pt x="1629" y="246"/>
                  </a:lnTo>
                  <a:lnTo>
                    <a:pt x="1629" y="243"/>
                  </a:lnTo>
                  <a:lnTo>
                    <a:pt x="1613" y="241"/>
                  </a:lnTo>
                  <a:lnTo>
                    <a:pt x="1604" y="236"/>
                  </a:lnTo>
                  <a:lnTo>
                    <a:pt x="1597" y="227"/>
                  </a:lnTo>
                  <a:lnTo>
                    <a:pt x="1604" y="225"/>
                  </a:lnTo>
                  <a:lnTo>
                    <a:pt x="1610" y="223"/>
                  </a:lnTo>
                  <a:lnTo>
                    <a:pt x="1613" y="222"/>
                  </a:lnTo>
                  <a:lnTo>
                    <a:pt x="1617" y="220"/>
                  </a:lnTo>
                  <a:lnTo>
                    <a:pt x="1620" y="218"/>
                  </a:lnTo>
                  <a:lnTo>
                    <a:pt x="1624" y="215"/>
                  </a:lnTo>
                  <a:lnTo>
                    <a:pt x="1624" y="211"/>
                  </a:lnTo>
                  <a:lnTo>
                    <a:pt x="1610" y="211"/>
                  </a:lnTo>
                  <a:lnTo>
                    <a:pt x="1606" y="213"/>
                  </a:lnTo>
                  <a:lnTo>
                    <a:pt x="1603" y="213"/>
                  </a:lnTo>
                  <a:lnTo>
                    <a:pt x="1599" y="215"/>
                  </a:lnTo>
                  <a:lnTo>
                    <a:pt x="1594" y="215"/>
                  </a:lnTo>
                  <a:lnTo>
                    <a:pt x="1585" y="199"/>
                  </a:lnTo>
                  <a:lnTo>
                    <a:pt x="1575" y="183"/>
                  </a:lnTo>
                  <a:lnTo>
                    <a:pt x="1576" y="178"/>
                  </a:lnTo>
                  <a:lnTo>
                    <a:pt x="1576" y="175"/>
                  </a:lnTo>
                  <a:lnTo>
                    <a:pt x="1578" y="173"/>
                  </a:lnTo>
                  <a:lnTo>
                    <a:pt x="1580" y="169"/>
                  </a:lnTo>
                  <a:lnTo>
                    <a:pt x="1580" y="166"/>
                  </a:lnTo>
                  <a:lnTo>
                    <a:pt x="1582" y="161"/>
                  </a:lnTo>
                  <a:lnTo>
                    <a:pt x="1578" y="161"/>
                  </a:lnTo>
                  <a:lnTo>
                    <a:pt x="1578" y="157"/>
                  </a:lnTo>
                  <a:lnTo>
                    <a:pt x="1575" y="159"/>
                  </a:lnTo>
                  <a:lnTo>
                    <a:pt x="1573" y="159"/>
                  </a:lnTo>
                  <a:lnTo>
                    <a:pt x="1571" y="159"/>
                  </a:lnTo>
                  <a:lnTo>
                    <a:pt x="1571" y="159"/>
                  </a:lnTo>
                  <a:lnTo>
                    <a:pt x="1569" y="159"/>
                  </a:lnTo>
                  <a:lnTo>
                    <a:pt x="1569" y="157"/>
                  </a:lnTo>
                  <a:lnTo>
                    <a:pt x="1566" y="154"/>
                  </a:lnTo>
                  <a:lnTo>
                    <a:pt x="1564" y="150"/>
                  </a:lnTo>
                  <a:lnTo>
                    <a:pt x="1562" y="147"/>
                  </a:lnTo>
                  <a:lnTo>
                    <a:pt x="1561" y="145"/>
                  </a:lnTo>
                  <a:lnTo>
                    <a:pt x="1561" y="140"/>
                  </a:lnTo>
                  <a:lnTo>
                    <a:pt x="1559" y="134"/>
                  </a:lnTo>
                  <a:lnTo>
                    <a:pt x="1578" y="122"/>
                  </a:lnTo>
                  <a:lnTo>
                    <a:pt x="1597" y="112"/>
                  </a:lnTo>
                  <a:lnTo>
                    <a:pt x="1599" y="117"/>
                  </a:lnTo>
                  <a:lnTo>
                    <a:pt x="1601" y="122"/>
                  </a:lnTo>
                  <a:lnTo>
                    <a:pt x="1603" y="124"/>
                  </a:lnTo>
                  <a:lnTo>
                    <a:pt x="1606" y="126"/>
                  </a:lnTo>
                  <a:lnTo>
                    <a:pt x="1608" y="126"/>
                  </a:lnTo>
                  <a:lnTo>
                    <a:pt x="1610" y="127"/>
                  </a:lnTo>
                  <a:lnTo>
                    <a:pt x="1613" y="129"/>
                  </a:lnTo>
                  <a:lnTo>
                    <a:pt x="1617" y="131"/>
                  </a:lnTo>
                  <a:lnTo>
                    <a:pt x="1620" y="141"/>
                  </a:lnTo>
                  <a:lnTo>
                    <a:pt x="1622" y="154"/>
                  </a:lnTo>
                  <a:lnTo>
                    <a:pt x="1624" y="166"/>
                  </a:lnTo>
                  <a:lnTo>
                    <a:pt x="1632" y="166"/>
                  </a:lnTo>
                  <a:lnTo>
                    <a:pt x="1632" y="157"/>
                  </a:lnTo>
                  <a:lnTo>
                    <a:pt x="1629" y="147"/>
                  </a:lnTo>
                  <a:lnTo>
                    <a:pt x="1629" y="134"/>
                  </a:lnTo>
                  <a:lnTo>
                    <a:pt x="1632" y="122"/>
                  </a:lnTo>
                  <a:lnTo>
                    <a:pt x="1636" y="112"/>
                  </a:lnTo>
                  <a:lnTo>
                    <a:pt x="1658" y="108"/>
                  </a:lnTo>
                  <a:close/>
                  <a:moveTo>
                    <a:pt x="2641" y="99"/>
                  </a:moveTo>
                  <a:lnTo>
                    <a:pt x="2646" y="103"/>
                  </a:lnTo>
                  <a:lnTo>
                    <a:pt x="2650" y="106"/>
                  </a:lnTo>
                  <a:lnTo>
                    <a:pt x="2655" y="106"/>
                  </a:lnTo>
                  <a:lnTo>
                    <a:pt x="2660" y="106"/>
                  </a:lnTo>
                  <a:lnTo>
                    <a:pt x="2669" y="108"/>
                  </a:lnTo>
                  <a:lnTo>
                    <a:pt x="2667" y="112"/>
                  </a:lnTo>
                  <a:lnTo>
                    <a:pt x="2667" y="113"/>
                  </a:lnTo>
                  <a:lnTo>
                    <a:pt x="2667" y="115"/>
                  </a:lnTo>
                  <a:lnTo>
                    <a:pt x="2666" y="117"/>
                  </a:lnTo>
                  <a:lnTo>
                    <a:pt x="2666" y="119"/>
                  </a:lnTo>
                  <a:lnTo>
                    <a:pt x="2653" y="126"/>
                  </a:lnTo>
                  <a:lnTo>
                    <a:pt x="2636" y="129"/>
                  </a:lnTo>
                  <a:lnTo>
                    <a:pt x="2618" y="131"/>
                  </a:lnTo>
                  <a:lnTo>
                    <a:pt x="2617" y="127"/>
                  </a:lnTo>
                  <a:lnTo>
                    <a:pt x="2617" y="124"/>
                  </a:lnTo>
                  <a:lnTo>
                    <a:pt x="2615" y="120"/>
                  </a:lnTo>
                  <a:lnTo>
                    <a:pt x="2615" y="115"/>
                  </a:lnTo>
                  <a:lnTo>
                    <a:pt x="2620" y="112"/>
                  </a:lnTo>
                  <a:lnTo>
                    <a:pt x="2624" y="108"/>
                  </a:lnTo>
                  <a:lnTo>
                    <a:pt x="2627" y="106"/>
                  </a:lnTo>
                  <a:lnTo>
                    <a:pt x="2631" y="103"/>
                  </a:lnTo>
                  <a:lnTo>
                    <a:pt x="2634" y="101"/>
                  </a:lnTo>
                  <a:lnTo>
                    <a:pt x="2641" y="99"/>
                  </a:lnTo>
                  <a:close/>
                  <a:moveTo>
                    <a:pt x="2104" y="99"/>
                  </a:moveTo>
                  <a:lnTo>
                    <a:pt x="2118" y="101"/>
                  </a:lnTo>
                  <a:lnTo>
                    <a:pt x="2128" y="106"/>
                  </a:lnTo>
                  <a:lnTo>
                    <a:pt x="2138" y="112"/>
                  </a:lnTo>
                  <a:lnTo>
                    <a:pt x="2135" y="115"/>
                  </a:lnTo>
                  <a:lnTo>
                    <a:pt x="2133" y="120"/>
                  </a:lnTo>
                  <a:lnTo>
                    <a:pt x="2130" y="122"/>
                  </a:lnTo>
                  <a:lnTo>
                    <a:pt x="2125" y="124"/>
                  </a:lnTo>
                  <a:lnTo>
                    <a:pt x="2119" y="126"/>
                  </a:lnTo>
                  <a:lnTo>
                    <a:pt x="2112" y="126"/>
                  </a:lnTo>
                  <a:lnTo>
                    <a:pt x="2107" y="129"/>
                  </a:lnTo>
                  <a:lnTo>
                    <a:pt x="2102" y="129"/>
                  </a:lnTo>
                  <a:lnTo>
                    <a:pt x="2097" y="131"/>
                  </a:lnTo>
                  <a:lnTo>
                    <a:pt x="2090" y="131"/>
                  </a:lnTo>
                  <a:lnTo>
                    <a:pt x="2090" y="120"/>
                  </a:lnTo>
                  <a:lnTo>
                    <a:pt x="2091" y="113"/>
                  </a:lnTo>
                  <a:lnTo>
                    <a:pt x="2098" y="108"/>
                  </a:lnTo>
                  <a:lnTo>
                    <a:pt x="2104" y="99"/>
                  </a:lnTo>
                  <a:close/>
                  <a:moveTo>
                    <a:pt x="765" y="99"/>
                  </a:moveTo>
                  <a:lnTo>
                    <a:pt x="779" y="99"/>
                  </a:lnTo>
                  <a:lnTo>
                    <a:pt x="782" y="108"/>
                  </a:lnTo>
                  <a:lnTo>
                    <a:pt x="786" y="113"/>
                  </a:lnTo>
                  <a:lnTo>
                    <a:pt x="789" y="120"/>
                  </a:lnTo>
                  <a:lnTo>
                    <a:pt x="791" y="131"/>
                  </a:lnTo>
                  <a:lnTo>
                    <a:pt x="788" y="131"/>
                  </a:lnTo>
                  <a:lnTo>
                    <a:pt x="777" y="124"/>
                  </a:lnTo>
                  <a:lnTo>
                    <a:pt x="770" y="117"/>
                  </a:lnTo>
                  <a:lnTo>
                    <a:pt x="765" y="110"/>
                  </a:lnTo>
                  <a:lnTo>
                    <a:pt x="765" y="99"/>
                  </a:lnTo>
                  <a:close/>
                  <a:moveTo>
                    <a:pt x="2734" y="77"/>
                  </a:moveTo>
                  <a:lnTo>
                    <a:pt x="2737" y="77"/>
                  </a:lnTo>
                  <a:lnTo>
                    <a:pt x="2741" y="79"/>
                  </a:lnTo>
                  <a:lnTo>
                    <a:pt x="2742" y="79"/>
                  </a:lnTo>
                  <a:lnTo>
                    <a:pt x="2744" y="79"/>
                  </a:lnTo>
                  <a:lnTo>
                    <a:pt x="2746" y="80"/>
                  </a:lnTo>
                  <a:lnTo>
                    <a:pt x="2742" y="84"/>
                  </a:lnTo>
                  <a:lnTo>
                    <a:pt x="2739" y="87"/>
                  </a:lnTo>
                  <a:lnTo>
                    <a:pt x="2737" y="92"/>
                  </a:lnTo>
                  <a:lnTo>
                    <a:pt x="2735" y="96"/>
                  </a:lnTo>
                  <a:lnTo>
                    <a:pt x="2734" y="103"/>
                  </a:lnTo>
                  <a:lnTo>
                    <a:pt x="2737" y="103"/>
                  </a:lnTo>
                  <a:lnTo>
                    <a:pt x="2741" y="98"/>
                  </a:lnTo>
                  <a:lnTo>
                    <a:pt x="2744" y="94"/>
                  </a:lnTo>
                  <a:lnTo>
                    <a:pt x="2748" y="91"/>
                  </a:lnTo>
                  <a:lnTo>
                    <a:pt x="2753" y="89"/>
                  </a:lnTo>
                  <a:lnTo>
                    <a:pt x="2763" y="99"/>
                  </a:lnTo>
                  <a:lnTo>
                    <a:pt x="2776" y="108"/>
                  </a:lnTo>
                  <a:lnTo>
                    <a:pt x="2784" y="115"/>
                  </a:lnTo>
                  <a:lnTo>
                    <a:pt x="2784" y="138"/>
                  </a:lnTo>
                  <a:lnTo>
                    <a:pt x="2790" y="143"/>
                  </a:lnTo>
                  <a:lnTo>
                    <a:pt x="2795" y="147"/>
                  </a:lnTo>
                  <a:lnTo>
                    <a:pt x="2800" y="148"/>
                  </a:lnTo>
                  <a:lnTo>
                    <a:pt x="2804" y="155"/>
                  </a:lnTo>
                  <a:lnTo>
                    <a:pt x="2807" y="169"/>
                  </a:lnTo>
                  <a:lnTo>
                    <a:pt x="2800" y="178"/>
                  </a:lnTo>
                  <a:lnTo>
                    <a:pt x="2797" y="187"/>
                  </a:lnTo>
                  <a:lnTo>
                    <a:pt x="2790" y="192"/>
                  </a:lnTo>
                  <a:lnTo>
                    <a:pt x="2781" y="194"/>
                  </a:lnTo>
                  <a:lnTo>
                    <a:pt x="2765" y="195"/>
                  </a:lnTo>
                  <a:lnTo>
                    <a:pt x="2753" y="185"/>
                  </a:lnTo>
                  <a:lnTo>
                    <a:pt x="2735" y="176"/>
                  </a:lnTo>
                  <a:lnTo>
                    <a:pt x="2716" y="171"/>
                  </a:lnTo>
                  <a:lnTo>
                    <a:pt x="2697" y="164"/>
                  </a:lnTo>
                  <a:lnTo>
                    <a:pt x="2680" y="157"/>
                  </a:lnTo>
                  <a:lnTo>
                    <a:pt x="2669" y="147"/>
                  </a:lnTo>
                  <a:lnTo>
                    <a:pt x="2676" y="143"/>
                  </a:lnTo>
                  <a:lnTo>
                    <a:pt x="2681" y="140"/>
                  </a:lnTo>
                  <a:lnTo>
                    <a:pt x="2685" y="136"/>
                  </a:lnTo>
                  <a:lnTo>
                    <a:pt x="2687" y="131"/>
                  </a:lnTo>
                  <a:lnTo>
                    <a:pt x="2688" y="122"/>
                  </a:lnTo>
                  <a:lnTo>
                    <a:pt x="2687" y="119"/>
                  </a:lnTo>
                  <a:lnTo>
                    <a:pt x="2685" y="113"/>
                  </a:lnTo>
                  <a:lnTo>
                    <a:pt x="2685" y="106"/>
                  </a:lnTo>
                  <a:lnTo>
                    <a:pt x="2685" y="99"/>
                  </a:lnTo>
                  <a:lnTo>
                    <a:pt x="2685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8" y="96"/>
                  </a:lnTo>
                  <a:lnTo>
                    <a:pt x="2704" y="92"/>
                  </a:lnTo>
                  <a:lnTo>
                    <a:pt x="2721" y="84"/>
                  </a:lnTo>
                  <a:lnTo>
                    <a:pt x="2734" y="77"/>
                  </a:lnTo>
                  <a:close/>
                  <a:moveTo>
                    <a:pt x="2512" y="73"/>
                  </a:moveTo>
                  <a:lnTo>
                    <a:pt x="2522" y="73"/>
                  </a:lnTo>
                  <a:lnTo>
                    <a:pt x="2536" y="87"/>
                  </a:lnTo>
                  <a:lnTo>
                    <a:pt x="2554" y="99"/>
                  </a:lnTo>
                  <a:lnTo>
                    <a:pt x="2554" y="103"/>
                  </a:lnTo>
                  <a:lnTo>
                    <a:pt x="2550" y="103"/>
                  </a:lnTo>
                  <a:lnTo>
                    <a:pt x="2550" y="108"/>
                  </a:lnTo>
                  <a:lnTo>
                    <a:pt x="2533" y="99"/>
                  </a:lnTo>
                  <a:lnTo>
                    <a:pt x="2521" y="87"/>
                  </a:lnTo>
                  <a:lnTo>
                    <a:pt x="2512" y="73"/>
                  </a:lnTo>
                  <a:close/>
                  <a:moveTo>
                    <a:pt x="2161" y="68"/>
                  </a:moveTo>
                  <a:lnTo>
                    <a:pt x="2175" y="72"/>
                  </a:lnTo>
                  <a:lnTo>
                    <a:pt x="2186" y="75"/>
                  </a:lnTo>
                  <a:lnTo>
                    <a:pt x="2196" y="80"/>
                  </a:lnTo>
                  <a:lnTo>
                    <a:pt x="2196" y="89"/>
                  </a:lnTo>
                  <a:lnTo>
                    <a:pt x="2187" y="91"/>
                  </a:lnTo>
                  <a:lnTo>
                    <a:pt x="2179" y="94"/>
                  </a:lnTo>
                  <a:lnTo>
                    <a:pt x="2166" y="96"/>
                  </a:lnTo>
                  <a:lnTo>
                    <a:pt x="2161" y="98"/>
                  </a:lnTo>
                  <a:lnTo>
                    <a:pt x="2158" y="99"/>
                  </a:lnTo>
                  <a:lnTo>
                    <a:pt x="2152" y="99"/>
                  </a:lnTo>
                  <a:lnTo>
                    <a:pt x="2147" y="99"/>
                  </a:lnTo>
                  <a:lnTo>
                    <a:pt x="2147" y="89"/>
                  </a:lnTo>
                  <a:lnTo>
                    <a:pt x="2151" y="84"/>
                  </a:lnTo>
                  <a:lnTo>
                    <a:pt x="2156" y="77"/>
                  </a:lnTo>
                  <a:lnTo>
                    <a:pt x="2161" y="68"/>
                  </a:lnTo>
                  <a:close/>
                  <a:moveTo>
                    <a:pt x="1735" y="58"/>
                  </a:moveTo>
                  <a:lnTo>
                    <a:pt x="1735" y="77"/>
                  </a:lnTo>
                  <a:lnTo>
                    <a:pt x="1742" y="77"/>
                  </a:lnTo>
                  <a:lnTo>
                    <a:pt x="1746" y="75"/>
                  </a:lnTo>
                  <a:lnTo>
                    <a:pt x="1749" y="75"/>
                  </a:lnTo>
                  <a:lnTo>
                    <a:pt x="1753" y="75"/>
                  </a:lnTo>
                  <a:lnTo>
                    <a:pt x="1754" y="75"/>
                  </a:lnTo>
                  <a:lnTo>
                    <a:pt x="1758" y="77"/>
                  </a:lnTo>
                  <a:lnTo>
                    <a:pt x="1763" y="80"/>
                  </a:lnTo>
                  <a:lnTo>
                    <a:pt x="1763" y="89"/>
                  </a:lnTo>
                  <a:lnTo>
                    <a:pt x="1767" y="91"/>
                  </a:lnTo>
                  <a:lnTo>
                    <a:pt x="1772" y="91"/>
                  </a:lnTo>
                  <a:lnTo>
                    <a:pt x="1775" y="89"/>
                  </a:lnTo>
                  <a:lnTo>
                    <a:pt x="1781" y="89"/>
                  </a:lnTo>
                  <a:lnTo>
                    <a:pt x="1782" y="87"/>
                  </a:lnTo>
                  <a:lnTo>
                    <a:pt x="1786" y="89"/>
                  </a:lnTo>
                  <a:lnTo>
                    <a:pt x="1789" y="92"/>
                  </a:lnTo>
                  <a:lnTo>
                    <a:pt x="1793" y="98"/>
                  </a:lnTo>
                  <a:lnTo>
                    <a:pt x="1796" y="103"/>
                  </a:lnTo>
                  <a:lnTo>
                    <a:pt x="1791" y="115"/>
                  </a:lnTo>
                  <a:lnTo>
                    <a:pt x="1786" y="127"/>
                  </a:lnTo>
                  <a:lnTo>
                    <a:pt x="1782" y="141"/>
                  </a:lnTo>
                  <a:lnTo>
                    <a:pt x="1770" y="141"/>
                  </a:lnTo>
                  <a:lnTo>
                    <a:pt x="1761" y="145"/>
                  </a:lnTo>
                  <a:lnTo>
                    <a:pt x="1753" y="150"/>
                  </a:lnTo>
                  <a:lnTo>
                    <a:pt x="1739" y="154"/>
                  </a:lnTo>
                  <a:lnTo>
                    <a:pt x="1730" y="147"/>
                  </a:lnTo>
                  <a:lnTo>
                    <a:pt x="1718" y="143"/>
                  </a:lnTo>
                  <a:lnTo>
                    <a:pt x="1706" y="138"/>
                  </a:lnTo>
                  <a:lnTo>
                    <a:pt x="1704" y="134"/>
                  </a:lnTo>
                  <a:lnTo>
                    <a:pt x="1704" y="131"/>
                  </a:lnTo>
                  <a:lnTo>
                    <a:pt x="1702" y="127"/>
                  </a:lnTo>
                  <a:lnTo>
                    <a:pt x="1700" y="122"/>
                  </a:lnTo>
                  <a:lnTo>
                    <a:pt x="1695" y="117"/>
                  </a:lnTo>
                  <a:lnTo>
                    <a:pt x="1690" y="112"/>
                  </a:lnTo>
                  <a:lnTo>
                    <a:pt x="1686" y="108"/>
                  </a:lnTo>
                  <a:lnTo>
                    <a:pt x="1683" y="101"/>
                  </a:lnTo>
                  <a:lnTo>
                    <a:pt x="1681" y="89"/>
                  </a:lnTo>
                  <a:lnTo>
                    <a:pt x="1688" y="80"/>
                  </a:lnTo>
                  <a:lnTo>
                    <a:pt x="1693" y="73"/>
                  </a:lnTo>
                  <a:lnTo>
                    <a:pt x="1700" y="73"/>
                  </a:lnTo>
                  <a:lnTo>
                    <a:pt x="1706" y="75"/>
                  </a:lnTo>
                  <a:lnTo>
                    <a:pt x="1713" y="77"/>
                  </a:lnTo>
                  <a:lnTo>
                    <a:pt x="1720" y="77"/>
                  </a:lnTo>
                  <a:lnTo>
                    <a:pt x="1720" y="65"/>
                  </a:lnTo>
                  <a:lnTo>
                    <a:pt x="1723" y="63"/>
                  </a:lnTo>
                  <a:lnTo>
                    <a:pt x="1727" y="61"/>
                  </a:lnTo>
                  <a:lnTo>
                    <a:pt x="1728" y="61"/>
                  </a:lnTo>
                  <a:lnTo>
                    <a:pt x="1732" y="59"/>
                  </a:lnTo>
                  <a:lnTo>
                    <a:pt x="1735" y="58"/>
                  </a:lnTo>
                  <a:close/>
                  <a:moveTo>
                    <a:pt x="2186" y="45"/>
                  </a:moveTo>
                  <a:lnTo>
                    <a:pt x="2200" y="45"/>
                  </a:lnTo>
                  <a:lnTo>
                    <a:pt x="2208" y="54"/>
                  </a:lnTo>
                  <a:lnTo>
                    <a:pt x="2217" y="59"/>
                  </a:lnTo>
                  <a:lnTo>
                    <a:pt x="2224" y="66"/>
                  </a:lnTo>
                  <a:lnTo>
                    <a:pt x="2231" y="77"/>
                  </a:lnTo>
                  <a:lnTo>
                    <a:pt x="2215" y="77"/>
                  </a:lnTo>
                  <a:lnTo>
                    <a:pt x="2205" y="66"/>
                  </a:lnTo>
                  <a:lnTo>
                    <a:pt x="2194" y="58"/>
                  </a:lnTo>
                  <a:lnTo>
                    <a:pt x="2186" y="45"/>
                  </a:lnTo>
                  <a:close/>
                  <a:moveTo>
                    <a:pt x="421" y="45"/>
                  </a:moveTo>
                  <a:lnTo>
                    <a:pt x="433" y="45"/>
                  </a:lnTo>
                  <a:lnTo>
                    <a:pt x="438" y="49"/>
                  </a:lnTo>
                  <a:lnTo>
                    <a:pt x="442" y="52"/>
                  </a:lnTo>
                  <a:lnTo>
                    <a:pt x="444" y="56"/>
                  </a:lnTo>
                  <a:lnTo>
                    <a:pt x="447" y="61"/>
                  </a:lnTo>
                  <a:lnTo>
                    <a:pt x="449" y="65"/>
                  </a:lnTo>
                  <a:lnTo>
                    <a:pt x="458" y="56"/>
                  </a:lnTo>
                  <a:lnTo>
                    <a:pt x="468" y="52"/>
                  </a:lnTo>
                  <a:lnTo>
                    <a:pt x="484" y="54"/>
                  </a:lnTo>
                  <a:lnTo>
                    <a:pt x="484" y="68"/>
                  </a:lnTo>
                  <a:lnTo>
                    <a:pt x="506" y="70"/>
                  </a:lnTo>
                  <a:lnTo>
                    <a:pt x="526" y="73"/>
                  </a:lnTo>
                  <a:lnTo>
                    <a:pt x="543" y="77"/>
                  </a:lnTo>
                  <a:lnTo>
                    <a:pt x="562" y="79"/>
                  </a:lnTo>
                  <a:lnTo>
                    <a:pt x="583" y="77"/>
                  </a:lnTo>
                  <a:lnTo>
                    <a:pt x="583" y="89"/>
                  </a:lnTo>
                  <a:lnTo>
                    <a:pt x="587" y="89"/>
                  </a:lnTo>
                  <a:lnTo>
                    <a:pt x="590" y="89"/>
                  </a:lnTo>
                  <a:lnTo>
                    <a:pt x="592" y="89"/>
                  </a:lnTo>
                  <a:lnTo>
                    <a:pt x="594" y="91"/>
                  </a:lnTo>
                  <a:lnTo>
                    <a:pt x="596" y="92"/>
                  </a:lnTo>
                  <a:lnTo>
                    <a:pt x="592" y="92"/>
                  </a:lnTo>
                  <a:lnTo>
                    <a:pt x="576" y="103"/>
                  </a:lnTo>
                  <a:lnTo>
                    <a:pt x="557" y="115"/>
                  </a:lnTo>
                  <a:lnTo>
                    <a:pt x="534" y="126"/>
                  </a:lnTo>
                  <a:lnTo>
                    <a:pt x="513" y="138"/>
                  </a:lnTo>
                  <a:lnTo>
                    <a:pt x="498" y="148"/>
                  </a:lnTo>
                  <a:lnTo>
                    <a:pt x="487" y="157"/>
                  </a:lnTo>
                  <a:lnTo>
                    <a:pt x="503" y="157"/>
                  </a:lnTo>
                  <a:lnTo>
                    <a:pt x="508" y="154"/>
                  </a:lnTo>
                  <a:lnTo>
                    <a:pt x="513" y="152"/>
                  </a:lnTo>
                  <a:lnTo>
                    <a:pt x="519" y="150"/>
                  </a:lnTo>
                  <a:lnTo>
                    <a:pt x="526" y="150"/>
                  </a:lnTo>
                  <a:lnTo>
                    <a:pt x="526" y="154"/>
                  </a:lnTo>
                  <a:lnTo>
                    <a:pt x="505" y="169"/>
                  </a:lnTo>
                  <a:lnTo>
                    <a:pt x="487" y="185"/>
                  </a:lnTo>
                  <a:lnTo>
                    <a:pt x="472" y="201"/>
                  </a:lnTo>
                  <a:lnTo>
                    <a:pt x="454" y="215"/>
                  </a:lnTo>
                  <a:lnTo>
                    <a:pt x="435" y="227"/>
                  </a:lnTo>
                  <a:lnTo>
                    <a:pt x="410" y="234"/>
                  </a:lnTo>
                  <a:lnTo>
                    <a:pt x="410" y="246"/>
                  </a:lnTo>
                  <a:lnTo>
                    <a:pt x="398" y="248"/>
                  </a:lnTo>
                  <a:lnTo>
                    <a:pt x="384" y="253"/>
                  </a:lnTo>
                  <a:lnTo>
                    <a:pt x="376" y="260"/>
                  </a:lnTo>
                  <a:lnTo>
                    <a:pt x="381" y="264"/>
                  </a:lnTo>
                  <a:lnTo>
                    <a:pt x="384" y="267"/>
                  </a:lnTo>
                  <a:lnTo>
                    <a:pt x="386" y="269"/>
                  </a:lnTo>
                  <a:lnTo>
                    <a:pt x="386" y="272"/>
                  </a:lnTo>
                  <a:lnTo>
                    <a:pt x="386" y="276"/>
                  </a:lnTo>
                  <a:lnTo>
                    <a:pt x="384" y="281"/>
                  </a:lnTo>
                  <a:lnTo>
                    <a:pt x="384" y="288"/>
                  </a:lnTo>
                  <a:lnTo>
                    <a:pt x="346" y="291"/>
                  </a:lnTo>
                  <a:lnTo>
                    <a:pt x="346" y="295"/>
                  </a:lnTo>
                  <a:lnTo>
                    <a:pt x="351" y="297"/>
                  </a:lnTo>
                  <a:lnTo>
                    <a:pt x="353" y="297"/>
                  </a:lnTo>
                  <a:lnTo>
                    <a:pt x="356" y="297"/>
                  </a:lnTo>
                  <a:lnTo>
                    <a:pt x="356" y="297"/>
                  </a:lnTo>
                  <a:lnTo>
                    <a:pt x="358" y="298"/>
                  </a:lnTo>
                  <a:lnTo>
                    <a:pt x="358" y="300"/>
                  </a:lnTo>
                  <a:lnTo>
                    <a:pt x="362" y="304"/>
                  </a:lnTo>
                  <a:lnTo>
                    <a:pt x="356" y="304"/>
                  </a:lnTo>
                  <a:lnTo>
                    <a:pt x="348" y="307"/>
                  </a:lnTo>
                  <a:lnTo>
                    <a:pt x="337" y="311"/>
                  </a:lnTo>
                  <a:lnTo>
                    <a:pt x="327" y="314"/>
                  </a:lnTo>
                  <a:lnTo>
                    <a:pt x="330" y="316"/>
                  </a:lnTo>
                  <a:lnTo>
                    <a:pt x="332" y="316"/>
                  </a:lnTo>
                  <a:lnTo>
                    <a:pt x="334" y="316"/>
                  </a:lnTo>
                  <a:lnTo>
                    <a:pt x="335" y="318"/>
                  </a:lnTo>
                  <a:lnTo>
                    <a:pt x="337" y="318"/>
                  </a:lnTo>
                  <a:lnTo>
                    <a:pt x="335" y="321"/>
                  </a:lnTo>
                  <a:lnTo>
                    <a:pt x="334" y="325"/>
                  </a:lnTo>
                  <a:lnTo>
                    <a:pt x="332" y="326"/>
                  </a:lnTo>
                  <a:lnTo>
                    <a:pt x="334" y="328"/>
                  </a:lnTo>
                  <a:lnTo>
                    <a:pt x="334" y="330"/>
                  </a:lnTo>
                  <a:lnTo>
                    <a:pt x="335" y="333"/>
                  </a:lnTo>
                  <a:lnTo>
                    <a:pt x="337" y="337"/>
                  </a:lnTo>
                  <a:lnTo>
                    <a:pt x="330" y="339"/>
                  </a:lnTo>
                  <a:lnTo>
                    <a:pt x="325" y="339"/>
                  </a:lnTo>
                  <a:lnTo>
                    <a:pt x="320" y="339"/>
                  </a:lnTo>
                  <a:lnTo>
                    <a:pt x="314" y="342"/>
                  </a:lnTo>
                  <a:lnTo>
                    <a:pt x="332" y="342"/>
                  </a:lnTo>
                  <a:lnTo>
                    <a:pt x="346" y="346"/>
                  </a:lnTo>
                  <a:lnTo>
                    <a:pt x="346" y="353"/>
                  </a:lnTo>
                  <a:lnTo>
                    <a:pt x="323" y="353"/>
                  </a:lnTo>
                  <a:lnTo>
                    <a:pt x="321" y="358"/>
                  </a:lnTo>
                  <a:lnTo>
                    <a:pt x="321" y="360"/>
                  </a:lnTo>
                  <a:lnTo>
                    <a:pt x="321" y="361"/>
                  </a:lnTo>
                  <a:lnTo>
                    <a:pt x="320" y="363"/>
                  </a:lnTo>
                  <a:lnTo>
                    <a:pt x="318" y="365"/>
                  </a:lnTo>
                  <a:lnTo>
                    <a:pt x="309" y="368"/>
                  </a:lnTo>
                  <a:lnTo>
                    <a:pt x="297" y="368"/>
                  </a:lnTo>
                  <a:lnTo>
                    <a:pt x="285" y="368"/>
                  </a:lnTo>
                  <a:lnTo>
                    <a:pt x="273" y="361"/>
                  </a:lnTo>
                  <a:lnTo>
                    <a:pt x="257" y="361"/>
                  </a:lnTo>
                  <a:lnTo>
                    <a:pt x="241" y="363"/>
                  </a:lnTo>
                  <a:lnTo>
                    <a:pt x="224" y="365"/>
                  </a:lnTo>
                  <a:lnTo>
                    <a:pt x="208" y="363"/>
                  </a:lnTo>
                  <a:lnTo>
                    <a:pt x="192" y="358"/>
                  </a:lnTo>
                  <a:lnTo>
                    <a:pt x="191" y="356"/>
                  </a:lnTo>
                  <a:lnTo>
                    <a:pt x="191" y="354"/>
                  </a:lnTo>
                  <a:lnTo>
                    <a:pt x="189" y="354"/>
                  </a:lnTo>
                  <a:lnTo>
                    <a:pt x="189" y="353"/>
                  </a:lnTo>
                  <a:lnTo>
                    <a:pt x="189" y="349"/>
                  </a:lnTo>
                  <a:lnTo>
                    <a:pt x="192" y="349"/>
                  </a:lnTo>
                  <a:lnTo>
                    <a:pt x="194" y="346"/>
                  </a:lnTo>
                  <a:lnTo>
                    <a:pt x="198" y="342"/>
                  </a:lnTo>
                  <a:lnTo>
                    <a:pt x="199" y="340"/>
                  </a:lnTo>
                  <a:lnTo>
                    <a:pt x="203" y="339"/>
                  </a:lnTo>
                  <a:lnTo>
                    <a:pt x="205" y="335"/>
                  </a:lnTo>
                  <a:lnTo>
                    <a:pt x="208" y="330"/>
                  </a:lnTo>
                  <a:lnTo>
                    <a:pt x="201" y="328"/>
                  </a:lnTo>
                  <a:lnTo>
                    <a:pt x="196" y="325"/>
                  </a:lnTo>
                  <a:lnTo>
                    <a:pt x="192" y="319"/>
                  </a:lnTo>
                  <a:lnTo>
                    <a:pt x="191" y="314"/>
                  </a:lnTo>
                  <a:lnTo>
                    <a:pt x="189" y="307"/>
                  </a:lnTo>
                  <a:lnTo>
                    <a:pt x="196" y="307"/>
                  </a:lnTo>
                  <a:lnTo>
                    <a:pt x="208" y="304"/>
                  </a:lnTo>
                  <a:lnTo>
                    <a:pt x="222" y="307"/>
                  </a:lnTo>
                  <a:lnTo>
                    <a:pt x="234" y="312"/>
                  </a:lnTo>
                  <a:lnTo>
                    <a:pt x="246" y="318"/>
                  </a:lnTo>
                  <a:lnTo>
                    <a:pt x="246" y="311"/>
                  </a:lnTo>
                  <a:lnTo>
                    <a:pt x="234" y="305"/>
                  </a:lnTo>
                  <a:lnTo>
                    <a:pt x="224" y="300"/>
                  </a:lnTo>
                  <a:lnTo>
                    <a:pt x="215" y="291"/>
                  </a:lnTo>
                  <a:lnTo>
                    <a:pt x="218" y="291"/>
                  </a:lnTo>
                  <a:lnTo>
                    <a:pt x="227" y="278"/>
                  </a:lnTo>
                  <a:lnTo>
                    <a:pt x="238" y="269"/>
                  </a:lnTo>
                  <a:lnTo>
                    <a:pt x="252" y="262"/>
                  </a:lnTo>
                  <a:lnTo>
                    <a:pt x="269" y="257"/>
                  </a:lnTo>
                  <a:lnTo>
                    <a:pt x="269" y="253"/>
                  </a:lnTo>
                  <a:lnTo>
                    <a:pt x="253" y="248"/>
                  </a:lnTo>
                  <a:lnTo>
                    <a:pt x="241" y="239"/>
                  </a:lnTo>
                  <a:lnTo>
                    <a:pt x="231" y="227"/>
                  </a:lnTo>
                  <a:lnTo>
                    <a:pt x="222" y="215"/>
                  </a:lnTo>
                  <a:lnTo>
                    <a:pt x="227" y="213"/>
                  </a:lnTo>
                  <a:lnTo>
                    <a:pt x="231" y="213"/>
                  </a:lnTo>
                  <a:lnTo>
                    <a:pt x="236" y="211"/>
                  </a:lnTo>
                  <a:lnTo>
                    <a:pt x="241" y="211"/>
                  </a:lnTo>
                  <a:lnTo>
                    <a:pt x="248" y="216"/>
                  </a:lnTo>
                  <a:lnTo>
                    <a:pt x="253" y="222"/>
                  </a:lnTo>
                  <a:lnTo>
                    <a:pt x="260" y="227"/>
                  </a:lnTo>
                  <a:lnTo>
                    <a:pt x="260" y="223"/>
                  </a:lnTo>
                  <a:lnTo>
                    <a:pt x="259" y="220"/>
                  </a:lnTo>
                  <a:lnTo>
                    <a:pt x="257" y="220"/>
                  </a:lnTo>
                  <a:lnTo>
                    <a:pt x="257" y="218"/>
                  </a:lnTo>
                  <a:lnTo>
                    <a:pt x="255" y="216"/>
                  </a:lnTo>
                  <a:lnTo>
                    <a:pt x="255" y="215"/>
                  </a:lnTo>
                  <a:lnTo>
                    <a:pt x="253" y="211"/>
                  </a:lnTo>
                  <a:lnTo>
                    <a:pt x="257" y="211"/>
                  </a:lnTo>
                  <a:lnTo>
                    <a:pt x="257" y="208"/>
                  </a:lnTo>
                  <a:lnTo>
                    <a:pt x="273" y="202"/>
                  </a:lnTo>
                  <a:lnTo>
                    <a:pt x="288" y="199"/>
                  </a:lnTo>
                  <a:lnTo>
                    <a:pt x="304" y="197"/>
                  </a:lnTo>
                  <a:lnTo>
                    <a:pt x="323" y="199"/>
                  </a:lnTo>
                  <a:lnTo>
                    <a:pt x="314" y="188"/>
                  </a:lnTo>
                  <a:lnTo>
                    <a:pt x="325" y="185"/>
                  </a:lnTo>
                  <a:lnTo>
                    <a:pt x="337" y="180"/>
                  </a:lnTo>
                  <a:lnTo>
                    <a:pt x="349" y="175"/>
                  </a:lnTo>
                  <a:lnTo>
                    <a:pt x="356" y="169"/>
                  </a:lnTo>
                  <a:lnTo>
                    <a:pt x="362" y="169"/>
                  </a:lnTo>
                  <a:lnTo>
                    <a:pt x="362" y="166"/>
                  </a:lnTo>
                  <a:lnTo>
                    <a:pt x="353" y="166"/>
                  </a:lnTo>
                  <a:lnTo>
                    <a:pt x="349" y="168"/>
                  </a:lnTo>
                  <a:lnTo>
                    <a:pt x="346" y="169"/>
                  </a:lnTo>
                  <a:lnTo>
                    <a:pt x="344" y="169"/>
                  </a:lnTo>
                  <a:lnTo>
                    <a:pt x="342" y="169"/>
                  </a:lnTo>
                  <a:lnTo>
                    <a:pt x="341" y="169"/>
                  </a:lnTo>
                  <a:lnTo>
                    <a:pt x="339" y="168"/>
                  </a:lnTo>
                  <a:lnTo>
                    <a:pt x="337" y="166"/>
                  </a:lnTo>
                  <a:lnTo>
                    <a:pt x="334" y="166"/>
                  </a:lnTo>
                  <a:lnTo>
                    <a:pt x="330" y="169"/>
                  </a:lnTo>
                  <a:lnTo>
                    <a:pt x="325" y="175"/>
                  </a:lnTo>
                  <a:lnTo>
                    <a:pt x="320" y="180"/>
                  </a:lnTo>
                  <a:lnTo>
                    <a:pt x="316" y="185"/>
                  </a:lnTo>
                  <a:lnTo>
                    <a:pt x="311" y="188"/>
                  </a:lnTo>
                  <a:lnTo>
                    <a:pt x="292" y="194"/>
                  </a:lnTo>
                  <a:lnTo>
                    <a:pt x="274" y="194"/>
                  </a:lnTo>
                  <a:lnTo>
                    <a:pt x="257" y="190"/>
                  </a:lnTo>
                  <a:lnTo>
                    <a:pt x="241" y="183"/>
                  </a:lnTo>
                  <a:lnTo>
                    <a:pt x="239" y="183"/>
                  </a:lnTo>
                  <a:lnTo>
                    <a:pt x="236" y="185"/>
                  </a:lnTo>
                  <a:lnTo>
                    <a:pt x="231" y="187"/>
                  </a:lnTo>
                  <a:lnTo>
                    <a:pt x="227" y="188"/>
                  </a:lnTo>
                  <a:lnTo>
                    <a:pt x="224" y="190"/>
                  </a:lnTo>
                  <a:lnTo>
                    <a:pt x="218" y="192"/>
                  </a:lnTo>
                  <a:lnTo>
                    <a:pt x="215" y="183"/>
                  </a:lnTo>
                  <a:lnTo>
                    <a:pt x="218" y="182"/>
                  </a:lnTo>
                  <a:lnTo>
                    <a:pt x="218" y="182"/>
                  </a:lnTo>
                  <a:lnTo>
                    <a:pt x="220" y="180"/>
                  </a:lnTo>
                  <a:lnTo>
                    <a:pt x="222" y="176"/>
                  </a:lnTo>
                  <a:lnTo>
                    <a:pt x="212" y="176"/>
                  </a:lnTo>
                  <a:lnTo>
                    <a:pt x="208" y="178"/>
                  </a:lnTo>
                  <a:lnTo>
                    <a:pt x="203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89" y="169"/>
                  </a:lnTo>
                  <a:lnTo>
                    <a:pt x="192" y="168"/>
                  </a:lnTo>
                  <a:lnTo>
                    <a:pt x="194" y="168"/>
                  </a:lnTo>
                  <a:lnTo>
                    <a:pt x="196" y="168"/>
                  </a:lnTo>
                  <a:lnTo>
                    <a:pt x="198" y="166"/>
                  </a:lnTo>
                  <a:lnTo>
                    <a:pt x="199" y="166"/>
                  </a:lnTo>
                  <a:lnTo>
                    <a:pt x="177" y="169"/>
                  </a:lnTo>
                  <a:lnTo>
                    <a:pt x="175" y="164"/>
                  </a:lnTo>
                  <a:lnTo>
                    <a:pt x="171" y="161"/>
                  </a:lnTo>
                  <a:lnTo>
                    <a:pt x="170" y="159"/>
                  </a:lnTo>
                  <a:lnTo>
                    <a:pt x="168" y="155"/>
                  </a:lnTo>
                  <a:lnTo>
                    <a:pt x="164" y="150"/>
                  </a:lnTo>
                  <a:lnTo>
                    <a:pt x="170" y="148"/>
                  </a:lnTo>
                  <a:lnTo>
                    <a:pt x="173" y="148"/>
                  </a:lnTo>
                  <a:lnTo>
                    <a:pt x="175" y="148"/>
                  </a:lnTo>
                  <a:lnTo>
                    <a:pt x="177" y="148"/>
                  </a:lnTo>
                  <a:lnTo>
                    <a:pt x="177" y="147"/>
                  </a:lnTo>
                  <a:lnTo>
                    <a:pt x="178" y="145"/>
                  </a:lnTo>
                  <a:lnTo>
                    <a:pt x="180" y="141"/>
                  </a:lnTo>
                  <a:lnTo>
                    <a:pt x="173" y="140"/>
                  </a:lnTo>
                  <a:lnTo>
                    <a:pt x="166" y="138"/>
                  </a:lnTo>
                  <a:lnTo>
                    <a:pt x="163" y="134"/>
                  </a:lnTo>
                  <a:lnTo>
                    <a:pt x="157" y="131"/>
                  </a:lnTo>
                  <a:lnTo>
                    <a:pt x="161" y="131"/>
                  </a:lnTo>
                  <a:lnTo>
                    <a:pt x="161" y="126"/>
                  </a:lnTo>
                  <a:lnTo>
                    <a:pt x="178" y="129"/>
                  </a:lnTo>
                  <a:lnTo>
                    <a:pt x="187" y="127"/>
                  </a:lnTo>
                  <a:lnTo>
                    <a:pt x="194" y="124"/>
                  </a:lnTo>
                  <a:lnTo>
                    <a:pt x="198" y="119"/>
                  </a:lnTo>
                  <a:lnTo>
                    <a:pt x="203" y="112"/>
                  </a:lnTo>
                  <a:lnTo>
                    <a:pt x="212" y="108"/>
                  </a:lnTo>
                  <a:lnTo>
                    <a:pt x="222" y="105"/>
                  </a:lnTo>
                  <a:lnTo>
                    <a:pt x="229" y="108"/>
                  </a:lnTo>
                  <a:lnTo>
                    <a:pt x="238" y="112"/>
                  </a:lnTo>
                  <a:lnTo>
                    <a:pt x="245" y="113"/>
                  </a:lnTo>
                  <a:lnTo>
                    <a:pt x="253" y="112"/>
                  </a:lnTo>
                  <a:lnTo>
                    <a:pt x="250" y="110"/>
                  </a:lnTo>
                  <a:lnTo>
                    <a:pt x="246" y="108"/>
                  </a:lnTo>
                  <a:lnTo>
                    <a:pt x="245" y="108"/>
                  </a:lnTo>
                  <a:lnTo>
                    <a:pt x="245" y="106"/>
                  </a:lnTo>
                  <a:lnTo>
                    <a:pt x="243" y="105"/>
                  </a:lnTo>
                  <a:lnTo>
                    <a:pt x="243" y="101"/>
                  </a:lnTo>
                  <a:lnTo>
                    <a:pt x="241" y="96"/>
                  </a:lnTo>
                  <a:lnTo>
                    <a:pt x="246" y="94"/>
                  </a:lnTo>
                  <a:lnTo>
                    <a:pt x="250" y="92"/>
                  </a:lnTo>
                  <a:lnTo>
                    <a:pt x="253" y="92"/>
                  </a:lnTo>
                  <a:lnTo>
                    <a:pt x="255" y="91"/>
                  </a:lnTo>
                  <a:lnTo>
                    <a:pt x="259" y="89"/>
                  </a:lnTo>
                  <a:lnTo>
                    <a:pt x="266" y="89"/>
                  </a:lnTo>
                  <a:lnTo>
                    <a:pt x="269" y="91"/>
                  </a:lnTo>
                  <a:lnTo>
                    <a:pt x="273" y="94"/>
                  </a:lnTo>
                  <a:lnTo>
                    <a:pt x="276" y="96"/>
                  </a:lnTo>
                  <a:lnTo>
                    <a:pt x="276" y="92"/>
                  </a:lnTo>
                  <a:lnTo>
                    <a:pt x="274" y="91"/>
                  </a:lnTo>
                  <a:lnTo>
                    <a:pt x="274" y="89"/>
                  </a:lnTo>
                  <a:lnTo>
                    <a:pt x="274" y="89"/>
                  </a:lnTo>
                  <a:lnTo>
                    <a:pt x="274" y="87"/>
                  </a:lnTo>
                  <a:lnTo>
                    <a:pt x="273" y="84"/>
                  </a:lnTo>
                  <a:lnTo>
                    <a:pt x="278" y="82"/>
                  </a:lnTo>
                  <a:lnTo>
                    <a:pt x="281" y="80"/>
                  </a:lnTo>
                  <a:lnTo>
                    <a:pt x="287" y="77"/>
                  </a:lnTo>
                  <a:lnTo>
                    <a:pt x="290" y="73"/>
                  </a:lnTo>
                  <a:lnTo>
                    <a:pt x="292" y="73"/>
                  </a:lnTo>
                  <a:lnTo>
                    <a:pt x="299" y="73"/>
                  </a:lnTo>
                  <a:lnTo>
                    <a:pt x="304" y="75"/>
                  </a:lnTo>
                  <a:lnTo>
                    <a:pt x="308" y="79"/>
                  </a:lnTo>
                  <a:lnTo>
                    <a:pt x="314" y="79"/>
                  </a:lnTo>
                  <a:lnTo>
                    <a:pt x="323" y="77"/>
                  </a:lnTo>
                  <a:lnTo>
                    <a:pt x="327" y="65"/>
                  </a:lnTo>
                  <a:lnTo>
                    <a:pt x="332" y="63"/>
                  </a:lnTo>
                  <a:lnTo>
                    <a:pt x="337" y="63"/>
                  </a:lnTo>
                  <a:lnTo>
                    <a:pt x="342" y="63"/>
                  </a:lnTo>
                  <a:lnTo>
                    <a:pt x="346" y="65"/>
                  </a:lnTo>
                  <a:lnTo>
                    <a:pt x="349" y="65"/>
                  </a:lnTo>
                  <a:lnTo>
                    <a:pt x="356" y="54"/>
                  </a:lnTo>
                  <a:lnTo>
                    <a:pt x="367" y="52"/>
                  </a:lnTo>
                  <a:lnTo>
                    <a:pt x="374" y="56"/>
                  </a:lnTo>
                  <a:lnTo>
                    <a:pt x="381" y="59"/>
                  </a:lnTo>
                  <a:lnTo>
                    <a:pt x="388" y="61"/>
                  </a:lnTo>
                  <a:lnTo>
                    <a:pt x="397" y="58"/>
                  </a:lnTo>
                  <a:lnTo>
                    <a:pt x="409" y="51"/>
                  </a:lnTo>
                  <a:lnTo>
                    <a:pt x="421" y="45"/>
                  </a:lnTo>
                  <a:close/>
                  <a:moveTo>
                    <a:pt x="2104" y="42"/>
                  </a:moveTo>
                  <a:lnTo>
                    <a:pt x="2111" y="44"/>
                  </a:lnTo>
                  <a:lnTo>
                    <a:pt x="2118" y="47"/>
                  </a:lnTo>
                  <a:lnTo>
                    <a:pt x="2121" y="51"/>
                  </a:lnTo>
                  <a:lnTo>
                    <a:pt x="2126" y="54"/>
                  </a:lnTo>
                  <a:lnTo>
                    <a:pt x="2132" y="58"/>
                  </a:lnTo>
                  <a:lnTo>
                    <a:pt x="2128" y="68"/>
                  </a:lnTo>
                  <a:lnTo>
                    <a:pt x="2107" y="80"/>
                  </a:lnTo>
                  <a:lnTo>
                    <a:pt x="2091" y="94"/>
                  </a:lnTo>
                  <a:lnTo>
                    <a:pt x="2077" y="112"/>
                  </a:lnTo>
                  <a:lnTo>
                    <a:pt x="2074" y="112"/>
                  </a:lnTo>
                  <a:lnTo>
                    <a:pt x="2074" y="108"/>
                  </a:lnTo>
                  <a:lnTo>
                    <a:pt x="2069" y="105"/>
                  </a:lnTo>
                  <a:lnTo>
                    <a:pt x="2065" y="101"/>
                  </a:lnTo>
                  <a:lnTo>
                    <a:pt x="2063" y="98"/>
                  </a:lnTo>
                  <a:lnTo>
                    <a:pt x="2060" y="94"/>
                  </a:lnTo>
                  <a:lnTo>
                    <a:pt x="2058" y="89"/>
                  </a:lnTo>
                  <a:lnTo>
                    <a:pt x="2062" y="82"/>
                  </a:lnTo>
                  <a:lnTo>
                    <a:pt x="2063" y="77"/>
                  </a:lnTo>
                  <a:lnTo>
                    <a:pt x="2065" y="68"/>
                  </a:lnTo>
                  <a:lnTo>
                    <a:pt x="2039" y="68"/>
                  </a:lnTo>
                  <a:lnTo>
                    <a:pt x="2039" y="61"/>
                  </a:lnTo>
                  <a:lnTo>
                    <a:pt x="2053" y="56"/>
                  </a:lnTo>
                  <a:lnTo>
                    <a:pt x="2067" y="52"/>
                  </a:lnTo>
                  <a:lnTo>
                    <a:pt x="2084" y="49"/>
                  </a:lnTo>
                  <a:lnTo>
                    <a:pt x="2086" y="54"/>
                  </a:lnTo>
                  <a:lnTo>
                    <a:pt x="2088" y="56"/>
                  </a:lnTo>
                  <a:lnTo>
                    <a:pt x="2088" y="58"/>
                  </a:lnTo>
                  <a:lnTo>
                    <a:pt x="2090" y="58"/>
                  </a:lnTo>
                  <a:lnTo>
                    <a:pt x="2090" y="59"/>
                  </a:lnTo>
                  <a:lnTo>
                    <a:pt x="2093" y="61"/>
                  </a:lnTo>
                  <a:lnTo>
                    <a:pt x="2095" y="56"/>
                  </a:lnTo>
                  <a:lnTo>
                    <a:pt x="2097" y="52"/>
                  </a:lnTo>
                  <a:lnTo>
                    <a:pt x="2098" y="49"/>
                  </a:lnTo>
                  <a:lnTo>
                    <a:pt x="2102" y="45"/>
                  </a:lnTo>
                  <a:lnTo>
                    <a:pt x="2104" y="42"/>
                  </a:lnTo>
                  <a:close/>
                  <a:moveTo>
                    <a:pt x="2147" y="23"/>
                  </a:moveTo>
                  <a:lnTo>
                    <a:pt x="2151" y="24"/>
                  </a:lnTo>
                  <a:lnTo>
                    <a:pt x="2152" y="24"/>
                  </a:lnTo>
                  <a:lnTo>
                    <a:pt x="2154" y="26"/>
                  </a:lnTo>
                  <a:lnTo>
                    <a:pt x="2154" y="26"/>
                  </a:lnTo>
                  <a:lnTo>
                    <a:pt x="2156" y="28"/>
                  </a:lnTo>
                  <a:lnTo>
                    <a:pt x="2158" y="31"/>
                  </a:lnTo>
                  <a:lnTo>
                    <a:pt x="2161" y="37"/>
                  </a:lnTo>
                  <a:lnTo>
                    <a:pt x="2165" y="42"/>
                  </a:lnTo>
                  <a:lnTo>
                    <a:pt x="2166" y="49"/>
                  </a:lnTo>
                  <a:lnTo>
                    <a:pt x="2158" y="49"/>
                  </a:lnTo>
                  <a:lnTo>
                    <a:pt x="2158" y="45"/>
                  </a:lnTo>
                  <a:lnTo>
                    <a:pt x="2154" y="42"/>
                  </a:lnTo>
                  <a:lnTo>
                    <a:pt x="2151" y="38"/>
                  </a:lnTo>
                  <a:lnTo>
                    <a:pt x="2149" y="35"/>
                  </a:lnTo>
                  <a:lnTo>
                    <a:pt x="2147" y="30"/>
                  </a:lnTo>
                  <a:lnTo>
                    <a:pt x="2147" y="23"/>
                  </a:lnTo>
                  <a:close/>
                  <a:moveTo>
                    <a:pt x="943" y="19"/>
                  </a:moveTo>
                  <a:lnTo>
                    <a:pt x="967" y="19"/>
                  </a:lnTo>
                  <a:lnTo>
                    <a:pt x="992" y="23"/>
                  </a:lnTo>
                  <a:lnTo>
                    <a:pt x="1014" y="26"/>
                  </a:lnTo>
                  <a:lnTo>
                    <a:pt x="1034" y="31"/>
                  </a:lnTo>
                  <a:lnTo>
                    <a:pt x="1063" y="26"/>
                  </a:lnTo>
                  <a:lnTo>
                    <a:pt x="1067" y="30"/>
                  </a:lnTo>
                  <a:lnTo>
                    <a:pt x="1070" y="31"/>
                  </a:lnTo>
                  <a:lnTo>
                    <a:pt x="1074" y="37"/>
                  </a:lnTo>
                  <a:lnTo>
                    <a:pt x="1076" y="40"/>
                  </a:lnTo>
                  <a:lnTo>
                    <a:pt x="1079" y="42"/>
                  </a:lnTo>
                  <a:lnTo>
                    <a:pt x="1096" y="49"/>
                  </a:lnTo>
                  <a:lnTo>
                    <a:pt x="1116" y="54"/>
                  </a:lnTo>
                  <a:lnTo>
                    <a:pt x="1133" y="58"/>
                  </a:lnTo>
                  <a:lnTo>
                    <a:pt x="1133" y="65"/>
                  </a:lnTo>
                  <a:lnTo>
                    <a:pt x="1105" y="65"/>
                  </a:lnTo>
                  <a:lnTo>
                    <a:pt x="1093" y="59"/>
                  </a:lnTo>
                  <a:lnTo>
                    <a:pt x="1079" y="59"/>
                  </a:lnTo>
                  <a:lnTo>
                    <a:pt x="1063" y="61"/>
                  </a:lnTo>
                  <a:lnTo>
                    <a:pt x="1048" y="65"/>
                  </a:lnTo>
                  <a:lnTo>
                    <a:pt x="1048" y="73"/>
                  </a:lnTo>
                  <a:lnTo>
                    <a:pt x="1067" y="73"/>
                  </a:lnTo>
                  <a:lnTo>
                    <a:pt x="1081" y="70"/>
                  </a:lnTo>
                  <a:lnTo>
                    <a:pt x="1098" y="68"/>
                  </a:lnTo>
                  <a:lnTo>
                    <a:pt x="1119" y="68"/>
                  </a:lnTo>
                  <a:lnTo>
                    <a:pt x="1140" y="68"/>
                  </a:lnTo>
                  <a:lnTo>
                    <a:pt x="1156" y="68"/>
                  </a:lnTo>
                  <a:lnTo>
                    <a:pt x="1170" y="82"/>
                  </a:lnTo>
                  <a:lnTo>
                    <a:pt x="1187" y="92"/>
                  </a:lnTo>
                  <a:lnTo>
                    <a:pt x="1182" y="103"/>
                  </a:lnTo>
                  <a:lnTo>
                    <a:pt x="1172" y="110"/>
                  </a:lnTo>
                  <a:lnTo>
                    <a:pt x="1163" y="115"/>
                  </a:lnTo>
                  <a:lnTo>
                    <a:pt x="1151" y="119"/>
                  </a:lnTo>
                  <a:lnTo>
                    <a:pt x="1133" y="119"/>
                  </a:lnTo>
                  <a:lnTo>
                    <a:pt x="1117" y="124"/>
                  </a:lnTo>
                  <a:lnTo>
                    <a:pt x="1100" y="124"/>
                  </a:lnTo>
                  <a:lnTo>
                    <a:pt x="1081" y="122"/>
                  </a:lnTo>
                  <a:lnTo>
                    <a:pt x="1063" y="120"/>
                  </a:lnTo>
                  <a:lnTo>
                    <a:pt x="1046" y="120"/>
                  </a:lnTo>
                  <a:lnTo>
                    <a:pt x="1032" y="124"/>
                  </a:lnTo>
                  <a:lnTo>
                    <a:pt x="1021" y="134"/>
                  </a:lnTo>
                  <a:lnTo>
                    <a:pt x="1063" y="134"/>
                  </a:lnTo>
                  <a:lnTo>
                    <a:pt x="1076" y="131"/>
                  </a:lnTo>
                  <a:lnTo>
                    <a:pt x="1091" y="129"/>
                  </a:lnTo>
                  <a:lnTo>
                    <a:pt x="1109" y="131"/>
                  </a:lnTo>
                  <a:lnTo>
                    <a:pt x="1121" y="134"/>
                  </a:lnTo>
                  <a:lnTo>
                    <a:pt x="1124" y="147"/>
                  </a:lnTo>
                  <a:lnTo>
                    <a:pt x="1130" y="145"/>
                  </a:lnTo>
                  <a:lnTo>
                    <a:pt x="1138" y="140"/>
                  </a:lnTo>
                  <a:lnTo>
                    <a:pt x="1149" y="136"/>
                  </a:lnTo>
                  <a:lnTo>
                    <a:pt x="1159" y="134"/>
                  </a:lnTo>
                  <a:lnTo>
                    <a:pt x="1161" y="140"/>
                  </a:lnTo>
                  <a:lnTo>
                    <a:pt x="1163" y="143"/>
                  </a:lnTo>
                  <a:lnTo>
                    <a:pt x="1165" y="145"/>
                  </a:lnTo>
                  <a:lnTo>
                    <a:pt x="1168" y="147"/>
                  </a:lnTo>
                  <a:lnTo>
                    <a:pt x="1172" y="150"/>
                  </a:lnTo>
                  <a:lnTo>
                    <a:pt x="1156" y="180"/>
                  </a:lnTo>
                  <a:lnTo>
                    <a:pt x="1163" y="180"/>
                  </a:lnTo>
                  <a:lnTo>
                    <a:pt x="1175" y="173"/>
                  </a:lnTo>
                  <a:lnTo>
                    <a:pt x="1191" y="164"/>
                  </a:lnTo>
                  <a:lnTo>
                    <a:pt x="1210" y="157"/>
                  </a:lnTo>
                  <a:lnTo>
                    <a:pt x="1231" y="150"/>
                  </a:lnTo>
                  <a:lnTo>
                    <a:pt x="1254" y="145"/>
                  </a:lnTo>
                  <a:lnTo>
                    <a:pt x="1274" y="145"/>
                  </a:lnTo>
                  <a:lnTo>
                    <a:pt x="1294" y="147"/>
                  </a:lnTo>
                  <a:lnTo>
                    <a:pt x="1308" y="155"/>
                  </a:lnTo>
                  <a:lnTo>
                    <a:pt x="1316" y="169"/>
                  </a:lnTo>
                  <a:lnTo>
                    <a:pt x="1322" y="169"/>
                  </a:lnTo>
                  <a:lnTo>
                    <a:pt x="1322" y="171"/>
                  </a:lnTo>
                  <a:lnTo>
                    <a:pt x="1322" y="171"/>
                  </a:lnTo>
                  <a:lnTo>
                    <a:pt x="1320" y="173"/>
                  </a:lnTo>
                  <a:lnTo>
                    <a:pt x="1318" y="173"/>
                  </a:lnTo>
                  <a:lnTo>
                    <a:pt x="1318" y="173"/>
                  </a:lnTo>
                  <a:lnTo>
                    <a:pt x="1316" y="173"/>
                  </a:lnTo>
                  <a:lnTo>
                    <a:pt x="1313" y="176"/>
                  </a:lnTo>
                  <a:lnTo>
                    <a:pt x="1308" y="178"/>
                  </a:lnTo>
                  <a:lnTo>
                    <a:pt x="1302" y="180"/>
                  </a:lnTo>
                  <a:lnTo>
                    <a:pt x="1295" y="182"/>
                  </a:lnTo>
                  <a:lnTo>
                    <a:pt x="1290" y="183"/>
                  </a:lnTo>
                  <a:lnTo>
                    <a:pt x="1278" y="202"/>
                  </a:lnTo>
                  <a:lnTo>
                    <a:pt x="1255" y="216"/>
                  </a:lnTo>
                  <a:lnTo>
                    <a:pt x="1229" y="225"/>
                  </a:lnTo>
                  <a:lnTo>
                    <a:pt x="1198" y="230"/>
                  </a:lnTo>
                  <a:lnTo>
                    <a:pt x="1198" y="236"/>
                  </a:lnTo>
                  <a:lnTo>
                    <a:pt x="1198" y="239"/>
                  </a:lnTo>
                  <a:lnTo>
                    <a:pt x="1198" y="241"/>
                  </a:lnTo>
                  <a:lnTo>
                    <a:pt x="1196" y="243"/>
                  </a:lnTo>
                  <a:lnTo>
                    <a:pt x="1198" y="244"/>
                  </a:lnTo>
                  <a:lnTo>
                    <a:pt x="1198" y="246"/>
                  </a:lnTo>
                  <a:lnTo>
                    <a:pt x="1201" y="250"/>
                  </a:lnTo>
                  <a:lnTo>
                    <a:pt x="1206" y="253"/>
                  </a:lnTo>
                  <a:lnTo>
                    <a:pt x="1210" y="255"/>
                  </a:lnTo>
                  <a:lnTo>
                    <a:pt x="1213" y="258"/>
                  </a:lnTo>
                  <a:lnTo>
                    <a:pt x="1217" y="260"/>
                  </a:lnTo>
                  <a:lnTo>
                    <a:pt x="1220" y="265"/>
                  </a:lnTo>
                  <a:lnTo>
                    <a:pt x="1217" y="272"/>
                  </a:lnTo>
                  <a:lnTo>
                    <a:pt x="1213" y="288"/>
                  </a:lnTo>
                  <a:lnTo>
                    <a:pt x="1210" y="307"/>
                  </a:lnTo>
                  <a:lnTo>
                    <a:pt x="1206" y="326"/>
                  </a:lnTo>
                  <a:lnTo>
                    <a:pt x="1206" y="342"/>
                  </a:lnTo>
                  <a:lnTo>
                    <a:pt x="1210" y="340"/>
                  </a:lnTo>
                  <a:lnTo>
                    <a:pt x="1213" y="340"/>
                  </a:lnTo>
                  <a:lnTo>
                    <a:pt x="1215" y="340"/>
                  </a:lnTo>
                  <a:lnTo>
                    <a:pt x="1219" y="340"/>
                  </a:lnTo>
                  <a:lnTo>
                    <a:pt x="1220" y="340"/>
                  </a:lnTo>
                  <a:lnTo>
                    <a:pt x="1226" y="342"/>
                  </a:lnTo>
                  <a:lnTo>
                    <a:pt x="1224" y="347"/>
                  </a:lnTo>
                  <a:lnTo>
                    <a:pt x="1224" y="349"/>
                  </a:lnTo>
                  <a:lnTo>
                    <a:pt x="1224" y="353"/>
                  </a:lnTo>
                  <a:lnTo>
                    <a:pt x="1224" y="354"/>
                  </a:lnTo>
                  <a:lnTo>
                    <a:pt x="1224" y="358"/>
                  </a:lnTo>
                  <a:lnTo>
                    <a:pt x="1226" y="365"/>
                  </a:lnTo>
                  <a:lnTo>
                    <a:pt x="1220" y="365"/>
                  </a:lnTo>
                  <a:lnTo>
                    <a:pt x="1220" y="368"/>
                  </a:lnTo>
                  <a:lnTo>
                    <a:pt x="1217" y="367"/>
                  </a:lnTo>
                  <a:lnTo>
                    <a:pt x="1213" y="363"/>
                  </a:lnTo>
                  <a:lnTo>
                    <a:pt x="1212" y="361"/>
                  </a:lnTo>
                  <a:lnTo>
                    <a:pt x="1208" y="360"/>
                  </a:lnTo>
                  <a:lnTo>
                    <a:pt x="1205" y="358"/>
                  </a:lnTo>
                  <a:lnTo>
                    <a:pt x="1198" y="358"/>
                  </a:lnTo>
                  <a:lnTo>
                    <a:pt x="1194" y="360"/>
                  </a:lnTo>
                  <a:lnTo>
                    <a:pt x="1191" y="361"/>
                  </a:lnTo>
                  <a:lnTo>
                    <a:pt x="1187" y="363"/>
                  </a:lnTo>
                  <a:lnTo>
                    <a:pt x="1185" y="365"/>
                  </a:lnTo>
                  <a:lnTo>
                    <a:pt x="1182" y="367"/>
                  </a:lnTo>
                  <a:lnTo>
                    <a:pt x="1180" y="370"/>
                  </a:lnTo>
                  <a:lnTo>
                    <a:pt x="1178" y="377"/>
                  </a:lnTo>
                  <a:lnTo>
                    <a:pt x="1201" y="384"/>
                  </a:lnTo>
                  <a:lnTo>
                    <a:pt x="1206" y="415"/>
                  </a:lnTo>
                  <a:lnTo>
                    <a:pt x="1201" y="415"/>
                  </a:lnTo>
                  <a:lnTo>
                    <a:pt x="1198" y="415"/>
                  </a:lnTo>
                  <a:lnTo>
                    <a:pt x="1194" y="417"/>
                  </a:lnTo>
                  <a:lnTo>
                    <a:pt x="1191" y="419"/>
                  </a:lnTo>
                  <a:lnTo>
                    <a:pt x="1191" y="426"/>
                  </a:lnTo>
                  <a:lnTo>
                    <a:pt x="1199" y="431"/>
                  </a:lnTo>
                  <a:lnTo>
                    <a:pt x="1205" y="438"/>
                  </a:lnTo>
                  <a:lnTo>
                    <a:pt x="1208" y="447"/>
                  </a:lnTo>
                  <a:lnTo>
                    <a:pt x="1210" y="461"/>
                  </a:lnTo>
                  <a:lnTo>
                    <a:pt x="1201" y="461"/>
                  </a:lnTo>
                  <a:lnTo>
                    <a:pt x="1199" y="461"/>
                  </a:lnTo>
                  <a:lnTo>
                    <a:pt x="1194" y="459"/>
                  </a:lnTo>
                  <a:lnTo>
                    <a:pt x="1191" y="461"/>
                  </a:lnTo>
                  <a:lnTo>
                    <a:pt x="1185" y="461"/>
                  </a:lnTo>
                  <a:lnTo>
                    <a:pt x="1182" y="464"/>
                  </a:lnTo>
                  <a:lnTo>
                    <a:pt x="1178" y="468"/>
                  </a:lnTo>
                  <a:lnTo>
                    <a:pt x="1184" y="471"/>
                  </a:lnTo>
                  <a:lnTo>
                    <a:pt x="1187" y="473"/>
                  </a:lnTo>
                  <a:lnTo>
                    <a:pt x="1189" y="475"/>
                  </a:lnTo>
                  <a:lnTo>
                    <a:pt x="1191" y="476"/>
                  </a:lnTo>
                  <a:lnTo>
                    <a:pt x="1192" y="482"/>
                  </a:lnTo>
                  <a:lnTo>
                    <a:pt x="1194" y="487"/>
                  </a:lnTo>
                  <a:lnTo>
                    <a:pt x="1192" y="489"/>
                  </a:lnTo>
                  <a:lnTo>
                    <a:pt x="1192" y="490"/>
                  </a:lnTo>
                  <a:lnTo>
                    <a:pt x="1192" y="490"/>
                  </a:lnTo>
                  <a:lnTo>
                    <a:pt x="1191" y="492"/>
                  </a:lnTo>
                  <a:lnTo>
                    <a:pt x="1191" y="496"/>
                  </a:lnTo>
                  <a:lnTo>
                    <a:pt x="1177" y="496"/>
                  </a:lnTo>
                  <a:lnTo>
                    <a:pt x="1163" y="499"/>
                  </a:lnTo>
                  <a:lnTo>
                    <a:pt x="1152" y="503"/>
                  </a:lnTo>
                  <a:lnTo>
                    <a:pt x="1156" y="503"/>
                  </a:lnTo>
                  <a:lnTo>
                    <a:pt x="1161" y="506"/>
                  </a:lnTo>
                  <a:lnTo>
                    <a:pt x="1165" y="508"/>
                  </a:lnTo>
                  <a:lnTo>
                    <a:pt x="1168" y="508"/>
                  </a:lnTo>
                  <a:lnTo>
                    <a:pt x="1172" y="510"/>
                  </a:lnTo>
                  <a:lnTo>
                    <a:pt x="1175" y="513"/>
                  </a:lnTo>
                  <a:lnTo>
                    <a:pt x="1178" y="518"/>
                  </a:lnTo>
                  <a:lnTo>
                    <a:pt x="1172" y="527"/>
                  </a:lnTo>
                  <a:lnTo>
                    <a:pt x="1168" y="538"/>
                  </a:lnTo>
                  <a:lnTo>
                    <a:pt x="1163" y="550"/>
                  </a:lnTo>
                  <a:lnTo>
                    <a:pt x="1161" y="545"/>
                  </a:lnTo>
                  <a:lnTo>
                    <a:pt x="1158" y="541"/>
                  </a:lnTo>
                  <a:lnTo>
                    <a:pt x="1156" y="539"/>
                  </a:lnTo>
                  <a:lnTo>
                    <a:pt x="1152" y="539"/>
                  </a:lnTo>
                  <a:lnTo>
                    <a:pt x="1147" y="538"/>
                  </a:lnTo>
                  <a:lnTo>
                    <a:pt x="1140" y="538"/>
                  </a:lnTo>
                  <a:lnTo>
                    <a:pt x="1140" y="541"/>
                  </a:lnTo>
                  <a:lnTo>
                    <a:pt x="1144" y="541"/>
                  </a:lnTo>
                  <a:lnTo>
                    <a:pt x="1156" y="553"/>
                  </a:lnTo>
                  <a:lnTo>
                    <a:pt x="1166" y="567"/>
                  </a:lnTo>
                  <a:lnTo>
                    <a:pt x="1172" y="585"/>
                  </a:lnTo>
                  <a:lnTo>
                    <a:pt x="1175" y="606"/>
                  </a:lnTo>
                  <a:lnTo>
                    <a:pt x="1172" y="606"/>
                  </a:lnTo>
                  <a:lnTo>
                    <a:pt x="1172" y="611"/>
                  </a:lnTo>
                  <a:lnTo>
                    <a:pt x="1144" y="614"/>
                  </a:lnTo>
                  <a:lnTo>
                    <a:pt x="1144" y="595"/>
                  </a:lnTo>
                  <a:lnTo>
                    <a:pt x="1140" y="592"/>
                  </a:lnTo>
                  <a:lnTo>
                    <a:pt x="1137" y="590"/>
                  </a:lnTo>
                  <a:lnTo>
                    <a:pt x="1135" y="588"/>
                  </a:lnTo>
                  <a:lnTo>
                    <a:pt x="1130" y="585"/>
                  </a:lnTo>
                  <a:lnTo>
                    <a:pt x="1124" y="583"/>
                  </a:lnTo>
                  <a:lnTo>
                    <a:pt x="1116" y="588"/>
                  </a:lnTo>
                  <a:lnTo>
                    <a:pt x="1105" y="592"/>
                  </a:lnTo>
                  <a:lnTo>
                    <a:pt x="1093" y="593"/>
                  </a:lnTo>
                  <a:lnTo>
                    <a:pt x="1082" y="597"/>
                  </a:lnTo>
                  <a:lnTo>
                    <a:pt x="1076" y="602"/>
                  </a:lnTo>
                  <a:lnTo>
                    <a:pt x="1082" y="602"/>
                  </a:lnTo>
                  <a:lnTo>
                    <a:pt x="1091" y="602"/>
                  </a:lnTo>
                  <a:lnTo>
                    <a:pt x="1105" y="600"/>
                  </a:lnTo>
                  <a:lnTo>
                    <a:pt x="1121" y="599"/>
                  </a:lnTo>
                  <a:lnTo>
                    <a:pt x="1121" y="606"/>
                  </a:lnTo>
                  <a:lnTo>
                    <a:pt x="1086" y="618"/>
                  </a:lnTo>
                  <a:lnTo>
                    <a:pt x="1086" y="621"/>
                  </a:lnTo>
                  <a:lnTo>
                    <a:pt x="1095" y="621"/>
                  </a:lnTo>
                  <a:lnTo>
                    <a:pt x="1100" y="620"/>
                  </a:lnTo>
                  <a:lnTo>
                    <a:pt x="1107" y="618"/>
                  </a:lnTo>
                  <a:lnTo>
                    <a:pt x="1114" y="616"/>
                  </a:lnTo>
                  <a:lnTo>
                    <a:pt x="1121" y="614"/>
                  </a:lnTo>
                  <a:lnTo>
                    <a:pt x="1123" y="623"/>
                  </a:lnTo>
                  <a:lnTo>
                    <a:pt x="1130" y="627"/>
                  </a:lnTo>
                  <a:lnTo>
                    <a:pt x="1137" y="628"/>
                  </a:lnTo>
                  <a:lnTo>
                    <a:pt x="1149" y="627"/>
                  </a:lnTo>
                  <a:lnTo>
                    <a:pt x="1163" y="627"/>
                  </a:lnTo>
                  <a:lnTo>
                    <a:pt x="1163" y="630"/>
                  </a:lnTo>
                  <a:lnTo>
                    <a:pt x="1159" y="630"/>
                  </a:lnTo>
                  <a:lnTo>
                    <a:pt x="1140" y="648"/>
                  </a:lnTo>
                  <a:lnTo>
                    <a:pt x="1119" y="665"/>
                  </a:lnTo>
                  <a:lnTo>
                    <a:pt x="1098" y="679"/>
                  </a:lnTo>
                  <a:lnTo>
                    <a:pt x="1074" y="691"/>
                  </a:lnTo>
                  <a:lnTo>
                    <a:pt x="1048" y="696"/>
                  </a:lnTo>
                  <a:lnTo>
                    <a:pt x="1018" y="695"/>
                  </a:lnTo>
                  <a:lnTo>
                    <a:pt x="1018" y="700"/>
                  </a:lnTo>
                  <a:lnTo>
                    <a:pt x="1018" y="705"/>
                  </a:lnTo>
                  <a:lnTo>
                    <a:pt x="1016" y="709"/>
                  </a:lnTo>
                  <a:lnTo>
                    <a:pt x="1014" y="710"/>
                  </a:lnTo>
                  <a:lnTo>
                    <a:pt x="1013" y="710"/>
                  </a:lnTo>
                  <a:lnTo>
                    <a:pt x="1011" y="712"/>
                  </a:lnTo>
                  <a:lnTo>
                    <a:pt x="1007" y="714"/>
                  </a:lnTo>
                  <a:lnTo>
                    <a:pt x="1004" y="716"/>
                  </a:lnTo>
                  <a:lnTo>
                    <a:pt x="1002" y="717"/>
                  </a:lnTo>
                  <a:lnTo>
                    <a:pt x="999" y="721"/>
                  </a:lnTo>
                  <a:lnTo>
                    <a:pt x="995" y="731"/>
                  </a:lnTo>
                  <a:lnTo>
                    <a:pt x="993" y="744"/>
                  </a:lnTo>
                  <a:lnTo>
                    <a:pt x="990" y="752"/>
                  </a:lnTo>
                  <a:lnTo>
                    <a:pt x="981" y="761"/>
                  </a:lnTo>
                  <a:lnTo>
                    <a:pt x="966" y="771"/>
                  </a:lnTo>
                  <a:lnTo>
                    <a:pt x="946" y="780"/>
                  </a:lnTo>
                  <a:lnTo>
                    <a:pt x="929" y="787"/>
                  </a:lnTo>
                  <a:lnTo>
                    <a:pt x="913" y="791"/>
                  </a:lnTo>
                  <a:lnTo>
                    <a:pt x="913" y="787"/>
                  </a:lnTo>
                  <a:lnTo>
                    <a:pt x="913" y="784"/>
                  </a:lnTo>
                  <a:lnTo>
                    <a:pt x="911" y="784"/>
                  </a:lnTo>
                  <a:lnTo>
                    <a:pt x="911" y="782"/>
                  </a:lnTo>
                  <a:lnTo>
                    <a:pt x="910" y="780"/>
                  </a:lnTo>
                  <a:lnTo>
                    <a:pt x="908" y="794"/>
                  </a:lnTo>
                  <a:lnTo>
                    <a:pt x="903" y="806"/>
                  </a:lnTo>
                  <a:lnTo>
                    <a:pt x="899" y="817"/>
                  </a:lnTo>
                  <a:lnTo>
                    <a:pt x="894" y="827"/>
                  </a:lnTo>
                  <a:lnTo>
                    <a:pt x="890" y="841"/>
                  </a:lnTo>
                  <a:lnTo>
                    <a:pt x="894" y="843"/>
                  </a:lnTo>
                  <a:lnTo>
                    <a:pt x="894" y="845"/>
                  </a:lnTo>
                  <a:lnTo>
                    <a:pt x="896" y="845"/>
                  </a:lnTo>
                  <a:lnTo>
                    <a:pt x="896" y="845"/>
                  </a:lnTo>
                  <a:lnTo>
                    <a:pt x="896" y="847"/>
                  </a:lnTo>
                  <a:lnTo>
                    <a:pt x="894" y="848"/>
                  </a:lnTo>
                  <a:lnTo>
                    <a:pt x="890" y="852"/>
                  </a:lnTo>
                  <a:lnTo>
                    <a:pt x="887" y="854"/>
                  </a:lnTo>
                  <a:lnTo>
                    <a:pt x="884" y="857"/>
                  </a:lnTo>
                  <a:lnTo>
                    <a:pt x="880" y="859"/>
                  </a:lnTo>
                  <a:lnTo>
                    <a:pt x="878" y="862"/>
                  </a:lnTo>
                  <a:lnTo>
                    <a:pt x="875" y="867"/>
                  </a:lnTo>
                  <a:lnTo>
                    <a:pt x="868" y="887"/>
                  </a:lnTo>
                  <a:lnTo>
                    <a:pt x="863" y="908"/>
                  </a:lnTo>
                  <a:lnTo>
                    <a:pt x="861" y="932"/>
                  </a:lnTo>
                  <a:lnTo>
                    <a:pt x="857" y="955"/>
                  </a:lnTo>
                  <a:lnTo>
                    <a:pt x="852" y="976"/>
                  </a:lnTo>
                  <a:lnTo>
                    <a:pt x="849" y="974"/>
                  </a:lnTo>
                  <a:lnTo>
                    <a:pt x="849" y="974"/>
                  </a:lnTo>
                  <a:lnTo>
                    <a:pt x="847" y="974"/>
                  </a:lnTo>
                  <a:lnTo>
                    <a:pt x="847" y="972"/>
                  </a:lnTo>
                  <a:lnTo>
                    <a:pt x="845" y="972"/>
                  </a:lnTo>
                  <a:lnTo>
                    <a:pt x="840" y="969"/>
                  </a:lnTo>
                  <a:lnTo>
                    <a:pt x="831" y="962"/>
                  </a:lnTo>
                  <a:lnTo>
                    <a:pt x="817" y="953"/>
                  </a:lnTo>
                  <a:lnTo>
                    <a:pt x="801" y="944"/>
                  </a:lnTo>
                  <a:lnTo>
                    <a:pt x="786" y="934"/>
                  </a:lnTo>
                  <a:lnTo>
                    <a:pt x="774" y="925"/>
                  </a:lnTo>
                  <a:lnTo>
                    <a:pt x="763" y="920"/>
                  </a:lnTo>
                  <a:lnTo>
                    <a:pt x="760" y="918"/>
                  </a:lnTo>
                  <a:lnTo>
                    <a:pt x="756" y="880"/>
                  </a:lnTo>
                  <a:lnTo>
                    <a:pt x="754" y="876"/>
                  </a:lnTo>
                  <a:lnTo>
                    <a:pt x="749" y="873"/>
                  </a:lnTo>
                  <a:lnTo>
                    <a:pt x="746" y="871"/>
                  </a:lnTo>
                  <a:lnTo>
                    <a:pt x="740" y="867"/>
                  </a:lnTo>
                  <a:lnTo>
                    <a:pt x="737" y="864"/>
                  </a:lnTo>
                  <a:lnTo>
                    <a:pt x="740" y="862"/>
                  </a:lnTo>
                  <a:lnTo>
                    <a:pt x="740" y="860"/>
                  </a:lnTo>
                  <a:lnTo>
                    <a:pt x="742" y="859"/>
                  </a:lnTo>
                  <a:lnTo>
                    <a:pt x="742" y="859"/>
                  </a:lnTo>
                  <a:lnTo>
                    <a:pt x="744" y="855"/>
                  </a:lnTo>
                  <a:lnTo>
                    <a:pt x="746" y="852"/>
                  </a:lnTo>
                  <a:lnTo>
                    <a:pt x="737" y="852"/>
                  </a:lnTo>
                  <a:lnTo>
                    <a:pt x="732" y="852"/>
                  </a:lnTo>
                  <a:lnTo>
                    <a:pt x="728" y="852"/>
                  </a:lnTo>
                  <a:lnTo>
                    <a:pt x="726" y="850"/>
                  </a:lnTo>
                  <a:lnTo>
                    <a:pt x="725" y="847"/>
                  </a:lnTo>
                  <a:lnTo>
                    <a:pt x="721" y="841"/>
                  </a:lnTo>
                  <a:lnTo>
                    <a:pt x="719" y="838"/>
                  </a:lnTo>
                  <a:lnTo>
                    <a:pt x="719" y="834"/>
                  </a:lnTo>
                  <a:lnTo>
                    <a:pt x="719" y="833"/>
                  </a:lnTo>
                  <a:lnTo>
                    <a:pt x="719" y="829"/>
                  </a:lnTo>
                  <a:lnTo>
                    <a:pt x="721" y="826"/>
                  </a:lnTo>
                  <a:lnTo>
                    <a:pt x="721" y="822"/>
                  </a:lnTo>
                  <a:lnTo>
                    <a:pt x="711" y="822"/>
                  </a:lnTo>
                  <a:lnTo>
                    <a:pt x="711" y="817"/>
                  </a:lnTo>
                  <a:lnTo>
                    <a:pt x="712" y="812"/>
                  </a:lnTo>
                  <a:lnTo>
                    <a:pt x="714" y="810"/>
                  </a:lnTo>
                  <a:lnTo>
                    <a:pt x="714" y="806"/>
                  </a:lnTo>
                  <a:lnTo>
                    <a:pt x="716" y="803"/>
                  </a:lnTo>
                  <a:lnTo>
                    <a:pt x="718" y="798"/>
                  </a:lnTo>
                  <a:lnTo>
                    <a:pt x="712" y="798"/>
                  </a:lnTo>
                  <a:lnTo>
                    <a:pt x="707" y="798"/>
                  </a:lnTo>
                  <a:lnTo>
                    <a:pt x="704" y="796"/>
                  </a:lnTo>
                  <a:lnTo>
                    <a:pt x="698" y="794"/>
                  </a:lnTo>
                  <a:lnTo>
                    <a:pt x="697" y="768"/>
                  </a:lnTo>
                  <a:lnTo>
                    <a:pt x="695" y="744"/>
                  </a:lnTo>
                  <a:lnTo>
                    <a:pt x="695" y="721"/>
                  </a:lnTo>
                  <a:lnTo>
                    <a:pt x="702" y="698"/>
                  </a:lnTo>
                  <a:lnTo>
                    <a:pt x="709" y="688"/>
                  </a:lnTo>
                  <a:lnTo>
                    <a:pt x="718" y="681"/>
                  </a:lnTo>
                  <a:lnTo>
                    <a:pt x="725" y="675"/>
                  </a:lnTo>
                  <a:lnTo>
                    <a:pt x="730" y="667"/>
                  </a:lnTo>
                  <a:lnTo>
                    <a:pt x="735" y="656"/>
                  </a:lnTo>
                  <a:lnTo>
                    <a:pt x="737" y="637"/>
                  </a:lnTo>
                  <a:lnTo>
                    <a:pt x="733" y="637"/>
                  </a:lnTo>
                  <a:lnTo>
                    <a:pt x="730" y="641"/>
                  </a:lnTo>
                  <a:lnTo>
                    <a:pt x="726" y="642"/>
                  </a:lnTo>
                  <a:lnTo>
                    <a:pt x="725" y="642"/>
                  </a:lnTo>
                  <a:lnTo>
                    <a:pt x="721" y="642"/>
                  </a:lnTo>
                  <a:lnTo>
                    <a:pt x="718" y="641"/>
                  </a:lnTo>
                  <a:lnTo>
                    <a:pt x="704" y="637"/>
                  </a:lnTo>
                  <a:lnTo>
                    <a:pt x="693" y="630"/>
                  </a:lnTo>
                  <a:lnTo>
                    <a:pt x="686" y="620"/>
                  </a:lnTo>
                  <a:lnTo>
                    <a:pt x="683" y="602"/>
                  </a:lnTo>
                  <a:lnTo>
                    <a:pt x="688" y="602"/>
                  </a:lnTo>
                  <a:lnTo>
                    <a:pt x="688" y="599"/>
                  </a:lnTo>
                  <a:lnTo>
                    <a:pt x="697" y="604"/>
                  </a:lnTo>
                  <a:lnTo>
                    <a:pt x="707" y="611"/>
                  </a:lnTo>
                  <a:lnTo>
                    <a:pt x="716" y="614"/>
                  </a:lnTo>
                  <a:lnTo>
                    <a:pt x="726" y="614"/>
                  </a:lnTo>
                  <a:lnTo>
                    <a:pt x="726" y="613"/>
                  </a:lnTo>
                  <a:lnTo>
                    <a:pt x="728" y="611"/>
                  </a:lnTo>
                  <a:lnTo>
                    <a:pt x="728" y="611"/>
                  </a:lnTo>
                  <a:lnTo>
                    <a:pt x="728" y="609"/>
                  </a:lnTo>
                  <a:lnTo>
                    <a:pt x="730" y="606"/>
                  </a:lnTo>
                  <a:lnTo>
                    <a:pt x="711" y="592"/>
                  </a:lnTo>
                  <a:lnTo>
                    <a:pt x="695" y="572"/>
                  </a:lnTo>
                  <a:lnTo>
                    <a:pt x="690" y="574"/>
                  </a:lnTo>
                  <a:lnTo>
                    <a:pt x="686" y="576"/>
                  </a:lnTo>
                  <a:lnTo>
                    <a:pt x="681" y="578"/>
                  </a:lnTo>
                  <a:lnTo>
                    <a:pt x="676" y="579"/>
                  </a:lnTo>
                  <a:lnTo>
                    <a:pt x="672" y="576"/>
                  </a:lnTo>
                  <a:lnTo>
                    <a:pt x="671" y="574"/>
                  </a:lnTo>
                  <a:lnTo>
                    <a:pt x="669" y="571"/>
                  </a:lnTo>
                  <a:lnTo>
                    <a:pt x="667" y="569"/>
                  </a:lnTo>
                  <a:lnTo>
                    <a:pt x="664" y="564"/>
                  </a:lnTo>
                  <a:lnTo>
                    <a:pt x="674" y="553"/>
                  </a:lnTo>
                  <a:lnTo>
                    <a:pt x="676" y="538"/>
                  </a:lnTo>
                  <a:lnTo>
                    <a:pt x="674" y="518"/>
                  </a:lnTo>
                  <a:lnTo>
                    <a:pt x="669" y="497"/>
                  </a:lnTo>
                  <a:lnTo>
                    <a:pt x="660" y="475"/>
                  </a:lnTo>
                  <a:lnTo>
                    <a:pt x="650" y="454"/>
                  </a:lnTo>
                  <a:lnTo>
                    <a:pt x="637" y="435"/>
                  </a:lnTo>
                  <a:lnTo>
                    <a:pt x="627" y="417"/>
                  </a:lnTo>
                  <a:lnTo>
                    <a:pt x="618" y="403"/>
                  </a:lnTo>
                  <a:lnTo>
                    <a:pt x="597" y="389"/>
                  </a:lnTo>
                  <a:lnTo>
                    <a:pt x="573" y="384"/>
                  </a:lnTo>
                  <a:lnTo>
                    <a:pt x="548" y="384"/>
                  </a:lnTo>
                  <a:lnTo>
                    <a:pt x="520" y="384"/>
                  </a:lnTo>
                  <a:lnTo>
                    <a:pt x="493" y="386"/>
                  </a:lnTo>
                  <a:lnTo>
                    <a:pt x="465" y="384"/>
                  </a:lnTo>
                  <a:lnTo>
                    <a:pt x="465" y="379"/>
                  </a:lnTo>
                  <a:lnTo>
                    <a:pt x="465" y="375"/>
                  </a:lnTo>
                  <a:lnTo>
                    <a:pt x="466" y="374"/>
                  </a:lnTo>
                  <a:lnTo>
                    <a:pt x="466" y="372"/>
                  </a:lnTo>
                  <a:lnTo>
                    <a:pt x="466" y="370"/>
                  </a:lnTo>
                  <a:lnTo>
                    <a:pt x="465" y="368"/>
                  </a:lnTo>
                  <a:lnTo>
                    <a:pt x="454" y="363"/>
                  </a:lnTo>
                  <a:lnTo>
                    <a:pt x="444" y="360"/>
                  </a:lnTo>
                  <a:lnTo>
                    <a:pt x="433" y="353"/>
                  </a:lnTo>
                  <a:lnTo>
                    <a:pt x="442" y="353"/>
                  </a:lnTo>
                  <a:lnTo>
                    <a:pt x="452" y="349"/>
                  </a:lnTo>
                  <a:lnTo>
                    <a:pt x="466" y="346"/>
                  </a:lnTo>
                  <a:lnTo>
                    <a:pt x="482" y="344"/>
                  </a:lnTo>
                  <a:lnTo>
                    <a:pt x="494" y="340"/>
                  </a:lnTo>
                  <a:lnTo>
                    <a:pt x="503" y="333"/>
                  </a:lnTo>
                  <a:lnTo>
                    <a:pt x="461" y="333"/>
                  </a:lnTo>
                  <a:lnTo>
                    <a:pt x="451" y="330"/>
                  </a:lnTo>
                  <a:lnTo>
                    <a:pt x="442" y="330"/>
                  </a:lnTo>
                  <a:lnTo>
                    <a:pt x="431" y="328"/>
                  </a:lnTo>
                  <a:lnTo>
                    <a:pt x="423" y="326"/>
                  </a:lnTo>
                  <a:lnTo>
                    <a:pt x="414" y="323"/>
                  </a:lnTo>
                  <a:lnTo>
                    <a:pt x="409" y="314"/>
                  </a:lnTo>
                  <a:lnTo>
                    <a:pt x="407" y="300"/>
                  </a:lnTo>
                  <a:lnTo>
                    <a:pt x="428" y="297"/>
                  </a:lnTo>
                  <a:lnTo>
                    <a:pt x="447" y="290"/>
                  </a:lnTo>
                  <a:lnTo>
                    <a:pt x="463" y="283"/>
                  </a:lnTo>
                  <a:lnTo>
                    <a:pt x="480" y="276"/>
                  </a:lnTo>
                  <a:lnTo>
                    <a:pt x="515" y="276"/>
                  </a:lnTo>
                  <a:lnTo>
                    <a:pt x="529" y="230"/>
                  </a:lnTo>
                  <a:lnTo>
                    <a:pt x="496" y="230"/>
                  </a:lnTo>
                  <a:lnTo>
                    <a:pt x="487" y="218"/>
                  </a:lnTo>
                  <a:lnTo>
                    <a:pt x="498" y="211"/>
                  </a:lnTo>
                  <a:lnTo>
                    <a:pt x="506" y="204"/>
                  </a:lnTo>
                  <a:lnTo>
                    <a:pt x="517" y="199"/>
                  </a:lnTo>
                  <a:lnTo>
                    <a:pt x="529" y="195"/>
                  </a:lnTo>
                  <a:lnTo>
                    <a:pt x="529" y="183"/>
                  </a:lnTo>
                  <a:lnTo>
                    <a:pt x="543" y="176"/>
                  </a:lnTo>
                  <a:lnTo>
                    <a:pt x="550" y="168"/>
                  </a:lnTo>
                  <a:lnTo>
                    <a:pt x="557" y="157"/>
                  </a:lnTo>
                  <a:lnTo>
                    <a:pt x="568" y="150"/>
                  </a:lnTo>
                  <a:lnTo>
                    <a:pt x="580" y="145"/>
                  </a:lnTo>
                  <a:lnTo>
                    <a:pt x="590" y="145"/>
                  </a:lnTo>
                  <a:lnTo>
                    <a:pt x="599" y="148"/>
                  </a:lnTo>
                  <a:lnTo>
                    <a:pt x="611" y="147"/>
                  </a:lnTo>
                  <a:lnTo>
                    <a:pt x="602" y="143"/>
                  </a:lnTo>
                  <a:lnTo>
                    <a:pt x="597" y="141"/>
                  </a:lnTo>
                  <a:lnTo>
                    <a:pt x="592" y="140"/>
                  </a:lnTo>
                  <a:lnTo>
                    <a:pt x="587" y="134"/>
                  </a:lnTo>
                  <a:lnTo>
                    <a:pt x="604" y="131"/>
                  </a:lnTo>
                  <a:lnTo>
                    <a:pt x="620" y="126"/>
                  </a:lnTo>
                  <a:lnTo>
                    <a:pt x="634" y="122"/>
                  </a:lnTo>
                  <a:lnTo>
                    <a:pt x="650" y="119"/>
                  </a:lnTo>
                  <a:lnTo>
                    <a:pt x="651" y="126"/>
                  </a:lnTo>
                  <a:lnTo>
                    <a:pt x="653" y="129"/>
                  </a:lnTo>
                  <a:lnTo>
                    <a:pt x="655" y="134"/>
                  </a:lnTo>
                  <a:lnTo>
                    <a:pt x="657" y="138"/>
                  </a:lnTo>
                  <a:lnTo>
                    <a:pt x="662" y="140"/>
                  </a:lnTo>
                  <a:lnTo>
                    <a:pt x="669" y="141"/>
                  </a:lnTo>
                  <a:lnTo>
                    <a:pt x="669" y="136"/>
                  </a:lnTo>
                  <a:lnTo>
                    <a:pt x="672" y="131"/>
                  </a:lnTo>
                  <a:lnTo>
                    <a:pt x="674" y="124"/>
                  </a:lnTo>
                  <a:lnTo>
                    <a:pt x="676" y="119"/>
                  </a:lnTo>
                  <a:lnTo>
                    <a:pt x="679" y="124"/>
                  </a:lnTo>
                  <a:lnTo>
                    <a:pt x="685" y="129"/>
                  </a:lnTo>
                  <a:lnTo>
                    <a:pt x="688" y="133"/>
                  </a:lnTo>
                  <a:lnTo>
                    <a:pt x="695" y="136"/>
                  </a:lnTo>
                  <a:lnTo>
                    <a:pt x="702" y="138"/>
                  </a:lnTo>
                  <a:lnTo>
                    <a:pt x="698" y="115"/>
                  </a:lnTo>
                  <a:lnTo>
                    <a:pt x="711" y="112"/>
                  </a:lnTo>
                  <a:lnTo>
                    <a:pt x="721" y="108"/>
                  </a:lnTo>
                  <a:lnTo>
                    <a:pt x="737" y="112"/>
                  </a:lnTo>
                  <a:lnTo>
                    <a:pt x="754" y="119"/>
                  </a:lnTo>
                  <a:lnTo>
                    <a:pt x="772" y="129"/>
                  </a:lnTo>
                  <a:lnTo>
                    <a:pt x="791" y="138"/>
                  </a:lnTo>
                  <a:lnTo>
                    <a:pt x="807" y="145"/>
                  </a:lnTo>
                  <a:lnTo>
                    <a:pt x="822" y="150"/>
                  </a:lnTo>
                  <a:lnTo>
                    <a:pt x="822" y="147"/>
                  </a:lnTo>
                  <a:lnTo>
                    <a:pt x="812" y="138"/>
                  </a:lnTo>
                  <a:lnTo>
                    <a:pt x="805" y="131"/>
                  </a:lnTo>
                  <a:lnTo>
                    <a:pt x="801" y="122"/>
                  </a:lnTo>
                  <a:lnTo>
                    <a:pt x="807" y="112"/>
                  </a:lnTo>
                  <a:lnTo>
                    <a:pt x="803" y="108"/>
                  </a:lnTo>
                  <a:lnTo>
                    <a:pt x="798" y="103"/>
                  </a:lnTo>
                  <a:lnTo>
                    <a:pt x="793" y="99"/>
                  </a:lnTo>
                  <a:lnTo>
                    <a:pt x="788" y="96"/>
                  </a:lnTo>
                  <a:lnTo>
                    <a:pt x="784" y="92"/>
                  </a:lnTo>
                  <a:lnTo>
                    <a:pt x="788" y="84"/>
                  </a:lnTo>
                  <a:lnTo>
                    <a:pt x="798" y="87"/>
                  </a:lnTo>
                  <a:lnTo>
                    <a:pt x="812" y="89"/>
                  </a:lnTo>
                  <a:lnTo>
                    <a:pt x="824" y="87"/>
                  </a:lnTo>
                  <a:lnTo>
                    <a:pt x="833" y="80"/>
                  </a:lnTo>
                  <a:lnTo>
                    <a:pt x="791" y="80"/>
                  </a:lnTo>
                  <a:lnTo>
                    <a:pt x="791" y="77"/>
                  </a:lnTo>
                  <a:lnTo>
                    <a:pt x="788" y="77"/>
                  </a:lnTo>
                  <a:lnTo>
                    <a:pt x="788" y="73"/>
                  </a:lnTo>
                  <a:lnTo>
                    <a:pt x="793" y="70"/>
                  </a:lnTo>
                  <a:lnTo>
                    <a:pt x="798" y="66"/>
                  </a:lnTo>
                  <a:lnTo>
                    <a:pt x="803" y="63"/>
                  </a:lnTo>
                  <a:lnTo>
                    <a:pt x="808" y="59"/>
                  </a:lnTo>
                  <a:lnTo>
                    <a:pt x="814" y="58"/>
                  </a:lnTo>
                  <a:lnTo>
                    <a:pt x="836" y="61"/>
                  </a:lnTo>
                  <a:lnTo>
                    <a:pt x="842" y="45"/>
                  </a:lnTo>
                  <a:lnTo>
                    <a:pt x="868" y="49"/>
                  </a:lnTo>
                  <a:lnTo>
                    <a:pt x="870" y="49"/>
                  </a:lnTo>
                  <a:lnTo>
                    <a:pt x="871" y="45"/>
                  </a:lnTo>
                  <a:lnTo>
                    <a:pt x="873" y="44"/>
                  </a:lnTo>
                  <a:lnTo>
                    <a:pt x="875" y="40"/>
                  </a:lnTo>
                  <a:lnTo>
                    <a:pt x="880" y="38"/>
                  </a:lnTo>
                  <a:lnTo>
                    <a:pt x="884" y="44"/>
                  </a:lnTo>
                  <a:lnTo>
                    <a:pt x="889" y="49"/>
                  </a:lnTo>
                  <a:lnTo>
                    <a:pt x="894" y="54"/>
                  </a:lnTo>
                  <a:lnTo>
                    <a:pt x="894" y="45"/>
                  </a:lnTo>
                  <a:lnTo>
                    <a:pt x="896" y="44"/>
                  </a:lnTo>
                  <a:lnTo>
                    <a:pt x="896" y="42"/>
                  </a:lnTo>
                  <a:lnTo>
                    <a:pt x="896" y="40"/>
                  </a:lnTo>
                  <a:lnTo>
                    <a:pt x="896" y="38"/>
                  </a:lnTo>
                  <a:lnTo>
                    <a:pt x="897" y="35"/>
                  </a:lnTo>
                  <a:lnTo>
                    <a:pt x="899" y="33"/>
                  </a:lnTo>
                  <a:lnTo>
                    <a:pt x="903" y="31"/>
                  </a:lnTo>
                  <a:lnTo>
                    <a:pt x="920" y="23"/>
                  </a:lnTo>
                  <a:lnTo>
                    <a:pt x="943" y="19"/>
                  </a:lnTo>
                  <a:close/>
                  <a:moveTo>
                    <a:pt x="2205" y="16"/>
                  </a:moveTo>
                  <a:lnTo>
                    <a:pt x="2215" y="19"/>
                  </a:lnTo>
                  <a:lnTo>
                    <a:pt x="2215" y="26"/>
                  </a:lnTo>
                  <a:lnTo>
                    <a:pt x="2200" y="26"/>
                  </a:lnTo>
                  <a:lnTo>
                    <a:pt x="2205" y="16"/>
                  </a:lnTo>
                  <a:close/>
                  <a:moveTo>
                    <a:pt x="2676" y="0"/>
                  </a:moveTo>
                  <a:lnTo>
                    <a:pt x="2681" y="3"/>
                  </a:lnTo>
                  <a:lnTo>
                    <a:pt x="2685" y="7"/>
                  </a:lnTo>
                  <a:lnTo>
                    <a:pt x="2687" y="10"/>
                  </a:lnTo>
                  <a:lnTo>
                    <a:pt x="2688" y="16"/>
                  </a:lnTo>
                  <a:lnTo>
                    <a:pt x="2690" y="19"/>
                  </a:lnTo>
                  <a:lnTo>
                    <a:pt x="2692" y="24"/>
                  </a:lnTo>
                  <a:lnTo>
                    <a:pt x="2695" y="26"/>
                  </a:lnTo>
                  <a:lnTo>
                    <a:pt x="2706" y="31"/>
                  </a:lnTo>
                  <a:lnTo>
                    <a:pt x="2716" y="33"/>
                  </a:lnTo>
                  <a:lnTo>
                    <a:pt x="2723" y="33"/>
                  </a:lnTo>
                  <a:lnTo>
                    <a:pt x="2728" y="37"/>
                  </a:lnTo>
                  <a:lnTo>
                    <a:pt x="2732" y="44"/>
                  </a:lnTo>
                  <a:lnTo>
                    <a:pt x="2734" y="58"/>
                  </a:lnTo>
                  <a:lnTo>
                    <a:pt x="2732" y="59"/>
                  </a:lnTo>
                  <a:lnTo>
                    <a:pt x="2732" y="59"/>
                  </a:lnTo>
                  <a:lnTo>
                    <a:pt x="2732" y="61"/>
                  </a:lnTo>
                  <a:lnTo>
                    <a:pt x="2732" y="63"/>
                  </a:lnTo>
                  <a:lnTo>
                    <a:pt x="2730" y="65"/>
                  </a:lnTo>
                  <a:lnTo>
                    <a:pt x="2708" y="65"/>
                  </a:lnTo>
                  <a:lnTo>
                    <a:pt x="2685" y="65"/>
                  </a:lnTo>
                  <a:lnTo>
                    <a:pt x="2666" y="73"/>
                  </a:lnTo>
                  <a:lnTo>
                    <a:pt x="2662" y="75"/>
                  </a:lnTo>
                  <a:lnTo>
                    <a:pt x="2660" y="79"/>
                  </a:lnTo>
                  <a:lnTo>
                    <a:pt x="2659" y="80"/>
                  </a:lnTo>
                  <a:lnTo>
                    <a:pt x="2657" y="82"/>
                  </a:lnTo>
                  <a:lnTo>
                    <a:pt x="2655" y="84"/>
                  </a:lnTo>
                  <a:lnTo>
                    <a:pt x="2652" y="86"/>
                  </a:lnTo>
                  <a:lnTo>
                    <a:pt x="2646" y="89"/>
                  </a:lnTo>
                  <a:lnTo>
                    <a:pt x="2643" y="84"/>
                  </a:lnTo>
                  <a:lnTo>
                    <a:pt x="2641" y="80"/>
                  </a:lnTo>
                  <a:lnTo>
                    <a:pt x="2638" y="77"/>
                  </a:lnTo>
                  <a:lnTo>
                    <a:pt x="2650" y="47"/>
                  </a:lnTo>
                  <a:lnTo>
                    <a:pt x="2662" y="23"/>
                  </a:lnTo>
                  <a:lnTo>
                    <a:pt x="2676" y="0"/>
                  </a:lnTo>
                  <a:close/>
                  <a:moveTo>
                    <a:pt x="2554" y="0"/>
                  </a:moveTo>
                  <a:lnTo>
                    <a:pt x="2563" y="9"/>
                  </a:lnTo>
                  <a:lnTo>
                    <a:pt x="2568" y="19"/>
                  </a:lnTo>
                  <a:lnTo>
                    <a:pt x="2573" y="31"/>
                  </a:lnTo>
                  <a:lnTo>
                    <a:pt x="2564" y="31"/>
                  </a:lnTo>
                  <a:lnTo>
                    <a:pt x="2564" y="26"/>
                  </a:lnTo>
                  <a:lnTo>
                    <a:pt x="2561" y="23"/>
                  </a:lnTo>
                  <a:lnTo>
                    <a:pt x="2557" y="19"/>
                  </a:lnTo>
                  <a:lnTo>
                    <a:pt x="2556" y="14"/>
                  </a:lnTo>
                  <a:lnTo>
                    <a:pt x="2554" y="9"/>
                  </a:lnTo>
                  <a:lnTo>
                    <a:pt x="2554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Worldmap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103518" y="2026884"/>
            <a:ext cx="972000" cy="972000"/>
          </a:xfrm>
          <a:prstGeom prst="rect">
            <a:avLst/>
          </a:prstGeom>
          <a:noFill/>
          <a:ln w="635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090478" y="2285046"/>
            <a:ext cx="978408" cy="484632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83846" y="2025556"/>
            <a:ext cx="972000" cy="972000"/>
          </a:xfrm>
          <a:prstGeom prst="rect">
            <a:avLst/>
          </a:prstGeom>
          <a:noFill/>
          <a:ln w="635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5070806" y="2283718"/>
            <a:ext cx="978408" cy="484632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064174" y="2024228"/>
            <a:ext cx="972000" cy="972000"/>
          </a:xfrm>
          <a:prstGeom prst="rect">
            <a:avLst/>
          </a:prstGeom>
          <a:noFill/>
          <a:ln w="635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16818" y="2215372"/>
            <a:ext cx="745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01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97146" y="2220496"/>
            <a:ext cx="745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02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177474" y="2225620"/>
            <a:ext cx="745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03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1761425" y="3032340"/>
            <a:ext cx="1656184" cy="1483626"/>
            <a:chOff x="803640" y="3362835"/>
            <a:chExt cx="2059657" cy="1483626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646132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741754" y="3032340"/>
            <a:ext cx="1656184" cy="1483626"/>
            <a:chOff x="803640" y="3362835"/>
            <a:chExt cx="2059657" cy="1483626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646132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722083" y="3032340"/>
            <a:ext cx="1656184" cy="1483626"/>
            <a:chOff x="803640" y="3362835"/>
            <a:chExt cx="2059657" cy="1483626"/>
          </a:xfrm>
        </p:grpSpPr>
        <p:sp>
          <p:nvSpPr>
            <p:cNvPr id="33" name="TextBox 32"/>
            <p:cNvSpPr txBox="1"/>
            <p:nvPr/>
          </p:nvSpPr>
          <p:spPr>
            <a:xfrm>
              <a:off x="803640" y="3646132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333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lock Arc 14"/>
          <p:cNvSpPr/>
          <p:nvPr/>
        </p:nvSpPr>
        <p:spPr>
          <a:xfrm>
            <a:off x="179511" y="2143048"/>
            <a:ext cx="1217198" cy="1217254"/>
          </a:xfrm>
          <a:custGeom>
            <a:avLst/>
            <a:gdLst/>
            <a:ahLst/>
            <a:cxnLst/>
            <a:rect l="l" t="t" r="r" b="b"/>
            <a:pathLst>
              <a:path w="1217198" h="1217254">
                <a:moveTo>
                  <a:pt x="1172073" y="616019"/>
                </a:moveTo>
                <a:lnTo>
                  <a:pt x="1217198" y="616610"/>
                </a:lnTo>
                <a:cubicBezTo>
                  <a:pt x="1216181" y="694136"/>
                  <a:pt x="1200702" y="768120"/>
                  <a:pt x="1172073" y="835497"/>
                </a:cubicBezTo>
                <a:close/>
                <a:moveTo>
                  <a:pt x="592301" y="223"/>
                </a:moveTo>
                <a:cubicBezTo>
                  <a:pt x="925156" y="-8708"/>
                  <a:pt x="1203399" y="251500"/>
                  <a:pt x="1216760" y="584207"/>
                </a:cubicBezTo>
                <a:lnTo>
                  <a:pt x="1025903" y="591872"/>
                </a:lnTo>
                <a:cubicBezTo>
                  <a:pt x="1016735" y="363582"/>
                  <a:pt x="825816" y="185038"/>
                  <a:pt x="597424" y="191166"/>
                </a:cubicBezTo>
                <a:cubicBezTo>
                  <a:pt x="369033" y="197294"/>
                  <a:pt x="187962" y="385820"/>
                  <a:pt x="191049" y="614273"/>
                </a:cubicBezTo>
                <a:cubicBezTo>
                  <a:pt x="194136" y="842726"/>
                  <a:pt x="380235" y="1026290"/>
                  <a:pt x="608708" y="1026244"/>
                </a:cubicBezTo>
                <a:cubicBezTo>
                  <a:pt x="773320" y="1026211"/>
                  <a:pt x="915896" y="930876"/>
                  <a:pt x="982606" y="791527"/>
                </a:cubicBezTo>
                <a:lnTo>
                  <a:pt x="982606" y="1085471"/>
                </a:lnTo>
                <a:cubicBezTo>
                  <a:pt x="880769" y="1168806"/>
                  <a:pt x="750352" y="1217226"/>
                  <a:pt x="608747" y="1217254"/>
                </a:cubicBezTo>
                <a:cubicBezTo>
                  <a:pt x="275773" y="1217320"/>
                  <a:pt x="4555" y="949797"/>
                  <a:pt x="56" y="616853"/>
                </a:cubicBezTo>
                <a:cubicBezTo>
                  <a:pt x="-4443" y="283909"/>
                  <a:pt x="259446" y="9154"/>
                  <a:pt x="592301" y="22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207294" y="1561169"/>
            <a:ext cx="189467" cy="1040153"/>
          </a:xfrm>
          <a:custGeom>
            <a:avLst/>
            <a:gdLst>
              <a:gd name="connsiteX0" fmla="*/ 0 w 189467"/>
              <a:gd name="connsiteY0" fmla="*/ 0 h 1080346"/>
              <a:gd name="connsiteX1" fmla="*/ 189467 w 189467"/>
              <a:gd name="connsiteY1" fmla="*/ 0 h 1080346"/>
              <a:gd name="connsiteX2" fmla="*/ 189467 w 189467"/>
              <a:gd name="connsiteY2" fmla="*/ 1080346 h 1080346"/>
              <a:gd name="connsiteX3" fmla="*/ 187528 w 189467"/>
              <a:gd name="connsiteY3" fmla="*/ 1040153 h 1080346"/>
              <a:gd name="connsiteX4" fmla="*/ 0 w 189467"/>
              <a:gd name="connsiteY4" fmla="*/ 674512 h 1080346"/>
              <a:gd name="connsiteX5" fmla="*/ 0 w 189467"/>
              <a:gd name="connsiteY5" fmla="*/ 0 h 1080346"/>
              <a:gd name="connsiteX0" fmla="*/ 0 w 189467"/>
              <a:gd name="connsiteY0" fmla="*/ 0 h 1040153"/>
              <a:gd name="connsiteX1" fmla="*/ 189467 w 189467"/>
              <a:gd name="connsiteY1" fmla="*/ 0 h 1040153"/>
              <a:gd name="connsiteX2" fmla="*/ 187528 w 189467"/>
              <a:gd name="connsiteY2" fmla="*/ 1040153 h 1040153"/>
              <a:gd name="connsiteX3" fmla="*/ 0 w 189467"/>
              <a:gd name="connsiteY3" fmla="*/ 674512 h 1040153"/>
              <a:gd name="connsiteX4" fmla="*/ 0 w 189467"/>
              <a:gd name="connsiteY4" fmla="*/ 0 h 1040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467" h="1040153">
                <a:moveTo>
                  <a:pt x="0" y="0"/>
                </a:moveTo>
                <a:lnTo>
                  <a:pt x="189467" y="0"/>
                </a:lnTo>
                <a:cubicBezTo>
                  <a:pt x="188821" y="346718"/>
                  <a:pt x="188174" y="693435"/>
                  <a:pt x="187528" y="1040153"/>
                </a:cubicBezTo>
                <a:cubicBezTo>
                  <a:pt x="179329" y="879836"/>
                  <a:pt x="108663" y="777233"/>
                  <a:pt x="0" y="67451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0" y="483518"/>
            <a:ext cx="9144000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cs typeface="Arial" pitchFamily="34" charset="0"/>
              </a:rPr>
              <a:t>Agenda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3060504" y="1383694"/>
            <a:ext cx="5480860" cy="684000"/>
          </a:xfrm>
          <a:prstGeom prst="rect">
            <a:avLst/>
          </a:prstGeom>
          <a:noFill/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263981" y="1447862"/>
            <a:ext cx="5040560" cy="559668"/>
            <a:chOff x="2175371" y="1762964"/>
            <a:chExt cx="5040560" cy="559668"/>
          </a:xfrm>
        </p:grpSpPr>
        <p:sp>
          <p:nvSpPr>
            <p:cNvPr id="10" name="TextBox 10"/>
            <p:cNvSpPr txBox="1"/>
            <p:nvPr/>
          </p:nvSpPr>
          <p:spPr bwMode="auto">
            <a:xfrm>
              <a:off x="2175371" y="1762964"/>
              <a:ext cx="5040560" cy="322659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Your Text Here</a:t>
              </a:r>
            </a:p>
          </p:txBody>
        </p:sp>
        <p:sp>
          <p:nvSpPr>
            <p:cNvPr id="11" name="TextBox 10"/>
            <p:cNvSpPr txBox="1"/>
            <p:nvPr/>
          </p:nvSpPr>
          <p:spPr bwMode="auto">
            <a:xfrm>
              <a:off x="2175371" y="2032239"/>
              <a:ext cx="5040560" cy="290393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2" name="Chevron 11"/>
          <p:cNvSpPr/>
          <p:nvPr/>
        </p:nvSpPr>
        <p:spPr>
          <a:xfrm rot="16200000">
            <a:off x="2096802" y="1250137"/>
            <a:ext cx="838984" cy="792088"/>
          </a:xfrm>
          <a:prstGeom prst="chevron">
            <a:avLst>
              <a:gd name="adj" fmla="val 33915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39223" y="1341441"/>
            <a:ext cx="554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950152" y="421885"/>
            <a:ext cx="726841" cy="1121399"/>
          </a:xfrm>
          <a:custGeom>
            <a:avLst/>
            <a:gdLst/>
            <a:ahLst/>
            <a:cxnLst/>
            <a:rect l="l" t="t" r="r" b="b"/>
            <a:pathLst>
              <a:path w="726841" h="1121399">
                <a:moveTo>
                  <a:pt x="236325" y="1049494"/>
                </a:moveTo>
                <a:lnTo>
                  <a:pt x="495287" y="1049494"/>
                </a:lnTo>
                <a:cubicBezTo>
                  <a:pt x="491080" y="1064561"/>
                  <a:pt x="487966" y="1079199"/>
                  <a:pt x="485273" y="1093187"/>
                </a:cubicBezTo>
                <a:lnTo>
                  <a:pt x="245258" y="1092728"/>
                </a:lnTo>
                <a:close/>
                <a:moveTo>
                  <a:pt x="363421" y="203844"/>
                </a:moveTo>
                <a:cubicBezTo>
                  <a:pt x="401307" y="203844"/>
                  <a:pt x="432020" y="234557"/>
                  <a:pt x="432020" y="272443"/>
                </a:cubicBezTo>
                <a:cubicBezTo>
                  <a:pt x="432020" y="310329"/>
                  <a:pt x="401307" y="341042"/>
                  <a:pt x="363421" y="341042"/>
                </a:cubicBezTo>
                <a:cubicBezTo>
                  <a:pt x="325534" y="341042"/>
                  <a:pt x="294821" y="310329"/>
                  <a:pt x="294821" y="272443"/>
                </a:cubicBezTo>
                <a:cubicBezTo>
                  <a:pt x="294821" y="234557"/>
                  <a:pt x="325534" y="203844"/>
                  <a:pt x="363421" y="203844"/>
                </a:cubicBezTo>
                <a:close/>
                <a:moveTo>
                  <a:pt x="363421" y="135244"/>
                </a:moveTo>
                <a:cubicBezTo>
                  <a:pt x="287648" y="135244"/>
                  <a:pt x="226222" y="196671"/>
                  <a:pt x="226222" y="272443"/>
                </a:cubicBezTo>
                <a:cubicBezTo>
                  <a:pt x="226222" y="348216"/>
                  <a:pt x="287648" y="409642"/>
                  <a:pt x="363421" y="409642"/>
                </a:cubicBezTo>
                <a:cubicBezTo>
                  <a:pt x="439193" y="409642"/>
                  <a:pt x="500619" y="348216"/>
                  <a:pt x="500619" y="272443"/>
                </a:cubicBezTo>
                <a:cubicBezTo>
                  <a:pt x="500619" y="196671"/>
                  <a:pt x="439193" y="135244"/>
                  <a:pt x="363421" y="135244"/>
                </a:cubicBezTo>
                <a:close/>
                <a:moveTo>
                  <a:pt x="196200" y="0"/>
                </a:moveTo>
                <a:cubicBezTo>
                  <a:pt x="300307" y="58658"/>
                  <a:pt x="427219" y="59450"/>
                  <a:pt x="531959" y="2129"/>
                </a:cubicBezTo>
                <a:cubicBezTo>
                  <a:pt x="645195" y="251105"/>
                  <a:pt x="615578" y="521951"/>
                  <a:pt x="565642" y="749813"/>
                </a:cubicBezTo>
                <a:lnTo>
                  <a:pt x="726841" y="904479"/>
                </a:lnTo>
                <a:lnTo>
                  <a:pt x="700460" y="1113326"/>
                </a:lnTo>
                <a:lnTo>
                  <a:pt x="510728" y="982128"/>
                </a:lnTo>
                <a:lnTo>
                  <a:pt x="503274" y="1014651"/>
                </a:lnTo>
                <a:lnTo>
                  <a:pt x="228241" y="1014651"/>
                </a:lnTo>
                <a:cubicBezTo>
                  <a:pt x="226194" y="1005458"/>
                  <a:pt x="223902" y="996068"/>
                  <a:pt x="221524" y="986461"/>
                </a:cubicBezTo>
                <a:lnTo>
                  <a:pt x="26381" y="1121399"/>
                </a:lnTo>
                <a:lnTo>
                  <a:pt x="0" y="912552"/>
                </a:lnTo>
                <a:lnTo>
                  <a:pt x="162681" y="756465"/>
                </a:lnTo>
                <a:lnTo>
                  <a:pt x="163137" y="757906"/>
                </a:lnTo>
                <a:lnTo>
                  <a:pt x="165881" y="748957"/>
                </a:lnTo>
                <a:cubicBezTo>
                  <a:pt x="117348" y="521774"/>
                  <a:pt x="87568" y="246912"/>
                  <a:pt x="196200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Rectangle 19"/>
          <p:cNvSpPr/>
          <p:nvPr/>
        </p:nvSpPr>
        <p:spPr>
          <a:xfrm>
            <a:off x="1207294" y="2703006"/>
            <a:ext cx="189467" cy="24404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1164435" y="190079"/>
            <a:ext cx="298274" cy="244742"/>
          </a:xfrm>
          <a:custGeom>
            <a:avLst/>
            <a:gdLst/>
            <a:ahLst/>
            <a:cxnLst/>
            <a:rect l="l" t="t" r="r" b="b"/>
            <a:pathLst>
              <a:path w="298274" h="244742">
                <a:moveTo>
                  <a:pt x="147328" y="0"/>
                </a:moveTo>
                <a:cubicBezTo>
                  <a:pt x="212319" y="65590"/>
                  <a:pt x="261867" y="134854"/>
                  <a:pt x="298274" y="206570"/>
                </a:cubicBezTo>
                <a:cubicBezTo>
                  <a:pt x="205418" y="258299"/>
                  <a:pt x="92251" y="257374"/>
                  <a:pt x="0" y="204273"/>
                </a:cubicBezTo>
                <a:cubicBezTo>
                  <a:pt x="35363" y="132633"/>
                  <a:pt x="83678" y="64016"/>
                  <a:pt x="14732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Rectangle 28"/>
          <p:cNvSpPr/>
          <p:nvPr/>
        </p:nvSpPr>
        <p:spPr>
          <a:xfrm>
            <a:off x="3060504" y="2249404"/>
            <a:ext cx="5480860" cy="684000"/>
          </a:xfrm>
          <a:prstGeom prst="rect">
            <a:avLst/>
          </a:prstGeom>
          <a:noFill/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3263981" y="2313572"/>
            <a:ext cx="5040560" cy="559668"/>
            <a:chOff x="2175371" y="1762964"/>
            <a:chExt cx="5040560" cy="559668"/>
          </a:xfrm>
        </p:grpSpPr>
        <p:sp>
          <p:nvSpPr>
            <p:cNvPr id="33" name="TextBox 10"/>
            <p:cNvSpPr txBox="1"/>
            <p:nvPr/>
          </p:nvSpPr>
          <p:spPr bwMode="auto">
            <a:xfrm>
              <a:off x="2175371" y="1762964"/>
              <a:ext cx="5040560" cy="322659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Your Text Here</a:t>
              </a:r>
            </a:p>
          </p:txBody>
        </p:sp>
        <p:sp>
          <p:nvSpPr>
            <p:cNvPr id="34" name="TextBox 33"/>
            <p:cNvSpPr txBox="1"/>
            <p:nvPr/>
          </p:nvSpPr>
          <p:spPr bwMode="auto">
            <a:xfrm>
              <a:off x="2175371" y="2032239"/>
              <a:ext cx="5040560" cy="290393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1" name="Chevron 30"/>
          <p:cNvSpPr/>
          <p:nvPr/>
        </p:nvSpPr>
        <p:spPr>
          <a:xfrm rot="16200000">
            <a:off x="2096802" y="2115847"/>
            <a:ext cx="838984" cy="792088"/>
          </a:xfrm>
          <a:prstGeom prst="chevron">
            <a:avLst>
              <a:gd name="adj" fmla="val 33915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239223" y="2207151"/>
            <a:ext cx="554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060504" y="3115114"/>
            <a:ext cx="5480860" cy="684000"/>
          </a:xfrm>
          <a:prstGeom prst="rect">
            <a:avLst/>
          </a:prstGeom>
          <a:noFill/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3263981" y="3179282"/>
            <a:ext cx="5040560" cy="559668"/>
            <a:chOff x="2175371" y="1762964"/>
            <a:chExt cx="5040560" cy="559668"/>
          </a:xfrm>
        </p:grpSpPr>
        <p:sp>
          <p:nvSpPr>
            <p:cNvPr id="40" name="TextBox 10"/>
            <p:cNvSpPr txBox="1"/>
            <p:nvPr/>
          </p:nvSpPr>
          <p:spPr bwMode="auto">
            <a:xfrm>
              <a:off x="2175371" y="1762964"/>
              <a:ext cx="5040560" cy="322659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Your Text Here</a:t>
              </a:r>
            </a:p>
          </p:txBody>
        </p:sp>
        <p:sp>
          <p:nvSpPr>
            <p:cNvPr id="41" name="TextBox 40"/>
            <p:cNvSpPr txBox="1"/>
            <p:nvPr/>
          </p:nvSpPr>
          <p:spPr bwMode="auto">
            <a:xfrm>
              <a:off x="2175371" y="2032239"/>
              <a:ext cx="5040560" cy="290393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8" name="Chevron 37"/>
          <p:cNvSpPr/>
          <p:nvPr/>
        </p:nvSpPr>
        <p:spPr>
          <a:xfrm rot="16200000">
            <a:off x="2096802" y="2981557"/>
            <a:ext cx="838984" cy="792088"/>
          </a:xfrm>
          <a:prstGeom prst="chevron">
            <a:avLst>
              <a:gd name="adj" fmla="val 33915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239223" y="3072861"/>
            <a:ext cx="554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060504" y="3980824"/>
            <a:ext cx="5480860" cy="684000"/>
          </a:xfrm>
          <a:prstGeom prst="rect">
            <a:avLst/>
          </a:prstGeom>
          <a:noFill/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3263981" y="4044992"/>
            <a:ext cx="5040560" cy="559668"/>
            <a:chOff x="2175371" y="1762964"/>
            <a:chExt cx="5040560" cy="559668"/>
          </a:xfrm>
        </p:grpSpPr>
        <p:sp>
          <p:nvSpPr>
            <p:cNvPr id="47" name="TextBox 10"/>
            <p:cNvSpPr txBox="1"/>
            <p:nvPr/>
          </p:nvSpPr>
          <p:spPr bwMode="auto">
            <a:xfrm>
              <a:off x="2175371" y="1762964"/>
              <a:ext cx="5040560" cy="322659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Your Text Here</a:t>
              </a:r>
            </a:p>
          </p:txBody>
        </p:sp>
        <p:sp>
          <p:nvSpPr>
            <p:cNvPr id="48" name="TextBox 47"/>
            <p:cNvSpPr txBox="1"/>
            <p:nvPr/>
          </p:nvSpPr>
          <p:spPr bwMode="auto">
            <a:xfrm>
              <a:off x="2175371" y="2032239"/>
              <a:ext cx="5040560" cy="290393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5" name="Chevron 44"/>
          <p:cNvSpPr/>
          <p:nvPr/>
        </p:nvSpPr>
        <p:spPr>
          <a:xfrm rot="16200000">
            <a:off x="2096802" y="3847267"/>
            <a:ext cx="838984" cy="792088"/>
          </a:xfrm>
          <a:prstGeom prst="chevron">
            <a:avLst>
              <a:gd name="adj" fmla="val 33915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239223" y="3938571"/>
            <a:ext cx="554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055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Table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350321"/>
              </p:ext>
            </p:extLst>
          </p:nvPr>
        </p:nvGraphicFramePr>
        <p:xfrm>
          <a:off x="759069" y="1251304"/>
          <a:ext cx="1820560" cy="3377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PowerPoint 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208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You can simply impress your audience and add a unique zing and appeal to your Presentations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kern="100" spc="0" baseline="0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779832"/>
              </p:ext>
            </p:extLst>
          </p:nvPr>
        </p:nvGraphicFramePr>
        <p:xfrm>
          <a:off x="2686069" y="1251304"/>
          <a:ext cx="1820560" cy="3377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PowerPoint 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208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You can simply impress your audience and add a unique zing and appeal to your Presentations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kern="100" spc="0" baseline="0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067861"/>
              </p:ext>
            </p:extLst>
          </p:nvPr>
        </p:nvGraphicFramePr>
        <p:xfrm>
          <a:off x="4613069" y="1251304"/>
          <a:ext cx="1820560" cy="3377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PowerPoint 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208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You can simply impress your audience and add a unique zing and appeal to your Presentations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kern="100" spc="0" baseline="0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060013"/>
              </p:ext>
            </p:extLst>
          </p:nvPr>
        </p:nvGraphicFramePr>
        <p:xfrm>
          <a:off x="6540069" y="1251304"/>
          <a:ext cx="1820560" cy="3377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PowerPoint 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208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You can simply impress your audience and add a unique zing and appeal to your Presentations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kern="100" spc="0" baseline="0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Block Arc 14"/>
          <p:cNvSpPr/>
          <p:nvPr/>
        </p:nvSpPr>
        <p:spPr>
          <a:xfrm rot="16200000">
            <a:off x="1470624" y="1410288"/>
            <a:ext cx="333413" cy="333630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" name="Rectangle 36"/>
          <p:cNvSpPr/>
          <p:nvPr/>
        </p:nvSpPr>
        <p:spPr>
          <a:xfrm>
            <a:off x="5333329" y="1450141"/>
            <a:ext cx="303765" cy="25392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Rectangle 16"/>
          <p:cNvSpPr/>
          <p:nvPr/>
        </p:nvSpPr>
        <p:spPr>
          <a:xfrm rot="2700000">
            <a:off x="7338069" y="1364371"/>
            <a:ext cx="223629" cy="42546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ounded Rectangle 27"/>
          <p:cNvSpPr/>
          <p:nvPr/>
        </p:nvSpPr>
        <p:spPr>
          <a:xfrm>
            <a:off x="3404203" y="1450719"/>
            <a:ext cx="329069" cy="25276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96477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9"/>
          <p:cNvSpPr>
            <a:spLocks noEditPoints="1"/>
          </p:cNvSpPr>
          <p:nvPr/>
        </p:nvSpPr>
        <p:spPr bwMode="auto">
          <a:xfrm>
            <a:off x="3635896" y="1275606"/>
            <a:ext cx="5328592" cy="3263297"/>
          </a:xfrm>
          <a:custGeom>
            <a:avLst/>
            <a:gdLst>
              <a:gd name="T0" fmla="*/ 3609 w 5720"/>
              <a:gd name="T1" fmla="*/ 2874 h 3503"/>
              <a:gd name="T2" fmla="*/ 5106 w 5720"/>
              <a:gd name="T3" fmla="*/ 1874 h 3503"/>
              <a:gd name="T4" fmla="*/ 5015 w 5720"/>
              <a:gd name="T5" fmla="*/ 1600 h 3503"/>
              <a:gd name="T6" fmla="*/ 5022 w 5720"/>
              <a:gd name="T7" fmla="*/ 1512 h 3503"/>
              <a:gd name="T8" fmla="*/ 4997 w 5720"/>
              <a:gd name="T9" fmla="*/ 1441 h 3503"/>
              <a:gd name="T10" fmla="*/ 3851 w 5720"/>
              <a:gd name="T11" fmla="*/ 701 h 3503"/>
              <a:gd name="T12" fmla="*/ 3740 w 5720"/>
              <a:gd name="T13" fmla="*/ 838 h 3503"/>
              <a:gd name="T14" fmla="*/ 3769 w 5720"/>
              <a:gd name="T15" fmla="*/ 1236 h 3503"/>
              <a:gd name="T16" fmla="*/ 3844 w 5720"/>
              <a:gd name="T17" fmla="*/ 954 h 3503"/>
              <a:gd name="T18" fmla="*/ 298 w 5720"/>
              <a:gd name="T19" fmla="*/ 240 h 3503"/>
              <a:gd name="T20" fmla="*/ 466 w 5720"/>
              <a:gd name="T21" fmla="*/ 185 h 3503"/>
              <a:gd name="T22" fmla="*/ 2104 w 5720"/>
              <a:gd name="T23" fmla="*/ 283 h 3503"/>
              <a:gd name="T24" fmla="*/ 3060 w 5720"/>
              <a:gd name="T25" fmla="*/ 354 h 3503"/>
              <a:gd name="T26" fmla="*/ 3537 w 5720"/>
              <a:gd name="T27" fmla="*/ 438 h 3503"/>
              <a:gd name="T28" fmla="*/ 3411 w 5720"/>
              <a:gd name="T29" fmla="*/ 594 h 3503"/>
              <a:gd name="T30" fmla="*/ 3731 w 5720"/>
              <a:gd name="T31" fmla="*/ 598 h 3503"/>
              <a:gd name="T32" fmla="*/ 4077 w 5720"/>
              <a:gd name="T33" fmla="*/ 643 h 3503"/>
              <a:gd name="T34" fmla="*/ 4128 w 5720"/>
              <a:gd name="T35" fmla="*/ 929 h 3503"/>
              <a:gd name="T36" fmla="*/ 4293 w 5720"/>
              <a:gd name="T37" fmla="*/ 1105 h 3503"/>
              <a:gd name="T38" fmla="*/ 4375 w 5720"/>
              <a:gd name="T39" fmla="*/ 1229 h 3503"/>
              <a:gd name="T40" fmla="*/ 4866 w 5720"/>
              <a:gd name="T41" fmla="*/ 800 h 3503"/>
              <a:gd name="T42" fmla="*/ 5313 w 5720"/>
              <a:gd name="T43" fmla="*/ 440 h 3503"/>
              <a:gd name="T44" fmla="*/ 5424 w 5720"/>
              <a:gd name="T45" fmla="*/ 127 h 3503"/>
              <a:gd name="T46" fmla="*/ 5678 w 5720"/>
              <a:gd name="T47" fmla="*/ 376 h 3503"/>
              <a:gd name="T48" fmla="*/ 5551 w 5720"/>
              <a:gd name="T49" fmla="*/ 600 h 3503"/>
              <a:gd name="T50" fmla="*/ 5446 w 5720"/>
              <a:gd name="T51" fmla="*/ 838 h 3503"/>
              <a:gd name="T52" fmla="*/ 5482 w 5720"/>
              <a:gd name="T53" fmla="*/ 970 h 3503"/>
              <a:gd name="T54" fmla="*/ 5197 w 5720"/>
              <a:gd name="T55" fmla="*/ 1183 h 3503"/>
              <a:gd name="T56" fmla="*/ 5140 w 5720"/>
              <a:gd name="T57" fmla="*/ 1434 h 3503"/>
              <a:gd name="T58" fmla="*/ 5155 w 5720"/>
              <a:gd name="T59" fmla="*/ 1538 h 3503"/>
              <a:gd name="T60" fmla="*/ 5073 w 5720"/>
              <a:gd name="T61" fmla="*/ 1600 h 3503"/>
              <a:gd name="T62" fmla="*/ 5064 w 5720"/>
              <a:gd name="T63" fmla="*/ 1701 h 3503"/>
              <a:gd name="T64" fmla="*/ 5133 w 5720"/>
              <a:gd name="T65" fmla="*/ 1976 h 3503"/>
              <a:gd name="T66" fmla="*/ 5048 w 5720"/>
              <a:gd name="T67" fmla="*/ 2083 h 3503"/>
              <a:gd name="T68" fmla="*/ 4797 w 5720"/>
              <a:gd name="T69" fmla="*/ 2347 h 3503"/>
              <a:gd name="T70" fmla="*/ 4669 w 5720"/>
              <a:gd name="T71" fmla="*/ 2505 h 3503"/>
              <a:gd name="T72" fmla="*/ 4768 w 5720"/>
              <a:gd name="T73" fmla="*/ 2923 h 3503"/>
              <a:gd name="T74" fmla="*/ 4909 w 5720"/>
              <a:gd name="T75" fmla="*/ 3414 h 3503"/>
              <a:gd name="T76" fmla="*/ 4702 w 5720"/>
              <a:gd name="T77" fmla="*/ 3350 h 3503"/>
              <a:gd name="T78" fmla="*/ 4549 w 5720"/>
              <a:gd name="T79" fmla="*/ 3112 h 3503"/>
              <a:gd name="T80" fmla="*/ 4197 w 5720"/>
              <a:gd name="T81" fmla="*/ 2905 h 3503"/>
              <a:gd name="T82" fmla="*/ 3875 w 5720"/>
              <a:gd name="T83" fmla="*/ 2863 h 3503"/>
              <a:gd name="T84" fmla="*/ 3706 w 5720"/>
              <a:gd name="T85" fmla="*/ 2885 h 3503"/>
              <a:gd name="T86" fmla="*/ 3713 w 5720"/>
              <a:gd name="T87" fmla="*/ 2952 h 3503"/>
              <a:gd name="T88" fmla="*/ 3733 w 5720"/>
              <a:gd name="T89" fmla="*/ 3043 h 3503"/>
              <a:gd name="T90" fmla="*/ 3582 w 5720"/>
              <a:gd name="T91" fmla="*/ 3038 h 3503"/>
              <a:gd name="T92" fmla="*/ 3326 w 5720"/>
              <a:gd name="T93" fmla="*/ 2989 h 3503"/>
              <a:gd name="T94" fmla="*/ 2886 w 5720"/>
              <a:gd name="T95" fmla="*/ 3140 h 3503"/>
              <a:gd name="T96" fmla="*/ 2855 w 5720"/>
              <a:gd name="T97" fmla="*/ 3160 h 3503"/>
              <a:gd name="T98" fmla="*/ 2758 w 5720"/>
              <a:gd name="T99" fmla="*/ 3334 h 3503"/>
              <a:gd name="T100" fmla="*/ 2657 w 5720"/>
              <a:gd name="T101" fmla="*/ 3458 h 3503"/>
              <a:gd name="T102" fmla="*/ 2264 w 5720"/>
              <a:gd name="T103" fmla="*/ 2936 h 3503"/>
              <a:gd name="T104" fmla="*/ 1884 w 5720"/>
              <a:gd name="T105" fmla="*/ 2901 h 3503"/>
              <a:gd name="T106" fmla="*/ 1378 w 5720"/>
              <a:gd name="T107" fmla="*/ 2652 h 3503"/>
              <a:gd name="T108" fmla="*/ 577 w 5720"/>
              <a:gd name="T109" fmla="*/ 2358 h 3503"/>
              <a:gd name="T110" fmla="*/ 344 w 5720"/>
              <a:gd name="T111" fmla="*/ 2047 h 3503"/>
              <a:gd name="T112" fmla="*/ 111 w 5720"/>
              <a:gd name="T113" fmla="*/ 1700 h 3503"/>
              <a:gd name="T114" fmla="*/ 84 w 5720"/>
              <a:gd name="T115" fmla="*/ 1530 h 3503"/>
              <a:gd name="T116" fmla="*/ 31 w 5720"/>
              <a:gd name="T117" fmla="*/ 1225 h 3503"/>
              <a:gd name="T118" fmla="*/ 98 w 5720"/>
              <a:gd name="T119" fmla="*/ 841 h 3503"/>
              <a:gd name="T120" fmla="*/ 280 w 5720"/>
              <a:gd name="T121" fmla="*/ 278 h 3503"/>
              <a:gd name="T122" fmla="*/ 433 w 5720"/>
              <a:gd name="T123" fmla="*/ 107 h 3503"/>
              <a:gd name="T124" fmla="*/ 466 w 5720"/>
              <a:gd name="T125" fmla="*/ 92 h 35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5720" h="3503">
                <a:moveTo>
                  <a:pt x="3058" y="2983"/>
                </a:moveTo>
                <a:lnTo>
                  <a:pt x="3055" y="2989"/>
                </a:lnTo>
                <a:lnTo>
                  <a:pt x="3049" y="2992"/>
                </a:lnTo>
                <a:lnTo>
                  <a:pt x="3046" y="2996"/>
                </a:lnTo>
                <a:lnTo>
                  <a:pt x="3044" y="2998"/>
                </a:lnTo>
                <a:lnTo>
                  <a:pt x="3040" y="3000"/>
                </a:lnTo>
                <a:lnTo>
                  <a:pt x="3038" y="3003"/>
                </a:lnTo>
                <a:lnTo>
                  <a:pt x="3044" y="3009"/>
                </a:lnTo>
                <a:lnTo>
                  <a:pt x="3048" y="3016"/>
                </a:lnTo>
                <a:lnTo>
                  <a:pt x="3049" y="3023"/>
                </a:lnTo>
                <a:lnTo>
                  <a:pt x="3062" y="3020"/>
                </a:lnTo>
                <a:lnTo>
                  <a:pt x="3058" y="3009"/>
                </a:lnTo>
                <a:lnTo>
                  <a:pt x="3057" y="2998"/>
                </a:lnTo>
                <a:lnTo>
                  <a:pt x="3058" y="2989"/>
                </a:lnTo>
                <a:lnTo>
                  <a:pt x="3058" y="2983"/>
                </a:lnTo>
                <a:close/>
                <a:moveTo>
                  <a:pt x="4769" y="2972"/>
                </a:moveTo>
                <a:lnTo>
                  <a:pt x="4769" y="2976"/>
                </a:lnTo>
                <a:lnTo>
                  <a:pt x="4775" y="2981"/>
                </a:lnTo>
                <a:lnTo>
                  <a:pt x="4777" y="2987"/>
                </a:lnTo>
                <a:lnTo>
                  <a:pt x="4782" y="2992"/>
                </a:lnTo>
                <a:lnTo>
                  <a:pt x="4784" y="2994"/>
                </a:lnTo>
                <a:lnTo>
                  <a:pt x="4784" y="2994"/>
                </a:lnTo>
                <a:lnTo>
                  <a:pt x="4784" y="2994"/>
                </a:lnTo>
                <a:lnTo>
                  <a:pt x="4784" y="2994"/>
                </a:lnTo>
                <a:lnTo>
                  <a:pt x="4784" y="2994"/>
                </a:lnTo>
                <a:lnTo>
                  <a:pt x="4786" y="2996"/>
                </a:lnTo>
                <a:lnTo>
                  <a:pt x="4786" y="2972"/>
                </a:lnTo>
                <a:lnTo>
                  <a:pt x="4769" y="2972"/>
                </a:lnTo>
                <a:close/>
                <a:moveTo>
                  <a:pt x="3617" y="2861"/>
                </a:moveTo>
                <a:lnTo>
                  <a:pt x="3613" y="2869"/>
                </a:lnTo>
                <a:lnTo>
                  <a:pt x="3609" y="2874"/>
                </a:lnTo>
                <a:lnTo>
                  <a:pt x="3604" y="2880"/>
                </a:lnTo>
                <a:lnTo>
                  <a:pt x="3597" y="2885"/>
                </a:lnTo>
                <a:lnTo>
                  <a:pt x="3597" y="2889"/>
                </a:lnTo>
                <a:lnTo>
                  <a:pt x="3637" y="2889"/>
                </a:lnTo>
                <a:lnTo>
                  <a:pt x="3640" y="2887"/>
                </a:lnTo>
                <a:lnTo>
                  <a:pt x="3642" y="2885"/>
                </a:lnTo>
                <a:lnTo>
                  <a:pt x="3648" y="2885"/>
                </a:lnTo>
                <a:lnTo>
                  <a:pt x="3653" y="2885"/>
                </a:lnTo>
                <a:lnTo>
                  <a:pt x="3655" y="2881"/>
                </a:lnTo>
                <a:lnTo>
                  <a:pt x="3657" y="2880"/>
                </a:lnTo>
                <a:lnTo>
                  <a:pt x="3658" y="2880"/>
                </a:lnTo>
                <a:lnTo>
                  <a:pt x="3660" y="2876"/>
                </a:lnTo>
                <a:lnTo>
                  <a:pt x="3660" y="2872"/>
                </a:lnTo>
                <a:lnTo>
                  <a:pt x="3648" y="2870"/>
                </a:lnTo>
                <a:lnTo>
                  <a:pt x="3638" y="2867"/>
                </a:lnTo>
                <a:lnTo>
                  <a:pt x="3629" y="2863"/>
                </a:lnTo>
                <a:lnTo>
                  <a:pt x="3617" y="2861"/>
                </a:lnTo>
                <a:close/>
                <a:moveTo>
                  <a:pt x="3875" y="2803"/>
                </a:moveTo>
                <a:lnTo>
                  <a:pt x="3875" y="2807"/>
                </a:lnTo>
                <a:lnTo>
                  <a:pt x="3875" y="2809"/>
                </a:lnTo>
                <a:lnTo>
                  <a:pt x="3877" y="2810"/>
                </a:lnTo>
                <a:lnTo>
                  <a:pt x="3877" y="2812"/>
                </a:lnTo>
                <a:lnTo>
                  <a:pt x="3878" y="2814"/>
                </a:lnTo>
                <a:lnTo>
                  <a:pt x="3878" y="2803"/>
                </a:lnTo>
                <a:lnTo>
                  <a:pt x="3875" y="2803"/>
                </a:lnTo>
                <a:close/>
                <a:moveTo>
                  <a:pt x="5124" y="1856"/>
                </a:moveTo>
                <a:lnTo>
                  <a:pt x="5120" y="1861"/>
                </a:lnTo>
                <a:lnTo>
                  <a:pt x="5118" y="1867"/>
                </a:lnTo>
                <a:lnTo>
                  <a:pt x="5115" y="1870"/>
                </a:lnTo>
                <a:lnTo>
                  <a:pt x="5111" y="1872"/>
                </a:lnTo>
                <a:lnTo>
                  <a:pt x="5106" y="1874"/>
                </a:lnTo>
                <a:lnTo>
                  <a:pt x="5100" y="1876"/>
                </a:lnTo>
                <a:lnTo>
                  <a:pt x="5095" y="1880"/>
                </a:lnTo>
                <a:lnTo>
                  <a:pt x="5095" y="1881"/>
                </a:lnTo>
                <a:lnTo>
                  <a:pt x="5097" y="1881"/>
                </a:lnTo>
                <a:lnTo>
                  <a:pt x="5097" y="1881"/>
                </a:lnTo>
                <a:lnTo>
                  <a:pt x="5097" y="1881"/>
                </a:lnTo>
                <a:lnTo>
                  <a:pt x="5097" y="1881"/>
                </a:lnTo>
                <a:lnTo>
                  <a:pt x="5098" y="1883"/>
                </a:lnTo>
                <a:lnTo>
                  <a:pt x="5098" y="1887"/>
                </a:lnTo>
                <a:lnTo>
                  <a:pt x="5109" y="1880"/>
                </a:lnTo>
                <a:lnTo>
                  <a:pt x="5120" y="1874"/>
                </a:lnTo>
                <a:lnTo>
                  <a:pt x="5135" y="1870"/>
                </a:lnTo>
                <a:lnTo>
                  <a:pt x="5137" y="1874"/>
                </a:lnTo>
                <a:lnTo>
                  <a:pt x="5138" y="1878"/>
                </a:lnTo>
                <a:lnTo>
                  <a:pt x="5140" y="1878"/>
                </a:lnTo>
                <a:lnTo>
                  <a:pt x="5140" y="1880"/>
                </a:lnTo>
                <a:lnTo>
                  <a:pt x="5144" y="1881"/>
                </a:lnTo>
                <a:lnTo>
                  <a:pt x="5148" y="1883"/>
                </a:lnTo>
                <a:lnTo>
                  <a:pt x="5148" y="1870"/>
                </a:lnTo>
                <a:lnTo>
                  <a:pt x="5153" y="1872"/>
                </a:lnTo>
                <a:lnTo>
                  <a:pt x="5157" y="1872"/>
                </a:lnTo>
                <a:lnTo>
                  <a:pt x="5160" y="1874"/>
                </a:lnTo>
                <a:lnTo>
                  <a:pt x="5164" y="1876"/>
                </a:lnTo>
                <a:lnTo>
                  <a:pt x="5160" y="1863"/>
                </a:lnTo>
                <a:lnTo>
                  <a:pt x="5148" y="1863"/>
                </a:lnTo>
                <a:lnTo>
                  <a:pt x="5137" y="1860"/>
                </a:lnTo>
                <a:lnTo>
                  <a:pt x="5124" y="1856"/>
                </a:lnTo>
                <a:close/>
                <a:moveTo>
                  <a:pt x="5011" y="1594"/>
                </a:moveTo>
                <a:lnTo>
                  <a:pt x="5011" y="1596"/>
                </a:lnTo>
                <a:lnTo>
                  <a:pt x="5013" y="1598"/>
                </a:lnTo>
                <a:lnTo>
                  <a:pt x="5015" y="1600"/>
                </a:lnTo>
                <a:lnTo>
                  <a:pt x="5017" y="1600"/>
                </a:lnTo>
                <a:lnTo>
                  <a:pt x="5020" y="1601"/>
                </a:lnTo>
                <a:lnTo>
                  <a:pt x="5020" y="1600"/>
                </a:lnTo>
                <a:lnTo>
                  <a:pt x="5018" y="1598"/>
                </a:lnTo>
                <a:lnTo>
                  <a:pt x="5015" y="1596"/>
                </a:lnTo>
                <a:lnTo>
                  <a:pt x="5013" y="1594"/>
                </a:lnTo>
                <a:lnTo>
                  <a:pt x="5011" y="1594"/>
                </a:lnTo>
                <a:close/>
                <a:moveTo>
                  <a:pt x="120" y="1520"/>
                </a:moveTo>
                <a:lnTo>
                  <a:pt x="120" y="1523"/>
                </a:lnTo>
                <a:lnTo>
                  <a:pt x="118" y="1527"/>
                </a:lnTo>
                <a:lnTo>
                  <a:pt x="118" y="1527"/>
                </a:lnTo>
                <a:lnTo>
                  <a:pt x="118" y="1527"/>
                </a:lnTo>
                <a:lnTo>
                  <a:pt x="118" y="1529"/>
                </a:lnTo>
                <a:lnTo>
                  <a:pt x="120" y="1530"/>
                </a:lnTo>
                <a:lnTo>
                  <a:pt x="122" y="1534"/>
                </a:lnTo>
                <a:lnTo>
                  <a:pt x="124" y="1536"/>
                </a:lnTo>
                <a:lnTo>
                  <a:pt x="126" y="1538"/>
                </a:lnTo>
                <a:lnTo>
                  <a:pt x="128" y="1540"/>
                </a:lnTo>
                <a:lnTo>
                  <a:pt x="128" y="1534"/>
                </a:lnTo>
                <a:lnTo>
                  <a:pt x="126" y="1530"/>
                </a:lnTo>
                <a:lnTo>
                  <a:pt x="126" y="1527"/>
                </a:lnTo>
                <a:lnTo>
                  <a:pt x="126" y="1525"/>
                </a:lnTo>
                <a:lnTo>
                  <a:pt x="124" y="1523"/>
                </a:lnTo>
                <a:lnTo>
                  <a:pt x="120" y="1520"/>
                </a:lnTo>
                <a:close/>
                <a:moveTo>
                  <a:pt x="5017" y="1509"/>
                </a:moveTo>
                <a:lnTo>
                  <a:pt x="5018" y="1510"/>
                </a:lnTo>
                <a:lnTo>
                  <a:pt x="5018" y="1510"/>
                </a:lnTo>
                <a:lnTo>
                  <a:pt x="5020" y="1512"/>
                </a:lnTo>
                <a:lnTo>
                  <a:pt x="5020" y="1512"/>
                </a:lnTo>
                <a:lnTo>
                  <a:pt x="5024" y="1512"/>
                </a:lnTo>
                <a:lnTo>
                  <a:pt x="5022" y="1512"/>
                </a:lnTo>
                <a:lnTo>
                  <a:pt x="5022" y="1510"/>
                </a:lnTo>
                <a:lnTo>
                  <a:pt x="5020" y="1510"/>
                </a:lnTo>
                <a:lnTo>
                  <a:pt x="5018" y="1510"/>
                </a:lnTo>
                <a:lnTo>
                  <a:pt x="5017" y="1509"/>
                </a:lnTo>
                <a:close/>
                <a:moveTo>
                  <a:pt x="4991" y="1492"/>
                </a:moveTo>
                <a:lnTo>
                  <a:pt x="4995" y="1510"/>
                </a:lnTo>
                <a:lnTo>
                  <a:pt x="5000" y="1523"/>
                </a:lnTo>
                <a:lnTo>
                  <a:pt x="5006" y="1536"/>
                </a:lnTo>
                <a:lnTo>
                  <a:pt x="5011" y="1549"/>
                </a:lnTo>
                <a:lnTo>
                  <a:pt x="5015" y="1549"/>
                </a:lnTo>
                <a:lnTo>
                  <a:pt x="5017" y="1532"/>
                </a:lnTo>
                <a:lnTo>
                  <a:pt x="5008" y="1521"/>
                </a:lnTo>
                <a:lnTo>
                  <a:pt x="5002" y="1509"/>
                </a:lnTo>
                <a:lnTo>
                  <a:pt x="5000" y="1492"/>
                </a:lnTo>
                <a:lnTo>
                  <a:pt x="4991" y="1492"/>
                </a:lnTo>
                <a:close/>
                <a:moveTo>
                  <a:pt x="120" y="1467"/>
                </a:moveTo>
                <a:lnTo>
                  <a:pt x="122" y="1469"/>
                </a:lnTo>
                <a:lnTo>
                  <a:pt x="124" y="1470"/>
                </a:lnTo>
                <a:lnTo>
                  <a:pt x="126" y="1470"/>
                </a:lnTo>
                <a:lnTo>
                  <a:pt x="128" y="1469"/>
                </a:lnTo>
                <a:lnTo>
                  <a:pt x="131" y="1467"/>
                </a:lnTo>
                <a:lnTo>
                  <a:pt x="120" y="1467"/>
                </a:lnTo>
                <a:close/>
                <a:moveTo>
                  <a:pt x="4993" y="1429"/>
                </a:moveTo>
                <a:lnTo>
                  <a:pt x="4988" y="1452"/>
                </a:lnTo>
                <a:lnTo>
                  <a:pt x="4991" y="1456"/>
                </a:lnTo>
                <a:lnTo>
                  <a:pt x="4993" y="1460"/>
                </a:lnTo>
                <a:lnTo>
                  <a:pt x="4997" y="1465"/>
                </a:lnTo>
                <a:lnTo>
                  <a:pt x="5004" y="1465"/>
                </a:lnTo>
                <a:lnTo>
                  <a:pt x="5004" y="1461"/>
                </a:lnTo>
                <a:lnTo>
                  <a:pt x="4997" y="1452"/>
                </a:lnTo>
                <a:lnTo>
                  <a:pt x="4997" y="1441"/>
                </a:lnTo>
                <a:lnTo>
                  <a:pt x="5000" y="1429"/>
                </a:lnTo>
                <a:lnTo>
                  <a:pt x="4993" y="1429"/>
                </a:lnTo>
                <a:close/>
                <a:moveTo>
                  <a:pt x="3935" y="785"/>
                </a:moveTo>
                <a:lnTo>
                  <a:pt x="3935" y="789"/>
                </a:lnTo>
                <a:lnTo>
                  <a:pt x="3937" y="792"/>
                </a:lnTo>
                <a:lnTo>
                  <a:pt x="3937" y="794"/>
                </a:lnTo>
                <a:lnTo>
                  <a:pt x="3937" y="794"/>
                </a:lnTo>
                <a:lnTo>
                  <a:pt x="3937" y="794"/>
                </a:lnTo>
                <a:lnTo>
                  <a:pt x="3938" y="796"/>
                </a:lnTo>
                <a:lnTo>
                  <a:pt x="3942" y="798"/>
                </a:lnTo>
                <a:lnTo>
                  <a:pt x="3942" y="785"/>
                </a:lnTo>
                <a:lnTo>
                  <a:pt x="3935" y="785"/>
                </a:lnTo>
                <a:close/>
                <a:moveTo>
                  <a:pt x="3809" y="703"/>
                </a:moveTo>
                <a:lnTo>
                  <a:pt x="3806" y="712"/>
                </a:lnTo>
                <a:lnTo>
                  <a:pt x="3808" y="709"/>
                </a:lnTo>
                <a:lnTo>
                  <a:pt x="3809" y="707"/>
                </a:lnTo>
                <a:lnTo>
                  <a:pt x="3809" y="705"/>
                </a:lnTo>
                <a:lnTo>
                  <a:pt x="3809" y="705"/>
                </a:lnTo>
                <a:lnTo>
                  <a:pt x="3809" y="703"/>
                </a:lnTo>
                <a:close/>
                <a:moveTo>
                  <a:pt x="3918" y="660"/>
                </a:moveTo>
                <a:lnTo>
                  <a:pt x="3911" y="670"/>
                </a:lnTo>
                <a:lnTo>
                  <a:pt x="3900" y="676"/>
                </a:lnTo>
                <a:lnTo>
                  <a:pt x="3888" y="680"/>
                </a:lnTo>
                <a:lnTo>
                  <a:pt x="3875" y="680"/>
                </a:lnTo>
                <a:lnTo>
                  <a:pt x="3864" y="683"/>
                </a:lnTo>
                <a:lnTo>
                  <a:pt x="3853" y="692"/>
                </a:lnTo>
                <a:lnTo>
                  <a:pt x="3853" y="694"/>
                </a:lnTo>
                <a:lnTo>
                  <a:pt x="3853" y="696"/>
                </a:lnTo>
                <a:lnTo>
                  <a:pt x="3853" y="698"/>
                </a:lnTo>
                <a:lnTo>
                  <a:pt x="3853" y="700"/>
                </a:lnTo>
                <a:lnTo>
                  <a:pt x="3851" y="701"/>
                </a:lnTo>
                <a:lnTo>
                  <a:pt x="3849" y="703"/>
                </a:lnTo>
                <a:lnTo>
                  <a:pt x="3844" y="710"/>
                </a:lnTo>
                <a:lnTo>
                  <a:pt x="3838" y="716"/>
                </a:lnTo>
                <a:lnTo>
                  <a:pt x="3831" y="720"/>
                </a:lnTo>
                <a:lnTo>
                  <a:pt x="3826" y="725"/>
                </a:lnTo>
                <a:lnTo>
                  <a:pt x="3820" y="732"/>
                </a:lnTo>
                <a:lnTo>
                  <a:pt x="3804" y="732"/>
                </a:lnTo>
                <a:lnTo>
                  <a:pt x="3806" y="716"/>
                </a:lnTo>
                <a:lnTo>
                  <a:pt x="3800" y="716"/>
                </a:lnTo>
                <a:lnTo>
                  <a:pt x="3789" y="725"/>
                </a:lnTo>
                <a:lnTo>
                  <a:pt x="3778" y="730"/>
                </a:lnTo>
                <a:lnTo>
                  <a:pt x="3768" y="740"/>
                </a:lnTo>
                <a:lnTo>
                  <a:pt x="3764" y="752"/>
                </a:lnTo>
                <a:lnTo>
                  <a:pt x="3760" y="767"/>
                </a:lnTo>
                <a:lnTo>
                  <a:pt x="3757" y="781"/>
                </a:lnTo>
                <a:lnTo>
                  <a:pt x="3753" y="783"/>
                </a:lnTo>
                <a:lnTo>
                  <a:pt x="3749" y="787"/>
                </a:lnTo>
                <a:lnTo>
                  <a:pt x="3746" y="790"/>
                </a:lnTo>
                <a:lnTo>
                  <a:pt x="3742" y="792"/>
                </a:lnTo>
                <a:lnTo>
                  <a:pt x="3740" y="796"/>
                </a:lnTo>
                <a:lnTo>
                  <a:pt x="3735" y="832"/>
                </a:lnTo>
                <a:lnTo>
                  <a:pt x="3724" y="838"/>
                </a:lnTo>
                <a:lnTo>
                  <a:pt x="3715" y="849"/>
                </a:lnTo>
                <a:lnTo>
                  <a:pt x="3708" y="863"/>
                </a:lnTo>
                <a:lnTo>
                  <a:pt x="3702" y="878"/>
                </a:lnTo>
                <a:lnTo>
                  <a:pt x="3711" y="878"/>
                </a:lnTo>
                <a:lnTo>
                  <a:pt x="3711" y="872"/>
                </a:lnTo>
                <a:lnTo>
                  <a:pt x="3718" y="863"/>
                </a:lnTo>
                <a:lnTo>
                  <a:pt x="3726" y="852"/>
                </a:lnTo>
                <a:lnTo>
                  <a:pt x="3731" y="843"/>
                </a:lnTo>
                <a:lnTo>
                  <a:pt x="3740" y="838"/>
                </a:lnTo>
                <a:lnTo>
                  <a:pt x="3757" y="832"/>
                </a:lnTo>
                <a:lnTo>
                  <a:pt x="3760" y="841"/>
                </a:lnTo>
                <a:lnTo>
                  <a:pt x="3764" y="849"/>
                </a:lnTo>
                <a:lnTo>
                  <a:pt x="3769" y="854"/>
                </a:lnTo>
                <a:lnTo>
                  <a:pt x="3771" y="865"/>
                </a:lnTo>
                <a:lnTo>
                  <a:pt x="3762" y="881"/>
                </a:lnTo>
                <a:lnTo>
                  <a:pt x="3758" y="898"/>
                </a:lnTo>
                <a:lnTo>
                  <a:pt x="3760" y="912"/>
                </a:lnTo>
                <a:lnTo>
                  <a:pt x="3762" y="927"/>
                </a:lnTo>
                <a:lnTo>
                  <a:pt x="3760" y="941"/>
                </a:lnTo>
                <a:lnTo>
                  <a:pt x="3758" y="943"/>
                </a:lnTo>
                <a:lnTo>
                  <a:pt x="3755" y="947"/>
                </a:lnTo>
                <a:lnTo>
                  <a:pt x="3751" y="950"/>
                </a:lnTo>
                <a:lnTo>
                  <a:pt x="3748" y="952"/>
                </a:lnTo>
                <a:lnTo>
                  <a:pt x="3746" y="956"/>
                </a:lnTo>
                <a:lnTo>
                  <a:pt x="3744" y="958"/>
                </a:lnTo>
                <a:lnTo>
                  <a:pt x="3744" y="1001"/>
                </a:lnTo>
                <a:lnTo>
                  <a:pt x="3742" y="1020"/>
                </a:lnTo>
                <a:lnTo>
                  <a:pt x="3742" y="1043"/>
                </a:lnTo>
                <a:lnTo>
                  <a:pt x="3740" y="1069"/>
                </a:lnTo>
                <a:lnTo>
                  <a:pt x="3737" y="1089"/>
                </a:lnTo>
                <a:lnTo>
                  <a:pt x="3735" y="1103"/>
                </a:lnTo>
                <a:lnTo>
                  <a:pt x="3738" y="1109"/>
                </a:lnTo>
                <a:lnTo>
                  <a:pt x="3742" y="1114"/>
                </a:lnTo>
                <a:lnTo>
                  <a:pt x="3748" y="1120"/>
                </a:lnTo>
                <a:lnTo>
                  <a:pt x="3751" y="1125"/>
                </a:lnTo>
                <a:lnTo>
                  <a:pt x="3755" y="1130"/>
                </a:lnTo>
                <a:lnTo>
                  <a:pt x="3751" y="1163"/>
                </a:lnTo>
                <a:lnTo>
                  <a:pt x="3755" y="1187"/>
                </a:lnTo>
                <a:lnTo>
                  <a:pt x="3760" y="1212"/>
                </a:lnTo>
                <a:lnTo>
                  <a:pt x="3769" y="1236"/>
                </a:lnTo>
                <a:lnTo>
                  <a:pt x="3778" y="1258"/>
                </a:lnTo>
                <a:lnTo>
                  <a:pt x="3791" y="1272"/>
                </a:lnTo>
                <a:lnTo>
                  <a:pt x="3797" y="1276"/>
                </a:lnTo>
                <a:lnTo>
                  <a:pt x="3802" y="1278"/>
                </a:lnTo>
                <a:lnTo>
                  <a:pt x="3806" y="1278"/>
                </a:lnTo>
                <a:lnTo>
                  <a:pt x="3811" y="1276"/>
                </a:lnTo>
                <a:lnTo>
                  <a:pt x="3829" y="1270"/>
                </a:lnTo>
                <a:lnTo>
                  <a:pt x="3848" y="1261"/>
                </a:lnTo>
                <a:lnTo>
                  <a:pt x="3860" y="1252"/>
                </a:lnTo>
                <a:lnTo>
                  <a:pt x="3866" y="1241"/>
                </a:lnTo>
                <a:lnTo>
                  <a:pt x="3873" y="1223"/>
                </a:lnTo>
                <a:lnTo>
                  <a:pt x="3882" y="1200"/>
                </a:lnTo>
                <a:lnTo>
                  <a:pt x="3889" y="1176"/>
                </a:lnTo>
                <a:lnTo>
                  <a:pt x="3895" y="1150"/>
                </a:lnTo>
                <a:lnTo>
                  <a:pt x="3898" y="1129"/>
                </a:lnTo>
                <a:lnTo>
                  <a:pt x="3897" y="1110"/>
                </a:lnTo>
                <a:lnTo>
                  <a:pt x="3886" y="1078"/>
                </a:lnTo>
                <a:lnTo>
                  <a:pt x="3873" y="1047"/>
                </a:lnTo>
                <a:lnTo>
                  <a:pt x="3857" y="1018"/>
                </a:lnTo>
                <a:lnTo>
                  <a:pt x="3849" y="1018"/>
                </a:lnTo>
                <a:lnTo>
                  <a:pt x="3846" y="1005"/>
                </a:lnTo>
                <a:lnTo>
                  <a:pt x="3849" y="996"/>
                </a:lnTo>
                <a:lnTo>
                  <a:pt x="3853" y="985"/>
                </a:lnTo>
                <a:lnTo>
                  <a:pt x="3858" y="974"/>
                </a:lnTo>
                <a:lnTo>
                  <a:pt x="3857" y="961"/>
                </a:lnTo>
                <a:lnTo>
                  <a:pt x="3855" y="961"/>
                </a:lnTo>
                <a:lnTo>
                  <a:pt x="3853" y="960"/>
                </a:lnTo>
                <a:lnTo>
                  <a:pt x="3851" y="958"/>
                </a:lnTo>
                <a:lnTo>
                  <a:pt x="3848" y="956"/>
                </a:lnTo>
                <a:lnTo>
                  <a:pt x="3846" y="954"/>
                </a:lnTo>
                <a:lnTo>
                  <a:pt x="3844" y="954"/>
                </a:lnTo>
                <a:lnTo>
                  <a:pt x="3844" y="940"/>
                </a:lnTo>
                <a:lnTo>
                  <a:pt x="3851" y="927"/>
                </a:lnTo>
                <a:lnTo>
                  <a:pt x="3858" y="916"/>
                </a:lnTo>
                <a:lnTo>
                  <a:pt x="3866" y="905"/>
                </a:lnTo>
                <a:lnTo>
                  <a:pt x="3862" y="845"/>
                </a:lnTo>
                <a:lnTo>
                  <a:pt x="3877" y="838"/>
                </a:lnTo>
                <a:lnTo>
                  <a:pt x="3880" y="829"/>
                </a:lnTo>
                <a:lnTo>
                  <a:pt x="3880" y="820"/>
                </a:lnTo>
                <a:lnTo>
                  <a:pt x="3882" y="812"/>
                </a:lnTo>
                <a:lnTo>
                  <a:pt x="3886" y="805"/>
                </a:lnTo>
                <a:lnTo>
                  <a:pt x="3902" y="805"/>
                </a:lnTo>
                <a:lnTo>
                  <a:pt x="3909" y="781"/>
                </a:lnTo>
                <a:lnTo>
                  <a:pt x="3922" y="769"/>
                </a:lnTo>
                <a:lnTo>
                  <a:pt x="3938" y="758"/>
                </a:lnTo>
                <a:lnTo>
                  <a:pt x="3953" y="747"/>
                </a:lnTo>
                <a:lnTo>
                  <a:pt x="3968" y="736"/>
                </a:lnTo>
                <a:lnTo>
                  <a:pt x="3962" y="723"/>
                </a:lnTo>
                <a:lnTo>
                  <a:pt x="3964" y="709"/>
                </a:lnTo>
                <a:lnTo>
                  <a:pt x="3971" y="698"/>
                </a:lnTo>
                <a:lnTo>
                  <a:pt x="3980" y="689"/>
                </a:lnTo>
                <a:lnTo>
                  <a:pt x="3991" y="685"/>
                </a:lnTo>
                <a:lnTo>
                  <a:pt x="3991" y="680"/>
                </a:lnTo>
                <a:lnTo>
                  <a:pt x="3978" y="676"/>
                </a:lnTo>
                <a:lnTo>
                  <a:pt x="3966" y="670"/>
                </a:lnTo>
                <a:lnTo>
                  <a:pt x="3955" y="665"/>
                </a:lnTo>
                <a:lnTo>
                  <a:pt x="3938" y="661"/>
                </a:lnTo>
                <a:lnTo>
                  <a:pt x="3918" y="660"/>
                </a:lnTo>
                <a:close/>
                <a:moveTo>
                  <a:pt x="295" y="238"/>
                </a:moveTo>
                <a:lnTo>
                  <a:pt x="297" y="238"/>
                </a:lnTo>
                <a:lnTo>
                  <a:pt x="298" y="240"/>
                </a:lnTo>
                <a:lnTo>
                  <a:pt x="298" y="240"/>
                </a:lnTo>
                <a:lnTo>
                  <a:pt x="300" y="240"/>
                </a:lnTo>
                <a:lnTo>
                  <a:pt x="304" y="241"/>
                </a:lnTo>
                <a:lnTo>
                  <a:pt x="302" y="240"/>
                </a:lnTo>
                <a:lnTo>
                  <a:pt x="300" y="240"/>
                </a:lnTo>
                <a:lnTo>
                  <a:pt x="300" y="240"/>
                </a:lnTo>
                <a:lnTo>
                  <a:pt x="298" y="238"/>
                </a:lnTo>
                <a:lnTo>
                  <a:pt x="295" y="238"/>
                </a:lnTo>
                <a:close/>
                <a:moveTo>
                  <a:pt x="458" y="209"/>
                </a:moveTo>
                <a:lnTo>
                  <a:pt x="458" y="216"/>
                </a:lnTo>
                <a:lnTo>
                  <a:pt x="457" y="220"/>
                </a:lnTo>
                <a:lnTo>
                  <a:pt x="455" y="221"/>
                </a:lnTo>
                <a:lnTo>
                  <a:pt x="453" y="225"/>
                </a:lnTo>
                <a:lnTo>
                  <a:pt x="451" y="229"/>
                </a:lnTo>
                <a:lnTo>
                  <a:pt x="458" y="229"/>
                </a:lnTo>
                <a:lnTo>
                  <a:pt x="458" y="221"/>
                </a:lnTo>
                <a:lnTo>
                  <a:pt x="460" y="218"/>
                </a:lnTo>
                <a:lnTo>
                  <a:pt x="462" y="216"/>
                </a:lnTo>
                <a:lnTo>
                  <a:pt x="462" y="214"/>
                </a:lnTo>
                <a:lnTo>
                  <a:pt x="460" y="212"/>
                </a:lnTo>
                <a:lnTo>
                  <a:pt x="458" y="209"/>
                </a:lnTo>
                <a:close/>
                <a:moveTo>
                  <a:pt x="466" y="172"/>
                </a:moveTo>
                <a:lnTo>
                  <a:pt x="464" y="176"/>
                </a:lnTo>
                <a:lnTo>
                  <a:pt x="462" y="178"/>
                </a:lnTo>
                <a:lnTo>
                  <a:pt x="460" y="181"/>
                </a:lnTo>
                <a:lnTo>
                  <a:pt x="460" y="183"/>
                </a:lnTo>
                <a:lnTo>
                  <a:pt x="460" y="187"/>
                </a:lnTo>
                <a:lnTo>
                  <a:pt x="458" y="192"/>
                </a:lnTo>
                <a:lnTo>
                  <a:pt x="468" y="198"/>
                </a:lnTo>
                <a:lnTo>
                  <a:pt x="466" y="192"/>
                </a:lnTo>
                <a:lnTo>
                  <a:pt x="466" y="189"/>
                </a:lnTo>
                <a:lnTo>
                  <a:pt x="466" y="185"/>
                </a:lnTo>
                <a:lnTo>
                  <a:pt x="466" y="181"/>
                </a:lnTo>
                <a:lnTo>
                  <a:pt x="468" y="178"/>
                </a:lnTo>
                <a:lnTo>
                  <a:pt x="468" y="174"/>
                </a:lnTo>
                <a:lnTo>
                  <a:pt x="466" y="172"/>
                </a:lnTo>
                <a:close/>
                <a:moveTo>
                  <a:pt x="513" y="0"/>
                </a:moveTo>
                <a:lnTo>
                  <a:pt x="529" y="10"/>
                </a:lnTo>
                <a:lnTo>
                  <a:pt x="553" y="20"/>
                </a:lnTo>
                <a:lnTo>
                  <a:pt x="580" y="25"/>
                </a:lnTo>
                <a:lnTo>
                  <a:pt x="608" y="29"/>
                </a:lnTo>
                <a:lnTo>
                  <a:pt x="635" y="34"/>
                </a:lnTo>
                <a:lnTo>
                  <a:pt x="657" y="40"/>
                </a:lnTo>
                <a:lnTo>
                  <a:pt x="740" y="65"/>
                </a:lnTo>
                <a:lnTo>
                  <a:pt x="824" y="85"/>
                </a:lnTo>
                <a:lnTo>
                  <a:pt x="911" y="101"/>
                </a:lnTo>
                <a:lnTo>
                  <a:pt x="998" y="118"/>
                </a:lnTo>
                <a:lnTo>
                  <a:pt x="1088" y="138"/>
                </a:lnTo>
                <a:lnTo>
                  <a:pt x="1158" y="152"/>
                </a:lnTo>
                <a:lnTo>
                  <a:pt x="1233" y="165"/>
                </a:lnTo>
                <a:lnTo>
                  <a:pt x="1309" y="178"/>
                </a:lnTo>
                <a:lnTo>
                  <a:pt x="1386" y="192"/>
                </a:lnTo>
                <a:lnTo>
                  <a:pt x="1457" y="210"/>
                </a:lnTo>
                <a:lnTo>
                  <a:pt x="1549" y="218"/>
                </a:lnTo>
                <a:lnTo>
                  <a:pt x="1602" y="229"/>
                </a:lnTo>
                <a:lnTo>
                  <a:pt x="1660" y="236"/>
                </a:lnTo>
                <a:lnTo>
                  <a:pt x="1717" y="243"/>
                </a:lnTo>
                <a:lnTo>
                  <a:pt x="1771" y="254"/>
                </a:lnTo>
                <a:lnTo>
                  <a:pt x="1904" y="261"/>
                </a:lnTo>
                <a:lnTo>
                  <a:pt x="1949" y="270"/>
                </a:lnTo>
                <a:lnTo>
                  <a:pt x="2000" y="276"/>
                </a:lnTo>
                <a:lnTo>
                  <a:pt x="2053" y="280"/>
                </a:lnTo>
                <a:lnTo>
                  <a:pt x="2104" y="283"/>
                </a:lnTo>
                <a:lnTo>
                  <a:pt x="2149" y="290"/>
                </a:lnTo>
                <a:lnTo>
                  <a:pt x="2228" y="290"/>
                </a:lnTo>
                <a:lnTo>
                  <a:pt x="2262" y="296"/>
                </a:lnTo>
                <a:lnTo>
                  <a:pt x="2300" y="294"/>
                </a:lnTo>
                <a:lnTo>
                  <a:pt x="2338" y="294"/>
                </a:lnTo>
                <a:lnTo>
                  <a:pt x="2378" y="294"/>
                </a:lnTo>
                <a:lnTo>
                  <a:pt x="2417" y="300"/>
                </a:lnTo>
                <a:lnTo>
                  <a:pt x="2437" y="301"/>
                </a:lnTo>
                <a:lnTo>
                  <a:pt x="2458" y="301"/>
                </a:lnTo>
                <a:lnTo>
                  <a:pt x="2484" y="300"/>
                </a:lnTo>
                <a:lnTo>
                  <a:pt x="2506" y="303"/>
                </a:lnTo>
                <a:lnTo>
                  <a:pt x="2548" y="309"/>
                </a:lnTo>
                <a:lnTo>
                  <a:pt x="2595" y="310"/>
                </a:lnTo>
                <a:lnTo>
                  <a:pt x="2642" y="310"/>
                </a:lnTo>
                <a:lnTo>
                  <a:pt x="2691" y="310"/>
                </a:lnTo>
                <a:lnTo>
                  <a:pt x="2762" y="314"/>
                </a:lnTo>
                <a:lnTo>
                  <a:pt x="2835" y="312"/>
                </a:lnTo>
                <a:lnTo>
                  <a:pt x="2908" y="312"/>
                </a:lnTo>
                <a:lnTo>
                  <a:pt x="2978" y="312"/>
                </a:lnTo>
                <a:lnTo>
                  <a:pt x="2978" y="260"/>
                </a:lnTo>
                <a:lnTo>
                  <a:pt x="3011" y="263"/>
                </a:lnTo>
                <a:lnTo>
                  <a:pt x="3013" y="267"/>
                </a:lnTo>
                <a:lnTo>
                  <a:pt x="3015" y="269"/>
                </a:lnTo>
                <a:lnTo>
                  <a:pt x="3015" y="270"/>
                </a:lnTo>
                <a:lnTo>
                  <a:pt x="3017" y="272"/>
                </a:lnTo>
                <a:lnTo>
                  <a:pt x="3020" y="272"/>
                </a:lnTo>
                <a:lnTo>
                  <a:pt x="3024" y="276"/>
                </a:lnTo>
                <a:lnTo>
                  <a:pt x="3026" y="303"/>
                </a:lnTo>
                <a:lnTo>
                  <a:pt x="3029" y="329"/>
                </a:lnTo>
                <a:lnTo>
                  <a:pt x="3035" y="349"/>
                </a:lnTo>
                <a:lnTo>
                  <a:pt x="3060" y="354"/>
                </a:lnTo>
                <a:lnTo>
                  <a:pt x="3084" y="358"/>
                </a:lnTo>
                <a:lnTo>
                  <a:pt x="3106" y="365"/>
                </a:lnTo>
                <a:lnTo>
                  <a:pt x="3124" y="376"/>
                </a:lnTo>
                <a:lnTo>
                  <a:pt x="3155" y="367"/>
                </a:lnTo>
                <a:lnTo>
                  <a:pt x="3182" y="365"/>
                </a:lnTo>
                <a:lnTo>
                  <a:pt x="3208" y="370"/>
                </a:lnTo>
                <a:lnTo>
                  <a:pt x="3229" y="381"/>
                </a:lnTo>
                <a:lnTo>
                  <a:pt x="3249" y="401"/>
                </a:lnTo>
                <a:lnTo>
                  <a:pt x="3260" y="394"/>
                </a:lnTo>
                <a:lnTo>
                  <a:pt x="3273" y="394"/>
                </a:lnTo>
                <a:lnTo>
                  <a:pt x="3286" y="400"/>
                </a:lnTo>
                <a:lnTo>
                  <a:pt x="3300" y="407"/>
                </a:lnTo>
                <a:lnTo>
                  <a:pt x="3315" y="416"/>
                </a:lnTo>
                <a:lnTo>
                  <a:pt x="3328" y="425"/>
                </a:lnTo>
                <a:lnTo>
                  <a:pt x="3338" y="429"/>
                </a:lnTo>
                <a:lnTo>
                  <a:pt x="3355" y="416"/>
                </a:lnTo>
                <a:lnTo>
                  <a:pt x="3373" y="405"/>
                </a:lnTo>
                <a:lnTo>
                  <a:pt x="3397" y="401"/>
                </a:lnTo>
                <a:lnTo>
                  <a:pt x="3397" y="405"/>
                </a:lnTo>
                <a:lnTo>
                  <a:pt x="3397" y="407"/>
                </a:lnTo>
                <a:lnTo>
                  <a:pt x="3398" y="409"/>
                </a:lnTo>
                <a:lnTo>
                  <a:pt x="3398" y="410"/>
                </a:lnTo>
                <a:lnTo>
                  <a:pt x="3400" y="412"/>
                </a:lnTo>
                <a:lnTo>
                  <a:pt x="3408" y="414"/>
                </a:lnTo>
                <a:lnTo>
                  <a:pt x="3426" y="416"/>
                </a:lnTo>
                <a:lnTo>
                  <a:pt x="3449" y="418"/>
                </a:lnTo>
                <a:lnTo>
                  <a:pt x="3475" y="420"/>
                </a:lnTo>
                <a:lnTo>
                  <a:pt x="3498" y="420"/>
                </a:lnTo>
                <a:lnTo>
                  <a:pt x="3520" y="421"/>
                </a:lnTo>
                <a:lnTo>
                  <a:pt x="3533" y="421"/>
                </a:lnTo>
                <a:lnTo>
                  <a:pt x="3537" y="438"/>
                </a:lnTo>
                <a:lnTo>
                  <a:pt x="3518" y="443"/>
                </a:lnTo>
                <a:lnTo>
                  <a:pt x="3498" y="450"/>
                </a:lnTo>
                <a:lnTo>
                  <a:pt x="3480" y="461"/>
                </a:lnTo>
                <a:lnTo>
                  <a:pt x="3464" y="469"/>
                </a:lnTo>
                <a:lnTo>
                  <a:pt x="3444" y="478"/>
                </a:lnTo>
                <a:lnTo>
                  <a:pt x="3422" y="483"/>
                </a:lnTo>
                <a:lnTo>
                  <a:pt x="3404" y="494"/>
                </a:lnTo>
                <a:lnTo>
                  <a:pt x="3380" y="514"/>
                </a:lnTo>
                <a:lnTo>
                  <a:pt x="3360" y="538"/>
                </a:lnTo>
                <a:lnTo>
                  <a:pt x="3340" y="563"/>
                </a:lnTo>
                <a:lnTo>
                  <a:pt x="3317" y="589"/>
                </a:lnTo>
                <a:lnTo>
                  <a:pt x="3289" y="610"/>
                </a:lnTo>
                <a:lnTo>
                  <a:pt x="3289" y="614"/>
                </a:lnTo>
                <a:lnTo>
                  <a:pt x="3295" y="614"/>
                </a:lnTo>
                <a:lnTo>
                  <a:pt x="3297" y="616"/>
                </a:lnTo>
                <a:lnTo>
                  <a:pt x="3297" y="616"/>
                </a:lnTo>
                <a:lnTo>
                  <a:pt x="3298" y="618"/>
                </a:lnTo>
                <a:lnTo>
                  <a:pt x="3298" y="618"/>
                </a:lnTo>
                <a:lnTo>
                  <a:pt x="3302" y="618"/>
                </a:lnTo>
                <a:lnTo>
                  <a:pt x="3311" y="614"/>
                </a:lnTo>
                <a:lnTo>
                  <a:pt x="3326" y="607"/>
                </a:lnTo>
                <a:lnTo>
                  <a:pt x="3344" y="598"/>
                </a:lnTo>
                <a:lnTo>
                  <a:pt x="3362" y="590"/>
                </a:lnTo>
                <a:lnTo>
                  <a:pt x="3380" y="583"/>
                </a:lnTo>
                <a:lnTo>
                  <a:pt x="3393" y="580"/>
                </a:lnTo>
                <a:lnTo>
                  <a:pt x="3400" y="578"/>
                </a:lnTo>
                <a:lnTo>
                  <a:pt x="3406" y="581"/>
                </a:lnTo>
                <a:lnTo>
                  <a:pt x="3409" y="583"/>
                </a:lnTo>
                <a:lnTo>
                  <a:pt x="3411" y="585"/>
                </a:lnTo>
                <a:lnTo>
                  <a:pt x="3411" y="589"/>
                </a:lnTo>
                <a:lnTo>
                  <a:pt x="3411" y="594"/>
                </a:lnTo>
                <a:lnTo>
                  <a:pt x="3411" y="603"/>
                </a:lnTo>
                <a:lnTo>
                  <a:pt x="3409" y="607"/>
                </a:lnTo>
                <a:lnTo>
                  <a:pt x="3406" y="612"/>
                </a:lnTo>
                <a:lnTo>
                  <a:pt x="3404" y="618"/>
                </a:lnTo>
                <a:lnTo>
                  <a:pt x="3408" y="618"/>
                </a:lnTo>
                <a:lnTo>
                  <a:pt x="3417" y="618"/>
                </a:lnTo>
                <a:lnTo>
                  <a:pt x="3426" y="621"/>
                </a:lnTo>
                <a:lnTo>
                  <a:pt x="3437" y="623"/>
                </a:lnTo>
                <a:lnTo>
                  <a:pt x="3448" y="623"/>
                </a:lnTo>
                <a:lnTo>
                  <a:pt x="3462" y="614"/>
                </a:lnTo>
                <a:lnTo>
                  <a:pt x="3473" y="603"/>
                </a:lnTo>
                <a:lnTo>
                  <a:pt x="3486" y="590"/>
                </a:lnTo>
                <a:lnTo>
                  <a:pt x="3497" y="583"/>
                </a:lnTo>
                <a:lnTo>
                  <a:pt x="3542" y="578"/>
                </a:lnTo>
                <a:lnTo>
                  <a:pt x="3558" y="567"/>
                </a:lnTo>
                <a:lnTo>
                  <a:pt x="3571" y="550"/>
                </a:lnTo>
                <a:lnTo>
                  <a:pt x="3586" y="534"/>
                </a:lnTo>
                <a:lnTo>
                  <a:pt x="3602" y="521"/>
                </a:lnTo>
                <a:lnTo>
                  <a:pt x="3638" y="563"/>
                </a:lnTo>
                <a:lnTo>
                  <a:pt x="3648" y="558"/>
                </a:lnTo>
                <a:lnTo>
                  <a:pt x="3660" y="556"/>
                </a:lnTo>
                <a:lnTo>
                  <a:pt x="3675" y="558"/>
                </a:lnTo>
                <a:lnTo>
                  <a:pt x="3691" y="558"/>
                </a:lnTo>
                <a:lnTo>
                  <a:pt x="3695" y="561"/>
                </a:lnTo>
                <a:lnTo>
                  <a:pt x="3700" y="565"/>
                </a:lnTo>
                <a:lnTo>
                  <a:pt x="3704" y="565"/>
                </a:lnTo>
                <a:lnTo>
                  <a:pt x="3708" y="567"/>
                </a:lnTo>
                <a:lnTo>
                  <a:pt x="3711" y="570"/>
                </a:lnTo>
                <a:lnTo>
                  <a:pt x="3720" y="580"/>
                </a:lnTo>
                <a:lnTo>
                  <a:pt x="3726" y="589"/>
                </a:lnTo>
                <a:lnTo>
                  <a:pt x="3731" y="598"/>
                </a:lnTo>
                <a:lnTo>
                  <a:pt x="3740" y="603"/>
                </a:lnTo>
                <a:lnTo>
                  <a:pt x="3757" y="607"/>
                </a:lnTo>
                <a:lnTo>
                  <a:pt x="3762" y="605"/>
                </a:lnTo>
                <a:lnTo>
                  <a:pt x="3766" y="603"/>
                </a:lnTo>
                <a:lnTo>
                  <a:pt x="3771" y="603"/>
                </a:lnTo>
                <a:lnTo>
                  <a:pt x="3775" y="603"/>
                </a:lnTo>
                <a:lnTo>
                  <a:pt x="3780" y="605"/>
                </a:lnTo>
                <a:lnTo>
                  <a:pt x="3786" y="607"/>
                </a:lnTo>
                <a:lnTo>
                  <a:pt x="3797" y="590"/>
                </a:lnTo>
                <a:lnTo>
                  <a:pt x="3809" y="580"/>
                </a:lnTo>
                <a:lnTo>
                  <a:pt x="3824" y="574"/>
                </a:lnTo>
                <a:lnTo>
                  <a:pt x="3840" y="570"/>
                </a:lnTo>
                <a:lnTo>
                  <a:pt x="3860" y="567"/>
                </a:lnTo>
                <a:lnTo>
                  <a:pt x="3882" y="563"/>
                </a:lnTo>
                <a:lnTo>
                  <a:pt x="3897" y="558"/>
                </a:lnTo>
                <a:lnTo>
                  <a:pt x="3909" y="550"/>
                </a:lnTo>
                <a:lnTo>
                  <a:pt x="3924" y="545"/>
                </a:lnTo>
                <a:lnTo>
                  <a:pt x="3944" y="543"/>
                </a:lnTo>
                <a:lnTo>
                  <a:pt x="3944" y="583"/>
                </a:lnTo>
                <a:lnTo>
                  <a:pt x="3964" y="581"/>
                </a:lnTo>
                <a:lnTo>
                  <a:pt x="3980" y="580"/>
                </a:lnTo>
                <a:lnTo>
                  <a:pt x="3995" y="578"/>
                </a:lnTo>
                <a:lnTo>
                  <a:pt x="4013" y="576"/>
                </a:lnTo>
                <a:lnTo>
                  <a:pt x="4017" y="587"/>
                </a:lnTo>
                <a:lnTo>
                  <a:pt x="4022" y="603"/>
                </a:lnTo>
                <a:lnTo>
                  <a:pt x="4029" y="616"/>
                </a:lnTo>
                <a:lnTo>
                  <a:pt x="4037" y="621"/>
                </a:lnTo>
                <a:lnTo>
                  <a:pt x="4048" y="625"/>
                </a:lnTo>
                <a:lnTo>
                  <a:pt x="4058" y="630"/>
                </a:lnTo>
                <a:lnTo>
                  <a:pt x="4069" y="636"/>
                </a:lnTo>
                <a:lnTo>
                  <a:pt x="4077" y="643"/>
                </a:lnTo>
                <a:lnTo>
                  <a:pt x="4082" y="656"/>
                </a:lnTo>
                <a:lnTo>
                  <a:pt x="4066" y="660"/>
                </a:lnTo>
                <a:lnTo>
                  <a:pt x="4046" y="660"/>
                </a:lnTo>
                <a:lnTo>
                  <a:pt x="4024" y="660"/>
                </a:lnTo>
                <a:lnTo>
                  <a:pt x="4004" y="660"/>
                </a:lnTo>
                <a:lnTo>
                  <a:pt x="4004" y="680"/>
                </a:lnTo>
                <a:lnTo>
                  <a:pt x="4048" y="700"/>
                </a:lnTo>
                <a:lnTo>
                  <a:pt x="4093" y="716"/>
                </a:lnTo>
                <a:lnTo>
                  <a:pt x="4142" y="729"/>
                </a:lnTo>
                <a:lnTo>
                  <a:pt x="4146" y="740"/>
                </a:lnTo>
                <a:lnTo>
                  <a:pt x="4149" y="747"/>
                </a:lnTo>
                <a:lnTo>
                  <a:pt x="4151" y="756"/>
                </a:lnTo>
                <a:lnTo>
                  <a:pt x="4155" y="769"/>
                </a:lnTo>
                <a:lnTo>
                  <a:pt x="4151" y="770"/>
                </a:lnTo>
                <a:lnTo>
                  <a:pt x="4149" y="772"/>
                </a:lnTo>
                <a:lnTo>
                  <a:pt x="4149" y="774"/>
                </a:lnTo>
                <a:lnTo>
                  <a:pt x="4148" y="776"/>
                </a:lnTo>
                <a:lnTo>
                  <a:pt x="4148" y="778"/>
                </a:lnTo>
                <a:lnTo>
                  <a:pt x="4146" y="781"/>
                </a:lnTo>
                <a:lnTo>
                  <a:pt x="4157" y="794"/>
                </a:lnTo>
                <a:lnTo>
                  <a:pt x="4164" y="810"/>
                </a:lnTo>
                <a:lnTo>
                  <a:pt x="4168" y="830"/>
                </a:lnTo>
                <a:lnTo>
                  <a:pt x="4169" y="852"/>
                </a:lnTo>
                <a:lnTo>
                  <a:pt x="4169" y="874"/>
                </a:lnTo>
                <a:lnTo>
                  <a:pt x="4158" y="874"/>
                </a:lnTo>
                <a:lnTo>
                  <a:pt x="4153" y="887"/>
                </a:lnTo>
                <a:lnTo>
                  <a:pt x="4151" y="901"/>
                </a:lnTo>
                <a:lnTo>
                  <a:pt x="4146" y="914"/>
                </a:lnTo>
                <a:lnTo>
                  <a:pt x="4138" y="921"/>
                </a:lnTo>
                <a:lnTo>
                  <a:pt x="4133" y="927"/>
                </a:lnTo>
                <a:lnTo>
                  <a:pt x="4128" y="929"/>
                </a:lnTo>
                <a:lnTo>
                  <a:pt x="4124" y="934"/>
                </a:lnTo>
                <a:lnTo>
                  <a:pt x="4122" y="943"/>
                </a:lnTo>
                <a:lnTo>
                  <a:pt x="4120" y="960"/>
                </a:lnTo>
                <a:lnTo>
                  <a:pt x="4126" y="960"/>
                </a:lnTo>
                <a:lnTo>
                  <a:pt x="4129" y="961"/>
                </a:lnTo>
                <a:lnTo>
                  <a:pt x="4135" y="961"/>
                </a:lnTo>
                <a:lnTo>
                  <a:pt x="4140" y="963"/>
                </a:lnTo>
                <a:lnTo>
                  <a:pt x="4157" y="940"/>
                </a:lnTo>
                <a:lnTo>
                  <a:pt x="4177" y="918"/>
                </a:lnTo>
                <a:lnTo>
                  <a:pt x="4204" y="901"/>
                </a:lnTo>
                <a:lnTo>
                  <a:pt x="4235" y="894"/>
                </a:lnTo>
                <a:lnTo>
                  <a:pt x="4240" y="901"/>
                </a:lnTo>
                <a:lnTo>
                  <a:pt x="4246" y="907"/>
                </a:lnTo>
                <a:lnTo>
                  <a:pt x="4253" y="912"/>
                </a:lnTo>
                <a:lnTo>
                  <a:pt x="4258" y="916"/>
                </a:lnTo>
                <a:lnTo>
                  <a:pt x="4262" y="923"/>
                </a:lnTo>
                <a:lnTo>
                  <a:pt x="4268" y="936"/>
                </a:lnTo>
                <a:lnTo>
                  <a:pt x="4268" y="950"/>
                </a:lnTo>
                <a:lnTo>
                  <a:pt x="4271" y="967"/>
                </a:lnTo>
                <a:lnTo>
                  <a:pt x="4275" y="981"/>
                </a:lnTo>
                <a:lnTo>
                  <a:pt x="4282" y="1000"/>
                </a:lnTo>
                <a:lnTo>
                  <a:pt x="4288" y="1018"/>
                </a:lnTo>
                <a:lnTo>
                  <a:pt x="4295" y="1032"/>
                </a:lnTo>
                <a:lnTo>
                  <a:pt x="4302" y="1032"/>
                </a:lnTo>
                <a:lnTo>
                  <a:pt x="4306" y="1041"/>
                </a:lnTo>
                <a:lnTo>
                  <a:pt x="4306" y="1056"/>
                </a:lnTo>
                <a:lnTo>
                  <a:pt x="4304" y="1072"/>
                </a:lnTo>
                <a:lnTo>
                  <a:pt x="4300" y="1085"/>
                </a:lnTo>
                <a:lnTo>
                  <a:pt x="4298" y="1092"/>
                </a:lnTo>
                <a:lnTo>
                  <a:pt x="4297" y="1100"/>
                </a:lnTo>
                <a:lnTo>
                  <a:pt x="4293" y="1105"/>
                </a:lnTo>
                <a:lnTo>
                  <a:pt x="4289" y="1109"/>
                </a:lnTo>
                <a:lnTo>
                  <a:pt x="4282" y="1110"/>
                </a:lnTo>
                <a:lnTo>
                  <a:pt x="4275" y="1112"/>
                </a:lnTo>
                <a:lnTo>
                  <a:pt x="4273" y="1109"/>
                </a:lnTo>
                <a:lnTo>
                  <a:pt x="4273" y="1105"/>
                </a:lnTo>
                <a:lnTo>
                  <a:pt x="4273" y="1103"/>
                </a:lnTo>
                <a:lnTo>
                  <a:pt x="4271" y="1101"/>
                </a:lnTo>
                <a:lnTo>
                  <a:pt x="4269" y="1100"/>
                </a:lnTo>
                <a:lnTo>
                  <a:pt x="4269" y="1109"/>
                </a:lnTo>
                <a:lnTo>
                  <a:pt x="4268" y="1112"/>
                </a:lnTo>
                <a:lnTo>
                  <a:pt x="4262" y="1116"/>
                </a:lnTo>
                <a:lnTo>
                  <a:pt x="4258" y="1120"/>
                </a:lnTo>
                <a:lnTo>
                  <a:pt x="4253" y="1123"/>
                </a:lnTo>
                <a:lnTo>
                  <a:pt x="4249" y="1129"/>
                </a:lnTo>
                <a:lnTo>
                  <a:pt x="4229" y="1145"/>
                </a:lnTo>
                <a:lnTo>
                  <a:pt x="4229" y="1185"/>
                </a:lnTo>
                <a:lnTo>
                  <a:pt x="4224" y="1194"/>
                </a:lnTo>
                <a:lnTo>
                  <a:pt x="4218" y="1201"/>
                </a:lnTo>
                <a:lnTo>
                  <a:pt x="4213" y="1210"/>
                </a:lnTo>
                <a:lnTo>
                  <a:pt x="4209" y="1225"/>
                </a:lnTo>
                <a:lnTo>
                  <a:pt x="4233" y="1229"/>
                </a:lnTo>
                <a:lnTo>
                  <a:pt x="4251" y="1234"/>
                </a:lnTo>
                <a:lnTo>
                  <a:pt x="4269" y="1240"/>
                </a:lnTo>
                <a:lnTo>
                  <a:pt x="4288" y="1245"/>
                </a:lnTo>
                <a:lnTo>
                  <a:pt x="4309" y="1249"/>
                </a:lnTo>
                <a:lnTo>
                  <a:pt x="4322" y="1240"/>
                </a:lnTo>
                <a:lnTo>
                  <a:pt x="4333" y="1234"/>
                </a:lnTo>
                <a:lnTo>
                  <a:pt x="4342" y="1234"/>
                </a:lnTo>
                <a:lnTo>
                  <a:pt x="4351" y="1234"/>
                </a:lnTo>
                <a:lnTo>
                  <a:pt x="4362" y="1234"/>
                </a:lnTo>
                <a:lnTo>
                  <a:pt x="4375" y="1229"/>
                </a:lnTo>
                <a:lnTo>
                  <a:pt x="4389" y="1218"/>
                </a:lnTo>
                <a:lnTo>
                  <a:pt x="4404" y="1200"/>
                </a:lnTo>
                <a:lnTo>
                  <a:pt x="4417" y="1183"/>
                </a:lnTo>
                <a:lnTo>
                  <a:pt x="4433" y="1169"/>
                </a:lnTo>
                <a:lnTo>
                  <a:pt x="4464" y="1152"/>
                </a:lnTo>
                <a:lnTo>
                  <a:pt x="4497" y="1132"/>
                </a:lnTo>
                <a:lnTo>
                  <a:pt x="4531" y="1110"/>
                </a:lnTo>
                <a:lnTo>
                  <a:pt x="4562" y="1087"/>
                </a:lnTo>
                <a:lnTo>
                  <a:pt x="4591" y="1061"/>
                </a:lnTo>
                <a:lnTo>
                  <a:pt x="4613" y="1032"/>
                </a:lnTo>
                <a:lnTo>
                  <a:pt x="4629" y="1000"/>
                </a:lnTo>
                <a:lnTo>
                  <a:pt x="4626" y="996"/>
                </a:lnTo>
                <a:lnTo>
                  <a:pt x="4624" y="990"/>
                </a:lnTo>
                <a:lnTo>
                  <a:pt x="4622" y="983"/>
                </a:lnTo>
                <a:lnTo>
                  <a:pt x="4620" y="976"/>
                </a:lnTo>
                <a:lnTo>
                  <a:pt x="4604" y="976"/>
                </a:lnTo>
                <a:lnTo>
                  <a:pt x="4600" y="940"/>
                </a:lnTo>
                <a:lnTo>
                  <a:pt x="4624" y="927"/>
                </a:lnTo>
                <a:lnTo>
                  <a:pt x="4648" y="916"/>
                </a:lnTo>
                <a:lnTo>
                  <a:pt x="4669" y="910"/>
                </a:lnTo>
                <a:lnTo>
                  <a:pt x="4695" y="907"/>
                </a:lnTo>
                <a:lnTo>
                  <a:pt x="4722" y="907"/>
                </a:lnTo>
                <a:lnTo>
                  <a:pt x="4755" y="912"/>
                </a:lnTo>
                <a:lnTo>
                  <a:pt x="4771" y="905"/>
                </a:lnTo>
                <a:lnTo>
                  <a:pt x="4784" y="900"/>
                </a:lnTo>
                <a:lnTo>
                  <a:pt x="4798" y="896"/>
                </a:lnTo>
                <a:lnTo>
                  <a:pt x="4817" y="896"/>
                </a:lnTo>
                <a:lnTo>
                  <a:pt x="4831" y="876"/>
                </a:lnTo>
                <a:lnTo>
                  <a:pt x="4848" y="852"/>
                </a:lnTo>
                <a:lnTo>
                  <a:pt x="4860" y="827"/>
                </a:lnTo>
                <a:lnTo>
                  <a:pt x="4866" y="800"/>
                </a:lnTo>
                <a:lnTo>
                  <a:pt x="4858" y="789"/>
                </a:lnTo>
                <a:lnTo>
                  <a:pt x="4851" y="776"/>
                </a:lnTo>
                <a:lnTo>
                  <a:pt x="4846" y="760"/>
                </a:lnTo>
                <a:lnTo>
                  <a:pt x="4842" y="743"/>
                </a:lnTo>
                <a:lnTo>
                  <a:pt x="4862" y="725"/>
                </a:lnTo>
                <a:lnTo>
                  <a:pt x="4877" y="705"/>
                </a:lnTo>
                <a:lnTo>
                  <a:pt x="4889" y="683"/>
                </a:lnTo>
                <a:lnTo>
                  <a:pt x="4900" y="660"/>
                </a:lnTo>
                <a:lnTo>
                  <a:pt x="4913" y="636"/>
                </a:lnTo>
                <a:lnTo>
                  <a:pt x="4929" y="614"/>
                </a:lnTo>
                <a:lnTo>
                  <a:pt x="4949" y="598"/>
                </a:lnTo>
                <a:lnTo>
                  <a:pt x="4968" y="589"/>
                </a:lnTo>
                <a:lnTo>
                  <a:pt x="4989" y="583"/>
                </a:lnTo>
                <a:lnTo>
                  <a:pt x="5013" y="581"/>
                </a:lnTo>
                <a:lnTo>
                  <a:pt x="5037" y="578"/>
                </a:lnTo>
                <a:lnTo>
                  <a:pt x="5060" y="572"/>
                </a:lnTo>
                <a:lnTo>
                  <a:pt x="5126" y="550"/>
                </a:lnTo>
                <a:lnTo>
                  <a:pt x="5191" y="532"/>
                </a:lnTo>
                <a:lnTo>
                  <a:pt x="5262" y="516"/>
                </a:lnTo>
                <a:lnTo>
                  <a:pt x="5262" y="480"/>
                </a:lnTo>
                <a:lnTo>
                  <a:pt x="5275" y="478"/>
                </a:lnTo>
                <a:lnTo>
                  <a:pt x="5286" y="474"/>
                </a:lnTo>
                <a:lnTo>
                  <a:pt x="5295" y="467"/>
                </a:lnTo>
                <a:lnTo>
                  <a:pt x="5298" y="456"/>
                </a:lnTo>
                <a:lnTo>
                  <a:pt x="5302" y="454"/>
                </a:lnTo>
                <a:lnTo>
                  <a:pt x="5304" y="454"/>
                </a:lnTo>
                <a:lnTo>
                  <a:pt x="5308" y="456"/>
                </a:lnTo>
                <a:lnTo>
                  <a:pt x="5309" y="456"/>
                </a:lnTo>
                <a:lnTo>
                  <a:pt x="5311" y="458"/>
                </a:lnTo>
                <a:lnTo>
                  <a:pt x="5315" y="456"/>
                </a:lnTo>
                <a:lnTo>
                  <a:pt x="5313" y="440"/>
                </a:lnTo>
                <a:lnTo>
                  <a:pt x="5320" y="423"/>
                </a:lnTo>
                <a:lnTo>
                  <a:pt x="5329" y="405"/>
                </a:lnTo>
                <a:lnTo>
                  <a:pt x="5337" y="387"/>
                </a:lnTo>
                <a:lnTo>
                  <a:pt x="5335" y="376"/>
                </a:lnTo>
                <a:lnTo>
                  <a:pt x="5333" y="361"/>
                </a:lnTo>
                <a:lnTo>
                  <a:pt x="5331" y="343"/>
                </a:lnTo>
                <a:lnTo>
                  <a:pt x="5331" y="325"/>
                </a:lnTo>
                <a:lnTo>
                  <a:pt x="5333" y="309"/>
                </a:lnTo>
                <a:lnTo>
                  <a:pt x="5333" y="307"/>
                </a:lnTo>
                <a:lnTo>
                  <a:pt x="5337" y="305"/>
                </a:lnTo>
                <a:lnTo>
                  <a:pt x="5338" y="301"/>
                </a:lnTo>
                <a:lnTo>
                  <a:pt x="5342" y="298"/>
                </a:lnTo>
                <a:lnTo>
                  <a:pt x="5344" y="296"/>
                </a:lnTo>
                <a:lnTo>
                  <a:pt x="5346" y="294"/>
                </a:lnTo>
                <a:lnTo>
                  <a:pt x="5344" y="281"/>
                </a:lnTo>
                <a:lnTo>
                  <a:pt x="5338" y="267"/>
                </a:lnTo>
                <a:lnTo>
                  <a:pt x="5337" y="252"/>
                </a:lnTo>
                <a:lnTo>
                  <a:pt x="5344" y="232"/>
                </a:lnTo>
                <a:lnTo>
                  <a:pt x="5353" y="212"/>
                </a:lnTo>
                <a:lnTo>
                  <a:pt x="5362" y="196"/>
                </a:lnTo>
                <a:lnTo>
                  <a:pt x="5368" y="181"/>
                </a:lnTo>
                <a:lnTo>
                  <a:pt x="5369" y="169"/>
                </a:lnTo>
                <a:lnTo>
                  <a:pt x="5371" y="156"/>
                </a:lnTo>
                <a:lnTo>
                  <a:pt x="5377" y="145"/>
                </a:lnTo>
                <a:lnTo>
                  <a:pt x="5384" y="136"/>
                </a:lnTo>
                <a:lnTo>
                  <a:pt x="5395" y="130"/>
                </a:lnTo>
                <a:lnTo>
                  <a:pt x="5400" y="129"/>
                </a:lnTo>
                <a:lnTo>
                  <a:pt x="5406" y="129"/>
                </a:lnTo>
                <a:lnTo>
                  <a:pt x="5411" y="129"/>
                </a:lnTo>
                <a:lnTo>
                  <a:pt x="5418" y="127"/>
                </a:lnTo>
                <a:lnTo>
                  <a:pt x="5424" y="127"/>
                </a:lnTo>
                <a:lnTo>
                  <a:pt x="5426" y="132"/>
                </a:lnTo>
                <a:lnTo>
                  <a:pt x="5426" y="136"/>
                </a:lnTo>
                <a:lnTo>
                  <a:pt x="5424" y="141"/>
                </a:lnTo>
                <a:lnTo>
                  <a:pt x="5424" y="145"/>
                </a:lnTo>
                <a:lnTo>
                  <a:pt x="5424" y="149"/>
                </a:lnTo>
                <a:lnTo>
                  <a:pt x="5424" y="150"/>
                </a:lnTo>
                <a:lnTo>
                  <a:pt x="5428" y="154"/>
                </a:lnTo>
                <a:lnTo>
                  <a:pt x="5433" y="156"/>
                </a:lnTo>
                <a:lnTo>
                  <a:pt x="5451" y="138"/>
                </a:lnTo>
                <a:lnTo>
                  <a:pt x="5478" y="125"/>
                </a:lnTo>
                <a:lnTo>
                  <a:pt x="5509" y="118"/>
                </a:lnTo>
                <a:lnTo>
                  <a:pt x="5522" y="125"/>
                </a:lnTo>
                <a:lnTo>
                  <a:pt x="5537" y="132"/>
                </a:lnTo>
                <a:lnTo>
                  <a:pt x="5551" y="140"/>
                </a:lnTo>
                <a:lnTo>
                  <a:pt x="5558" y="150"/>
                </a:lnTo>
                <a:lnTo>
                  <a:pt x="5573" y="178"/>
                </a:lnTo>
                <a:lnTo>
                  <a:pt x="5584" y="209"/>
                </a:lnTo>
                <a:lnTo>
                  <a:pt x="5595" y="241"/>
                </a:lnTo>
                <a:lnTo>
                  <a:pt x="5604" y="269"/>
                </a:lnTo>
                <a:lnTo>
                  <a:pt x="5606" y="283"/>
                </a:lnTo>
                <a:lnTo>
                  <a:pt x="5608" y="298"/>
                </a:lnTo>
                <a:lnTo>
                  <a:pt x="5611" y="312"/>
                </a:lnTo>
                <a:lnTo>
                  <a:pt x="5618" y="321"/>
                </a:lnTo>
                <a:lnTo>
                  <a:pt x="5629" y="325"/>
                </a:lnTo>
                <a:lnTo>
                  <a:pt x="5642" y="327"/>
                </a:lnTo>
                <a:lnTo>
                  <a:pt x="5651" y="330"/>
                </a:lnTo>
                <a:lnTo>
                  <a:pt x="5658" y="345"/>
                </a:lnTo>
                <a:lnTo>
                  <a:pt x="5662" y="363"/>
                </a:lnTo>
                <a:lnTo>
                  <a:pt x="5668" y="380"/>
                </a:lnTo>
                <a:lnTo>
                  <a:pt x="5673" y="378"/>
                </a:lnTo>
                <a:lnTo>
                  <a:pt x="5678" y="376"/>
                </a:lnTo>
                <a:lnTo>
                  <a:pt x="5684" y="376"/>
                </a:lnTo>
                <a:lnTo>
                  <a:pt x="5693" y="374"/>
                </a:lnTo>
                <a:lnTo>
                  <a:pt x="5697" y="381"/>
                </a:lnTo>
                <a:lnTo>
                  <a:pt x="5702" y="387"/>
                </a:lnTo>
                <a:lnTo>
                  <a:pt x="5708" y="392"/>
                </a:lnTo>
                <a:lnTo>
                  <a:pt x="5717" y="396"/>
                </a:lnTo>
                <a:lnTo>
                  <a:pt x="5717" y="409"/>
                </a:lnTo>
                <a:lnTo>
                  <a:pt x="5718" y="423"/>
                </a:lnTo>
                <a:lnTo>
                  <a:pt x="5720" y="443"/>
                </a:lnTo>
                <a:lnTo>
                  <a:pt x="5704" y="454"/>
                </a:lnTo>
                <a:lnTo>
                  <a:pt x="5686" y="469"/>
                </a:lnTo>
                <a:lnTo>
                  <a:pt x="5668" y="483"/>
                </a:lnTo>
                <a:lnTo>
                  <a:pt x="5653" y="501"/>
                </a:lnTo>
                <a:lnTo>
                  <a:pt x="5646" y="521"/>
                </a:lnTo>
                <a:lnTo>
                  <a:pt x="5633" y="520"/>
                </a:lnTo>
                <a:lnTo>
                  <a:pt x="5624" y="516"/>
                </a:lnTo>
                <a:lnTo>
                  <a:pt x="5613" y="512"/>
                </a:lnTo>
                <a:lnTo>
                  <a:pt x="5609" y="516"/>
                </a:lnTo>
                <a:lnTo>
                  <a:pt x="5606" y="520"/>
                </a:lnTo>
                <a:lnTo>
                  <a:pt x="5600" y="521"/>
                </a:lnTo>
                <a:lnTo>
                  <a:pt x="5597" y="525"/>
                </a:lnTo>
                <a:lnTo>
                  <a:pt x="5600" y="530"/>
                </a:lnTo>
                <a:lnTo>
                  <a:pt x="5602" y="536"/>
                </a:lnTo>
                <a:lnTo>
                  <a:pt x="5604" y="541"/>
                </a:lnTo>
                <a:lnTo>
                  <a:pt x="5604" y="549"/>
                </a:lnTo>
                <a:lnTo>
                  <a:pt x="5560" y="545"/>
                </a:lnTo>
                <a:lnTo>
                  <a:pt x="5558" y="561"/>
                </a:lnTo>
                <a:lnTo>
                  <a:pt x="5558" y="576"/>
                </a:lnTo>
                <a:lnTo>
                  <a:pt x="5558" y="594"/>
                </a:lnTo>
                <a:lnTo>
                  <a:pt x="5555" y="598"/>
                </a:lnTo>
                <a:lnTo>
                  <a:pt x="5551" y="600"/>
                </a:lnTo>
                <a:lnTo>
                  <a:pt x="5548" y="603"/>
                </a:lnTo>
                <a:lnTo>
                  <a:pt x="5546" y="605"/>
                </a:lnTo>
                <a:lnTo>
                  <a:pt x="5540" y="609"/>
                </a:lnTo>
                <a:lnTo>
                  <a:pt x="5535" y="610"/>
                </a:lnTo>
                <a:lnTo>
                  <a:pt x="5533" y="609"/>
                </a:lnTo>
                <a:lnTo>
                  <a:pt x="5531" y="609"/>
                </a:lnTo>
                <a:lnTo>
                  <a:pt x="5531" y="607"/>
                </a:lnTo>
                <a:lnTo>
                  <a:pt x="5529" y="607"/>
                </a:lnTo>
                <a:lnTo>
                  <a:pt x="5526" y="605"/>
                </a:lnTo>
                <a:lnTo>
                  <a:pt x="5524" y="621"/>
                </a:lnTo>
                <a:lnTo>
                  <a:pt x="5517" y="632"/>
                </a:lnTo>
                <a:lnTo>
                  <a:pt x="5509" y="640"/>
                </a:lnTo>
                <a:lnTo>
                  <a:pt x="5502" y="649"/>
                </a:lnTo>
                <a:lnTo>
                  <a:pt x="5493" y="658"/>
                </a:lnTo>
                <a:lnTo>
                  <a:pt x="5484" y="656"/>
                </a:lnTo>
                <a:lnTo>
                  <a:pt x="5478" y="656"/>
                </a:lnTo>
                <a:lnTo>
                  <a:pt x="5471" y="656"/>
                </a:lnTo>
                <a:lnTo>
                  <a:pt x="5460" y="654"/>
                </a:lnTo>
                <a:lnTo>
                  <a:pt x="5460" y="667"/>
                </a:lnTo>
                <a:lnTo>
                  <a:pt x="5462" y="678"/>
                </a:lnTo>
                <a:lnTo>
                  <a:pt x="5458" y="694"/>
                </a:lnTo>
                <a:lnTo>
                  <a:pt x="5453" y="714"/>
                </a:lnTo>
                <a:lnTo>
                  <a:pt x="5446" y="736"/>
                </a:lnTo>
                <a:lnTo>
                  <a:pt x="5440" y="761"/>
                </a:lnTo>
                <a:lnTo>
                  <a:pt x="5437" y="785"/>
                </a:lnTo>
                <a:lnTo>
                  <a:pt x="5438" y="809"/>
                </a:lnTo>
                <a:lnTo>
                  <a:pt x="5462" y="809"/>
                </a:lnTo>
                <a:lnTo>
                  <a:pt x="5462" y="829"/>
                </a:lnTo>
                <a:lnTo>
                  <a:pt x="5457" y="830"/>
                </a:lnTo>
                <a:lnTo>
                  <a:pt x="5451" y="834"/>
                </a:lnTo>
                <a:lnTo>
                  <a:pt x="5446" y="838"/>
                </a:lnTo>
                <a:lnTo>
                  <a:pt x="5442" y="841"/>
                </a:lnTo>
                <a:lnTo>
                  <a:pt x="5438" y="845"/>
                </a:lnTo>
                <a:lnTo>
                  <a:pt x="5438" y="869"/>
                </a:lnTo>
                <a:lnTo>
                  <a:pt x="5455" y="869"/>
                </a:lnTo>
                <a:lnTo>
                  <a:pt x="5466" y="876"/>
                </a:lnTo>
                <a:lnTo>
                  <a:pt x="5477" y="887"/>
                </a:lnTo>
                <a:lnTo>
                  <a:pt x="5486" y="900"/>
                </a:lnTo>
                <a:lnTo>
                  <a:pt x="5495" y="910"/>
                </a:lnTo>
                <a:lnTo>
                  <a:pt x="5508" y="921"/>
                </a:lnTo>
                <a:lnTo>
                  <a:pt x="5522" y="925"/>
                </a:lnTo>
                <a:lnTo>
                  <a:pt x="5528" y="921"/>
                </a:lnTo>
                <a:lnTo>
                  <a:pt x="5531" y="916"/>
                </a:lnTo>
                <a:lnTo>
                  <a:pt x="5533" y="912"/>
                </a:lnTo>
                <a:lnTo>
                  <a:pt x="5537" y="909"/>
                </a:lnTo>
                <a:lnTo>
                  <a:pt x="5540" y="901"/>
                </a:lnTo>
                <a:lnTo>
                  <a:pt x="5528" y="896"/>
                </a:lnTo>
                <a:lnTo>
                  <a:pt x="5517" y="890"/>
                </a:lnTo>
                <a:lnTo>
                  <a:pt x="5502" y="885"/>
                </a:lnTo>
                <a:lnTo>
                  <a:pt x="5504" y="872"/>
                </a:lnTo>
                <a:lnTo>
                  <a:pt x="5513" y="872"/>
                </a:lnTo>
                <a:lnTo>
                  <a:pt x="5520" y="872"/>
                </a:lnTo>
                <a:lnTo>
                  <a:pt x="5526" y="872"/>
                </a:lnTo>
                <a:lnTo>
                  <a:pt x="5537" y="874"/>
                </a:lnTo>
                <a:lnTo>
                  <a:pt x="5544" y="885"/>
                </a:lnTo>
                <a:lnTo>
                  <a:pt x="5553" y="896"/>
                </a:lnTo>
                <a:lnTo>
                  <a:pt x="5560" y="909"/>
                </a:lnTo>
                <a:lnTo>
                  <a:pt x="5564" y="925"/>
                </a:lnTo>
                <a:lnTo>
                  <a:pt x="5546" y="940"/>
                </a:lnTo>
                <a:lnTo>
                  <a:pt x="5526" y="952"/>
                </a:lnTo>
                <a:lnTo>
                  <a:pt x="5506" y="965"/>
                </a:lnTo>
                <a:lnTo>
                  <a:pt x="5482" y="970"/>
                </a:lnTo>
                <a:lnTo>
                  <a:pt x="5482" y="954"/>
                </a:lnTo>
                <a:lnTo>
                  <a:pt x="5478" y="954"/>
                </a:lnTo>
                <a:lnTo>
                  <a:pt x="5478" y="961"/>
                </a:lnTo>
                <a:lnTo>
                  <a:pt x="5468" y="969"/>
                </a:lnTo>
                <a:lnTo>
                  <a:pt x="5462" y="978"/>
                </a:lnTo>
                <a:lnTo>
                  <a:pt x="5455" y="985"/>
                </a:lnTo>
                <a:lnTo>
                  <a:pt x="5446" y="990"/>
                </a:lnTo>
                <a:lnTo>
                  <a:pt x="5433" y="994"/>
                </a:lnTo>
                <a:lnTo>
                  <a:pt x="5433" y="987"/>
                </a:lnTo>
                <a:lnTo>
                  <a:pt x="5429" y="983"/>
                </a:lnTo>
                <a:lnTo>
                  <a:pt x="5428" y="980"/>
                </a:lnTo>
                <a:lnTo>
                  <a:pt x="5426" y="976"/>
                </a:lnTo>
                <a:lnTo>
                  <a:pt x="5426" y="972"/>
                </a:lnTo>
                <a:lnTo>
                  <a:pt x="5424" y="967"/>
                </a:lnTo>
                <a:lnTo>
                  <a:pt x="5420" y="967"/>
                </a:lnTo>
                <a:lnTo>
                  <a:pt x="5418" y="967"/>
                </a:lnTo>
                <a:lnTo>
                  <a:pt x="5417" y="967"/>
                </a:lnTo>
                <a:lnTo>
                  <a:pt x="5415" y="969"/>
                </a:lnTo>
                <a:lnTo>
                  <a:pt x="5413" y="970"/>
                </a:lnTo>
                <a:lnTo>
                  <a:pt x="5418" y="983"/>
                </a:lnTo>
                <a:lnTo>
                  <a:pt x="5422" y="996"/>
                </a:lnTo>
                <a:lnTo>
                  <a:pt x="5420" y="1010"/>
                </a:lnTo>
                <a:lnTo>
                  <a:pt x="5386" y="1029"/>
                </a:lnTo>
                <a:lnTo>
                  <a:pt x="5349" y="1047"/>
                </a:lnTo>
                <a:lnTo>
                  <a:pt x="5311" y="1069"/>
                </a:lnTo>
                <a:lnTo>
                  <a:pt x="5275" y="1090"/>
                </a:lnTo>
                <a:lnTo>
                  <a:pt x="5242" y="1116"/>
                </a:lnTo>
                <a:lnTo>
                  <a:pt x="5218" y="1143"/>
                </a:lnTo>
                <a:lnTo>
                  <a:pt x="5215" y="1167"/>
                </a:lnTo>
                <a:lnTo>
                  <a:pt x="5206" y="1176"/>
                </a:lnTo>
                <a:lnTo>
                  <a:pt x="5197" y="1183"/>
                </a:lnTo>
                <a:lnTo>
                  <a:pt x="5188" y="1189"/>
                </a:lnTo>
                <a:lnTo>
                  <a:pt x="5180" y="1200"/>
                </a:lnTo>
                <a:lnTo>
                  <a:pt x="5177" y="1216"/>
                </a:lnTo>
                <a:lnTo>
                  <a:pt x="5209" y="1216"/>
                </a:lnTo>
                <a:lnTo>
                  <a:pt x="5209" y="1223"/>
                </a:lnTo>
                <a:lnTo>
                  <a:pt x="5213" y="1234"/>
                </a:lnTo>
                <a:lnTo>
                  <a:pt x="5213" y="1249"/>
                </a:lnTo>
                <a:lnTo>
                  <a:pt x="5213" y="1263"/>
                </a:lnTo>
                <a:lnTo>
                  <a:pt x="5215" y="1290"/>
                </a:lnTo>
                <a:lnTo>
                  <a:pt x="5217" y="1312"/>
                </a:lnTo>
                <a:lnTo>
                  <a:pt x="5213" y="1332"/>
                </a:lnTo>
                <a:lnTo>
                  <a:pt x="5208" y="1345"/>
                </a:lnTo>
                <a:lnTo>
                  <a:pt x="5200" y="1354"/>
                </a:lnTo>
                <a:lnTo>
                  <a:pt x="5197" y="1367"/>
                </a:lnTo>
                <a:lnTo>
                  <a:pt x="5193" y="1385"/>
                </a:lnTo>
                <a:lnTo>
                  <a:pt x="5188" y="1385"/>
                </a:lnTo>
                <a:lnTo>
                  <a:pt x="5186" y="1387"/>
                </a:lnTo>
                <a:lnTo>
                  <a:pt x="5184" y="1387"/>
                </a:lnTo>
                <a:lnTo>
                  <a:pt x="5184" y="1387"/>
                </a:lnTo>
                <a:lnTo>
                  <a:pt x="5182" y="1387"/>
                </a:lnTo>
                <a:lnTo>
                  <a:pt x="5182" y="1389"/>
                </a:lnTo>
                <a:lnTo>
                  <a:pt x="5180" y="1392"/>
                </a:lnTo>
                <a:lnTo>
                  <a:pt x="5182" y="1401"/>
                </a:lnTo>
                <a:lnTo>
                  <a:pt x="5178" y="1414"/>
                </a:lnTo>
                <a:lnTo>
                  <a:pt x="5173" y="1427"/>
                </a:lnTo>
                <a:lnTo>
                  <a:pt x="5164" y="1440"/>
                </a:lnTo>
                <a:lnTo>
                  <a:pt x="5153" y="1449"/>
                </a:lnTo>
                <a:lnTo>
                  <a:pt x="5142" y="1452"/>
                </a:lnTo>
                <a:lnTo>
                  <a:pt x="5142" y="1449"/>
                </a:lnTo>
                <a:lnTo>
                  <a:pt x="5138" y="1449"/>
                </a:lnTo>
                <a:lnTo>
                  <a:pt x="5140" y="1434"/>
                </a:lnTo>
                <a:lnTo>
                  <a:pt x="5138" y="1425"/>
                </a:lnTo>
                <a:lnTo>
                  <a:pt x="5131" y="1418"/>
                </a:lnTo>
                <a:lnTo>
                  <a:pt x="5120" y="1421"/>
                </a:lnTo>
                <a:lnTo>
                  <a:pt x="5113" y="1421"/>
                </a:lnTo>
                <a:lnTo>
                  <a:pt x="5104" y="1416"/>
                </a:lnTo>
                <a:lnTo>
                  <a:pt x="5095" y="1409"/>
                </a:lnTo>
                <a:lnTo>
                  <a:pt x="5095" y="1412"/>
                </a:lnTo>
                <a:lnTo>
                  <a:pt x="5102" y="1425"/>
                </a:lnTo>
                <a:lnTo>
                  <a:pt x="5108" y="1438"/>
                </a:lnTo>
                <a:lnTo>
                  <a:pt x="5115" y="1449"/>
                </a:lnTo>
                <a:lnTo>
                  <a:pt x="5126" y="1458"/>
                </a:lnTo>
                <a:lnTo>
                  <a:pt x="5131" y="1460"/>
                </a:lnTo>
                <a:lnTo>
                  <a:pt x="5137" y="1461"/>
                </a:lnTo>
                <a:lnTo>
                  <a:pt x="5142" y="1463"/>
                </a:lnTo>
                <a:lnTo>
                  <a:pt x="5148" y="1465"/>
                </a:lnTo>
                <a:lnTo>
                  <a:pt x="5148" y="1481"/>
                </a:lnTo>
                <a:lnTo>
                  <a:pt x="5149" y="1490"/>
                </a:lnTo>
                <a:lnTo>
                  <a:pt x="5151" y="1496"/>
                </a:lnTo>
                <a:lnTo>
                  <a:pt x="5155" y="1500"/>
                </a:lnTo>
                <a:lnTo>
                  <a:pt x="5158" y="1505"/>
                </a:lnTo>
                <a:lnTo>
                  <a:pt x="5162" y="1518"/>
                </a:lnTo>
                <a:lnTo>
                  <a:pt x="5158" y="1518"/>
                </a:lnTo>
                <a:lnTo>
                  <a:pt x="5155" y="1520"/>
                </a:lnTo>
                <a:lnTo>
                  <a:pt x="5155" y="1520"/>
                </a:lnTo>
                <a:lnTo>
                  <a:pt x="5153" y="1520"/>
                </a:lnTo>
                <a:lnTo>
                  <a:pt x="5153" y="1520"/>
                </a:lnTo>
                <a:lnTo>
                  <a:pt x="5153" y="1521"/>
                </a:lnTo>
                <a:lnTo>
                  <a:pt x="5151" y="1525"/>
                </a:lnTo>
                <a:lnTo>
                  <a:pt x="5151" y="1529"/>
                </a:lnTo>
                <a:lnTo>
                  <a:pt x="5153" y="1532"/>
                </a:lnTo>
                <a:lnTo>
                  <a:pt x="5155" y="1538"/>
                </a:lnTo>
                <a:lnTo>
                  <a:pt x="5155" y="1545"/>
                </a:lnTo>
                <a:lnTo>
                  <a:pt x="5155" y="1550"/>
                </a:lnTo>
                <a:lnTo>
                  <a:pt x="5151" y="1554"/>
                </a:lnTo>
                <a:lnTo>
                  <a:pt x="5148" y="1558"/>
                </a:lnTo>
                <a:lnTo>
                  <a:pt x="5144" y="1561"/>
                </a:lnTo>
                <a:lnTo>
                  <a:pt x="5140" y="1567"/>
                </a:lnTo>
                <a:lnTo>
                  <a:pt x="5137" y="1570"/>
                </a:lnTo>
                <a:lnTo>
                  <a:pt x="5133" y="1574"/>
                </a:lnTo>
                <a:lnTo>
                  <a:pt x="5129" y="1589"/>
                </a:lnTo>
                <a:lnTo>
                  <a:pt x="5128" y="1609"/>
                </a:lnTo>
                <a:lnTo>
                  <a:pt x="5126" y="1630"/>
                </a:lnTo>
                <a:lnTo>
                  <a:pt x="5124" y="1650"/>
                </a:lnTo>
                <a:lnTo>
                  <a:pt x="5120" y="1667"/>
                </a:lnTo>
                <a:lnTo>
                  <a:pt x="5108" y="1667"/>
                </a:lnTo>
                <a:lnTo>
                  <a:pt x="5108" y="1683"/>
                </a:lnTo>
                <a:lnTo>
                  <a:pt x="5106" y="1700"/>
                </a:lnTo>
                <a:lnTo>
                  <a:pt x="5100" y="1714"/>
                </a:lnTo>
                <a:lnTo>
                  <a:pt x="5098" y="1716"/>
                </a:lnTo>
                <a:lnTo>
                  <a:pt x="5097" y="1716"/>
                </a:lnTo>
                <a:lnTo>
                  <a:pt x="5095" y="1718"/>
                </a:lnTo>
                <a:lnTo>
                  <a:pt x="5091" y="1718"/>
                </a:lnTo>
                <a:lnTo>
                  <a:pt x="5088" y="1718"/>
                </a:lnTo>
                <a:lnTo>
                  <a:pt x="5082" y="1703"/>
                </a:lnTo>
                <a:lnTo>
                  <a:pt x="5078" y="1689"/>
                </a:lnTo>
                <a:lnTo>
                  <a:pt x="5077" y="1672"/>
                </a:lnTo>
                <a:lnTo>
                  <a:pt x="5077" y="1650"/>
                </a:lnTo>
                <a:lnTo>
                  <a:pt x="5082" y="1638"/>
                </a:lnTo>
                <a:lnTo>
                  <a:pt x="5088" y="1620"/>
                </a:lnTo>
                <a:lnTo>
                  <a:pt x="5093" y="1605"/>
                </a:lnTo>
                <a:lnTo>
                  <a:pt x="5073" y="1605"/>
                </a:lnTo>
                <a:lnTo>
                  <a:pt x="5073" y="1600"/>
                </a:lnTo>
                <a:lnTo>
                  <a:pt x="5073" y="1594"/>
                </a:lnTo>
                <a:lnTo>
                  <a:pt x="5075" y="1590"/>
                </a:lnTo>
                <a:lnTo>
                  <a:pt x="5077" y="1585"/>
                </a:lnTo>
                <a:lnTo>
                  <a:pt x="5058" y="1580"/>
                </a:lnTo>
                <a:lnTo>
                  <a:pt x="5046" y="1570"/>
                </a:lnTo>
                <a:lnTo>
                  <a:pt x="5033" y="1563"/>
                </a:lnTo>
                <a:lnTo>
                  <a:pt x="5020" y="1561"/>
                </a:lnTo>
                <a:lnTo>
                  <a:pt x="5015" y="1561"/>
                </a:lnTo>
                <a:lnTo>
                  <a:pt x="5020" y="1567"/>
                </a:lnTo>
                <a:lnTo>
                  <a:pt x="5024" y="1570"/>
                </a:lnTo>
                <a:lnTo>
                  <a:pt x="5029" y="1576"/>
                </a:lnTo>
                <a:lnTo>
                  <a:pt x="5031" y="1581"/>
                </a:lnTo>
                <a:lnTo>
                  <a:pt x="5033" y="1587"/>
                </a:lnTo>
                <a:lnTo>
                  <a:pt x="5033" y="1590"/>
                </a:lnTo>
                <a:lnTo>
                  <a:pt x="5033" y="1594"/>
                </a:lnTo>
                <a:lnTo>
                  <a:pt x="5031" y="1598"/>
                </a:lnTo>
                <a:lnTo>
                  <a:pt x="5031" y="1600"/>
                </a:lnTo>
                <a:lnTo>
                  <a:pt x="5031" y="1603"/>
                </a:lnTo>
                <a:lnTo>
                  <a:pt x="5031" y="1605"/>
                </a:lnTo>
                <a:lnTo>
                  <a:pt x="5040" y="1614"/>
                </a:lnTo>
                <a:lnTo>
                  <a:pt x="5046" y="1621"/>
                </a:lnTo>
                <a:lnTo>
                  <a:pt x="5048" y="1632"/>
                </a:lnTo>
                <a:lnTo>
                  <a:pt x="5048" y="1650"/>
                </a:lnTo>
                <a:lnTo>
                  <a:pt x="5046" y="1652"/>
                </a:lnTo>
                <a:lnTo>
                  <a:pt x="5044" y="1656"/>
                </a:lnTo>
                <a:lnTo>
                  <a:pt x="5044" y="1660"/>
                </a:lnTo>
                <a:lnTo>
                  <a:pt x="5044" y="1667"/>
                </a:lnTo>
                <a:lnTo>
                  <a:pt x="5055" y="1667"/>
                </a:lnTo>
                <a:lnTo>
                  <a:pt x="5060" y="1676"/>
                </a:lnTo>
                <a:lnTo>
                  <a:pt x="5062" y="1687"/>
                </a:lnTo>
                <a:lnTo>
                  <a:pt x="5064" y="1701"/>
                </a:lnTo>
                <a:lnTo>
                  <a:pt x="5048" y="1701"/>
                </a:lnTo>
                <a:lnTo>
                  <a:pt x="5048" y="1707"/>
                </a:lnTo>
                <a:lnTo>
                  <a:pt x="5057" y="1712"/>
                </a:lnTo>
                <a:lnTo>
                  <a:pt x="5062" y="1718"/>
                </a:lnTo>
                <a:lnTo>
                  <a:pt x="5066" y="1725"/>
                </a:lnTo>
                <a:lnTo>
                  <a:pt x="5068" y="1738"/>
                </a:lnTo>
                <a:lnTo>
                  <a:pt x="5100" y="1738"/>
                </a:lnTo>
                <a:lnTo>
                  <a:pt x="5108" y="1750"/>
                </a:lnTo>
                <a:lnTo>
                  <a:pt x="5120" y="1763"/>
                </a:lnTo>
                <a:lnTo>
                  <a:pt x="5131" y="1776"/>
                </a:lnTo>
                <a:lnTo>
                  <a:pt x="5140" y="1787"/>
                </a:lnTo>
                <a:lnTo>
                  <a:pt x="5148" y="1805"/>
                </a:lnTo>
                <a:lnTo>
                  <a:pt x="5151" y="1825"/>
                </a:lnTo>
                <a:lnTo>
                  <a:pt x="5160" y="1843"/>
                </a:lnTo>
                <a:lnTo>
                  <a:pt x="5168" y="1854"/>
                </a:lnTo>
                <a:lnTo>
                  <a:pt x="5177" y="1861"/>
                </a:lnTo>
                <a:lnTo>
                  <a:pt x="5186" y="1870"/>
                </a:lnTo>
                <a:lnTo>
                  <a:pt x="5193" y="1883"/>
                </a:lnTo>
                <a:lnTo>
                  <a:pt x="5197" y="1900"/>
                </a:lnTo>
                <a:lnTo>
                  <a:pt x="5180" y="1900"/>
                </a:lnTo>
                <a:lnTo>
                  <a:pt x="5180" y="1887"/>
                </a:lnTo>
                <a:lnTo>
                  <a:pt x="5168" y="1880"/>
                </a:lnTo>
                <a:lnTo>
                  <a:pt x="5168" y="1883"/>
                </a:lnTo>
                <a:lnTo>
                  <a:pt x="5175" y="1894"/>
                </a:lnTo>
                <a:lnTo>
                  <a:pt x="5178" y="1907"/>
                </a:lnTo>
                <a:lnTo>
                  <a:pt x="5180" y="1923"/>
                </a:lnTo>
                <a:lnTo>
                  <a:pt x="5169" y="1936"/>
                </a:lnTo>
                <a:lnTo>
                  <a:pt x="5162" y="1947"/>
                </a:lnTo>
                <a:lnTo>
                  <a:pt x="5155" y="1960"/>
                </a:lnTo>
                <a:lnTo>
                  <a:pt x="5146" y="1970"/>
                </a:lnTo>
                <a:lnTo>
                  <a:pt x="5133" y="1976"/>
                </a:lnTo>
                <a:lnTo>
                  <a:pt x="5115" y="1980"/>
                </a:lnTo>
                <a:lnTo>
                  <a:pt x="5109" y="1976"/>
                </a:lnTo>
                <a:lnTo>
                  <a:pt x="5104" y="1974"/>
                </a:lnTo>
                <a:lnTo>
                  <a:pt x="5097" y="1972"/>
                </a:lnTo>
                <a:lnTo>
                  <a:pt x="5089" y="1970"/>
                </a:lnTo>
                <a:lnTo>
                  <a:pt x="5089" y="1976"/>
                </a:lnTo>
                <a:lnTo>
                  <a:pt x="5093" y="1976"/>
                </a:lnTo>
                <a:lnTo>
                  <a:pt x="5098" y="1978"/>
                </a:lnTo>
                <a:lnTo>
                  <a:pt x="5102" y="1981"/>
                </a:lnTo>
                <a:lnTo>
                  <a:pt x="5108" y="1983"/>
                </a:lnTo>
                <a:lnTo>
                  <a:pt x="5111" y="1987"/>
                </a:lnTo>
                <a:lnTo>
                  <a:pt x="5113" y="1992"/>
                </a:lnTo>
                <a:lnTo>
                  <a:pt x="5109" y="1994"/>
                </a:lnTo>
                <a:lnTo>
                  <a:pt x="5106" y="1998"/>
                </a:lnTo>
                <a:lnTo>
                  <a:pt x="5104" y="2000"/>
                </a:lnTo>
                <a:lnTo>
                  <a:pt x="5104" y="2003"/>
                </a:lnTo>
                <a:lnTo>
                  <a:pt x="5102" y="2009"/>
                </a:lnTo>
                <a:lnTo>
                  <a:pt x="5102" y="2016"/>
                </a:lnTo>
                <a:lnTo>
                  <a:pt x="5106" y="2016"/>
                </a:lnTo>
                <a:lnTo>
                  <a:pt x="5113" y="2010"/>
                </a:lnTo>
                <a:lnTo>
                  <a:pt x="5122" y="2010"/>
                </a:lnTo>
                <a:lnTo>
                  <a:pt x="5138" y="2012"/>
                </a:lnTo>
                <a:lnTo>
                  <a:pt x="5138" y="2040"/>
                </a:lnTo>
                <a:lnTo>
                  <a:pt x="5133" y="2045"/>
                </a:lnTo>
                <a:lnTo>
                  <a:pt x="5128" y="2052"/>
                </a:lnTo>
                <a:lnTo>
                  <a:pt x="5124" y="2058"/>
                </a:lnTo>
                <a:lnTo>
                  <a:pt x="5117" y="2063"/>
                </a:lnTo>
                <a:lnTo>
                  <a:pt x="5102" y="2070"/>
                </a:lnTo>
                <a:lnTo>
                  <a:pt x="5082" y="2074"/>
                </a:lnTo>
                <a:lnTo>
                  <a:pt x="5062" y="2078"/>
                </a:lnTo>
                <a:lnTo>
                  <a:pt x="5048" y="2083"/>
                </a:lnTo>
                <a:lnTo>
                  <a:pt x="5044" y="2087"/>
                </a:lnTo>
                <a:lnTo>
                  <a:pt x="5037" y="2096"/>
                </a:lnTo>
                <a:lnTo>
                  <a:pt x="5028" y="2107"/>
                </a:lnTo>
                <a:lnTo>
                  <a:pt x="5018" y="2120"/>
                </a:lnTo>
                <a:lnTo>
                  <a:pt x="5009" y="2132"/>
                </a:lnTo>
                <a:lnTo>
                  <a:pt x="5002" y="2141"/>
                </a:lnTo>
                <a:lnTo>
                  <a:pt x="4998" y="2147"/>
                </a:lnTo>
                <a:lnTo>
                  <a:pt x="4995" y="2147"/>
                </a:lnTo>
                <a:lnTo>
                  <a:pt x="4988" y="2165"/>
                </a:lnTo>
                <a:lnTo>
                  <a:pt x="4984" y="2180"/>
                </a:lnTo>
                <a:lnTo>
                  <a:pt x="4982" y="2194"/>
                </a:lnTo>
                <a:lnTo>
                  <a:pt x="4977" y="2205"/>
                </a:lnTo>
                <a:lnTo>
                  <a:pt x="4968" y="2212"/>
                </a:lnTo>
                <a:lnTo>
                  <a:pt x="4953" y="2218"/>
                </a:lnTo>
                <a:lnTo>
                  <a:pt x="4929" y="2220"/>
                </a:lnTo>
                <a:lnTo>
                  <a:pt x="4913" y="2230"/>
                </a:lnTo>
                <a:lnTo>
                  <a:pt x="4895" y="2241"/>
                </a:lnTo>
                <a:lnTo>
                  <a:pt x="4877" y="2252"/>
                </a:lnTo>
                <a:lnTo>
                  <a:pt x="4862" y="2265"/>
                </a:lnTo>
                <a:lnTo>
                  <a:pt x="4851" y="2283"/>
                </a:lnTo>
                <a:lnTo>
                  <a:pt x="4851" y="2330"/>
                </a:lnTo>
                <a:lnTo>
                  <a:pt x="4849" y="2332"/>
                </a:lnTo>
                <a:lnTo>
                  <a:pt x="4846" y="2336"/>
                </a:lnTo>
                <a:lnTo>
                  <a:pt x="4842" y="2338"/>
                </a:lnTo>
                <a:lnTo>
                  <a:pt x="4838" y="2341"/>
                </a:lnTo>
                <a:lnTo>
                  <a:pt x="4835" y="2347"/>
                </a:lnTo>
                <a:lnTo>
                  <a:pt x="4831" y="2354"/>
                </a:lnTo>
                <a:lnTo>
                  <a:pt x="4820" y="2354"/>
                </a:lnTo>
                <a:lnTo>
                  <a:pt x="4811" y="2350"/>
                </a:lnTo>
                <a:lnTo>
                  <a:pt x="4804" y="2349"/>
                </a:lnTo>
                <a:lnTo>
                  <a:pt x="4797" y="2347"/>
                </a:lnTo>
                <a:lnTo>
                  <a:pt x="4793" y="2350"/>
                </a:lnTo>
                <a:lnTo>
                  <a:pt x="4791" y="2358"/>
                </a:lnTo>
                <a:lnTo>
                  <a:pt x="4778" y="2358"/>
                </a:lnTo>
                <a:lnTo>
                  <a:pt x="4769" y="2380"/>
                </a:lnTo>
                <a:lnTo>
                  <a:pt x="4753" y="2400"/>
                </a:lnTo>
                <a:lnTo>
                  <a:pt x="4733" y="2414"/>
                </a:lnTo>
                <a:lnTo>
                  <a:pt x="4709" y="2421"/>
                </a:lnTo>
                <a:lnTo>
                  <a:pt x="4704" y="2430"/>
                </a:lnTo>
                <a:lnTo>
                  <a:pt x="4704" y="2438"/>
                </a:lnTo>
                <a:lnTo>
                  <a:pt x="4704" y="2443"/>
                </a:lnTo>
                <a:lnTo>
                  <a:pt x="4704" y="2449"/>
                </a:lnTo>
                <a:lnTo>
                  <a:pt x="4702" y="2454"/>
                </a:lnTo>
                <a:lnTo>
                  <a:pt x="4693" y="2456"/>
                </a:lnTo>
                <a:lnTo>
                  <a:pt x="4677" y="2458"/>
                </a:lnTo>
                <a:lnTo>
                  <a:pt x="4677" y="2454"/>
                </a:lnTo>
                <a:lnTo>
                  <a:pt x="4673" y="2454"/>
                </a:lnTo>
                <a:lnTo>
                  <a:pt x="4673" y="2458"/>
                </a:lnTo>
                <a:lnTo>
                  <a:pt x="4677" y="2460"/>
                </a:lnTo>
                <a:lnTo>
                  <a:pt x="4678" y="2461"/>
                </a:lnTo>
                <a:lnTo>
                  <a:pt x="4680" y="2463"/>
                </a:lnTo>
                <a:lnTo>
                  <a:pt x="4680" y="2465"/>
                </a:lnTo>
                <a:lnTo>
                  <a:pt x="4680" y="2467"/>
                </a:lnTo>
                <a:lnTo>
                  <a:pt x="4680" y="2469"/>
                </a:lnTo>
                <a:lnTo>
                  <a:pt x="4678" y="2472"/>
                </a:lnTo>
                <a:lnTo>
                  <a:pt x="4677" y="2474"/>
                </a:lnTo>
                <a:lnTo>
                  <a:pt x="4673" y="2478"/>
                </a:lnTo>
                <a:lnTo>
                  <a:pt x="4671" y="2480"/>
                </a:lnTo>
                <a:lnTo>
                  <a:pt x="4669" y="2481"/>
                </a:lnTo>
                <a:lnTo>
                  <a:pt x="4668" y="2481"/>
                </a:lnTo>
                <a:lnTo>
                  <a:pt x="4671" y="2501"/>
                </a:lnTo>
                <a:lnTo>
                  <a:pt x="4669" y="2505"/>
                </a:lnTo>
                <a:lnTo>
                  <a:pt x="4664" y="2509"/>
                </a:lnTo>
                <a:lnTo>
                  <a:pt x="4657" y="2514"/>
                </a:lnTo>
                <a:lnTo>
                  <a:pt x="4651" y="2518"/>
                </a:lnTo>
                <a:lnTo>
                  <a:pt x="4648" y="2521"/>
                </a:lnTo>
                <a:lnTo>
                  <a:pt x="4644" y="2534"/>
                </a:lnTo>
                <a:lnTo>
                  <a:pt x="4642" y="2550"/>
                </a:lnTo>
                <a:lnTo>
                  <a:pt x="4644" y="2565"/>
                </a:lnTo>
                <a:lnTo>
                  <a:pt x="4644" y="2578"/>
                </a:lnTo>
                <a:lnTo>
                  <a:pt x="4642" y="2580"/>
                </a:lnTo>
                <a:lnTo>
                  <a:pt x="4638" y="2581"/>
                </a:lnTo>
                <a:lnTo>
                  <a:pt x="4635" y="2585"/>
                </a:lnTo>
                <a:lnTo>
                  <a:pt x="4631" y="2589"/>
                </a:lnTo>
                <a:lnTo>
                  <a:pt x="4629" y="2590"/>
                </a:lnTo>
                <a:lnTo>
                  <a:pt x="4628" y="2592"/>
                </a:lnTo>
                <a:lnTo>
                  <a:pt x="4628" y="2596"/>
                </a:lnTo>
                <a:lnTo>
                  <a:pt x="4631" y="2596"/>
                </a:lnTo>
                <a:lnTo>
                  <a:pt x="4633" y="2605"/>
                </a:lnTo>
                <a:lnTo>
                  <a:pt x="4635" y="2621"/>
                </a:lnTo>
                <a:lnTo>
                  <a:pt x="4635" y="2640"/>
                </a:lnTo>
                <a:lnTo>
                  <a:pt x="4635" y="2660"/>
                </a:lnTo>
                <a:lnTo>
                  <a:pt x="4635" y="2674"/>
                </a:lnTo>
                <a:lnTo>
                  <a:pt x="4635" y="2681"/>
                </a:lnTo>
                <a:lnTo>
                  <a:pt x="4649" y="2703"/>
                </a:lnTo>
                <a:lnTo>
                  <a:pt x="4664" y="2734"/>
                </a:lnTo>
                <a:lnTo>
                  <a:pt x="4675" y="2767"/>
                </a:lnTo>
                <a:lnTo>
                  <a:pt x="4688" y="2801"/>
                </a:lnTo>
                <a:lnTo>
                  <a:pt x="4700" y="2832"/>
                </a:lnTo>
                <a:lnTo>
                  <a:pt x="4715" y="2860"/>
                </a:lnTo>
                <a:lnTo>
                  <a:pt x="4728" y="2880"/>
                </a:lnTo>
                <a:lnTo>
                  <a:pt x="4748" y="2901"/>
                </a:lnTo>
                <a:lnTo>
                  <a:pt x="4768" y="2923"/>
                </a:lnTo>
                <a:lnTo>
                  <a:pt x="4786" y="2947"/>
                </a:lnTo>
                <a:lnTo>
                  <a:pt x="4800" y="2970"/>
                </a:lnTo>
                <a:lnTo>
                  <a:pt x="4806" y="2992"/>
                </a:lnTo>
                <a:lnTo>
                  <a:pt x="4802" y="2998"/>
                </a:lnTo>
                <a:lnTo>
                  <a:pt x="4802" y="3009"/>
                </a:lnTo>
                <a:lnTo>
                  <a:pt x="4806" y="3020"/>
                </a:lnTo>
                <a:lnTo>
                  <a:pt x="4811" y="3032"/>
                </a:lnTo>
                <a:lnTo>
                  <a:pt x="4817" y="3043"/>
                </a:lnTo>
                <a:lnTo>
                  <a:pt x="4822" y="3052"/>
                </a:lnTo>
                <a:lnTo>
                  <a:pt x="4835" y="3076"/>
                </a:lnTo>
                <a:lnTo>
                  <a:pt x="4846" y="3101"/>
                </a:lnTo>
                <a:lnTo>
                  <a:pt x="4858" y="3123"/>
                </a:lnTo>
                <a:lnTo>
                  <a:pt x="4871" y="3143"/>
                </a:lnTo>
                <a:lnTo>
                  <a:pt x="4886" y="3163"/>
                </a:lnTo>
                <a:lnTo>
                  <a:pt x="4900" y="3185"/>
                </a:lnTo>
                <a:lnTo>
                  <a:pt x="4909" y="3209"/>
                </a:lnTo>
                <a:lnTo>
                  <a:pt x="4911" y="3241"/>
                </a:lnTo>
                <a:lnTo>
                  <a:pt x="4913" y="3280"/>
                </a:lnTo>
                <a:lnTo>
                  <a:pt x="4915" y="3318"/>
                </a:lnTo>
                <a:lnTo>
                  <a:pt x="4917" y="3350"/>
                </a:lnTo>
                <a:lnTo>
                  <a:pt x="4915" y="3354"/>
                </a:lnTo>
                <a:lnTo>
                  <a:pt x="4913" y="3358"/>
                </a:lnTo>
                <a:lnTo>
                  <a:pt x="4909" y="3361"/>
                </a:lnTo>
                <a:lnTo>
                  <a:pt x="4906" y="3365"/>
                </a:lnTo>
                <a:lnTo>
                  <a:pt x="4902" y="3369"/>
                </a:lnTo>
                <a:lnTo>
                  <a:pt x="4900" y="3370"/>
                </a:lnTo>
                <a:lnTo>
                  <a:pt x="4898" y="3381"/>
                </a:lnTo>
                <a:lnTo>
                  <a:pt x="4902" y="3390"/>
                </a:lnTo>
                <a:lnTo>
                  <a:pt x="4906" y="3400"/>
                </a:lnTo>
                <a:lnTo>
                  <a:pt x="4909" y="3407"/>
                </a:lnTo>
                <a:lnTo>
                  <a:pt x="4909" y="3414"/>
                </a:lnTo>
                <a:lnTo>
                  <a:pt x="4908" y="3416"/>
                </a:lnTo>
                <a:lnTo>
                  <a:pt x="4906" y="3418"/>
                </a:lnTo>
                <a:lnTo>
                  <a:pt x="4904" y="3418"/>
                </a:lnTo>
                <a:lnTo>
                  <a:pt x="4902" y="3418"/>
                </a:lnTo>
                <a:lnTo>
                  <a:pt x="4900" y="3420"/>
                </a:lnTo>
                <a:lnTo>
                  <a:pt x="4900" y="3421"/>
                </a:lnTo>
                <a:lnTo>
                  <a:pt x="4898" y="3425"/>
                </a:lnTo>
                <a:lnTo>
                  <a:pt x="4897" y="3430"/>
                </a:lnTo>
                <a:lnTo>
                  <a:pt x="4897" y="3438"/>
                </a:lnTo>
                <a:lnTo>
                  <a:pt x="4871" y="3441"/>
                </a:lnTo>
                <a:lnTo>
                  <a:pt x="4848" y="3450"/>
                </a:lnTo>
                <a:lnTo>
                  <a:pt x="4824" y="3460"/>
                </a:lnTo>
                <a:lnTo>
                  <a:pt x="4798" y="3465"/>
                </a:lnTo>
                <a:lnTo>
                  <a:pt x="4797" y="3460"/>
                </a:lnTo>
                <a:lnTo>
                  <a:pt x="4795" y="3456"/>
                </a:lnTo>
                <a:lnTo>
                  <a:pt x="4793" y="3452"/>
                </a:lnTo>
                <a:lnTo>
                  <a:pt x="4791" y="3449"/>
                </a:lnTo>
                <a:lnTo>
                  <a:pt x="4789" y="3443"/>
                </a:lnTo>
                <a:lnTo>
                  <a:pt x="4788" y="3438"/>
                </a:lnTo>
                <a:lnTo>
                  <a:pt x="4789" y="3436"/>
                </a:lnTo>
                <a:lnTo>
                  <a:pt x="4791" y="3434"/>
                </a:lnTo>
                <a:lnTo>
                  <a:pt x="4793" y="3432"/>
                </a:lnTo>
                <a:lnTo>
                  <a:pt x="4793" y="3430"/>
                </a:lnTo>
                <a:lnTo>
                  <a:pt x="4793" y="3429"/>
                </a:lnTo>
                <a:lnTo>
                  <a:pt x="4795" y="3425"/>
                </a:lnTo>
                <a:lnTo>
                  <a:pt x="4778" y="3410"/>
                </a:lnTo>
                <a:lnTo>
                  <a:pt x="4764" y="3390"/>
                </a:lnTo>
                <a:lnTo>
                  <a:pt x="4751" y="3369"/>
                </a:lnTo>
                <a:lnTo>
                  <a:pt x="4728" y="3369"/>
                </a:lnTo>
                <a:lnTo>
                  <a:pt x="4708" y="3365"/>
                </a:lnTo>
                <a:lnTo>
                  <a:pt x="4702" y="3350"/>
                </a:lnTo>
                <a:lnTo>
                  <a:pt x="4695" y="3330"/>
                </a:lnTo>
                <a:lnTo>
                  <a:pt x="4686" y="3310"/>
                </a:lnTo>
                <a:lnTo>
                  <a:pt x="4675" y="3292"/>
                </a:lnTo>
                <a:lnTo>
                  <a:pt x="4662" y="3280"/>
                </a:lnTo>
                <a:lnTo>
                  <a:pt x="4648" y="3272"/>
                </a:lnTo>
                <a:lnTo>
                  <a:pt x="4642" y="3238"/>
                </a:lnTo>
                <a:lnTo>
                  <a:pt x="4615" y="3238"/>
                </a:lnTo>
                <a:lnTo>
                  <a:pt x="4604" y="3220"/>
                </a:lnTo>
                <a:lnTo>
                  <a:pt x="4591" y="3198"/>
                </a:lnTo>
                <a:lnTo>
                  <a:pt x="4578" y="3172"/>
                </a:lnTo>
                <a:lnTo>
                  <a:pt x="4568" y="3149"/>
                </a:lnTo>
                <a:lnTo>
                  <a:pt x="4562" y="3129"/>
                </a:lnTo>
                <a:lnTo>
                  <a:pt x="4568" y="3130"/>
                </a:lnTo>
                <a:lnTo>
                  <a:pt x="4569" y="3130"/>
                </a:lnTo>
                <a:lnTo>
                  <a:pt x="4571" y="3130"/>
                </a:lnTo>
                <a:lnTo>
                  <a:pt x="4573" y="3130"/>
                </a:lnTo>
                <a:lnTo>
                  <a:pt x="4575" y="3130"/>
                </a:lnTo>
                <a:lnTo>
                  <a:pt x="4578" y="3130"/>
                </a:lnTo>
                <a:lnTo>
                  <a:pt x="4582" y="3130"/>
                </a:lnTo>
                <a:lnTo>
                  <a:pt x="4586" y="3116"/>
                </a:lnTo>
                <a:lnTo>
                  <a:pt x="4589" y="3107"/>
                </a:lnTo>
                <a:lnTo>
                  <a:pt x="4593" y="3100"/>
                </a:lnTo>
                <a:lnTo>
                  <a:pt x="4598" y="3090"/>
                </a:lnTo>
                <a:lnTo>
                  <a:pt x="4591" y="3090"/>
                </a:lnTo>
                <a:lnTo>
                  <a:pt x="4591" y="3094"/>
                </a:lnTo>
                <a:lnTo>
                  <a:pt x="4586" y="3103"/>
                </a:lnTo>
                <a:lnTo>
                  <a:pt x="4582" y="3110"/>
                </a:lnTo>
                <a:lnTo>
                  <a:pt x="4577" y="3116"/>
                </a:lnTo>
                <a:lnTo>
                  <a:pt x="4569" y="3120"/>
                </a:lnTo>
                <a:lnTo>
                  <a:pt x="4555" y="3121"/>
                </a:lnTo>
                <a:lnTo>
                  <a:pt x="4549" y="3112"/>
                </a:lnTo>
                <a:lnTo>
                  <a:pt x="4542" y="3105"/>
                </a:lnTo>
                <a:lnTo>
                  <a:pt x="4544" y="3081"/>
                </a:lnTo>
                <a:lnTo>
                  <a:pt x="4544" y="3056"/>
                </a:lnTo>
                <a:lnTo>
                  <a:pt x="4544" y="3029"/>
                </a:lnTo>
                <a:lnTo>
                  <a:pt x="4540" y="3001"/>
                </a:lnTo>
                <a:lnTo>
                  <a:pt x="4535" y="2978"/>
                </a:lnTo>
                <a:lnTo>
                  <a:pt x="4528" y="2958"/>
                </a:lnTo>
                <a:lnTo>
                  <a:pt x="4513" y="2943"/>
                </a:lnTo>
                <a:lnTo>
                  <a:pt x="4495" y="2934"/>
                </a:lnTo>
                <a:lnTo>
                  <a:pt x="4484" y="2934"/>
                </a:lnTo>
                <a:lnTo>
                  <a:pt x="4471" y="2927"/>
                </a:lnTo>
                <a:lnTo>
                  <a:pt x="4458" y="2916"/>
                </a:lnTo>
                <a:lnTo>
                  <a:pt x="4446" y="2901"/>
                </a:lnTo>
                <a:lnTo>
                  <a:pt x="4435" y="2889"/>
                </a:lnTo>
                <a:lnTo>
                  <a:pt x="4428" y="2878"/>
                </a:lnTo>
                <a:lnTo>
                  <a:pt x="4424" y="2876"/>
                </a:lnTo>
                <a:lnTo>
                  <a:pt x="4420" y="2874"/>
                </a:lnTo>
                <a:lnTo>
                  <a:pt x="4415" y="2874"/>
                </a:lnTo>
                <a:lnTo>
                  <a:pt x="4411" y="2872"/>
                </a:lnTo>
                <a:lnTo>
                  <a:pt x="4408" y="2870"/>
                </a:lnTo>
                <a:lnTo>
                  <a:pt x="4398" y="2854"/>
                </a:lnTo>
                <a:lnTo>
                  <a:pt x="4382" y="2841"/>
                </a:lnTo>
                <a:lnTo>
                  <a:pt x="4364" y="2836"/>
                </a:lnTo>
                <a:lnTo>
                  <a:pt x="4342" y="2832"/>
                </a:lnTo>
                <a:lnTo>
                  <a:pt x="4318" y="2834"/>
                </a:lnTo>
                <a:lnTo>
                  <a:pt x="4322" y="2858"/>
                </a:lnTo>
                <a:lnTo>
                  <a:pt x="4295" y="2869"/>
                </a:lnTo>
                <a:lnTo>
                  <a:pt x="4273" y="2880"/>
                </a:lnTo>
                <a:lnTo>
                  <a:pt x="4249" y="2890"/>
                </a:lnTo>
                <a:lnTo>
                  <a:pt x="4226" y="2900"/>
                </a:lnTo>
                <a:lnTo>
                  <a:pt x="4197" y="2905"/>
                </a:lnTo>
                <a:lnTo>
                  <a:pt x="4193" y="2901"/>
                </a:lnTo>
                <a:lnTo>
                  <a:pt x="4191" y="2898"/>
                </a:lnTo>
                <a:lnTo>
                  <a:pt x="4188" y="2896"/>
                </a:lnTo>
                <a:lnTo>
                  <a:pt x="4184" y="2892"/>
                </a:lnTo>
                <a:lnTo>
                  <a:pt x="4184" y="2869"/>
                </a:lnTo>
                <a:lnTo>
                  <a:pt x="4175" y="2861"/>
                </a:lnTo>
                <a:lnTo>
                  <a:pt x="4158" y="2852"/>
                </a:lnTo>
                <a:lnTo>
                  <a:pt x="4137" y="2843"/>
                </a:lnTo>
                <a:lnTo>
                  <a:pt x="4111" y="2834"/>
                </a:lnTo>
                <a:lnTo>
                  <a:pt x="4088" y="2825"/>
                </a:lnTo>
                <a:lnTo>
                  <a:pt x="4068" y="2820"/>
                </a:lnTo>
                <a:lnTo>
                  <a:pt x="4051" y="2816"/>
                </a:lnTo>
                <a:lnTo>
                  <a:pt x="4048" y="2816"/>
                </a:lnTo>
                <a:lnTo>
                  <a:pt x="4038" y="2820"/>
                </a:lnTo>
                <a:lnTo>
                  <a:pt x="4028" y="2823"/>
                </a:lnTo>
                <a:lnTo>
                  <a:pt x="4018" y="2825"/>
                </a:lnTo>
                <a:lnTo>
                  <a:pt x="4011" y="2827"/>
                </a:lnTo>
                <a:lnTo>
                  <a:pt x="4000" y="2829"/>
                </a:lnTo>
                <a:lnTo>
                  <a:pt x="3988" y="2829"/>
                </a:lnTo>
                <a:lnTo>
                  <a:pt x="3977" y="2827"/>
                </a:lnTo>
                <a:lnTo>
                  <a:pt x="3971" y="2827"/>
                </a:lnTo>
                <a:lnTo>
                  <a:pt x="3969" y="2830"/>
                </a:lnTo>
                <a:lnTo>
                  <a:pt x="3966" y="2832"/>
                </a:lnTo>
                <a:lnTo>
                  <a:pt x="3964" y="2838"/>
                </a:lnTo>
                <a:lnTo>
                  <a:pt x="3962" y="2841"/>
                </a:lnTo>
                <a:lnTo>
                  <a:pt x="3958" y="2843"/>
                </a:lnTo>
                <a:lnTo>
                  <a:pt x="3949" y="2847"/>
                </a:lnTo>
                <a:lnTo>
                  <a:pt x="3931" y="2852"/>
                </a:lnTo>
                <a:lnTo>
                  <a:pt x="3911" y="2858"/>
                </a:lnTo>
                <a:lnTo>
                  <a:pt x="3889" y="2861"/>
                </a:lnTo>
                <a:lnTo>
                  <a:pt x="3875" y="2863"/>
                </a:lnTo>
                <a:lnTo>
                  <a:pt x="3875" y="2858"/>
                </a:lnTo>
                <a:lnTo>
                  <a:pt x="3875" y="2856"/>
                </a:lnTo>
                <a:lnTo>
                  <a:pt x="3877" y="2854"/>
                </a:lnTo>
                <a:lnTo>
                  <a:pt x="3877" y="2852"/>
                </a:lnTo>
                <a:lnTo>
                  <a:pt x="3878" y="2850"/>
                </a:lnTo>
                <a:lnTo>
                  <a:pt x="3882" y="2849"/>
                </a:lnTo>
                <a:lnTo>
                  <a:pt x="3889" y="2847"/>
                </a:lnTo>
                <a:lnTo>
                  <a:pt x="3895" y="2845"/>
                </a:lnTo>
                <a:lnTo>
                  <a:pt x="3898" y="2843"/>
                </a:lnTo>
                <a:lnTo>
                  <a:pt x="3893" y="2840"/>
                </a:lnTo>
                <a:lnTo>
                  <a:pt x="3886" y="2836"/>
                </a:lnTo>
                <a:lnTo>
                  <a:pt x="3882" y="2830"/>
                </a:lnTo>
                <a:lnTo>
                  <a:pt x="3878" y="2825"/>
                </a:lnTo>
                <a:lnTo>
                  <a:pt x="3875" y="2820"/>
                </a:lnTo>
                <a:lnTo>
                  <a:pt x="3871" y="2820"/>
                </a:lnTo>
                <a:lnTo>
                  <a:pt x="3871" y="2847"/>
                </a:lnTo>
                <a:lnTo>
                  <a:pt x="3848" y="2845"/>
                </a:lnTo>
                <a:lnTo>
                  <a:pt x="3820" y="2845"/>
                </a:lnTo>
                <a:lnTo>
                  <a:pt x="3793" y="2847"/>
                </a:lnTo>
                <a:lnTo>
                  <a:pt x="3766" y="2849"/>
                </a:lnTo>
                <a:lnTo>
                  <a:pt x="3740" y="2854"/>
                </a:lnTo>
                <a:lnTo>
                  <a:pt x="3722" y="2861"/>
                </a:lnTo>
                <a:lnTo>
                  <a:pt x="3718" y="2863"/>
                </a:lnTo>
                <a:lnTo>
                  <a:pt x="3718" y="2867"/>
                </a:lnTo>
                <a:lnTo>
                  <a:pt x="3717" y="2870"/>
                </a:lnTo>
                <a:lnTo>
                  <a:pt x="3717" y="2876"/>
                </a:lnTo>
                <a:lnTo>
                  <a:pt x="3715" y="2878"/>
                </a:lnTo>
                <a:lnTo>
                  <a:pt x="3713" y="2881"/>
                </a:lnTo>
                <a:lnTo>
                  <a:pt x="3709" y="2883"/>
                </a:lnTo>
                <a:lnTo>
                  <a:pt x="3706" y="2885"/>
                </a:lnTo>
                <a:lnTo>
                  <a:pt x="3706" y="2885"/>
                </a:lnTo>
                <a:lnTo>
                  <a:pt x="3706" y="2885"/>
                </a:lnTo>
                <a:lnTo>
                  <a:pt x="3698" y="2889"/>
                </a:lnTo>
                <a:lnTo>
                  <a:pt x="3688" y="2894"/>
                </a:lnTo>
                <a:lnTo>
                  <a:pt x="3677" y="2898"/>
                </a:lnTo>
                <a:lnTo>
                  <a:pt x="3673" y="2901"/>
                </a:lnTo>
                <a:lnTo>
                  <a:pt x="3673" y="2905"/>
                </a:lnTo>
                <a:lnTo>
                  <a:pt x="3678" y="2905"/>
                </a:lnTo>
                <a:lnTo>
                  <a:pt x="3682" y="2907"/>
                </a:lnTo>
                <a:lnTo>
                  <a:pt x="3686" y="2907"/>
                </a:lnTo>
                <a:lnTo>
                  <a:pt x="3689" y="2909"/>
                </a:lnTo>
                <a:lnTo>
                  <a:pt x="3691" y="2901"/>
                </a:lnTo>
                <a:lnTo>
                  <a:pt x="3693" y="2898"/>
                </a:lnTo>
                <a:lnTo>
                  <a:pt x="3695" y="2894"/>
                </a:lnTo>
                <a:lnTo>
                  <a:pt x="3698" y="2892"/>
                </a:lnTo>
                <a:lnTo>
                  <a:pt x="3700" y="2889"/>
                </a:lnTo>
                <a:lnTo>
                  <a:pt x="3706" y="2885"/>
                </a:lnTo>
                <a:lnTo>
                  <a:pt x="3706" y="2885"/>
                </a:lnTo>
                <a:lnTo>
                  <a:pt x="3708" y="2887"/>
                </a:lnTo>
                <a:lnTo>
                  <a:pt x="3709" y="2887"/>
                </a:lnTo>
                <a:lnTo>
                  <a:pt x="3711" y="2887"/>
                </a:lnTo>
                <a:lnTo>
                  <a:pt x="3711" y="2887"/>
                </a:lnTo>
                <a:lnTo>
                  <a:pt x="3713" y="2889"/>
                </a:lnTo>
                <a:lnTo>
                  <a:pt x="3722" y="2903"/>
                </a:lnTo>
                <a:lnTo>
                  <a:pt x="3726" y="2918"/>
                </a:lnTo>
                <a:lnTo>
                  <a:pt x="3726" y="2936"/>
                </a:lnTo>
                <a:lnTo>
                  <a:pt x="3706" y="2932"/>
                </a:lnTo>
                <a:lnTo>
                  <a:pt x="3706" y="2936"/>
                </a:lnTo>
                <a:lnTo>
                  <a:pt x="3708" y="2940"/>
                </a:lnTo>
                <a:lnTo>
                  <a:pt x="3709" y="2943"/>
                </a:lnTo>
                <a:lnTo>
                  <a:pt x="3711" y="2947"/>
                </a:lnTo>
                <a:lnTo>
                  <a:pt x="3713" y="2952"/>
                </a:lnTo>
                <a:lnTo>
                  <a:pt x="3708" y="2952"/>
                </a:lnTo>
                <a:lnTo>
                  <a:pt x="3704" y="2952"/>
                </a:lnTo>
                <a:lnTo>
                  <a:pt x="3702" y="2954"/>
                </a:lnTo>
                <a:lnTo>
                  <a:pt x="3700" y="2954"/>
                </a:lnTo>
                <a:lnTo>
                  <a:pt x="3700" y="2954"/>
                </a:lnTo>
                <a:lnTo>
                  <a:pt x="3698" y="2958"/>
                </a:lnTo>
                <a:lnTo>
                  <a:pt x="3697" y="2960"/>
                </a:lnTo>
                <a:lnTo>
                  <a:pt x="3700" y="2960"/>
                </a:lnTo>
                <a:lnTo>
                  <a:pt x="3711" y="2969"/>
                </a:lnTo>
                <a:lnTo>
                  <a:pt x="3720" y="2970"/>
                </a:lnTo>
                <a:lnTo>
                  <a:pt x="3731" y="2972"/>
                </a:lnTo>
                <a:lnTo>
                  <a:pt x="3746" y="2976"/>
                </a:lnTo>
                <a:lnTo>
                  <a:pt x="3755" y="2981"/>
                </a:lnTo>
                <a:lnTo>
                  <a:pt x="3768" y="2990"/>
                </a:lnTo>
                <a:lnTo>
                  <a:pt x="3778" y="2998"/>
                </a:lnTo>
                <a:lnTo>
                  <a:pt x="3789" y="3005"/>
                </a:lnTo>
                <a:lnTo>
                  <a:pt x="3782" y="3025"/>
                </a:lnTo>
                <a:lnTo>
                  <a:pt x="3773" y="3045"/>
                </a:lnTo>
                <a:lnTo>
                  <a:pt x="3768" y="3041"/>
                </a:lnTo>
                <a:lnTo>
                  <a:pt x="3766" y="3040"/>
                </a:lnTo>
                <a:lnTo>
                  <a:pt x="3762" y="3038"/>
                </a:lnTo>
                <a:lnTo>
                  <a:pt x="3760" y="3036"/>
                </a:lnTo>
                <a:lnTo>
                  <a:pt x="3757" y="3034"/>
                </a:lnTo>
                <a:lnTo>
                  <a:pt x="3753" y="3032"/>
                </a:lnTo>
                <a:lnTo>
                  <a:pt x="3751" y="3038"/>
                </a:lnTo>
                <a:lnTo>
                  <a:pt x="3749" y="3043"/>
                </a:lnTo>
                <a:lnTo>
                  <a:pt x="3748" y="3047"/>
                </a:lnTo>
                <a:lnTo>
                  <a:pt x="3744" y="3049"/>
                </a:lnTo>
                <a:lnTo>
                  <a:pt x="3740" y="3050"/>
                </a:lnTo>
                <a:lnTo>
                  <a:pt x="3733" y="3052"/>
                </a:lnTo>
                <a:lnTo>
                  <a:pt x="3733" y="3043"/>
                </a:lnTo>
                <a:lnTo>
                  <a:pt x="3733" y="3036"/>
                </a:lnTo>
                <a:lnTo>
                  <a:pt x="3733" y="3030"/>
                </a:lnTo>
                <a:lnTo>
                  <a:pt x="3733" y="3029"/>
                </a:lnTo>
                <a:lnTo>
                  <a:pt x="3724" y="3012"/>
                </a:lnTo>
                <a:lnTo>
                  <a:pt x="3709" y="3010"/>
                </a:lnTo>
                <a:lnTo>
                  <a:pt x="3700" y="3009"/>
                </a:lnTo>
                <a:lnTo>
                  <a:pt x="3691" y="3007"/>
                </a:lnTo>
                <a:lnTo>
                  <a:pt x="3680" y="3003"/>
                </a:lnTo>
                <a:lnTo>
                  <a:pt x="3680" y="2998"/>
                </a:lnTo>
                <a:lnTo>
                  <a:pt x="3678" y="2992"/>
                </a:lnTo>
                <a:lnTo>
                  <a:pt x="3677" y="2989"/>
                </a:lnTo>
                <a:lnTo>
                  <a:pt x="3675" y="2987"/>
                </a:lnTo>
                <a:lnTo>
                  <a:pt x="3669" y="2985"/>
                </a:lnTo>
                <a:lnTo>
                  <a:pt x="3664" y="2985"/>
                </a:lnTo>
                <a:lnTo>
                  <a:pt x="3657" y="2983"/>
                </a:lnTo>
                <a:lnTo>
                  <a:pt x="3657" y="2980"/>
                </a:lnTo>
                <a:lnTo>
                  <a:pt x="3653" y="2980"/>
                </a:lnTo>
                <a:lnTo>
                  <a:pt x="3658" y="2996"/>
                </a:lnTo>
                <a:lnTo>
                  <a:pt x="3662" y="3012"/>
                </a:lnTo>
                <a:lnTo>
                  <a:pt x="3660" y="3027"/>
                </a:lnTo>
                <a:lnTo>
                  <a:pt x="3653" y="3030"/>
                </a:lnTo>
                <a:lnTo>
                  <a:pt x="3646" y="3034"/>
                </a:lnTo>
                <a:lnTo>
                  <a:pt x="3640" y="3040"/>
                </a:lnTo>
                <a:lnTo>
                  <a:pt x="3628" y="3036"/>
                </a:lnTo>
                <a:lnTo>
                  <a:pt x="3628" y="3016"/>
                </a:lnTo>
                <a:lnTo>
                  <a:pt x="3597" y="3010"/>
                </a:lnTo>
                <a:lnTo>
                  <a:pt x="3597" y="3030"/>
                </a:lnTo>
                <a:lnTo>
                  <a:pt x="3591" y="3034"/>
                </a:lnTo>
                <a:lnTo>
                  <a:pt x="3589" y="3036"/>
                </a:lnTo>
                <a:lnTo>
                  <a:pt x="3586" y="3036"/>
                </a:lnTo>
                <a:lnTo>
                  <a:pt x="3582" y="3038"/>
                </a:lnTo>
                <a:lnTo>
                  <a:pt x="3577" y="3040"/>
                </a:lnTo>
                <a:lnTo>
                  <a:pt x="3560" y="3032"/>
                </a:lnTo>
                <a:lnTo>
                  <a:pt x="3542" y="3029"/>
                </a:lnTo>
                <a:lnTo>
                  <a:pt x="3524" y="3027"/>
                </a:lnTo>
                <a:lnTo>
                  <a:pt x="3515" y="3009"/>
                </a:lnTo>
                <a:lnTo>
                  <a:pt x="3502" y="2994"/>
                </a:lnTo>
                <a:lnTo>
                  <a:pt x="3484" y="2983"/>
                </a:lnTo>
                <a:lnTo>
                  <a:pt x="3464" y="2983"/>
                </a:lnTo>
                <a:lnTo>
                  <a:pt x="3444" y="2954"/>
                </a:lnTo>
                <a:lnTo>
                  <a:pt x="3438" y="2956"/>
                </a:lnTo>
                <a:lnTo>
                  <a:pt x="3433" y="2958"/>
                </a:lnTo>
                <a:lnTo>
                  <a:pt x="3428" y="2958"/>
                </a:lnTo>
                <a:lnTo>
                  <a:pt x="3418" y="2958"/>
                </a:lnTo>
                <a:lnTo>
                  <a:pt x="3418" y="2954"/>
                </a:lnTo>
                <a:lnTo>
                  <a:pt x="3418" y="2952"/>
                </a:lnTo>
                <a:lnTo>
                  <a:pt x="3418" y="2950"/>
                </a:lnTo>
                <a:lnTo>
                  <a:pt x="3417" y="2949"/>
                </a:lnTo>
                <a:lnTo>
                  <a:pt x="3415" y="2947"/>
                </a:lnTo>
                <a:lnTo>
                  <a:pt x="3411" y="2949"/>
                </a:lnTo>
                <a:lnTo>
                  <a:pt x="3404" y="2952"/>
                </a:lnTo>
                <a:lnTo>
                  <a:pt x="3398" y="2954"/>
                </a:lnTo>
                <a:lnTo>
                  <a:pt x="3402" y="2958"/>
                </a:lnTo>
                <a:lnTo>
                  <a:pt x="3404" y="2961"/>
                </a:lnTo>
                <a:lnTo>
                  <a:pt x="3404" y="2963"/>
                </a:lnTo>
                <a:lnTo>
                  <a:pt x="3406" y="2967"/>
                </a:lnTo>
                <a:lnTo>
                  <a:pt x="3406" y="2972"/>
                </a:lnTo>
                <a:lnTo>
                  <a:pt x="3408" y="2978"/>
                </a:lnTo>
                <a:lnTo>
                  <a:pt x="3398" y="2978"/>
                </a:lnTo>
                <a:lnTo>
                  <a:pt x="3377" y="2987"/>
                </a:lnTo>
                <a:lnTo>
                  <a:pt x="3353" y="2990"/>
                </a:lnTo>
                <a:lnTo>
                  <a:pt x="3326" y="2989"/>
                </a:lnTo>
                <a:lnTo>
                  <a:pt x="3298" y="2983"/>
                </a:lnTo>
                <a:lnTo>
                  <a:pt x="3271" y="2978"/>
                </a:lnTo>
                <a:lnTo>
                  <a:pt x="3242" y="2974"/>
                </a:lnTo>
                <a:lnTo>
                  <a:pt x="3213" y="2974"/>
                </a:lnTo>
                <a:lnTo>
                  <a:pt x="3186" y="2981"/>
                </a:lnTo>
                <a:lnTo>
                  <a:pt x="3153" y="2992"/>
                </a:lnTo>
                <a:lnTo>
                  <a:pt x="3118" y="3007"/>
                </a:lnTo>
                <a:lnTo>
                  <a:pt x="3084" y="3021"/>
                </a:lnTo>
                <a:lnTo>
                  <a:pt x="3051" y="3040"/>
                </a:lnTo>
                <a:lnTo>
                  <a:pt x="3026" y="3060"/>
                </a:lnTo>
                <a:lnTo>
                  <a:pt x="3020" y="3067"/>
                </a:lnTo>
                <a:lnTo>
                  <a:pt x="3017" y="3078"/>
                </a:lnTo>
                <a:lnTo>
                  <a:pt x="3011" y="3090"/>
                </a:lnTo>
                <a:lnTo>
                  <a:pt x="3006" y="3098"/>
                </a:lnTo>
                <a:lnTo>
                  <a:pt x="2993" y="3107"/>
                </a:lnTo>
                <a:lnTo>
                  <a:pt x="2978" y="3112"/>
                </a:lnTo>
                <a:lnTo>
                  <a:pt x="2966" y="3121"/>
                </a:lnTo>
                <a:lnTo>
                  <a:pt x="2949" y="3121"/>
                </a:lnTo>
                <a:lnTo>
                  <a:pt x="2949" y="3134"/>
                </a:lnTo>
                <a:lnTo>
                  <a:pt x="2933" y="3140"/>
                </a:lnTo>
                <a:lnTo>
                  <a:pt x="2918" y="3147"/>
                </a:lnTo>
                <a:lnTo>
                  <a:pt x="2904" y="3152"/>
                </a:lnTo>
                <a:lnTo>
                  <a:pt x="2886" y="3156"/>
                </a:lnTo>
                <a:lnTo>
                  <a:pt x="2886" y="3152"/>
                </a:lnTo>
                <a:lnTo>
                  <a:pt x="2886" y="3149"/>
                </a:lnTo>
                <a:lnTo>
                  <a:pt x="2888" y="3147"/>
                </a:lnTo>
                <a:lnTo>
                  <a:pt x="2888" y="3145"/>
                </a:lnTo>
                <a:lnTo>
                  <a:pt x="2888" y="3143"/>
                </a:lnTo>
                <a:lnTo>
                  <a:pt x="2886" y="3141"/>
                </a:lnTo>
                <a:lnTo>
                  <a:pt x="2884" y="3140"/>
                </a:lnTo>
                <a:lnTo>
                  <a:pt x="2886" y="3140"/>
                </a:lnTo>
                <a:lnTo>
                  <a:pt x="2888" y="3134"/>
                </a:lnTo>
                <a:lnTo>
                  <a:pt x="2886" y="3129"/>
                </a:lnTo>
                <a:lnTo>
                  <a:pt x="2886" y="3123"/>
                </a:lnTo>
                <a:lnTo>
                  <a:pt x="2886" y="3121"/>
                </a:lnTo>
                <a:lnTo>
                  <a:pt x="2888" y="3121"/>
                </a:lnTo>
                <a:lnTo>
                  <a:pt x="2886" y="3121"/>
                </a:lnTo>
                <a:lnTo>
                  <a:pt x="2886" y="3123"/>
                </a:lnTo>
                <a:lnTo>
                  <a:pt x="2886" y="3123"/>
                </a:lnTo>
                <a:lnTo>
                  <a:pt x="2884" y="3127"/>
                </a:lnTo>
                <a:lnTo>
                  <a:pt x="2880" y="3129"/>
                </a:lnTo>
                <a:lnTo>
                  <a:pt x="2878" y="3132"/>
                </a:lnTo>
                <a:lnTo>
                  <a:pt x="2875" y="3134"/>
                </a:lnTo>
                <a:lnTo>
                  <a:pt x="2873" y="3136"/>
                </a:lnTo>
                <a:lnTo>
                  <a:pt x="2873" y="3138"/>
                </a:lnTo>
                <a:lnTo>
                  <a:pt x="2873" y="3138"/>
                </a:lnTo>
                <a:lnTo>
                  <a:pt x="2878" y="3138"/>
                </a:lnTo>
                <a:lnTo>
                  <a:pt x="2880" y="3138"/>
                </a:lnTo>
                <a:lnTo>
                  <a:pt x="2882" y="3140"/>
                </a:lnTo>
                <a:lnTo>
                  <a:pt x="2884" y="3140"/>
                </a:lnTo>
                <a:lnTo>
                  <a:pt x="2884" y="3140"/>
                </a:lnTo>
                <a:lnTo>
                  <a:pt x="2880" y="3147"/>
                </a:lnTo>
                <a:lnTo>
                  <a:pt x="2875" y="3156"/>
                </a:lnTo>
                <a:lnTo>
                  <a:pt x="2873" y="3165"/>
                </a:lnTo>
                <a:lnTo>
                  <a:pt x="2869" y="3167"/>
                </a:lnTo>
                <a:lnTo>
                  <a:pt x="2866" y="3169"/>
                </a:lnTo>
                <a:lnTo>
                  <a:pt x="2864" y="3167"/>
                </a:lnTo>
                <a:lnTo>
                  <a:pt x="2862" y="3167"/>
                </a:lnTo>
                <a:lnTo>
                  <a:pt x="2860" y="3165"/>
                </a:lnTo>
                <a:lnTo>
                  <a:pt x="2860" y="3163"/>
                </a:lnTo>
                <a:lnTo>
                  <a:pt x="2858" y="3161"/>
                </a:lnTo>
                <a:lnTo>
                  <a:pt x="2855" y="3160"/>
                </a:lnTo>
                <a:lnTo>
                  <a:pt x="2851" y="3158"/>
                </a:lnTo>
                <a:lnTo>
                  <a:pt x="2846" y="3156"/>
                </a:lnTo>
                <a:lnTo>
                  <a:pt x="2844" y="3165"/>
                </a:lnTo>
                <a:lnTo>
                  <a:pt x="2842" y="3172"/>
                </a:lnTo>
                <a:lnTo>
                  <a:pt x="2838" y="3178"/>
                </a:lnTo>
                <a:lnTo>
                  <a:pt x="2835" y="3181"/>
                </a:lnTo>
                <a:lnTo>
                  <a:pt x="2828" y="3183"/>
                </a:lnTo>
                <a:lnTo>
                  <a:pt x="2817" y="3183"/>
                </a:lnTo>
                <a:lnTo>
                  <a:pt x="2817" y="3203"/>
                </a:lnTo>
                <a:lnTo>
                  <a:pt x="2813" y="3209"/>
                </a:lnTo>
                <a:lnTo>
                  <a:pt x="2808" y="3212"/>
                </a:lnTo>
                <a:lnTo>
                  <a:pt x="2804" y="3218"/>
                </a:lnTo>
                <a:lnTo>
                  <a:pt x="2800" y="3223"/>
                </a:lnTo>
                <a:lnTo>
                  <a:pt x="2793" y="3227"/>
                </a:lnTo>
                <a:lnTo>
                  <a:pt x="2791" y="3227"/>
                </a:lnTo>
                <a:lnTo>
                  <a:pt x="2789" y="3227"/>
                </a:lnTo>
                <a:lnTo>
                  <a:pt x="2786" y="3225"/>
                </a:lnTo>
                <a:lnTo>
                  <a:pt x="2782" y="3225"/>
                </a:lnTo>
                <a:lnTo>
                  <a:pt x="2777" y="3223"/>
                </a:lnTo>
                <a:lnTo>
                  <a:pt x="2777" y="3227"/>
                </a:lnTo>
                <a:lnTo>
                  <a:pt x="2782" y="3238"/>
                </a:lnTo>
                <a:lnTo>
                  <a:pt x="2784" y="3250"/>
                </a:lnTo>
                <a:lnTo>
                  <a:pt x="2784" y="3269"/>
                </a:lnTo>
                <a:lnTo>
                  <a:pt x="2780" y="3287"/>
                </a:lnTo>
                <a:lnTo>
                  <a:pt x="2775" y="3303"/>
                </a:lnTo>
                <a:lnTo>
                  <a:pt x="2769" y="3318"/>
                </a:lnTo>
                <a:lnTo>
                  <a:pt x="2769" y="3320"/>
                </a:lnTo>
                <a:lnTo>
                  <a:pt x="2768" y="3321"/>
                </a:lnTo>
                <a:lnTo>
                  <a:pt x="2764" y="3325"/>
                </a:lnTo>
                <a:lnTo>
                  <a:pt x="2762" y="3330"/>
                </a:lnTo>
                <a:lnTo>
                  <a:pt x="2758" y="3334"/>
                </a:lnTo>
                <a:lnTo>
                  <a:pt x="2757" y="3338"/>
                </a:lnTo>
                <a:lnTo>
                  <a:pt x="2755" y="3340"/>
                </a:lnTo>
                <a:lnTo>
                  <a:pt x="2753" y="3341"/>
                </a:lnTo>
                <a:lnTo>
                  <a:pt x="2762" y="3354"/>
                </a:lnTo>
                <a:lnTo>
                  <a:pt x="2769" y="3374"/>
                </a:lnTo>
                <a:lnTo>
                  <a:pt x="2777" y="3398"/>
                </a:lnTo>
                <a:lnTo>
                  <a:pt x="2782" y="3421"/>
                </a:lnTo>
                <a:lnTo>
                  <a:pt x="2788" y="3443"/>
                </a:lnTo>
                <a:lnTo>
                  <a:pt x="2793" y="3460"/>
                </a:lnTo>
                <a:lnTo>
                  <a:pt x="2798" y="3467"/>
                </a:lnTo>
                <a:lnTo>
                  <a:pt x="2804" y="3470"/>
                </a:lnTo>
                <a:lnTo>
                  <a:pt x="2809" y="3474"/>
                </a:lnTo>
                <a:lnTo>
                  <a:pt x="2815" y="3480"/>
                </a:lnTo>
                <a:lnTo>
                  <a:pt x="2818" y="3492"/>
                </a:lnTo>
                <a:lnTo>
                  <a:pt x="2813" y="3492"/>
                </a:lnTo>
                <a:lnTo>
                  <a:pt x="2813" y="3496"/>
                </a:lnTo>
                <a:lnTo>
                  <a:pt x="2798" y="3498"/>
                </a:lnTo>
                <a:lnTo>
                  <a:pt x="2788" y="3500"/>
                </a:lnTo>
                <a:lnTo>
                  <a:pt x="2777" y="3501"/>
                </a:lnTo>
                <a:lnTo>
                  <a:pt x="2762" y="3503"/>
                </a:lnTo>
                <a:lnTo>
                  <a:pt x="2749" y="3489"/>
                </a:lnTo>
                <a:lnTo>
                  <a:pt x="2737" y="3483"/>
                </a:lnTo>
                <a:lnTo>
                  <a:pt x="2722" y="3481"/>
                </a:lnTo>
                <a:lnTo>
                  <a:pt x="2708" y="3481"/>
                </a:lnTo>
                <a:lnTo>
                  <a:pt x="2689" y="3480"/>
                </a:lnTo>
                <a:lnTo>
                  <a:pt x="2669" y="3474"/>
                </a:lnTo>
                <a:lnTo>
                  <a:pt x="2666" y="3472"/>
                </a:lnTo>
                <a:lnTo>
                  <a:pt x="2662" y="3469"/>
                </a:lnTo>
                <a:lnTo>
                  <a:pt x="2660" y="3465"/>
                </a:lnTo>
                <a:lnTo>
                  <a:pt x="2658" y="3461"/>
                </a:lnTo>
                <a:lnTo>
                  <a:pt x="2657" y="3458"/>
                </a:lnTo>
                <a:lnTo>
                  <a:pt x="2653" y="3454"/>
                </a:lnTo>
                <a:lnTo>
                  <a:pt x="2618" y="3450"/>
                </a:lnTo>
                <a:lnTo>
                  <a:pt x="2615" y="3449"/>
                </a:lnTo>
                <a:lnTo>
                  <a:pt x="2615" y="3445"/>
                </a:lnTo>
                <a:lnTo>
                  <a:pt x="2613" y="3441"/>
                </a:lnTo>
                <a:lnTo>
                  <a:pt x="2611" y="3438"/>
                </a:lnTo>
                <a:lnTo>
                  <a:pt x="2609" y="3434"/>
                </a:lnTo>
                <a:lnTo>
                  <a:pt x="2562" y="3427"/>
                </a:lnTo>
                <a:lnTo>
                  <a:pt x="2558" y="3403"/>
                </a:lnTo>
                <a:lnTo>
                  <a:pt x="2551" y="3380"/>
                </a:lnTo>
                <a:lnTo>
                  <a:pt x="2538" y="3356"/>
                </a:lnTo>
                <a:lnTo>
                  <a:pt x="2528" y="3334"/>
                </a:lnTo>
                <a:lnTo>
                  <a:pt x="2517" y="3309"/>
                </a:lnTo>
                <a:lnTo>
                  <a:pt x="2509" y="3280"/>
                </a:lnTo>
                <a:lnTo>
                  <a:pt x="2506" y="3249"/>
                </a:lnTo>
                <a:lnTo>
                  <a:pt x="2484" y="3236"/>
                </a:lnTo>
                <a:lnTo>
                  <a:pt x="2464" y="3214"/>
                </a:lnTo>
                <a:lnTo>
                  <a:pt x="2442" y="3185"/>
                </a:lnTo>
                <a:lnTo>
                  <a:pt x="2422" y="3152"/>
                </a:lnTo>
                <a:lnTo>
                  <a:pt x="2404" y="3120"/>
                </a:lnTo>
                <a:lnTo>
                  <a:pt x="2389" y="3090"/>
                </a:lnTo>
                <a:lnTo>
                  <a:pt x="2377" y="3065"/>
                </a:lnTo>
                <a:lnTo>
                  <a:pt x="2364" y="3041"/>
                </a:lnTo>
                <a:lnTo>
                  <a:pt x="2348" y="3014"/>
                </a:lnTo>
                <a:lnTo>
                  <a:pt x="2324" y="2990"/>
                </a:lnTo>
                <a:lnTo>
                  <a:pt x="2300" y="2972"/>
                </a:lnTo>
                <a:lnTo>
                  <a:pt x="2273" y="2961"/>
                </a:lnTo>
                <a:lnTo>
                  <a:pt x="2273" y="2947"/>
                </a:lnTo>
                <a:lnTo>
                  <a:pt x="2269" y="2943"/>
                </a:lnTo>
                <a:lnTo>
                  <a:pt x="2266" y="2940"/>
                </a:lnTo>
                <a:lnTo>
                  <a:pt x="2264" y="2936"/>
                </a:lnTo>
                <a:lnTo>
                  <a:pt x="2260" y="2930"/>
                </a:lnTo>
                <a:lnTo>
                  <a:pt x="2242" y="2934"/>
                </a:lnTo>
                <a:lnTo>
                  <a:pt x="2217" y="2934"/>
                </a:lnTo>
                <a:lnTo>
                  <a:pt x="2189" y="2930"/>
                </a:lnTo>
                <a:lnTo>
                  <a:pt x="2188" y="2929"/>
                </a:lnTo>
                <a:lnTo>
                  <a:pt x="2184" y="2927"/>
                </a:lnTo>
                <a:lnTo>
                  <a:pt x="2182" y="2923"/>
                </a:lnTo>
                <a:lnTo>
                  <a:pt x="2178" y="2921"/>
                </a:lnTo>
                <a:lnTo>
                  <a:pt x="2175" y="2920"/>
                </a:lnTo>
                <a:lnTo>
                  <a:pt x="2173" y="2918"/>
                </a:lnTo>
                <a:lnTo>
                  <a:pt x="2168" y="2920"/>
                </a:lnTo>
                <a:lnTo>
                  <a:pt x="2155" y="2923"/>
                </a:lnTo>
                <a:lnTo>
                  <a:pt x="2140" y="2927"/>
                </a:lnTo>
                <a:lnTo>
                  <a:pt x="2126" y="2929"/>
                </a:lnTo>
                <a:lnTo>
                  <a:pt x="2117" y="2947"/>
                </a:lnTo>
                <a:lnTo>
                  <a:pt x="2108" y="2965"/>
                </a:lnTo>
                <a:lnTo>
                  <a:pt x="2098" y="2983"/>
                </a:lnTo>
                <a:lnTo>
                  <a:pt x="2093" y="3005"/>
                </a:lnTo>
                <a:lnTo>
                  <a:pt x="2082" y="3005"/>
                </a:lnTo>
                <a:lnTo>
                  <a:pt x="2077" y="3016"/>
                </a:lnTo>
                <a:lnTo>
                  <a:pt x="2068" y="3023"/>
                </a:lnTo>
                <a:lnTo>
                  <a:pt x="2055" y="3027"/>
                </a:lnTo>
                <a:lnTo>
                  <a:pt x="2038" y="3027"/>
                </a:lnTo>
                <a:lnTo>
                  <a:pt x="2020" y="3014"/>
                </a:lnTo>
                <a:lnTo>
                  <a:pt x="1998" y="3000"/>
                </a:lnTo>
                <a:lnTo>
                  <a:pt x="1973" y="2985"/>
                </a:lnTo>
                <a:lnTo>
                  <a:pt x="1948" y="2969"/>
                </a:lnTo>
                <a:lnTo>
                  <a:pt x="1924" y="2954"/>
                </a:lnTo>
                <a:lnTo>
                  <a:pt x="1906" y="2938"/>
                </a:lnTo>
                <a:lnTo>
                  <a:pt x="1893" y="2923"/>
                </a:lnTo>
                <a:lnTo>
                  <a:pt x="1884" y="2901"/>
                </a:lnTo>
                <a:lnTo>
                  <a:pt x="1878" y="2876"/>
                </a:lnTo>
                <a:lnTo>
                  <a:pt x="1875" y="2849"/>
                </a:lnTo>
                <a:lnTo>
                  <a:pt x="1869" y="2823"/>
                </a:lnTo>
                <a:lnTo>
                  <a:pt x="1862" y="2800"/>
                </a:lnTo>
                <a:lnTo>
                  <a:pt x="1849" y="2781"/>
                </a:lnTo>
                <a:lnTo>
                  <a:pt x="1846" y="2778"/>
                </a:lnTo>
                <a:lnTo>
                  <a:pt x="1844" y="2776"/>
                </a:lnTo>
                <a:lnTo>
                  <a:pt x="1842" y="2776"/>
                </a:lnTo>
                <a:lnTo>
                  <a:pt x="1840" y="2774"/>
                </a:lnTo>
                <a:lnTo>
                  <a:pt x="1838" y="2774"/>
                </a:lnTo>
                <a:lnTo>
                  <a:pt x="1837" y="2774"/>
                </a:lnTo>
                <a:lnTo>
                  <a:pt x="1833" y="2772"/>
                </a:lnTo>
                <a:lnTo>
                  <a:pt x="1829" y="2769"/>
                </a:lnTo>
                <a:lnTo>
                  <a:pt x="1813" y="2749"/>
                </a:lnTo>
                <a:lnTo>
                  <a:pt x="1800" y="2725"/>
                </a:lnTo>
                <a:lnTo>
                  <a:pt x="1786" y="2701"/>
                </a:lnTo>
                <a:lnTo>
                  <a:pt x="1737" y="2665"/>
                </a:lnTo>
                <a:lnTo>
                  <a:pt x="1733" y="2649"/>
                </a:lnTo>
                <a:lnTo>
                  <a:pt x="1729" y="2634"/>
                </a:lnTo>
                <a:lnTo>
                  <a:pt x="1677" y="2627"/>
                </a:lnTo>
                <a:lnTo>
                  <a:pt x="1618" y="2620"/>
                </a:lnTo>
                <a:lnTo>
                  <a:pt x="1562" y="2612"/>
                </a:lnTo>
                <a:lnTo>
                  <a:pt x="1509" y="2605"/>
                </a:lnTo>
                <a:lnTo>
                  <a:pt x="1506" y="2656"/>
                </a:lnTo>
                <a:lnTo>
                  <a:pt x="1495" y="2661"/>
                </a:lnTo>
                <a:lnTo>
                  <a:pt x="1482" y="2663"/>
                </a:lnTo>
                <a:lnTo>
                  <a:pt x="1466" y="2663"/>
                </a:lnTo>
                <a:lnTo>
                  <a:pt x="1448" y="2656"/>
                </a:lnTo>
                <a:lnTo>
                  <a:pt x="1426" y="2654"/>
                </a:lnTo>
                <a:lnTo>
                  <a:pt x="1402" y="2654"/>
                </a:lnTo>
                <a:lnTo>
                  <a:pt x="1378" y="2652"/>
                </a:lnTo>
                <a:lnTo>
                  <a:pt x="1333" y="2643"/>
                </a:lnTo>
                <a:lnTo>
                  <a:pt x="1286" y="2640"/>
                </a:lnTo>
                <a:lnTo>
                  <a:pt x="1238" y="2636"/>
                </a:lnTo>
                <a:lnTo>
                  <a:pt x="1191" y="2627"/>
                </a:lnTo>
                <a:lnTo>
                  <a:pt x="1164" y="2618"/>
                </a:lnTo>
                <a:lnTo>
                  <a:pt x="1140" y="2603"/>
                </a:lnTo>
                <a:lnTo>
                  <a:pt x="1117" y="2589"/>
                </a:lnTo>
                <a:lnTo>
                  <a:pt x="1095" y="2574"/>
                </a:lnTo>
                <a:lnTo>
                  <a:pt x="1044" y="2543"/>
                </a:lnTo>
                <a:lnTo>
                  <a:pt x="997" y="2514"/>
                </a:lnTo>
                <a:lnTo>
                  <a:pt x="949" y="2487"/>
                </a:lnTo>
                <a:lnTo>
                  <a:pt x="900" y="2454"/>
                </a:lnTo>
                <a:lnTo>
                  <a:pt x="884" y="2447"/>
                </a:lnTo>
                <a:lnTo>
                  <a:pt x="868" y="2441"/>
                </a:lnTo>
                <a:lnTo>
                  <a:pt x="851" y="2434"/>
                </a:lnTo>
                <a:lnTo>
                  <a:pt x="837" y="2429"/>
                </a:lnTo>
                <a:lnTo>
                  <a:pt x="822" y="2420"/>
                </a:lnTo>
                <a:lnTo>
                  <a:pt x="813" y="2407"/>
                </a:lnTo>
                <a:lnTo>
                  <a:pt x="808" y="2390"/>
                </a:lnTo>
                <a:lnTo>
                  <a:pt x="811" y="2389"/>
                </a:lnTo>
                <a:lnTo>
                  <a:pt x="811" y="2387"/>
                </a:lnTo>
                <a:lnTo>
                  <a:pt x="813" y="2385"/>
                </a:lnTo>
                <a:lnTo>
                  <a:pt x="815" y="2383"/>
                </a:lnTo>
                <a:lnTo>
                  <a:pt x="780" y="2383"/>
                </a:lnTo>
                <a:lnTo>
                  <a:pt x="766" y="2378"/>
                </a:lnTo>
                <a:lnTo>
                  <a:pt x="740" y="2372"/>
                </a:lnTo>
                <a:lnTo>
                  <a:pt x="709" y="2369"/>
                </a:lnTo>
                <a:lnTo>
                  <a:pt x="675" y="2365"/>
                </a:lnTo>
                <a:lnTo>
                  <a:pt x="638" y="2363"/>
                </a:lnTo>
                <a:lnTo>
                  <a:pt x="606" y="2360"/>
                </a:lnTo>
                <a:lnTo>
                  <a:pt x="577" y="2358"/>
                </a:lnTo>
                <a:lnTo>
                  <a:pt x="557" y="2358"/>
                </a:lnTo>
                <a:lnTo>
                  <a:pt x="553" y="2352"/>
                </a:lnTo>
                <a:lnTo>
                  <a:pt x="551" y="2350"/>
                </a:lnTo>
                <a:lnTo>
                  <a:pt x="549" y="2347"/>
                </a:lnTo>
                <a:lnTo>
                  <a:pt x="548" y="2343"/>
                </a:lnTo>
                <a:lnTo>
                  <a:pt x="546" y="2338"/>
                </a:lnTo>
                <a:lnTo>
                  <a:pt x="546" y="2330"/>
                </a:lnTo>
                <a:lnTo>
                  <a:pt x="540" y="2318"/>
                </a:lnTo>
                <a:lnTo>
                  <a:pt x="540" y="2303"/>
                </a:lnTo>
                <a:lnTo>
                  <a:pt x="542" y="2287"/>
                </a:lnTo>
                <a:lnTo>
                  <a:pt x="542" y="2270"/>
                </a:lnTo>
                <a:lnTo>
                  <a:pt x="540" y="2254"/>
                </a:lnTo>
                <a:lnTo>
                  <a:pt x="535" y="2243"/>
                </a:lnTo>
                <a:lnTo>
                  <a:pt x="522" y="2227"/>
                </a:lnTo>
                <a:lnTo>
                  <a:pt x="508" y="2209"/>
                </a:lnTo>
                <a:lnTo>
                  <a:pt x="491" y="2189"/>
                </a:lnTo>
                <a:lnTo>
                  <a:pt x="475" y="2172"/>
                </a:lnTo>
                <a:lnTo>
                  <a:pt x="462" y="2160"/>
                </a:lnTo>
                <a:lnTo>
                  <a:pt x="451" y="2150"/>
                </a:lnTo>
                <a:lnTo>
                  <a:pt x="448" y="2150"/>
                </a:lnTo>
                <a:lnTo>
                  <a:pt x="440" y="2149"/>
                </a:lnTo>
                <a:lnTo>
                  <a:pt x="433" y="2149"/>
                </a:lnTo>
                <a:lnTo>
                  <a:pt x="424" y="2147"/>
                </a:lnTo>
                <a:lnTo>
                  <a:pt x="424" y="2130"/>
                </a:lnTo>
                <a:lnTo>
                  <a:pt x="422" y="2112"/>
                </a:lnTo>
                <a:lnTo>
                  <a:pt x="422" y="2092"/>
                </a:lnTo>
                <a:lnTo>
                  <a:pt x="420" y="2080"/>
                </a:lnTo>
                <a:lnTo>
                  <a:pt x="400" y="2074"/>
                </a:lnTo>
                <a:lnTo>
                  <a:pt x="378" y="2067"/>
                </a:lnTo>
                <a:lnTo>
                  <a:pt x="358" y="2058"/>
                </a:lnTo>
                <a:lnTo>
                  <a:pt x="344" y="2047"/>
                </a:lnTo>
                <a:lnTo>
                  <a:pt x="338" y="2038"/>
                </a:lnTo>
                <a:lnTo>
                  <a:pt x="335" y="2027"/>
                </a:lnTo>
                <a:lnTo>
                  <a:pt x="331" y="2018"/>
                </a:lnTo>
                <a:lnTo>
                  <a:pt x="326" y="2007"/>
                </a:lnTo>
                <a:lnTo>
                  <a:pt x="317" y="2000"/>
                </a:lnTo>
                <a:lnTo>
                  <a:pt x="297" y="1994"/>
                </a:lnTo>
                <a:lnTo>
                  <a:pt x="277" y="1989"/>
                </a:lnTo>
                <a:lnTo>
                  <a:pt x="257" y="1983"/>
                </a:lnTo>
                <a:lnTo>
                  <a:pt x="237" y="1976"/>
                </a:lnTo>
                <a:lnTo>
                  <a:pt x="220" y="1965"/>
                </a:lnTo>
                <a:lnTo>
                  <a:pt x="209" y="1950"/>
                </a:lnTo>
                <a:lnTo>
                  <a:pt x="204" y="1932"/>
                </a:lnTo>
                <a:lnTo>
                  <a:pt x="209" y="1923"/>
                </a:lnTo>
                <a:lnTo>
                  <a:pt x="215" y="1907"/>
                </a:lnTo>
                <a:lnTo>
                  <a:pt x="220" y="1889"/>
                </a:lnTo>
                <a:lnTo>
                  <a:pt x="224" y="1872"/>
                </a:lnTo>
                <a:lnTo>
                  <a:pt x="209" y="1865"/>
                </a:lnTo>
                <a:lnTo>
                  <a:pt x="204" y="1858"/>
                </a:lnTo>
                <a:lnTo>
                  <a:pt x="202" y="1852"/>
                </a:lnTo>
                <a:lnTo>
                  <a:pt x="202" y="1847"/>
                </a:lnTo>
                <a:lnTo>
                  <a:pt x="206" y="1841"/>
                </a:lnTo>
                <a:lnTo>
                  <a:pt x="206" y="1834"/>
                </a:lnTo>
                <a:lnTo>
                  <a:pt x="202" y="1825"/>
                </a:lnTo>
                <a:lnTo>
                  <a:pt x="193" y="1810"/>
                </a:lnTo>
                <a:lnTo>
                  <a:pt x="180" y="1796"/>
                </a:lnTo>
                <a:lnTo>
                  <a:pt x="171" y="1781"/>
                </a:lnTo>
                <a:lnTo>
                  <a:pt x="157" y="1760"/>
                </a:lnTo>
                <a:lnTo>
                  <a:pt x="140" y="1740"/>
                </a:lnTo>
                <a:lnTo>
                  <a:pt x="126" y="1718"/>
                </a:lnTo>
                <a:lnTo>
                  <a:pt x="118" y="1709"/>
                </a:lnTo>
                <a:lnTo>
                  <a:pt x="111" y="1700"/>
                </a:lnTo>
                <a:lnTo>
                  <a:pt x="106" y="1685"/>
                </a:lnTo>
                <a:lnTo>
                  <a:pt x="109" y="1676"/>
                </a:lnTo>
                <a:lnTo>
                  <a:pt x="109" y="1663"/>
                </a:lnTo>
                <a:lnTo>
                  <a:pt x="113" y="1650"/>
                </a:lnTo>
                <a:lnTo>
                  <a:pt x="117" y="1647"/>
                </a:lnTo>
                <a:lnTo>
                  <a:pt x="118" y="1645"/>
                </a:lnTo>
                <a:lnTo>
                  <a:pt x="124" y="1643"/>
                </a:lnTo>
                <a:lnTo>
                  <a:pt x="128" y="1641"/>
                </a:lnTo>
                <a:lnTo>
                  <a:pt x="131" y="1638"/>
                </a:lnTo>
                <a:lnTo>
                  <a:pt x="131" y="1638"/>
                </a:lnTo>
                <a:lnTo>
                  <a:pt x="133" y="1638"/>
                </a:lnTo>
                <a:lnTo>
                  <a:pt x="133" y="1641"/>
                </a:lnTo>
                <a:lnTo>
                  <a:pt x="133" y="1643"/>
                </a:lnTo>
                <a:lnTo>
                  <a:pt x="135" y="1641"/>
                </a:lnTo>
                <a:lnTo>
                  <a:pt x="135" y="1640"/>
                </a:lnTo>
                <a:lnTo>
                  <a:pt x="135" y="1638"/>
                </a:lnTo>
                <a:lnTo>
                  <a:pt x="135" y="1636"/>
                </a:lnTo>
                <a:lnTo>
                  <a:pt x="133" y="1634"/>
                </a:lnTo>
                <a:lnTo>
                  <a:pt x="133" y="1634"/>
                </a:lnTo>
                <a:lnTo>
                  <a:pt x="131" y="1638"/>
                </a:lnTo>
                <a:lnTo>
                  <a:pt x="113" y="1634"/>
                </a:lnTo>
                <a:lnTo>
                  <a:pt x="106" y="1623"/>
                </a:lnTo>
                <a:lnTo>
                  <a:pt x="98" y="1612"/>
                </a:lnTo>
                <a:lnTo>
                  <a:pt x="93" y="1601"/>
                </a:lnTo>
                <a:lnTo>
                  <a:pt x="88" y="1589"/>
                </a:lnTo>
                <a:lnTo>
                  <a:pt x="84" y="1570"/>
                </a:lnTo>
                <a:lnTo>
                  <a:pt x="91" y="1561"/>
                </a:lnTo>
                <a:lnTo>
                  <a:pt x="91" y="1556"/>
                </a:lnTo>
                <a:lnTo>
                  <a:pt x="88" y="1549"/>
                </a:lnTo>
                <a:lnTo>
                  <a:pt x="84" y="1541"/>
                </a:lnTo>
                <a:lnTo>
                  <a:pt x="84" y="1530"/>
                </a:lnTo>
                <a:lnTo>
                  <a:pt x="88" y="1523"/>
                </a:lnTo>
                <a:lnTo>
                  <a:pt x="93" y="1512"/>
                </a:lnTo>
                <a:lnTo>
                  <a:pt x="97" y="1500"/>
                </a:lnTo>
                <a:lnTo>
                  <a:pt x="80" y="1487"/>
                </a:lnTo>
                <a:lnTo>
                  <a:pt x="71" y="1467"/>
                </a:lnTo>
                <a:lnTo>
                  <a:pt x="66" y="1467"/>
                </a:lnTo>
                <a:lnTo>
                  <a:pt x="62" y="1469"/>
                </a:lnTo>
                <a:lnTo>
                  <a:pt x="60" y="1469"/>
                </a:lnTo>
                <a:lnTo>
                  <a:pt x="58" y="1469"/>
                </a:lnTo>
                <a:lnTo>
                  <a:pt x="57" y="1467"/>
                </a:lnTo>
                <a:lnTo>
                  <a:pt x="57" y="1463"/>
                </a:lnTo>
                <a:lnTo>
                  <a:pt x="57" y="1458"/>
                </a:lnTo>
                <a:lnTo>
                  <a:pt x="55" y="1450"/>
                </a:lnTo>
                <a:lnTo>
                  <a:pt x="60" y="1436"/>
                </a:lnTo>
                <a:lnTo>
                  <a:pt x="58" y="1416"/>
                </a:lnTo>
                <a:lnTo>
                  <a:pt x="51" y="1396"/>
                </a:lnTo>
                <a:lnTo>
                  <a:pt x="38" y="1376"/>
                </a:lnTo>
                <a:lnTo>
                  <a:pt x="28" y="1356"/>
                </a:lnTo>
                <a:lnTo>
                  <a:pt x="17" y="1340"/>
                </a:lnTo>
                <a:lnTo>
                  <a:pt x="11" y="1323"/>
                </a:lnTo>
                <a:lnTo>
                  <a:pt x="11" y="1316"/>
                </a:lnTo>
                <a:lnTo>
                  <a:pt x="11" y="1312"/>
                </a:lnTo>
                <a:lnTo>
                  <a:pt x="13" y="1309"/>
                </a:lnTo>
                <a:lnTo>
                  <a:pt x="13" y="1309"/>
                </a:lnTo>
                <a:lnTo>
                  <a:pt x="15" y="1307"/>
                </a:lnTo>
                <a:lnTo>
                  <a:pt x="17" y="1305"/>
                </a:lnTo>
                <a:lnTo>
                  <a:pt x="18" y="1303"/>
                </a:lnTo>
                <a:lnTo>
                  <a:pt x="13" y="1252"/>
                </a:lnTo>
                <a:lnTo>
                  <a:pt x="18" y="1245"/>
                </a:lnTo>
                <a:lnTo>
                  <a:pt x="26" y="1236"/>
                </a:lnTo>
                <a:lnTo>
                  <a:pt x="31" y="1225"/>
                </a:lnTo>
                <a:lnTo>
                  <a:pt x="33" y="1212"/>
                </a:lnTo>
                <a:lnTo>
                  <a:pt x="29" y="1194"/>
                </a:lnTo>
                <a:lnTo>
                  <a:pt x="24" y="1176"/>
                </a:lnTo>
                <a:lnTo>
                  <a:pt x="17" y="1160"/>
                </a:lnTo>
                <a:lnTo>
                  <a:pt x="9" y="1141"/>
                </a:lnTo>
                <a:lnTo>
                  <a:pt x="2" y="1120"/>
                </a:lnTo>
                <a:lnTo>
                  <a:pt x="0" y="1092"/>
                </a:lnTo>
                <a:lnTo>
                  <a:pt x="15" y="1076"/>
                </a:lnTo>
                <a:lnTo>
                  <a:pt x="33" y="1052"/>
                </a:lnTo>
                <a:lnTo>
                  <a:pt x="49" y="1027"/>
                </a:lnTo>
                <a:lnTo>
                  <a:pt x="62" y="1000"/>
                </a:lnTo>
                <a:lnTo>
                  <a:pt x="71" y="978"/>
                </a:lnTo>
                <a:lnTo>
                  <a:pt x="75" y="965"/>
                </a:lnTo>
                <a:lnTo>
                  <a:pt x="80" y="954"/>
                </a:lnTo>
                <a:lnTo>
                  <a:pt x="82" y="945"/>
                </a:lnTo>
                <a:lnTo>
                  <a:pt x="82" y="940"/>
                </a:lnTo>
                <a:lnTo>
                  <a:pt x="82" y="934"/>
                </a:lnTo>
                <a:lnTo>
                  <a:pt x="84" y="929"/>
                </a:lnTo>
                <a:lnTo>
                  <a:pt x="88" y="925"/>
                </a:lnTo>
                <a:lnTo>
                  <a:pt x="89" y="921"/>
                </a:lnTo>
                <a:lnTo>
                  <a:pt x="89" y="918"/>
                </a:lnTo>
                <a:lnTo>
                  <a:pt x="91" y="912"/>
                </a:lnTo>
                <a:lnTo>
                  <a:pt x="89" y="907"/>
                </a:lnTo>
                <a:lnTo>
                  <a:pt x="89" y="905"/>
                </a:lnTo>
                <a:lnTo>
                  <a:pt x="88" y="901"/>
                </a:lnTo>
                <a:lnTo>
                  <a:pt x="84" y="900"/>
                </a:lnTo>
                <a:lnTo>
                  <a:pt x="82" y="896"/>
                </a:lnTo>
                <a:lnTo>
                  <a:pt x="82" y="894"/>
                </a:lnTo>
                <a:lnTo>
                  <a:pt x="82" y="876"/>
                </a:lnTo>
                <a:lnTo>
                  <a:pt x="88" y="860"/>
                </a:lnTo>
                <a:lnTo>
                  <a:pt x="98" y="841"/>
                </a:lnTo>
                <a:lnTo>
                  <a:pt x="108" y="829"/>
                </a:lnTo>
                <a:lnTo>
                  <a:pt x="113" y="818"/>
                </a:lnTo>
                <a:lnTo>
                  <a:pt x="109" y="765"/>
                </a:lnTo>
                <a:lnTo>
                  <a:pt x="111" y="765"/>
                </a:lnTo>
                <a:lnTo>
                  <a:pt x="115" y="763"/>
                </a:lnTo>
                <a:lnTo>
                  <a:pt x="118" y="761"/>
                </a:lnTo>
                <a:lnTo>
                  <a:pt x="122" y="760"/>
                </a:lnTo>
                <a:lnTo>
                  <a:pt x="124" y="758"/>
                </a:lnTo>
                <a:lnTo>
                  <a:pt x="137" y="734"/>
                </a:lnTo>
                <a:lnTo>
                  <a:pt x="144" y="705"/>
                </a:lnTo>
                <a:lnTo>
                  <a:pt x="157" y="705"/>
                </a:lnTo>
                <a:lnTo>
                  <a:pt x="168" y="678"/>
                </a:lnTo>
                <a:lnTo>
                  <a:pt x="184" y="649"/>
                </a:lnTo>
                <a:lnTo>
                  <a:pt x="198" y="621"/>
                </a:lnTo>
                <a:lnTo>
                  <a:pt x="206" y="581"/>
                </a:lnTo>
                <a:lnTo>
                  <a:pt x="218" y="578"/>
                </a:lnTo>
                <a:lnTo>
                  <a:pt x="222" y="560"/>
                </a:lnTo>
                <a:lnTo>
                  <a:pt x="222" y="540"/>
                </a:lnTo>
                <a:lnTo>
                  <a:pt x="226" y="521"/>
                </a:lnTo>
                <a:lnTo>
                  <a:pt x="235" y="505"/>
                </a:lnTo>
                <a:lnTo>
                  <a:pt x="248" y="485"/>
                </a:lnTo>
                <a:lnTo>
                  <a:pt x="257" y="465"/>
                </a:lnTo>
                <a:lnTo>
                  <a:pt x="264" y="438"/>
                </a:lnTo>
                <a:lnTo>
                  <a:pt x="264" y="410"/>
                </a:lnTo>
                <a:lnTo>
                  <a:pt x="266" y="383"/>
                </a:lnTo>
                <a:lnTo>
                  <a:pt x="269" y="358"/>
                </a:lnTo>
                <a:lnTo>
                  <a:pt x="280" y="334"/>
                </a:lnTo>
                <a:lnTo>
                  <a:pt x="268" y="334"/>
                </a:lnTo>
                <a:lnTo>
                  <a:pt x="269" y="312"/>
                </a:lnTo>
                <a:lnTo>
                  <a:pt x="273" y="294"/>
                </a:lnTo>
                <a:lnTo>
                  <a:pt x="280" y="278"/>
                </a:lnTo>
                <a:lnTo>
                  <a:pt x="291" y="281"/>
                </a:lnTo>
                <a:lnTo>
                  <a:pt x="286" y="263"/>
                </a:lnTo>
                <a:lnTo>
                  <a:pt x="284" y="241"/>
                </a:lnTo>
                <a:lnTo>
                  <a:pt x="284" y="218"/>
                </a:lnTo>
                <a:lnTo>
                  <a:pt x="286" y="194"/>
                </a:lnTo>
                <a:lnTo>
                  <a:pt x="282" y="172"/>
                </a:lnTo>
                <a:lnTo>
                  <a:pt x="282" y="152"/>
                </a:lnTo>
                <a:lnTo>
                  <a:pt x="284" y="130"/>
                </a:lnTo>
                <a:lnTo>
                  <a:pt x="282" y="109"/>
                </a:lnTo>
                <a:lnTo>
                  <a:pt x="277" y="98"/>
                </a:lnTo>
                <a:lnTo>
                  <a:pt x="271" y="89"/>
                </a:lnTo>
                <a:lnTo>
                  <a:pt x="266" y="78"/>
                </a:lnTo>
                <a:lnTo>
                  <a:pt x="266" y="65"/>
                </a:lnTo>
                <a:lnTo>
                  <a:pt x="271" y="49"/>
                </a:lnTo>
                <a:lnTo>
                  <a:pt x="277" y="32"/>
                </a:lnTo>
                <a:lnTo>
                  <a:pt x="280" y="12"/>
                </a:lnTo>
                <a:lnTo>
                  <a:pt x="286" y="12"/>
                </a:lnTo>
                <a:lnTo>
                  <a:pt x="288" y="14"/>
                </a:lnTo>
                <a:lnTo>
                  <a:pt x="289" y="14"/>
                </a:lnTo>
                <a:lnTo>
                  <a:pt x="291" y="14"/>
                </a:lnTo>
                <a:lnTo>
                  <a:pt x="293" y="16"/>
                </a:lnTo>
                <a:lnTo>
                  <a:pt x="308" y="27"/>
                </a:lnTo>
                <a:lnTo>
                  <a:pt x="320" y="43"/>
                </a:lnTo>
                <a:lnTo>
                  <a:pt x="331" y="60"/>
                </a:lnTo>
                <a:lnTo>
                  <a:pt x="342" y="72"/>
                </a:lnTo>
                <a:lnTo>
                  <a:pt x="360" y="83"/>
                </a:lnTo>
                <a:lnTo>
                  <a:pt x="384" y="90"/>
                </a:lnTo>
                <a:lnTo>
                  <a:pt x="409" y="94"/>
                </a:lnTo>
                <a:lnTo>
                  <a:pt x="433" y="101"/>
                </a:lnTo>
                <a:lnTo>
                  <a:pt x="433" y="105"/>
                </a:lnTo>
                <a:lnTo>
                  <a:pt x="433" y="107"/>
                </a:lnTo>
                <a:lnTo>
                  <a:pt x="433" y="109"/>
                </a:lnTo>
                <a:lnTo>
                  <a:pt x="433" y="109"/>
                </a:lnTo>
                <a:lnTo>
                  <a:pt x="433" y="110"/>
                </a:lnTo>
                <a:lnTo>
                  <a:pt x="433" y="112"/>
                </a:lnTo>
                <a:lnTo>
                  <a:pt x="438" y="110"/>
                </a:lnTo>
                <a:lnTo>
                  <a:pt x="442" y="110"/>
                </a:lnTo>
                <a:lnTo>
                  <a:pt x="448" y="109"/>
                </a:lnTo>
                <a:lnTo>
                  <a:pt x="453" y="109"/>
                </a:lnTo>
                <a:lnTo>
                  <a:pt x="462" y="109"/>
                </a:lnTo>
                <a:lnTo>
                  <a:pt x="462" y="127"/>
                </a:lnTo>
                <a:lnTo>
                  <a:pt x="466" y="138"/>
                </a:lnTo>
                <a:lnTo>
                  <a:pt x="469" y="149"/>
                </a:lnTo>
                <a:lnTo>
                  <a:pt x="475" y="161"/>
                </a:lnTo>
                <a:lnTo>
                  <a:pt x="475" y="160"/>
                </a:lnTo>
                <a:lnTo>
                  <a:pt x="477" y="158"/>
                </a:lnTo>
                <a:lnTo>
                  <a:pt x="477" y="158"/>
                </a:lnTo>
                <a:lnTo>
                  <a:pt x="477" y="156"/>
                </a:lnTo>
                <a:lnTo>
                  <a:pt x="478" y="152"/>
                </a:lnTo>
                <a:lnTo>
                  <a:pt x="482" y="150"/>
                </a:lnTo>
                <a:lnTo>
                  <a:pt x="484" y="150"/>
                </a:lnTo>
                <a:lnTo>
                  <a:pt x="486" y="149"/>
                </a:lnTo>
                <a:lnTo>
                  <a:pt x="486" y="147"/>
                </a:lnTo>
                <a:lnTo>
                  <a:pt x="486" y="145"/>
                </a:lnTo>
                <a:lnTo>
                  <a:pt x="486" y="141"/>
                </a:lnTo>
                <a:lnTo>
                  <a:pt x="486" y="136"/>
                </a:lnTo>
                <a:lnTo>
                  <a:pt x="484" y="129"/>
                </a:lnTo>
                <a:lnTo>
                  <a:pt x="482" y="118"/>
                </a:lnTo>
                <a:lnTo>
                  <a:pt x="482" y="110"/>
                </a:lnTo>
                <a:lnTo>
                  <a:pt x="482" y="105"/>
                </a:lnTo>
                <a:lnTo>
                  <a:pt x="478" y="92"/>
                </a:lnTo>
                <a:lnTo>
                  <a:pt x="466" y="92"/>
                </a:lnTo>
                <a:lnTo>
                  <a:pt x="466" y="72"/>
                </a:lnTo>
                <a:lnTo>
                  <a:pt x="482" y="72"/>
                </a:lnTo>
                <a:lnTo>
                  <a:pt x="482" y="69"/>
                </a:lnTo>
                <a:lnTo>
                  <a:pt x="484" y="65"/>
                </a:lnTo>
                <a:lnTo>
                  <a:pt x="484" y="63"/>
                </a:lnTo>
                <a:lnTo>
                  <a:pt x="486" y="60"/>
                </a:lnTo>
                <a:lnTo>
                  <a:pt x="489" y="60"/>
                </a:lnTo>
                <a:lnTo>
                  <a:pt x="489" y="49"/>
                </a:lnTo>
                <a:lnTo>
                  <a:pt x="482" y="36"/>
                </a:lnTo>
                <a:lnTo>
                  <a:pt x="473" y="23"/>
                </a:lnTo>
                <a:lnTo>
                  <a:pt x="469" y="9"/>
                </a:lnTo>
                <a:lnTo>
                  <a:pt x="480" y="3"/>
                </a:lnTo>
                <a:lnTo>
                  <a:pt x="495" y="1"/>
                </a:lnTo>
                <a:lnTo>
                  <a:pt x="513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graphicFrame>
        <p:nvGraphicFramePr>
          <p:cNvPr id="25" name="Chart 4">
            <a:extLst>
              <a:ext uri="{FF2B5EF4-FFF2-40B4-BE49-F238E27FC236}">
                <a16:creationId xmlns:a16="http://schemas.microsoft.com/office/drawing/2014/main" id="{CFF955D5-4CC6-48E0-B5A3-DC51EB6522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98909"/>
              </p:ext>
            </p:extLst>
          </p:nvPr>
        </p:nvGraphicFramePr>
        <p:xfrm>
          <a:off x="7025802" y="2319893"/>
          <a:ext cx="1095622" cy="989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3" name="Chart 4">
            <a:extLst>
              <a:ext uri="{FF2B5EF4-FFF2-40B4-BE49-F238E27FC236}">
                <a16:creationId xmlns:a16="http://schemas.microsoft.com/office/drawing/2014/main" id="{F9A8D185-D4BA-407D-883E-AFDD13997B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6836111"/>
              </p:ext>
            </p:extLst>
          </p:nvPr>
        </p:nvGraphicFramePr>
        <p:xfrm>
          <a:off x="4024188" y="1275606"/>
          <a:ext cx="1095622" cy="989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Worldmap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64528" y="1203598"/>
            <a:ext cx="2539483" cy="957525"/>
            <a:chOff x="803640" y="3268668"/>
            <a:chExt cx="2059657" cy="957525"/>
          </a:xfrm>
        </p:grpSpPr>
        <p:sp>
          <p:nvSpPr>
            <p:cNvPr id="7" name="TextBox 6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03640" y="3268668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60%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64528" y="2359210"/>
            <a:ext cx="2539483" cy="950557"/>
            <a:chOff x="803640" y="3275636"/>
            <a:chExt cx="2059657" cy="950557"/>
          </a:xfrm>
        </p:grpSpPr>
        <p:sp>
          <p:nvSpPr>
            <p:cNvPr id="10" name="TextBox 9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03640" y="3275636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b="1" dirty="0">
                  <a:solidFill>
                    <a:schemeClr val="accent3"/>
                  </a:solidFill>
                  <a:cs typeface="Arial" pitchFamily="34" charset="0"/>
                </a:rPr>
                <a:t>70%</a:t>
              </a:r>
              <a:endParaRPr lang="ko-KR" altLang="en-US" sz="16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64528" y="3507854"/>
            <a:ext cx="2539483" cy="943588"/>
            <a:chOff x="803640" y="3282605"/>
            <a:chExt cx="2059657" cy="943588"/>
          </a:xfrm>
        </p:grpSpPr>
        <p:sp>
          <p:nvSpPr>
            <p:cNvPr id="13" name="TextBox 1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3640" y="3282605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50%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115280" y="1514792"/>
            <a:ext cx="96114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60%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93041" y="2583998"/>
            <a:ext cx="96114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55%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aphicFrame>
        <p:nvGraphicFramePr>
          <p:cNvPr id="24" name="Chart 4">
            <a:extLst>
              <a:ext uri="{FF2B5EF4-FFF2-40B4-BE49-F238E27FC236}">
                <a16:creationId xmlns:a16="http://schemas.microsoft.com/office/drawing/2014/main" id="{4A0B0812-B30F-4D2A-AEF7-005E7A00D26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3101743"/>
              </p:ext>
            </p:extLst>
          </p:nvPr>
        </p:nvGraphicFramePr>
        <p:xfrm>
          <a:off x="5585410" y="2955717"/>
          <a:ext cx="1095622" cy="989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652649" y="3219822"/>
            <a:ext cx="96114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3"/>
                </a:solidFill>
                <a:cs typeface="Arial" pitchFamily="34" charset="0"/>
              </a:rPr>
              <a:t>70%</a:t>
            </a:r>
            <a:endParaRPr lang="ko-KR" altLang="en-US" sz="2400" b="1" dirty="0">
              <a:solidFill>
                <a:schemeClr val="accent3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0971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ame 17"/>
          <p:cNvSpPr/>
          <p:nvPr/>
        </p:nvSpPr>
        <p:spPr>
          <a:xfrm rot="18900000">
            <a:off x="6343368" y="2430572"/>
            <a:ext cx="1793332" cy="1793332"/>
          </a:xfrm>
          <a:prstGeom prst="frame">
            <a:avLst>
              <a:gd name="adj1" fmla="val 483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9" name="Text Placeholder 1"/>
          <p:cNvSpPr txBox="1">
            <a:spLocks/>
          </p:cNvSpPr>
          <p:nvPr/>
        </p:nvSpPr>
        <p:spPr>
          <a:xfrm>
            <a:off x="467544" y="267494"/>
            <a:ext cx="3456384" cy="194446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Portfolio </a:t>
            </a:r>
          </a:p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Presentation</a:t>
            </a:r>
          </a:p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7544" y="2211958"/>
            <a:ext cx="26642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Get a modern PowerPoint  Presentation that is beautifully designed. 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BCA342A-725B-4907-BCC5-2C180A34B3BB}"/>
              </a:ext>
            </a:extLst>
          </p:cNvPr>
          <p:cNvSpPr>
            <a:spLocks noGrp="1"/>
          </p:cNvSpPr>
          <p:nvPr>
            <p:ph type="pic" idx="20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5E9D2E2D-36E6-460B-B2E6-9B3BF0EF6074}"/>
              </a:ext>
            </a:extLst>
          </p:cNvPr>
          <p:cNvSpPr>
            <a:spLocks noGrp="1"/>
          </p:cNvSpPr>
          <p:nvPr>
            <p:ph type="pic" idx="21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7A0078FF-2503-4F72-8E0A-DA161D8880CE}"/>
              </a:ext>
            </a:extLst>
          </p:cNvPr>
          <p:cNvSpPr>
            <a:spLocks noGrp="1"/>
          </p:cNvSpPr>
          <p:nvPr>
            <p:ph type="pic" idx="18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FC01822E-DC72-472E-BAF0-9CCBB8D77A9C}"/>
              </a:ext>
            </a:extLst>
          </p:cNvPr>
          <p:cNvSpPr>
            <a:spLocks noGrp="1"/>
          </p:cNvSpPr>
          <p:nvPr>
            <p:ph type="pic" idx="19"/>
          </p:nvPr>
        </p:nvSpPr>
        <p:spPr/>
      </p:sp>
    </p:spTree>
    <p:extLst>
      <p:ext uri="{BB962C8B-B14F-4D97-AF65-F5344CB8AC3E}">
        <p14:creationId xmlns:p14="http://schemas.microsoft.com/office/powerpoint/2010/main" val="31911379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1" name="Group 20480"/>
          <p:cNvGrpSpPr/>
          <p:nvPr/>
        </p:nvGrpSpPr>
        <p:grpSpPr>
          <a:xfrm>
            <a:off x="1360332" y="1541512"/>
            <a:ext cx="7025063" cy="1816297"/>
            <a:chOff x="1291353" y="1755670"/>
            <a:chExt cx="7025063" cy="1816297"/>
          </a:xfrm>
        </p:grpSpPr>
        <p:sp>
          <p:nvSpPr>
            <p:cNvPr id="22" name="Block Arc 21"/>
            <p:cNvSpPr/>
            <p:nvPr/>
          </p:nvSpPr>
          <p:spPr>
            <a:xfrm>
              <a:off x="6500119" y="1755670"/>
              <a:ext cx="1816297" cy="1816297"/>
            </a:xfrm>
            <a:prstGeom prst="blockArc">
              <a:avLst>
                <a:gd name="adj1" fmla="val 16127381"/>
                <a:gd name="adj2" fmla="val 5490194"/>
                <a:gd name="adj3" fmla="val 4041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0480" name="Rectangle 20479"/>
            <p:cNvSpPr/>
            <p:nvPr/>
          </p:nvSpPr>
          <p:spPr>
            <a:xfrm>
              <a:off x="1291353" y="1755670"/>
              <a:ext cx="6156000" cy="72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340248" y="3499967"/>
              <a:ext cx="5112000" cy="72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922197" y="1130448"/>
            <a:ext cx="914400" cy="914400"/>
            <a:chOff x="5364088" y="2787774"/>
            <a:chExt cx="914400" cy="914400"/>
          </a:xfrm>
        </p:grpSpPr>
        <p:sp>
          <p:nvSpPr>
            <p:cNvPr id="4" name="Oval 3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609680" y="1130448"/>
            <a:ext cx="914400" cy="914400"/>
            <a:chOff x="5364088" y="2787774"/>
            <a:chExt cx="914400" cy="914400"/>
          </a:xfrm>
        </p:grpSpPr>
        <p:sp>
          <p:nvSpPr>
            <p:cNvPr id="9" name="Oval 8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297163" y="1130448"/>
            <a:ext cx="914400" cy="914400"/>
            <a:chOff x="5364088" y="2787774"/>
            <a:chExt cx="914400" cy="914400"/>
          </a:xfrm>
        </p:grpSpPr>
        <p:sp>
          <p:nvSpPr>
            <p:cNvPr id="12" name="Oval 11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265939" y="2863724"/>
            <a:ext cx="914400" cy="914400"/>
            <a:chOff x="5364088" y="2787774"/>
            <a:chExt cx="914400" cy="914400"/>
          </a:xfrm>
        </p:grpSpPr>
        <p:sp>
          <p:nvSpPr>
            <p:cNvPr id="15" name="Oval 14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953422" y="2863724"/>
            <a:ext cx="914400" cy="914400"/>
            <a:chOff x="5364088" y="2787774"/>
            <a:chExt cx="914400" cy="914400"/>
          </a:xfrm>
        </p:grpSpPr>
        <p:sp>
          <p:nvSpPr>
            <p:cNvPr id="18" name="Oval 17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569737" y="1434246"/>
            <a:ext cx="306803" cy="306803"/>
            <a:chOff x="1547664" y="3147814"/>
            <a:chExt cx="720080" cy="720080"/>
          </a:xfrm>
        </p:grpSpPr>
        <p:sp>
          <p:nvSpPr>
            <p:cNvPr id="7" name="Oval 6"/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0" name="Chevron 19"/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257220" y="1434246"/>
            <a:ext cx="306803" cy="306803"/>
            <a:chOff x="1547664" y="3147814"/>
            <a:chExt cx="720080" cy="720080"/>
          </a:xfrm>
        </p:grpSpPr>
        <p:sp>
          <p:nvSpPr>
            <p:cNvPr id="24" name="Oval 23"/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 rot="10800000">
            <a:off x="3913479" y="3167523"/>
            <a:ext cx="306803" cy="306803"/>
            <a:chOff x="1547664" y="3147814"/>
            <a:chExt cx="720080" cy="720080"/>
          </a:xfrm>
        </p:grpSpPr>
        <p:sp>
          <p:nvSpPr>
            <p:cNvPr id="27" name="Oval 26"/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8" name="Chevron 27"/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 rot="5400000">
            <a:off x="8169371" y="2300884"/>
            <a:ext cx="306803" cy="306803"/>
            <a:chOff x="1547664" y="3147814"/>
            <a:chExt cx="720080" cy="720080"/>
          </a:xfrm>
        </p:grpSpPr>
        <p:sp>
          <p:nvSpPr>
            <p:cNvPr id="30" name="Oval 29"/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1" name="Chevron 30"/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sp>
        <p:nvSpPr>
          <p:cNvPr id="36" name="Block Arc 14"/>
          <p:cNvSpPr/>
          <p:nvPr/>
        </p:nvSpPr>
        <p:spPr>
          <a:xfrm rot="16200000">
            <a:off x="1212690" y="1420832"/>
            <a:ext cx="333413" cy="333630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602480" y="1450550"/>
            <a:ext cx="303765" cy="25392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8" name="Teardrop 6"/>
          <p:cNvSpPr/>
          <p:nvPr/>
        </p:nvSpPr>
        <p:spPr>
          <a:xfrm rot="8100000">
            <a:off x="3920239" y="1430872"/>
            <a:ext cx="293279" cy="293280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9" name="Rectangle 16"/>
          <p:cNvSpPr/>
          <p:nvPr/>
        </p:nvSpPr>
        <p:spPr>
          <a:xfrm rot="2700000">
            <a:off x="5298806" y="3109076"/>
            <a:ext cx="223629" cy="42546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Rounded Rectangle 27"/>
          <p:cNvSpPr/>
          <p:nvPr/>
        </p:nvSpPr>
        <p:spPr>
          <a:xfrm>
            <a:off x="2571070" y="3194540"/>
            <a:ext cx="329069" cy="25276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41" name="Group 40"/>
          <p:cNvGrpSpPr/>
          <p:nvPr/>
        </p:nvGrpSpPr>
        <p:grpSpPr>
          <a:xfrm>
            <a:off x="367418" y="2118466"/>
            <a:ext cx="2023958" cy="863358"/>
            <a:chOff x="803640" y="3362835"/>
            <a:chExt cx="2059657" cy="863358"/>
          </a:xfrm>
        </p:grpSpPr>
        <p:sp>
          <p:nvSpPr>
            <p:cNvPr id="42" name="TextBox 4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3054899" y="2118466"/>
            <a:ext cx="2023958" cy="863358"/>
            <a:chOff x="803640" y="3362835"/>
            <a:chExt cx="2059657" cy="863358"/>
          </a:xfrm>
        </p:grpSpPr>
        <p:sp>
          <p:nvSpPr>
            <p:cNvPr id="45" name="TextBox 44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742380" y="2118466"/>
            <a:ext cx="2023958" cy="863358"/>
            <a:chOff x="803640" y="3362835"/>
            <a:chExt cx="2059657" cy="863358"/>
          </a:xfrm>
        </p:grpSpPr>
        <p:sp>
          <p:nvSpPr>
            <p:cNvPr id="48" name="TextBox 47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1723626" y="3859437"/>
            <a:ext cx="2023958" cy="863358"/>
            <a:chOff x="803640" y="3362835"/>
            <a:chExt cx="2059657" cy="863358"/>
          </a:xfrm>
        </p:grpSpPr>
        <p:sp>
          <p:nvSpPr>
            <p:cNvPr id="51" name="TextBox 50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4411109" y="3859437"/>
            <a:ext cx="2023958" cy="863358"/>
            <a:chOff x="803640" y="3362835"/>
            <a:chExt cx="2059657" cy="863358"/>
          </a:xfrm>
        </p:grpSpPr>
        <p:sp>
          <p:nvSpPr>
            <p:cNvPr id="54" name="TextBox 53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444629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NetBook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715771" y="1347614"/>
            <a:ext cx="624015" cy="624015"/>
            <a:chOff x="5364088" y="2787774"/>
            <a:chExt cx="914400" cy="914400"/>
          </a:xfrm>
        </p:grpSpPr>
        <p:sp>
          <p:nvSpPr>
            <p:cNvPr id="7" name="Oval 6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9" name="Block Arc 14"/>
          <p:cNvSpPr/>
          <p:nvPr/>
        </p:nvSpPr>
        <p:spPr>
          <a:xfrm rot="16200000">
            <a:off x="4904623" y="1545780"/>
            <a:ext cx="227531" cy="227679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715771" y="2223739"/>
            <a:ext cx="624015" cy="624015"/>
            <a:chOff x="5364088" y="2787774"/>
            <a:chExt cx="914400" cy="914400"/>
          </a:xfrm>
        </p:grpSpPr>
        <p:sp>
          <p:nvSpPr>
            <p:cNvPr id="11" name="Oval 10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715771" y="3099863"/>
            <a:ext cx="624015" cy="624015"/>
            <a:chOff x="5364088" y="2787774"/>
            <a:chExt cx="914400" cy="914400"/>
          </a:xfrm>
        </p:grpSpPr>
        <p:sp>
          <p:nvSpPr>
            <p:cNvPr id="15" name="Oval 14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508104" y="1227942"/>
            <a:ext cx="3096344" cy="863358"/>
            <a:chOff x="803640" y="3362835"/>
            <a:chExt cx="2059657" cy="863358"/>
          </a:xfrm>
        </p:grpSpPr>
        <p:sp>
          <p:nvSpPr>
            <p:cNvPr id="19" name="TextBox 1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1" name="Rectangle 36"/>
          <p:cNvSpPr/>
          <p:nvPr/>
        </p:nvSpPr>
        <p:spPr>
          <a:xfrm>
            <a:off x="4907103" y="2423589"/>
            <a:ext cx="249318" cy="208411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Rounded Rectangle 27"/>
          <p:cNvSpPr/>
          <p:nvPr/>
        </p:nvSpPr>
        <p:spPr>
          <a:xfrm>
            <a:off x="4893947" y="3293437"/>
            <a:ext cx="270085" cy="207462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3" name="Group 22"/>
          <p:cNvGrpSpPr/>
          <p:nvPr/>
        </p:nvGrpSpPr>
        <p:grpSpPr>
          <a:xfrm>
            <a:off x="5508104" y="2096715"/>
            <a:ext cx="3096344" cy="863358"/>
            <a:chOff x="803640" y="3362835"/>
            <a:chExt cx="2059657" cy="863358"/>
          </a:xfrm>
        </p:grpSpPr>
        <p:sp>
          <p:nvSpPr>
            <p:cNvPr id="24" name="TextBox 23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508104" y="2965489"/>
            <a:ext cx="3096344" cy="863358"/>
            <a:chOff x="803640" y="3362835"/>
            <a:chExt cx="2059657" cy="863358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467544" y="4302460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</a:t>
            </a:r>
          </a:p>
        </p:txBody>
      </p:sp>
      <p:sp>
        <p:nvSpPr>
          <p:cNvPr id="13" name="그림 개체 틀 12">
            <a:extLst>
              <a:ext uri="{FF2B5EF4-FFF2-40B4-BE49-F238E27FC236}">
                <a16:creationId xmlns:a16="http://schemas.microsoft.com/office/drawing/2014/main" id="{C486191C-A4CF-4B46-B438-0E0C7CBA0FA7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32109705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Table Style</a:t>
            </a:r>
            <a:endParaRPr lang="ko-KR" alt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446182"/>
              </p:ext>
            </p:extLst>
          </p:nvPr>
        </p:nvGraphicFramePr>
        <p:xfrm>
          <a:off x="716140" y="1302382"/>
          <a:ext cx="1823864" cy="33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3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$150</a:t>
                      </a:r>
                      <a:endParaRPr lang="ko-KR" altLang="en-US" sz="3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Easy to change colors, photos and Text</a:t>
                      </a:r>
                    </a:p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92592"/>
              </p:ext>
            </p:extLst>
          </p:nvPr>
        </p:nvGraphicFramePr>
        <p:xfrm>
          <a:off x="2675400" y="1302382"/>
          <a:ext cx="1823864" cy="33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3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accent3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200" b="1" dirty="0">
                          <a:solidFill>
                            <a:schemeClr val="accent3"/>
                          </a:solidFill>
                          <a:latin typeface="+mn-lt"/>
                          <a:cs typeface="Arial" pitchFamily="34" charset="0"/>
                        </a:rPr>
                        <a:t>$180</a:t>
                      </a:r>
                      <a:endParaRPr lang="ko-KR" altLang="en-US" sz="3200" b="1" dirty="0">
                        <a:solidFill>
                          <a:schemeClr val="accent3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Easy to change colors, photos and Text</a:t>
                      </a:r>
                    </a:p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32002"/>
              </p:ext>
            </p:extLst>
          </p:nvPr>
        </p:nvGraphicFramePr>
        <p:xfrm>
          <a:off x="4634660" y="1302382"/>
          <a:ext cx="1823864" cy="33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3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$130</a:t>
                      </a:r>
                      <a:endParaRPr lang="ko-KR" altLang="en-US" sz="3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Easy to change colors, photos and Text</a:t>
                      </a:r>
                    </a:p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021181"/>
              </p:ext>
            </p:extLst>
          </p:nvPr>
        </p:nvGraphicFramePr>
        <p:xfrm>
          <a:off x="6593919" y="1302382"/>
          <a:ext cx="1823864" cy="33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3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$100</a:t>
                      </a:r>
                      <a:endParaRPr lang="ko-KR" altLang="en-US" sz="3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Easy to change colors, photos and Text</a:t>
                      </a:r>
                    </a:p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Insert the title of your subtitle Here</a:t>
            </a:r>
          </a:p>
        </p:txBody>
      </p:sp>
      <p:sp>
        <p:nvSpPr>
          <p:cNvPr id="12" name="Block Arc 14"/>
          <p:cNvSpPr/>
          <p:nvPr/>
        </p:nvSpPr>
        <p:spPr>
          <a:xfrm rot="16200000">
            <a:off x="1430869" y="1995574"/>
            <a:ext cx="333413" cy="333630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" name="Rectangle 36"/>
          <p:cNvSpPr/>
          <p:nvPr/>
        </p:nvSpPr>
        <p:spPr>
          <a:xfrm>
            <a:off x="5394710" y="2035427"/>
            <a:ext cx="303765" cy="25392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Rectangle 16"/>
          <p:cNvSpPr/>
          <p:nvPr/>
        </p:nvSpPr>
        <p:spPr>
          <a:xfrm rot="2700000">
            <a:off x="7394037" y="1949657"/>
            <a:ext cx="223629" cy="42546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Rounded Rectangle 27"/>
          <p:cNvSpPr/>
          <p:nvPr/>
        </p:nvSpPr>
        <p:spPr>
          <a:xfrm>
            <a:off x="3431006" y="2036005"/>
            <a:ext cx="329069" cy="25276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66643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360" name="Group 359"/>
          <p:cNvGrpSpPr/>
          <p:nvPr/>
        </p:nvGrpSpPr>
        <p:grpSpPr>
          <a:xfrm>
            <a:off x="955608" y="1931210"/>
            <a:ext cx="1800183" cy="1832423"/>
            <a:chOff x="963093" y="1142955"/>
            <a:chExt cx="1800183" cy="1832423"/>
          </a:xfrm>
        </p:grpSpPr>
        <p:grpSp>
          <p:nvGrpSpPr>
            <p:cNvPr id="15" name="Group 14"/>
            <p:cNvGrpSpPr/>
            <p:nvPr/>
          </p:nvGrpSpPr>
          <p:grpSpPr>
            <a:xfrm>
              <a:off x="963093" y="2831378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5" name="Oval 4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963093" y="2643779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9" name="Oval 38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963093" y="2456176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50" name="Oval 49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963093" y="2268573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61" name="Oval 60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>
              <a:off x="963093" y="2080970"/>
              <a:ext cx="1800183" cy="144000"/>
              <a:chOff x="2267745" y="2787775"/>
              <a:chExt cx="1800183" cy="144000"/>
            </a:xfrm>
          </p:grpSpPr>
          <p:sp>
            <p:nvSpPr>
              <p:cNvPr id="72" name="Oval 71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2" name="Group 81"/>
            <p:cNvGrpSpPr/>
            <p:nvPr/>
          </p:nvGrpSpPr>
          <p:grpSpPr>
            <a:xfrm>
              <a:off x="963093" y="1893367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83" name="Oval 82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Oval 85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Oval 89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3" name="Group 92"/>
            <p:cNvGrpSpPr/>
            <p:nvPr/>
          </p:nvGrpSpPr>
          <p:grpSpPr>
            <a:xfrm>
              <a:off x="963093" y="1705764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94" name="Oval 93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4" name="Group 103"/>
            <p:cNvGrpSpPr/>
            <p:nvPr/>
          </p:nvGrpSpPr>
          <p:grpSpPr>
            <a:xfrm>
              <a:off x="963093" y="1518161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105" name="Oval 104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3" name="Oval 112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5" name="Group 114"/>
            <p:cNvGrpSpPr/>
            <p:nvPr/>
          </p:nvGrpSpPr>
          <p:grpSpPr>
            <a:xfrm>
              <a:off x="963093" y="1330558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116" name="Oval 115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3" name="Oval 122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5" name="Oval 124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6" name="Group 125"/>
            <p:cNvGrpSpPr/>
            <p:nvPr/>
          </p:nvGrpSpPr>
          <p:grpSpPr>
            <a:xfrm>
              <a:off x="963093" y="1142955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127" name="Oval 126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59" name="Group 358"/>
          <p:cNvGrpSpPr/>
          <p:nvPr/>
        </p:nvGrpSpPr>
        <p:grpSpPr>
          <a:xfrm>
            <a:off x="3671863" y="1931210"/>
            <a:ext cx="1800183" cy="1832423"/>
            <a:chOff x="3923928" y="1226655"/>
            <a:chExt cx="1800183" cy="1832423"/>
          </a:xfrm>
        </p:grpSpPr>
        <p:grpSp>
          <p:nvGrpSpPr>
            <p:cNvPr id="138" name="Group 137"/>
            <p:cNvGrpSpPr/>
            <p:nvPr/>
          </p:nvGrpSpPr>
          <p:grpSpPr>
            <a:xfrm>
              <a:off x="3923928" y="2915078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39" name="Oval 138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1" name="Oval 140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2" name="Oval 141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3" name="Oval 142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4" name="Oval 143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5" name="Oval 144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8" name="Oval 147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9" name="Group 148"/>
            <p:cNvGrpSpPr/>
            <p:nvPr/>
          </p:nvGrpSpPr>
          <p:grpSpPr>
            <a:xfrm>
              <a:off x="3923928" y="2727479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50" name="Oval 149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1" name="Oval 150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2" name="Oval 151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4" name="Oval 153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60" name="Group 159"/>
            <p:cNvGrpSpPr/>
            <p:nvPr/>
          </p:nvGrpSpPr>
          <p:grpSpPr>
            <a:xfrm>
              <a:off x="3923928" y="2539876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61" name="Oval 160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2" name="Oval 161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3" name="Oval 162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4" name="Oval 163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Oval 166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8" name="Oval 167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9" name="Oval 168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0" name="Oval 169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71" name="Group 170"/>
            <p:cNvGrpSpPr/>
            <p:nvPr/>
          </p:nvGrpSpPr>
          <p:grpSpPr>
            <a:xfrm>
              <a:off x="3923928" y="2352273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72" name="Oval 171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3" name="Oval 172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4" name="Oval 173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5" name="Oval 174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6" name="Oval 175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7" name="Oval 176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8" name="Oval 177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9" name="Oval 178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0" name="Oval 179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1" name="Oval 180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82" name="Group 181"/>
            <p:cNvGrpSpPr/>
            <p:nvPr/>
          </p:nvGrpSpPr>
          <p:grpSpPr>
            <a:xfrm>
              <a:off x="3923928" y="2164670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83" name="Oval 182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4" name="Oval 183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5" name="Oval 184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6" name="Oval 185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7" name="Oval 186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8" name="Oval 187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9" name="Oval 188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0" name="Oval 189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1" name="Oval 190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2" name="Oval 191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93" name="Group 192"/>
            <p:cNvGrpSpPr/>
            <p:nvPr/>
          </p:nvGrpSpPr>
          <p:grpSpPr>
            <a:xfrm>
              <a:off x="3923928" y="1977067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94" name="Oval 193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5" name="Oval 194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6" name="Oval 195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7" name="Oval 196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8" name="Oval 197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9" name="Oval 198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0" name="Oval 199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1" name="Oval 200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2" name="Oval 201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3" name="Oval 202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04" name="Group 203"/>
            <p:cNvGrpSpPr/>
            <p:nvPr/>
          </p:nvGrpSpPr>
          <p:grpSpPr>
            <a:xfrm>
              <a:off x="3923928" y="1789464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205" name="Oval 204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6" name="Oval 205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7" name="Oval 206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0" name="Oval 209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1" name="Oval 210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2" name="Oval 211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4" name="Oval 213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15" name="Group 214"/>
            <p:cNvGrpSpPr/>
            <p:nvPr/>
          </p:nvGrpSpPr>
          <p:grpSpPr>
            <a:xfrm>
              <a:off x="3923928" y="1601861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216" name="Oval 215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7" name="Oval 216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8" name="Oval 217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9" name="Oval 218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0" name="Oval 219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1" name="Oval 220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2" name="Oval 221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3" name="Oval 222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4" name="Oval 223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5" name="Oval 224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6" name="Group 225"/>
            <p:cNvGrpSpPr/>
            <p:nvPr/>
          </p:nvGrpSpPr>
          <p:grpSpPr>
            <a:xfrm>
              <a:off x="3923928" y="1414258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227" name="Oval 226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8" name="Oval 227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9" name="Oval 228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0" name="Oval 229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1" name="Oval 230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2" name="Oval 231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3" name="Oval 232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4" name="Oval 233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5" name="Oval 234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6" name="Oval 235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37" name="Group 236"/>
            <p:cNvGrpSpPr/>
            <p:nvPr/>
          </p:nvGrpSpPr>
          <p:grpSpPr>
            <a:xfrm>
              <a:off x="3923928" y="1226655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238" name="Oval 237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9" name="Oval 238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0" name="Oval 239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1" name="Oval 240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2" name="Oval 241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3" name="Oval 242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4" name="Oval 243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5" name="Oval 244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6" name="Oval 245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7" name="Oval 246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58" name="Group 357"/>
          <p:cNvGrpSpPr/>
          <p:nvPr/>
        </p:nvGrpSpPr>
        <p:grpSpPr>
          <a:xfrm>
            <a:off x="6388119" y="1931210"/>
            <a:ext cx="1800183" cy="1832423"/>
            <a:chOff x="6588224" y="1286955"/>
            <a:chExt cx="1800183" cy="1832423"/>
          </a:xfrm>
        </p:grpSpPr>
        <p:grpSp>
          <p:nvGrpSpPr>
            <p:cNvPr id="248" name="Group 247"/>
            <p:cNvGrpSpPr/>
            <p:nvPr/>
          </p:nvGrpSpPr>
          <p:grpSpPr>
            <a:xfrm>
              <a:off x="6588224" y="2975378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249" name="Oval 248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0" name="Oval 249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1" name="Oval 250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2" name="Oval 251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3" name="Oval 252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4" name="Oval 253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5" name="Oval 254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6" name="Oval 255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7" name="Oval 256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8" name="Oval 257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59" name="Group 258"/>
            <p:cNvGrpSpPr/>
            <p:nvPr/>
          </p:nvGrpSpPr>
          <p:grpSpPr>
            <a:xfrm>
              <a:off x="6588224" y="2787779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260" name="Oval 259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1" name="Oval 260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2" name="Oval 261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3" name="Oval 262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4" name="Oval 263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5" name="Oval 264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6" name="Oval 265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7" name="Oval 266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8" name="Oval 267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9" name="Oval 268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70" name="Group 269"/>
            <p:cNvGrpSpPr/>
            <p:nvPr/>
          </p:nvGrpSpPr>
          <p:grpSpPr>
            <a:xfrm>
              <a:off x="6588224" y="2600176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271" name="Oval 270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2" name="Oval 271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3" name="Oval 272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4" name="Oval 273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5" name="Oval 274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6" name="Oval 275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7" name="Oval 276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8" name="Oval 277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9" name="Oval 278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0" name="Oval 279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81" name="Group 280"/>
            <p:cNvGrpSpPr/>
            <p:nvPr/>
          </p:nvGrpSpPr>
          <p:grpSpPr>
            <a:xfrm>
              <a:off x="6588224" y="2412573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282" name="Oval 281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3" name="Oval 282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4" name="Oval 283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5" name="Oval 284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6" name="Oval 285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7" name="Oval 286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8" name="Oval 287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9" name="Oval 288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0" name="Oval 289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1" name="Oval 290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92" name="Group 291"/>
            <p:cNvGrpSpPr/>
            <p:nvPr/>
          </p:nvGrpSpPr>
          <p:grpSpPr>
            <a:xfrm>
              <a:off x="6588224" y="2224970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293" name="Oval 292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4" name="Oval 293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5" name="Oval 294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6" name="Oval 295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7" name="Oval 296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8" name="Oval 297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9" name="Oval 298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0" name="Oval 299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1" name="Oval 300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2" name="Oval 301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03" name="Group 302"/>
            <p:cNvGrpSpPr/>
            <p:nvPr/>
          </p:nvGrpSpPr>
          <p:grpSpPr>
            <a:xfrm>
              <a:off x="6588224" y="2037367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04" name="Oval 303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5" name="Oval 304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6" name="Oval 305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7" name="Oval 306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8" name="Oval 307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9" name="Oval 308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0" name="Oval 309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1" name="Oval 310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2" name="Oval 311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3" name="Oval 312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14" name="Group 313"/>
            <p:cNvGrpSpPr/>
            <p:nvPr/>
          </p:nvGrpSpPr>
          <p:grpSpPr>
            <a:xfrm>
              <a:off x="6588224" y="1849764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15" name="Oval 314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6" name="Oval 315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7" name="Oval 316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8" name="Oval 317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9" name="Oval 318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0" name="Oval 319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1" name="Oval 320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2" name="Oval 321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3" name="Oval 322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4" name="Oval 323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25" name="Group 324"/>
            <p:cNvGrpSpPr/>
            <p:nvPr/>
          </p:nvGrpSpPr>
          <p:grpSpPr>
            <a:xfrm>
              <a:off x="6588224" y="1662161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326" name="Oval 325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7" name="Oval 326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8" name="Oval 327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9" name="Oval 328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0" name="Oval 329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1" name="Oval 330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2" name="Oval 331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3" name="Oval 332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4" name="Oval 333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5" name="Oval 334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36" name="Group 335"/>
            <p:cNvGrpSpPr/>
            <p:nvPr/>
          </p:nvGrpSpPr>
          <p:grpSpPr>
            <a:xfrm>
              <a:off x="6588224" y="1474558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337" name="Oval 336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8" name="Oval 337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9" name="Oval 338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0" name="Oval 339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1" name="Oval 340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2" name="Oval 341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3" name="Oval 342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4" name="Oval 343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5" name="Oval 344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6" name="Oval 345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47" name="Group 346"/>
            <p:cNvGrpSpPr/>
            <p:nvPr/>
          </p:nvGrpSpPr>
          <p:grpSpPr>
            <a:xfrm>
              <a:off x="6588224" y="1286955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348" name="Oval 347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9" name="Oval 348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0" name="Oval 349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1" name="Oval 350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2" name="Oval 351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3" name="Oval 352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4" name="Oval 353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5" name="Oval 354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6" name="Oval 355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7" name="Oval 356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61" name="Oval 360"/>
          <p:cNvSpPr/>
          <p:nvPr/>
        </p:nvSpPr>
        <p:spPr>
          <a:xfrm>
            <a:off x="1514396" y="1171345"/>
            <a:ext cx="682607" cy="682607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62" name="Oval 361"/>
          <p:cNvSpPr/>
          <p:nvPr/>
        </p:nvSpPr>
        <p:spPr>
          <a:xfrm>
            <a:off x="4230652" y="1171345"/>
            <a:ext cx="682607" cy="682607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63" name="Oval 362"/>
          <p:cNvSpPr/>
          <p:nvPr/>
        </p:nvSpPr>
        <p:spPr>
          <a:xfrm>
            <a:off x="6946907" y="1171345"/>
            <a:ext cx="682607" cy="682607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64" name="TextBox 363"/>
          <p:cNvSpPr txBox="1"/>
          <p:nvPr/>
        </p:nvSpPr>
        <p:spPr>
          <a:xfrm>
            <a:off x="1531143" y="1327981"/>
            <a:ext cx="66459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1"/>
                </a:solidFill>
                <a:cs typeface="Arial" pitchFamily="34" charset="0"/>
              </a:rPr>
              <a:t>46%</a:t>
            </a:r>
            <a:endParaRPr lang="ko-KR" altLang="en-US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65" name="TextBox 364"/>
          <p:cNvSpPr txBox="1"/>
          <p:nvPr/>
        </p:nvSpPr>
        <p:spPr>
          <a:xfrm>
            <a:off x="4241931" y="1320116"/>
            <a:ext cx="66459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1"/>
                </a:solidFill>
                <a:cs typeface="Arial" pitchFamily="34" charset="0"/>
              </a:rPr>
              <a:t>63%</a:t>
            </a:r>
            <a:endParaRPr lang="ko-KR" altLang="en-US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66" name="TextBox 365"/>
          <p:cNvSpPr txBox="1"/>
          <p:nvPr/>
        </p:nvSpPr>
        <p:spPr>
          <a:xfrm>
            <a:off x="6952719" y="1312251"/>
            <a:ext cx="66459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1"/>
                </a:solidFill>
                <a:cs typeface="Arial" pitchFamily="34" charset="0"/>
              </a:rPr>
              <a:t>78%</a:t>
            </a:r>
            <a:endParaRPr lang="ko-KR" altLang="en-US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367" name="Group 366"/>
          <p:cNvGrpSpPr/>
          <p:nvPr/>
        </p:nvGrpSpPr>
        <p:grpSpPr>
          <a:xfrm>
            <a:off x="949435" y="3835641"/>
            <a:ext cx="1806356" cy="863358"/>
            <a:chOff x="803640" y="3362835"/>
            <a:chExt cx="2059657" cy="863358"/>
          </a:xfrm>
        </p:grpSpPr>
        <p:sp>
          <p:nvSpPr>
            <p:cNvPr id="368" name="TextBox 367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69" name="TextBox 36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70" name="Group 369"/>
          <p:cNvGrpSpPr/>
          <p:nvPr/>
        </p:nvGrpSpPr>
        <p:grpSpPr>
          <a:xfrm>
            <a:off x="3671049" y="3835641"/>
            <a:ext cx="1806356" cy="863358"/>
            <a:chOff x="803640" y="3362835"/>
            <a:chExt cx="2059657" cy="863358"/>
          </a:xfrm>
        </p:grpSpPr>
        <p:sp>
          <p:nvSpPr>
            <p:cNvPr id="371" name="TextBox 370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2" name="TextBox 371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73" name="Group 372"/>
          <p:cNvGrpSpPr/>
          <p:nvPr/>
        </p:nvGrpSpPr>
        <p:grpSpPr>
          <a:xfrm>
            <a:off x="6392663" y="3835641"/>
            <a:ext cx="1806356" cy="863358"/>
            <a:chOff x="803640" y="3362835"/>
            <a:chExt cx="2059657" cy="863358"/>
          </a:xfrm>
        </p:grpSpPr>
        <p:sp>
          <p:nvSpPr>
            <p:cNvPr id="374" name="TextBox 373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5" name="TextBox 37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99025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71438" y="1539294"/>
            <a:ext cx="624015" cy="624015"/>
            <a:chOff x="5364088" y="2787774"/>
            <a:chExt cx="914400" cy="914400"/>
          </a:xfrm>
        </p:grpSpPr>
        <p:sp>
          <p:nvSpPr>
            <p:cNvPr id="9" name="Oval 8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1" name="Block Arc 14"/>
          <p:cNvSpPr/>
          <p:nvPr/>
        </p:nvSpPr>
        <p:spPr>
          <a:xfrm rot="16200000">
            <a:off x="568241" y="1737460"/>
            <a:ext cx="227531" cy="227679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71438" y="2405589"/>
            <a:ext cx="624015" cy="624015"/>
            <a:chOff x="5364088" y="2787774"/>
            <a:chExt cx="914400" cy="914400"/>
          </a:xfrm>
        </p:grpSpPr>
        <p:sp>
          <p:nvSpPr>
            <p:cNvPr id="13" name="Oval 12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71438" y="3271884"/>
            <a:ext cx="624015" cy="624015"/>
            <a:chOff x="5364088" y="2787774"/>
            <a:chExt cx="914400" cy="914400"/>
          </a:xfrm>
        </p:grpSpPr>
        <p:sp>
          <p:nvSpPr>
            <p:cNvPr id="16" name="Oval 15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147853" y="1419622"/>
            <a:ext cx="2016224" cy="863358"/>
            <a:chOff x="803640" y="3362835"/>
            <a:chExt cx="2059657" cy="863358"/>
          </a:xfrm>
        </p:grpSpPr>
        <p:sp>
          <p:nvSpPr>
            <p:cNvPr id="19" name="TextBox 1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1" name="Rectangle 36"/>
          <p:cNvSpPr/>
          <p:nvPr/>
        </p:nvSpPr>
        <p:spPr>
          <a:xfrm>
            <a:off x="562770" y="2615269"/>
            <a:ext cx="249318" cy="208411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Rounded Rectangle 27"/>
          <p:cNvSpPr/>
          <p:nvPr/>
        </p:nvSpPr>
        <p:spPr>
          <a:xfrm>
            <a:off x="549614" y="3485117"/>
            <a:ext cx="270085" cy="207462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3" name="Group 22"/>
          <p:cNvGrpSpPr/>
          <p:nvPr/>
        </p:nvGrpSpPr>
        <p:grpSpPr>
          <a:xfrm>
            <a:off x="1147853" y="2281016"/>
            <a:ext cx="2016224" cy="863358"/>
            <a:chOff x="803640" y="3362835"/>
            <a:chExt cx="2059657" cy="863358"/>
          </a:xfrm>
        </p:grpSpPr>
        <p:sp>
          <p:nvSpPr>
            <p:cNvPr id="24" name="TextBox 23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147853" y="3142410"/>
            <a:ext cx="2016224" cy="863358"/>
            <a:chOff x="803640" y="3362835"/>
            <a:chExt cx="2059657" cy="863358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55520" y="4138179"/>
            <a:ext cx="624015" cy="624015"/>
            <a:chOff x="5364088" y="2787774"/>
            <a:chExt cx="914400" cy="914400"/>
          </a:xfrm>
        </p:grpSpPr>
        <p:sp>
          <p:nvSpPr>
            <p:cNvPr id="30" name="Oval 29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147853" y="4003805"/>
            <a:ext cx="2016224" cy="863358"/>
            <a:chOff x="803640" y="3362835"/>
            <a:chExt cx="2059657" cy="863358"/>
          </a:xfrm>
        </p:grpSpPr>
        <p:sp>
          <p:nvSpPr>
            <p:cNvPr id="33" name="TextBox 3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5" name="Rectangle 16"/>
          <p:cNvSpPr/>
          <p:nvPr/>
        </p:nvSpPr>
        <p:spPr>
          <a:xfrm rot="2700000">
            <a:off x="578077" y="4278306"/>
            <a:ext cx="178897" cy="340360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Text Placeholder 1"/>
          <p:cNvSpPr txBox="1">
            <a:spLocks/>
          </p:cNvSpPr>
          <p:nvPr/>
        </p:nvSpPr>
        <p:spPr>
          <a:xfrm>
            <a:off x="395536" y="147331"/>
            <a:ext cx="2952328" cy="12002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Portfolio </a:t>
            </a:r>
          </a:p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Presentation</a:t>
            </a:r>
          </a:p>
        </p:txBody>
      </p:sp>
      <p:sp>
        <p:nvSpPr>
          <p:cNvPr id="43" name="Frame 42"/>
          <p:cNvSpPr/>
          <p:nvPr/>
        </p:nvSpPr>
        <p:spPr>
          <a:xfrm rot="18900000">
            <a:off x="6357213" y="1495074"/>
            <a:ext cx="1164819" cy="1164819"/>
          </a:xfrm>
          <a:prstGeom prst="frame">
            <a:avLst>
              <a:gd name="adj1" fmla="val 773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F45A51F-D51E-4990-B1E6-41EA580827E1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D2C4CCD0-F317-4CE8-85E2-542A9897BDD2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3714BDFE-E853-4E4E-8E76-2A4BB65032C9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38" name="그림 개체 틀 37">
            <a:extLst>
              <a:ext uri="{FF2B5EF4-FFF2-40B4-BE49-F238E27FC236}">
                <a16:creationId xmlns:a16="http://schemas.microsoft.com/office/drawing/2014/main" id="{A9279663-8533-40CD-B2A7-73949CEAC06D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38369615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 rot="13851310">
            <a:off x="3096313" y="2396418"/>
            <a:ext cx="1772081" cy="360040"/>
            <a:chOff x="3779912" y="1815666"/>
            <a:chExt cx="1772081" cy="360040"/>
          </a:xfrm>
        </p:grpSpPr>
        <p:sp>
          <p:nvSpPr>
            <p:cNvPr id="17" name="Pentagon 16"/>
            <p:cNvSpPr/>
            <p:nvPr/>
          </p:nvSpPr>
          <p:spPr>
            <a:xfrm flipV="1">
              <a:off x="3779912" y="1815666"/>
              <a:ext cx="907986" cy="360040"/>
            </a:xfrm>
            <a:prstGeom prst="homePlat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8" name="Chevron 17"/>
            <p:cNvSpPr/>
            <p:nvPr/>
          </p:nvSpPr>
          <p:spPr>
            <a:xfrm>
              <a:off x="4560654" y="1815666"/>
              <a:ext cx="991339" cy="360040"/>
            </a:xfrm>
            <a:prstGeom prst="chevr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 rot="7384107">
            <a:off x="4229771" y="2340262"/>
            <a:ext cx="1772081" cy="360040"/>
            <a:chOff x="3779912" y="1815666"/>
            <a:chExt cx="1772081" cy="360040"/>
          </a:xfrm>
        </p:grpSpPr>
        <p:sp>
          <p:nvSpPr>
            <p:cNvPr id="14" name="Pentagon 13"/>
            <p:cNvSpPr/>
            <p:nvPr/>
          </p:nvSpPr>
          <p:spPr>
            <a:xfrm flipV="1">
              <a:off x="3779912" y="1815666"/>
              <a:ext cx="907986" cy="360040"/>
            </a:xfrm>
            <a:prstGeom prst="homePlat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5" name="Chevron 14"/>
            <p:cNvSpPr/>
            <p:nvPr/>
          </p:nvSpPr>
          <p:spPr>
            <a:xfrm>
              <a:off x="4560654" y="1815666"/>
              <a:ext cx="991339" cy="360040"/>
            </a:xfrm>
            <a:prstGeom prst="chevr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663042" y="1571524"/>
            <a:ext cx="1772081" cy="360040"/>
            <a:chOff x="3779912" y="1815666"/>
            <a:chExt cx="1772081" cy="360040"/>
          </a:xfrm>
        </p:grpSpPr>
        <p:sp>
          <p:nvSpPr>
            <p:cNvPr id="9" name="Pentagon 8"/>
            <p:cNvSpPr/>
            <p:nvPr/>
          </p:nvSpPr>
          <p:spPr>
            <a:xfrm flipV="1">
              <a:off x="3779912" y="1815666"/>
              <a:ext cx="907986" cy="360040"/>
            </a:xfrm>
            <a:prstGeom prst="homePlat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Chevron 9"/>
            <p:cNvSpPr/>
            <p:nvPr/>
          </p:nvSpPr>
          <p:spPr>
            <a:xfrm>
              <a:off x="4560654" y="1815666"/>
              <a:ext cx="991339" cy="360040"/>
            </a:xfrm>
            <a:prstGeom prst="chevr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/>
        </p:nvSpPr>
        <p:spPr>
          <a:xfrm>
            <a:off x="2987824" y="1319496"/>
            <a:ext cx="864096" cy="864096"/>
          </a:xfrm>
          <a:prstGeom prst="ellipse">
            <a:avLst/>
          </a:prstGeom>
          <a:solidFill>
            <a:schemeClr val="accent1"/>
          </a:solidFill>
          <a:ln w="889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135255" y="2975680"/>
            <a:ext cx="864096" cy="864096"/>
          </a:xfrm>
          <a:prstGeom prst="ellipse">
            <a:avLst/>
          </a:prstGeom>
          <a:solidFill>
            <a:schemeClr val="accent1"/>
          </a:solidFill>
          <a:ln w="889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282686" y="1319496"/>
            <a:ext cx="864096" cy="864096"/>
          </a:xfrm>
          <a:prstGeom prst="ellipse">
            <a:avLst/>
          </a:prstGeom>
          <a:solidFill>
            <a:schemeClr val="accent1"/>
          </a:solidFill>
          <a:ln w="889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9" name="Block Arc 14"/>
          <p:cNvSpPr/>
          <p:nvPr/>
        </p:nvSpPr>
        <p:spPr>
          <a:xfrm rot="16200000">
            <a:off x="3253166" y="1584729"/>
            <a:ext cx="333413" cy="333630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0" name="Rectangle 16"/>
          <p:cNvSpPr/>
          <p:nvPr/>
        </p:nvSpPr>
        <p:spPr>
          <a:xfrm rot="2700000">
            <a:off x="4460187" y="3194995"/>
            <a:ext cx="223629" cy="42546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Rounded Rectangle 27"/>
          <p:cNvSpPr/>
          <p:nvPr/>
        </p:nvSpPr>
        <p:spPr>
          <a:xfrm>
            <a:off x="5550199" y="1625159"/>
            <a:ext cx="329069" cy="25276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2" name="Group 21"/>
          <p:cNvGrpSpPr/>
          <p:nvPr/>
        </p:nvGrpSpPr>
        <p:grpSpPr>
          <a:xfrm>
            <a:off x="3271159" y="3940640"/>
            <a:ext cx="2592288" cy="863358"/>
            <a:chOff x="803640" y="3362835"/>
            <a:chExt cx="2059657" cy="863358"/>
          </a:xfrm>
        </p:grpSpPr>
        <p:sp>
          <p:nvSpPr>
            <p:cNvPr id="23" name="TextBox 2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300192" y="1320234"/>
            <a:ext cx="2592288" cy="863358"/>
            <a:chOff x="803640" y="3362835"/>
            <a:chExt cx="2059657" cy="863358"/>
          </a:xfrm>
        </p:grpSpPr>
        <p:sp>
          <p:nvSpPr>
            <p:cNvPr id="26" name="TextBox 2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77403" y="1320234"/>
            <a:ext cx="2592288" cy="863358"/>
            <a:chOff x="803640" y="3362835"/>
            <a:chExt cx="2059657" cy="863358"/>
          </a:xfrm>
        </p:grpSpPr>
        <p:sp>
          <p:nvSpPr>
            <p:cNvPr id="29" name="TextBox 2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77141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"/>
          <p:cNvSpPr txBox="1">
            <a:spLocks/>
          </p:cNvSpPr>
          <p:nvPr/>
        </p:nvSpPr>
        <p:spPr>
          <a:xfrm>
            <a:off x="395536" y="699294"/>
            <a:ext cx="2952328" cy="19444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Portfolio </a:t>
            </a:r>
          </a:p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Presentation</a:t>
            </a:r>
          </a:p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436096" y="283517"/>
            <a:ext cx="3168352" cy="863358"/>
            <a:chOff x="803640" y="3362835"/>
            <a:chExt cx="2059657" cy="863358"/>
          </a:xfrm>
        </p:grpSpPr>
        <p:sp>
          <p:nvSpPr>
            <p:cNvPr id="16" name="TextBox 1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324172" y="4011910"/>
            <a:ext cx="3168352" cy="863358"/>
            <a:chOff x="803640" y="3362835"/>
            <a:chExt cx="2059657" cy="863358"/>
          </a:xfrm>
        </p:grpSpPr>
        <p:sp>
          <p:nvSpPr>
            <p:cNvPr id="19" name="TextBox 1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676100" y="1786118"/>
            <a:ext cx="1332148" cy="1602022"/>
            <a:chOff x="803640" y="3362835"/>
            <a:chExt cx="2059657" cy="1602022"/>
          </a:xfrm>
        </p:grpSpPr>
        <p:sp>
          <p:nvSpPr>
            <p:cNvPr id="22" name="TextBox 21"/>
            <p:cNvSpPr txBox="1"/>
            <p:nvPr/>
          </p:nvSpPr>
          <p:spPr>
            <a:xfrm>
              <a:off x="803640" y="3579862"/>
              <a:ext cx="205965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95536" y="2804324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5536" y="3795886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Frame 25"/>
          <p:cNvSpPr/>
          <p:nvPr/>
        </p:nvSpPr>
        <p:spPr>
          <a:xfrm>
            <a:off x="5244150" y="1513554"/>
            <a:ext cx="2376264" cy="2115632"/>
          </a:xfrm>
          <a:prstGeom prst="frame">
            <a:avLst>
              <a:gd name="adj1" fmla="val 138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7" name="Frame 26"/>
          <p:cNvSpPr/>
          <p:nvPr/>
        </p:nvSpPr>
        <p:spPr>
          <a:xfrm>
            <a:off x="3800094" y="90723"/>
            <a:ext cx="1255940" cy="1258555"/>
          </a:xfrm>
          <a:prstGeom prst="frame">
            <a:avLst>
              <a:gd name="adj1" fmla="val 265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8" name="Frame 27"/>
          <p:cNvSpPr/>
          <p:nvPr/>
        </p:nvSpPr>
        <p:spPr>
          <a:xfrm>
            <a:off x="7796030" y="3794223"/>
            <a:ext cx="1255940" cy="1258555"/>
          </a:xfrm>
          <a:prstGeom prst="frame">
            <a:avLst>
              <a:gd name="adj1" fmla="val 265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22E13F3E-59B9-40F2-BBC8-18BBD0D6EFA0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01DE4598-FB05-4709-9F46-3AF139A74878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F3043DC1-A89C-43E6-9A79-885C7FBD3107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1814632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Section Break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012342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905179845"/>
              </p:ext>
            </p:extLst>
          </p:nvPr>
        </p:nvGraphicFramePr>
        <p:xfrm>
          <a:off x="2820111" y="1224747"/>
          <a:ext cx="3552089" cy="3323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285504" y="2258604"/>
            <a:ext cx="799269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45%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68183" y="3554748"/>
            <a:ext cx="799269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30%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88994" y="1834251"/>
            <a:ext cx="799269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25%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744203" y="2034306"/>
            <a:ext cx="1703904" cy="1703904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Block Arc 14"/>
          <p:cNvSpPr/>
          <p:nvPr/>
        </p:nvSpPr>
        <p:spPr>
          <a:xfrm rot="16200000">
            <a:off x="4229268" y="2555156"/>
            <a:ext cx="661771" cy="662202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6228184" y="1434095"/>
            <a:ext cx="2376264" cy="2608807"/>
            <a:chOff x="803640" y="3362835"/>
            <a:chExt cx="2059657" cy="2608807"/>
          </a:xfrm>
        </p:grpSpPr>
        <p:sp>
          <p:nvSpPr>
            <p:cNvPr id="13" name="TextBox 12"/>
            <p:cNvSpPr txBox="1"/>
            <p:nvPr/>
          </p:nvSpPr>
          <p:spPr>
            <a:xfrm>
              <a:off x="803640" y="3663318"/>
              <a:ext cx="2059657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 Easy to change colors, photos and Text.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39552" y="1434095"/>
            <a:ext cx="2376264" cy="1500812"/>
            <a:chOff x="803640" y="3362835"/>
            <a:chExt cx="2059657" cy="1500812"/>
          </a:xfrm>
        </p:grpSpPr>
        <p:sp>
          <p:nvSpPr>
            <p:cNvPr id="19" name="TextBox 18"/>
            <p:cNvSpPr txBox="1"/>
            <p:nvPr/>
          </p:nvSpPr>
          <p:spPr>
            <a:xfrm>
              <a:off x="803640" y="3663318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39552" y="2971182"/>
            <a:ext cx="2376264" cy="1500812"/>
            <a:chOff x="803640" y="3362835"/>
            <a:chExt cx="2059657" cy="1500812"/>
          </a:xfrm>
        </p:grpSpPr>
        <p:sp>
          <p:nvSpPr>
            <p:cNvPr id="22" name="TextBox 21"/>
            <p:cNvSpPr txBox="1"/>
            <p:nvPr/>
          </p:nvSpPr>
          <p:spPr>
            <a:xfrm>
              <a:off x="803640" y="3663318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45251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Columns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508231" y="1082094"/>
            <a:ext cx="5024209" cy="3042920"/>
            <a:chOff x="3687661" y="1203598"/>
            <a:chExt cx="2252491" cy="3042920"/>
          </a:xfrm>
        </p:grpSpPr>
        <p:sp>
          <p:nvSpPr>
            <p:cNvPr id="5" name="TextBox 4"/>
            <p:cNvSpPr txBox="1"/>
            <p:nvPr/>
          </p:nvSpPr>
          <p:spPr>
            <a:xfrm>
              <a:off x="3687661" y="1568862"/>
              <a:ext cx="2252491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You can simply impress your audience and add a unique zing and appeal to your Presentations. Easy to change colors, photos and Text. You can simply impress your audience and add a unique zing and appeal to your Presentations.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87661" y="1203598"/>
              <a:ext cx="22524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18309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Columns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508231" y="1082094"/>
            <a:ext cx="2252491" cy="3042920"/>
            <a:chOff x="3687661" y="1203598"/>
            <a:chExt cx="2252491" cy="3042920"/>
          </a:xfrm>
        </p:grpSpPr>
        <p:sp>
          <p:nvSpPr>
            <p:cNvPr id="6" name="TextBox 5"/>
            <p:cNvSpPr txBox="1"/>
            <p:nvPr/>
          </p:nvSpPr>
          <p:spPr>
            <a:xfrm>
              <a:off x="3687661" y="1568862"/>
              <a:ext cx="2252491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You can simply impress your audience and add a unique zing and appeal to your Presentations.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87661" y="1203598"/>
              <a:ext cx="22524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120762" y="1082094"/>
            <a:ext cx="2252491" cy="3042920"/>
            <a:chOff x="3687661" y="1203598"/>
            <a:chExt cx="2252491" cy="3042920"/>
          </a:xfrm>
        </p:grpSpPr>
        <p:sp>
          <p:nvSpPr>
            <p:cNvPr id="12" name="TextBox 11"/>
            <p:cNvSpPr txBox="1"/>
            <p:nvPr/>
          </p:nvSpPr>
          <p:spPr>
            <a:xfrm>
              <a:off x="3687661" y="1568862"/>
              <a:ext cx="2252491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You can simply impress your audience and add a unique zing and appeal to your Presentations.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687661" y="1203598"/>
              <a:ext cx="22524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528081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614559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86A135F-A529-42B2-91FE-4ED8B241786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Shapes</a:t>
            </a: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71752301-D92E-4D79-BF2B-4305B126D797}"/>
              </a:ext>
            </a:extLst>
          </p:cNvPr>
          <p:cNvGrpSpPr/>
          <p:nvPr/>
        </p:nvGrpSpPr>
        <p:grpSpPr>
          <a:xfrm>
            <a:off x="241998" y="2652204"/>
            <a:ext cx="3495415" cy="2238106"/>
            <a:chOff x="2401342" y="248706"/>
            <a:chExt cx="5620059" cy="3598510"/>
          </a:xfrm>
          <a:solidFill>
            <a:schemeClr val="accent1"/>
          </a:solidFill>
        </p:grpSpPr>
        <p:sp>
          <p:nvSpPr>
            <p:cNvPr id="6" name="Oval 11">
              <a:extLst>
                <a:ext uri="{FF2B5EF4-FFF2-40B4-BE49-F238E27FC236}">
                  <a16:creationId xmlns:a16="http://schemas.microsoft.com/office/drawing/2014/main" id="{E3ED16A4-1376-4238-9F5E-F0B1FFDB562F}"/>
                </a:ext>
              </a:extLst>
            </p:cNvPr>
            <p:cNvSpPr/>
            <p:nvPr userDrawn="1"/>
          </p:nvSpPr>
          <p:spPr>
            <a:xfrm>
              <a:off x="4283968" y="941198"/>
              <a:ext cx="956850" cy="9568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Oval 11">
              <a:extLst>
                <a:ext uri="{FF2B5EF4-FFF2-40B4-BE49-F238E27FC236}">
                  <a16:creationId xmlns:a16="http://schemas.microsoft.com/office/drawing/2014/main" id="{65098AB4-3535-4F1E-89FE-167B43C54770}"/>
                </a:ext>
              </a:extLst>
            </p:cNvPr>
            <p:cNvSpPr/>
            <p:nvPr userDrawn="1"/>
          </p:nvSpPr>
          <p:spPr>
            <a:xfrm>
              <a:off x="4080672" y="1386488"/>
              <a:ext cx="491180" cy="49118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Oval 11">
              <a:extLst>
                <a:ext uri="{FF2B5EF4-FFF2-40B4-BE49-F238E27FC236}">
                  <a16:creationId xmlns:a16="http://schemas.microsoft.com/office/drawing/2014/main" id="{825C163D-A1BF-41C8-B303-595E350C1FDA}"/>
                </a:ext>
              </a:extLst>
            </p:cNvPr>
            <p:cNvSpPr/>
            <p:nvPr userDrawn="1"/>
          </p:nvSpPr>
          <p:spPr>
            <a:xfrm>
              <a:off x="3485352" y="1717923"/>
              <a:ext cx="1190640" cy="11906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Oval 11">
              <a:extLst>
                <a:ext uri="{FF2B5EF4-FFF2-40B4-BE49-F238E27FC236}">
                  <a16:creationId xmlns:a16="http://schemas.microsoft.com/office/drawing/2014/main" id="{8DC744F5-F671-4926-8885-018D87EFF748}"/>
                </a:ext>
              </a:extLst>
            </p:cNvPr>
            <p:cNvSpPr/>
            <p:nvPr userDrawn="1"/>
          </p:nvSpPr>
          <p:spPr>
            <a:xfrm>
              <a:off x="2886827" y="1894030"/>
              <a:ext cx="1190640" cy="11906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Oval 11">
              <a:extLst>
                <a:ext uri="{FF2B5EF4-FFF2-40B4-BE49-F238E27FC236}">
                  <a16:creationId xmlns:a16="http://schemas.microsoft.com/office/drawing/2014/main" id="{645BFE60-66EB-4AB1-99BB-AC1028C9DAB2}"/>
                </a:ext>
              </a:extLst>
            </p:cNvPr>
            <p:cNvSpPr/>
            <p:nvPr userDrawn="1"/>
          </p:nvSpPr>
          <p:spPr>
            <a:xfrm>
              <a:off x="2401342" y="2516235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Oval 11">
              <a:extLst>
                <a:ext uri="{FF2B5EF4-FFF2-40B4-BE49-F238E27FC236}">
                  <a16:creationId xmlns:a16="http://schemas.microsoft.com/office/drawing/2014/main" id="{9752675A-9CE1-4787-BDA7-2F13CE27E255}"/>
                </a:ext>
              </a:extLst>
            </p:cNvPr>
            <p:cNvSpPr/>
            <p:nvPr userDrawn="1"/>
          </p:nvSpPr>
          <p:spPr>
            <a:xfrm>
              <a:off x="3017096" y="2797485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0AA3E2F-FFD7-41C8-937B-1BB1FD6D48AA}"/>
                </a:ext>
              </a:extLst>
            </p:cNvPr>
            <p:cNvSpPr/>
            <p:nvPr userDrawn="1"/>
          </p:nvSpPr>
          <p:spPr>
            <a:xfrm>
              <a:off x="3562974" y="2003019"/>
              <a:ext cx="1844197" cy="184419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Oval 11">
              <a:extLst>
                <a:ext uri="{FF2B5EF4-FFF2-40B4-BE49-F238E27FC236}">
                  <a16:creationId xmlns:a16="http://schemas.microsoft.com/office/drawing/2014/main" id="{E2FB70C2-4275-44C2-BEBB-19D2A59B2B29}"/>
                </a:ext>
              </a:extLst>
            </p:cNvPr>
            <p:cNvSpPr/>
            <p:nvPr userDrawn="1"/>
          </p:nvSpPr>
          <p:spPr>
            <a:xfrm>
              <a:off x="4999309" y="3011131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Oval 11">
              <a:extLst>
                <a:ext uri="{FF2B5EF4-FFF2-40B4-BE49-F238E27FC236}">
                  <a16:creationId xmlns:a16="http://schemas.microsoft.com/office/drawing/2014/main" id="{BBB44E7F-6D1B-47B6-9E98-3ED138935D38}"/>
                </a:ext>
              </a:extLst>
            </p:cNvPr>
            <p:cNvSpPr/>
            <p:nvPr userDrawn="1"/>
          </p:nvSpPr>
          <p:spPr>
            <a:xfrm>
              <a:off x="5653222" y="2981733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Oval 11">
              <a:extLst>
                <a:ext uri="{FF2B5EF4-FFF2-40B4-BE49-F238E27FC236}">
                  <a16:creationId xmlns:a16="http://schemas.microsoft.com/office/drawing/2014/main" id="{6C2339E1-B72E-4353-8A5C-175C317F45CF}"/>
                </a:ext>
              </a:extLst>
            </p:cNvPr>
            <p:cNvSpPr/>
            <p:nvPr userDrawn="1"/>
          </p:nvSpPr>
          <p:spPr>
            <a:xfrm>
              <a:off x="6035666" y="2445747"/>
              <a:ext cx="1363186" cy="136318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Oval 11">
              <a:extLst>
                <a:ext uri="{FF2B5EF4-FFF2-40B4-BE49-F238E27FC236}">
                  <a16:creationId xmlns:a16="http://schemas.microsoft.com/office/drawing/2014/main" id="{658111E6-1D20-456F-800A-B2F95B3FF91B}"/>
                </a:ext>
              </a:extLst>
            </p:cNvPr>
            <p:cNvSpPr/>
            <p:nvPr userDrawn="1"/>
          </p:nvSpPr>
          <p:spPr>
            <a:xfrm>
              <a:off x="7037784" y="2729409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Oval 11">
              <a:extLst>
                <a:ext uri="{FF2B5EF4-FFF2-40B4-BE49-F238E27FC236}">
                  <a16:creationId xmlns:a16="http://schemas.microsoft.com/office/drawing/2014/main" id="{0678419F-6DC9-4A44-A8DE-1A75E6FE4310}"/>
                </a:ext>
              </a:extLst>
            </p:cNvPr>
            <p:cNvSpPr/>
            <p:nvPr userDrawn="1"/>
          </p:nvSpPr>
          <p:spPr>
            <a:xfrm>
              <a:off x="6658215" y="1725625"/>
              <a:ext cx="1363186" cy="136318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Oval 11">
              <a:extLst>
                <a:ext uri="{FF2B5EF4-FFF2-40B4-BE49-F238E27FC236}">
                  <a16:creationId xmlns:a16="http://schemas.microsoft.com/office/drawing/2014/main" id="{47EA14DE-3051-4A53-AFAB-78F38092F6BF}"/>
                </a:ext>
              </a:extLst>
            </p:cNvPr>
            <p:cNvSpPr/>
            <p:nvPr userDrawn="1"/>
          </p:nvSpPr>
          <p:spPr>
            <a:xfrm>
              <a:off x="4702059" y="880592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Oval 11">
              <a:extLst>
                <a:ext uri="{FF2B5EF4-FFF2-40B4-BE49-F238E27FC236}">
                  <a16:creationId xmlns:a16="http://schemas.microsoft.com/office/drawing/2014/main" id="{E8861E65-EAD0-466F-B6C6-5253411D3A55}"/>
                </a:ext>
              </a:extLst>
            </p:cNvPr>
            <p:cNvSpPr/>
            <p:nvPr userDrawn="1"/>
          </p:nvSpPr>
          <p:spPr>
            <a:xfrm>
              <a:off x="5200227" y="1153449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Oval 11">
              <a:extLst>
                <a:ext uri="{FF2B5EF4-FFF2-40B4-BE49-F238E27FC236}">
                  <a16:creationId xmlns:a16="http://schemas.microsoft.com/office/drawing/2014/main" id="{F0A73230-26FA-4986-B498-5344E4819AB0}"/>
                </a:ext>
              </a:extLst>
            </p:cNvPr>
            <p:cNvSpPr/>
            <p:nvPr userDrawn="1"/>
          </p:nvSpPr>
          <p:spPr>
            <a:xfrm>
              <a:off x="5945245" y="1484448"/>
              <a:ext cx="701108" cy="7011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Oval 11">
              <a:extLst>
                <a:ext uri="{FF2B5EF4-FFF2-40B4-BE49-F238E27FC236}">
                  <a16:creationId xmlns:a16="http://schemas.microsoft.com/office/drawing/2014/main" id="{6F66F626-346C-49CA-B56E-D85565363C03}"/>
                </a:ext>
              </a:extLst>
            </p:cNvPr>
            <p:cNvSpPr/>
            <p:nvPr userDrawn="1"/>
          </p:nvSpPr>
          <p:spPr>
            <a:xfrm>
              <a:off x="6121822" y="1792219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Oval 11">
              <a:extLst>
                <a:ext uri="{FF2B5EF4-FFF2-40B4-BE49-F238E27FC236}">
                  <a16:creationId xmlns:a16="http://schemas.microsoft.com/office/drawing/2014/main" id="{9483083D-2EA9-47BD-B7D3-431AFD4D109C}"/>
                </a:ext>
              </a:extLst>
            </p:cNvPr>
            <p:cNvSpPr/>
            <p:nvPr userDrawn="1"/>
          </p:nvSpPr>
          <p:spPr>
            <a:xfrm>
              <a:off x="4251327" y="1369850"/>
              <a:ext cx="2136016" cy="21360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사다리꼴 22">
              <a:extLst>
                <a:ext uri="{FF2B5EF4-FFF2-40B4-BE49-F238E27FC236}">
                  <a16:creationId xmlns:a16="http://schemas.microsoft.com/office/drawing/2014/main" id="{370D5F0B-6713-44A3-87F1-5C4347632CD8}"/>
                </a:ext>
              </a:extLst>
            </p:cNvPr>
            <p:cNvSpPr/>
            <p:nvPr userDrawn="1"/>
          </p:nvSpPr>
          <p:spPr>
            <a:xfrm>
              <a:off x="4765704" y="248706"/>
              <a:ext cx="608632" cy="1216152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4" name="그룹 23">
            <a:extLst>
              <a:ext uri="{FF2B5EF4-FFF2-40B4-BE49-F238E27FC236}">
                <a16:creationId xmlns:a16="http://schemas.microsoft.com/office/drawing/2014/main" id="{44838416-64E2-4B8A-B0BE-38B6123CE7AB}"/>
              </a:ext>
            </a:extLst>
          </p:cNvPr>
          <p:cNvGrpSpPr/>
          <p:nvPr/>
        </p:nvGrpSpPr>
        <p:grpSpPr>
          <a:xfrm>
            <a:off x="1529781" y="1437580"/>
            <a:ext cx="783538" cy="1506193"/>
            <a:chOff x="5304862" y="-789923"/>
            <a:chExt cx="645890" cy="1241591"/>
          </a:xfrm>
        </p:grpSpPr>
        <p:grpSp>
          <p:nvGrpSpPr>
            <p:cNvPr id="25" name="그룹 24">
              <a:extLst>
                <a:ext uri="{FF2B5EF4-FFF2-40B4-BE49-F238E27FC236}">
                  <a16:creationId xmlns:a16="http://schemas.microsoft.com/office/drawing/2014/main" id="{E7EF55E3-CB9F-48ED-87C1-08F32340C6BA}"/>
                </a:ext>
              </a:extLst>
            </p:cNvPr>
            <p:cNvGrpSpPr/>
            <p:nvPr userDrawn="1"/>
          </p:nvGrpSpPr>
          <p:grpSpPr>
            <a:xfrm>
              <a:off x="5377232" y="-789923"/>
              <a:ext cx="495969" cy="1052585"/>
              <a:chOff x="5868144" y="-857099"/>
              <a:chExt cx="495969" cy="1052585"/>
            </a:xfrm>
          </p:grpSpPr>
          <p:sp>
            <p:nvSpPr>
              <p:cNvPr id="30" name="이등변 삼각형 49">
                <a:extLst>
                  <a:ext uri="{FF2B5EF4-FFF2-40B4-BE49-F238E27FC236}">
                    <a16:creationId xmlns:a16="http://schemas.microsoft.com/office/drawing/2014/main" id="{28216990-4F60-4C97-A358-84C93070C22A}"/>
                  </a:ext>
                </a:extLst>
              </p:cNvPr>
              <p:cNvSpPr/>
              <p:nvPr userDrawn="1"/>
            </p:nvSpPr>
            <p:spPr>
              <a:xfrm>
                <a:off x="5868144" y="-853769"/>
                <a:ext cx="495969" cy="1049255"/>
              </a:xfrm>
              <a:custGeom>
                <a:avLst/>
                <a:gdLst>
                  <a:gd name="connsiteX0" fmla="*/ 0 w 311344"/>
                  <a:gd name="connsiteY0" fmla="*/ 1049255 h 1049255"/>
                  <a:gd name="connsiteX1" fmla="*/ 155672 w 311344"/>
                  <a:gd name="connsiteY1" fmla="*/ 0 h 1049255"/>
                  <a:gd name="connsiteX2" fmla="*/ 311344 w 311344"/>
                  <a:gd name="connsiteY2" fmla="*/ 1049255 h 1049255"/>
                  <a:gd name="connsiteX3" fmla="*/ 0 w 311344"/>
                  <a:gd name="connsiteY3" fmla="*/ 1049255 h 1049255"/>
                  <a:gd name="connsiteX0" fmla="*/ 45684 w 357028"/>
                  <a:gd name="connsiteY0" fmla="*/ 1049255 h 1049255"/>
                  <a:gd name="connsiteX1" fmla="*/ 201356 w 357028"/>
                  <a:gd name="connsiteY1" fmla="*/ 0 h 1049255"/>
                  <a:gd name="connsiteX2" fmla="*/ 357028 w 357028"/>
                  <a:gd name="connsiteY2" fmla="*/ 1049255 h 1049255"/>
                  <a:gd name="connsiteX3" fmla="*/ 45684 w 357028"/>
                  <a:gd name="connsiteY3" fmla="*/ 1049255 h 1049255"/>
                  <a:gd name="connsiteX0" fmla="*/ 45684 w 416158"/>
                  <a:gd name="connsiteY0" fmla="*/ 1049255 h 1049255"/>
                  <a:gd name="connsiteX1" fmla="*/ 201356 w 416158"/>
                  <a:gd name="connsiteY1" fmla="*/ 0 h 1049255"/>
                  <a:gd name="connsiteX2" fmla="*/ 357028 w 416158"/>
                  <a:gd name="connsiteY2" fmla="*/ 1049255 h 1049255"/>
                  <a:gd name="connsiteX3" fmla="*/ 45684 w 416158"/>
                  <a:gd name="connsiteY3" fmla="*/ 1049255 h 1049255"/>
                  <a:gd name="connsiteX0" fmla="*/ 87161 w 457635"/>
                  <a:gd name="connsiteY0" fmla="*/ 1049255 h 1049255"/>
                  <a:gd name="connsiteX1" fmla="*/ 242833 w 457635"/>
                  <a:gd name="connsiteY1" fmla="*/ 0 h 1049255"/>
                  <a:gd name="connsiteX2" fmla="*/ 398505 w 457635"/>
                  <a:gd name="connsiteY2" fmla="*/ 1049255 h 1049255"/>
                  <a:gd name="connsiteX3" fmla="*/ 87161 w 457635"/>
                  <a:gd name="connsiteY3" fmla="*/ 1049255 h 1049255"/>
                  <a:gd name="connsiteX0" fmla="*/ 87161 w 500627"/>
                  <a:gd name="connsiteY0" fmla="*/ 1049255 h 1049255"/>
                  <a:gd name="connsiteX1" fmla="*/ 242833 w 500627"/>
                  <a:gd name="connsiteY1" fmla="*/ 0 h 1049255"/>
                  <a:gd name="connsiteX2" fmla="*/ 398505 w 500627"/>
                  <a:gd name="connsiteY2" fmla="*/ 1049255 h 1049255"/>
                  <a:gd name="connsiteX3" fmla="*/ 87161 w 500627"/>
                  <a:gd name="connsiteY3" fmla="*/ 1049255 h 1049255"/>
                  <a:gd name="connsiteX0" fmla="*/ 91187 w 504653"/>
                  <a:gd name="connsiteY0" fmla="*/ 1049255 h 1049255"/>
                  <a:gd name="connsiteX1" fmla="*/ 246859 w 504653"/>
                  <a:gd name="connsiteY1" fmla="*/ 0 h 1049255"/>
                  <a:gd name="connsiteX2" fmla="*/ 402531 w 504653"/>
                  <a:gd name="connsiteY2" fmla="*/ 1049255 h 1049255"/>
                  <a:gd name="connsiteX3" fmla="*/ 91187 w 504653"/>
                  <a:gd name="connsiteY3" fmla="*/ 1049255 h 1049255"/>
                  <a:gd name="connsiteX0" fmla="*/ 91187 w 500775"/>
                  <a:gd name="connsiteY0" fmla="*/ 1049255 h 1049255"/>
                  <a:gd name="connsiteX1" fmla="*/ 246859 w 500775"/>
                  <a:gd name="connsiteY1" fmla="*/ 0 h 1049255"/>
                  <a:gd name="connsiteX2" fmla="*/ 402531 w 500775"/>
                  <a:gd name="connsiteY2" fmla="*/ 1049255 h 1049255"/>
                  <a:gd name="connsiteX3" fmla="*/ 91187 w 500775"/>
                  <a:gd name="connsiteY3" fmla="*/ 1049255 h 1049255"/>
                  <a:gd name="connsiteX0" fmla="*/ 91187 w 484758"/>
                  <a:gd name="connsiteY0" fmla="*/ 1049255 h 1049255"/>
                  <a:gd name="connsiteX1" fmla="*/ 246859 w 484758"/>
                  <a:gd name="connsiteY1" fmla="*/ 0 h 1049255"/>
                  <a:gd name="connsiteX2" fmla="*/ 402531 w 484758"/>
                  <a:gd name="connsiteY2" fmla="*/ 1049255 h 1049255"/>
                  <a:gd name="connsiteX3" fmla="*/ 91187 w 484758"/>
                  <a:gd name="connsiteY3" fmla="*/ 1049255 h 1049255"/>
                  <a:gd name="connsiteX0" fmla="*/ 91187 w 488692"/>
                  <a:gd name="connsiteY0" fmla="*/ 1049255 h 1049255"/>
                  <a:gd name="connsiteX1" fmla="*/ 246859 w 488692"/>
                  <a:gd name="connsiteY1" fmla="*/ 0 h 1049255"/>
                  <a:gd name="connsiteX2" fmla="*/ 402531 w 488692"/>
                  <a:gd name="connsiteY2" fmla="*/ 1049255 h 1049255"/>
                  <a:gd name="connsiteX3" fmla="*/ 91187 w 488692"/>
                  <a:gd name="connsiteY3" fmla="*/ 1049255 h 1049255"/>
                  <a:gd name="connsiteX0" fmla="*/ 91187 w 492707"/>
                  <a:gd name="connsiteY0" fmla="*/ 1049255 h 1049255"/>
                  <a:gd name="connsiteX1" fmla="*/ 246859 w 492707"/>
                  <a:gd name="connsiteY1" fmla="*/ 0 h 1049255"/>
                  <a:gd name="connsiteX2" fmla="*/ 402531 w 492707"/>
                  <a:gd name="connsiteY2" fmla="*/ 1049255 h 1049255"/>
                  <a:gd name="connsiteX3" fmla="*/ 91187 w 492707"/>
                  <a:gd name="connsiteY3" fmla="*/ 1049255 h 1049255"/>
                  <a:gd name="connsiteX0" fmla="*/ 95257 w 496777"/>
                  <a:gd name="connsiteY0" fmla="*/ 1049255 h 1049255"/>
                  <a:gd name="connsiteX1" fmla="*/ 250929 w 496777"/>
                  <a:gd name="connsiteY1" fmla="*/ 0 h 1049255"/>
                  <a:gd name="connsiteX2" fmla="*/ 406601 w 496777"/>
                  <a:gd name="connsiteY2" fmla="*/ 1049255 h 1049255"/>
                  <a:gd name="connsiteX3" fmla="*/ 95257 w 496777"/>
                  <a:gd name="connsiteY3" fmla="*/ 1049255 h 1049255"/>
                  <a:gd name="connsiteX0" fmla="*/ 95257 w 485293"/>
                  <a:gd name="connsiteY0" fmla="*/ 1049255 h 1049255"/>
                  <a:gd name="connsiteX1" fmla="*/ 250929 w 485293"/>
                  <a:gd name="connsiteY1" fmla="*/ 0 h 1049255"/>
                  <a:gd name="connsiteX2" fmla="*/ 406601 w 485293"/>
                  <a:gd name="connsiteY2" fmla="*/ 1049255 h 1049255"/>
                  <a:gd name="connsiteX3" fmla="*/ 95257 w 485293"/>
                  <a:gd name="connsiteY3" fmla="*/ 1049255 h 1049255"/>
                  <a:gd name="connsiteX0" fmla="*/ 95257 w 494828"/>
                  <a:gd name="connsiteY0" fmla="*/ 1049255 h 1049255"/>
                  <a:gd name="connsiteX1" fmla="*/ 250929 w 494828"/>
                  <a:gd name="connsiteY1" fmla="*/ 0 h 1049255"/>
                  <a:gd name="connsiteX2" fmla="*/ 406601 w 494828"/>
                  <a:gd name="connsiteY2" fmla="*/ 1049255 h 1049255"/>
                  <a:gd name="connsiteX3" fmla="*/ 95257 w 494828"/>
                  <a:gd name="connsiteY3" fmla="*/ 1049255 h 1049255"/>
                  <a:gd name="connsiteX0" fmla="*/ 95257 w 493814"/>
                  <a:gd name="connsiteY0" fmla="*/ 1049255 h 1049255"/>
                  <a:gd name="connsiteX1" fmla="*/ 250929 w 493814"/>
                  <a:gd name="connsiteY1" fmla="*/ 0 h 1049255"/>
                  <a:gd name="connsiteX2" fmla="*/ 406601 w 493814"/>
                  <a:gd name="connsiteY2" fmla="*/ 1049255 h 1049255"/>
                  <a:gd name="connsiteX3" fmla="*/ 95257 w 493814"/>
                  <a:gd name="connsiteY3" fmla="*/ 1049255 h 1049255"/>
                  <a:gd name="connsiteX0" fmla="*/ 95257 w 496864"/>
                  <a:gd name="connsiteY0" fmla="*/ 1049255 h 1049255"/>
                  <a:gd name="connsiteX1" fmla="*/ 250929 w 496864"/>
                  <a:gd name="connsiteY1" fmla="*/ 0 h 1049255"/>
                  <a:gd name="connsiteX2" fmla="*/ 406601 w 496864"/>
                  <a:gd name="connsiteY2" fmla="*/ 1049255 h 1049255"/>
                  <a:gd name="connsiteX3" fmla="*/ 95257 w 496864"/>
                  <a:gd name="connsiteY3" fmla="*/ 1049255 h 1049255"/>
                  <a:gd name="connsiteX0" fmla="*/ 95257 w 497887"/>
                  <a:gd name="connsiteY0" fmla="*/ 1049255 h 1049255"/>
                  <a:gd name="connsiteX1" fmla="*/ 250929 w 497887"/>
                  <a:gd name="connsiteY1" fmla="*/ 0 h 1049255"/>
                  <a:gd name="connsiteX2" fmla="*/ 406601 w 497887"/>
                  <a:gd name="connsiteY2" fmla="*/ 1049255 h 1049255"/>
                  <a:gd name="connsiteX3" fmla="*/ 95257 w 497887"/>
                  <a:gd name="connsiteY3" fmla="*/ 1049255 h 1049255"/>
                  <a:gd name="connsiteX0" fmla="*/ 95257 w 495969"/>
                  <a:gd name="connsiteY0" fmla="*/ 1049255 h 1049255"/>
                  <a:gd name="connsiteX1" fmla="*/ 250929 w 495969"/>
                  <a:gd name="connsiteY1" fmla="*/ 0 h 1049255"/>
                  <a:gd name="connsiteX2" fmla="*/ 406601 w 495969"/>
                  <a:gd name="connsiteY2" fmla="*/ 1049255 h 1049255"/>
                  <a:gd name="connsiteX3" fmla="*/ 95257 w 495969"/>
                  <a:gd name="connsiteY3" fmla="*/ 1049255 h 10492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5969" h="1049255">
                    <a:moveTo>
                      <a:pt x="95257" y="1049255"/>
                    </a:moveTo>
                    <a:cubicBezTo>
                      <a:pt x="6676" y="723357"/>
                      <a:pt x="-121664" y="317947"/>
                      <a:pt x="250929" y="0"/>
                    </a:cubicBezTo>
                    <a:cubicBezTo>
                      <a:pt x="612920" y="328549"/>
                      <a:pt x="489882" y="781667"/>
                      <a:pt x="406601" y="1049255"/>
                    </a:cubicBezTo>
                    <a:lnTo>
                      <a:pt x="95257" y="1049255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자유형: 도형 30">
                <a:extLst>
                  <a:ext uri="{FF2B5EF4-FFF2-40B4-BE49-F238E27FC236}">
                    <a16:creationId xmlns:a16="http://schemas.microsoft.com/office/drawing/2014/main" id="{D96BE585-05E0-4033-B2FB-312588F9F104}"/>
                  </a:ext>
                </a:extLst>
              </p:cNvPr>
              <p:cNvSpPr/>
              <p:nvPr userDrawn="1"/>
            </p:nvSpPr>
            <p:spPr>
              <a:xfrm>
                <a:off x="5939427" y="102551"/>
                <a:ext cx="364003" cy="92935"/>
              </a:xfrm>
              <a:custGeom>
                <a:avLst/>
                <a:gdLst>
                  <a:gd name="connsiteX0" fmla="*/ 0 w 364003"/>
                  <a:gd name="connsiteY0" fmla="*/ 0 h 92935"/>
                  <a:gd name="connsiteX1" fmla="*/ 364003 w 364003"/>
                  <a:gd name="connsiteY1" fmla="*/ 0 h 92935"/>
                  <a:gd name="connsiteX2" fmla="*/ 336518 w 364003"/>
                  <a:gd name="connsiteY2" fmla="*/ 92935 h 92935"/>
                  <a:gd name="connsiteX3" fmla="*/ 25174 w 364003"/>
                  <a:gd name="connsiteY3" fmla="*/ 92935 h 929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4003" h="92935">
                    <a:moveTo>
                      <a:pt x="0" y="0"/>
                    </a:moveTo>
                    <a:lnTo>
                      <a:pt x="364003" y="0"/>
                    </a:lnTo>
                    <a:lnTo>
                      <a:pt x="336518" y="92935"/>
                    </a:lnTo>
                    <a:lnTo>
                      <a:pt x="25174" y="92935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자유형: 도형 31">
                <a:extLst>
                  <a:ext uri="{FF2B5EF4-FFF2-40B4-BE49-F238E27FC236}">
                    <a16:creationId xmlns:a16="http://schemas.microsoft.com/office/drawing/2014/main" id="{CEA24E68-55C7-4862-96C3-1274E6ED7550}"/>
                  </a:ext>
                </a:extLst>
              </p:cNvPr>
              <p:cNvSpPr/>
              <p:nvPr userDrawn="1"/>
            </p:nvSpPr>
            <p:spPr>
              <a:xfrm>
                <a:off x="5893989" y="-857099"/>
                <a:ext cx="444279" cy="350537"/>
              </a:xfrm>
              <a:custGeom>
                <a:avLst/>
                <a:gdLst>
                  <a:gd name="connsiteX0" fmla="*/ 227272 w 444279"/>
                  <a:gd name="connsiteY0" fmla="*/ 0 h 350537"/>
                  <a:gd name="connsiteX1" fmla="*/ 440556 w 444279"/>
                  <a:gd name="connsiteY1" fmla="*/ 335046 h 350537"/>
                  <a:gd name="connsiteX2" fmla="*/ 444279 w 444279"/>
                  <a:gd name="connsiteY2" fmla="*/ 350537 h 350537"/>
                  <a:gd name="connsiteX3" fmla="*/ 0 w 444279"/>
                  <a:gd name="connsiteY3" fmla="*/ 350537 h 350537"/>
                  <a:gd name="connsiteX4" fmla="*/ 8223 w 444279"/>
                  <a:gd name="connsiteY4" fmla="*/ 318604 h 350537"/>
                  <a:gd name="connsiteX5" fmla="*/ 227272 w 444279"/>
                  <a:gd name="connsiteY5" fmla="*/ 0 h 3505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44279" h="350537">
                    <a:moveTo>
                      <a:pt x="227272" y="0"/>
                    </a:moveTo>
                    <a:cubicBezTo>
                      <a:pt x="340394" y="102672"/>
                      <a:pt x="406151" y="217508"/>
                      <a:pt x="440556" y="335046"/>
                    </a:cubicBezTo>
                    <a:lnTo>
                      <a:pt x="444279" y="350537"/>
                    </a:lnTo>
                    <a:lnTo>
                      <a:pt x="0" y="350537"/>
                    </a:lnTo>
                    <a:lnTo>
                      <a:pt x="8223" y="318604"/>
                    </a:lnTo>
                    <a:cubicBezTo>
                      <a:pt x="43321" y="207258"/>
                      <a:pt x="110837" y="99358"/>
                      <a:pt x="22727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26" name="타원 25">
              <a:extLst>
                <a:ext uri="{FF2B5EF4-FFF2-40B4-BE49-F238E27FC236}">
                  <a16:creationId xmlns:a16="http://schemas.microsoft.com/office/drawing/2014/main" id="{83751921-BBCD-40BB-9C8D-EE9005C6AD62}"/>
                </a:ext>
              </a:extLst>
            </p:cNvPr>
            <p:cNvSpPr/>
            <p:nvPr userDrawn="1"/>
          </p:nvSpPr>
          <p:spPr>
            <a:xfrm>
              <a:off x="5535216" y="-351600"/>
              <a:ext cx="180000" cy="180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직사각형 26">
              <a:extLst>
                <a:ext uri="{FF2B5EF4-FFF2-40B4-BE49-F238E27FC236}">
                  <a16:creationId xmlns:a16="http://schemas.microsoft.com/office/drawing/2014/main" id="{92FAE15D-637E-4A82-9437-8BDF92AC2116}"/>
                </a:ext>
              </a:extLst>
            </p:cNvPr>
            <p:cNvSpPr/>
            <p:nvPr userDrawn="1"/>
          </p:nvSpPr>
          <p:spPr>
            <a:xfrm flipH="1">
              <a:off x="5614416" y="6445"/>
              <a:ext cx="21600" cy="43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자유형: 도형 27">
              <a:extLst>
                <a:ext uri="{FF2B5EF4-FFF2-40B4-BE49-F238E27FC236}">
                  <a16:creationId xmlns:a16="http://schemas.microsoft.com/office/drawing/2014/main" id="{4E23ACC3-7A6C-4563-A8DC-97C9FA37BDAF}"/>
                </a:ext>
              </a:extLst>
            </p:cNvPr>
            <p:cNvSpPr/>
            <p:nvPr userDrawn="1"/>
          </p:nvSpPr>
          <p:spPr>
            <a:xfrm>
              <a:off x="5304862" y="-1556"/>
              <a:ext cx="143653" cy="453224"/>
            </a:xfrm>
            <a:custGeom>
              <a:avLst/>
              <a:gdLst>
                <a:gd name="connsiteX0" fmla="*/ 71561 w 116619"/>
                <a:gd name="connsiteY0" fmla="*/ 0 h 453224"/>
                <a:gd name="connsiteX1" fmla="*/ 116619 w 116619"/>
                <a:gd name="connsiteY1" fmla="*/ 145774 h 453224"/>
                <a:gd name="connsiteX2" fmla="*/ 0 w 116619"/>
                <a:gd name="connsiteY2" fmla="*/ 453224 h 453224"/>
                <a:gd name="connsiteX3" fmla="*/ 71561 w 116619"/>
                <a:gd name="connsiteY3" fmla="*/ 0 h 453224"/>
                <a:gd name="connsiteX0" fmla="*/ 78782 w 123840"/>
                <a:gd name="connsiteY0" fmla="*/ 0 h 453224"/>
                <a:gd name="connsiteX1" fmla="*/ 123840 w 123840"/>
                <a:gd name="connsiteY1" fmla="*/ 145774 h 453224"/>
                <a:gd name="connsiteX2" fmla="*/ 7221 w 123840"/>
                <a:gd name="connsiteY2" fmla="*/ 453224 h 453224"/>
                <a:gd name="connsiteX3" fmla="*/ 78782 w 123840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5845 w 140903"/>
                <a:gd name="connsiteY0" fmla="*/ 0 h 453224"/>
                <a:gd name="connsiteX1" fmla="*/ 140903 w 140903"/>
                <a:gd name="connsiteY1" fmla="*/ 145774 h 453224"/>
                <a:gd name="connsiteX2" fmla="*/ 24284 w 140903"/>
                <a:gd name="connsiteY2" fmla="*/ 453224 h 453224"/>
                <a:gd name="connsiteX3" fmla="*/ 95845 w 140903"/>
                <a:gd name="connsiteY3" fmla="*/ 0 h 453224"/>
                <a:gd name="connsiteX0" fmla="*/ 98595 w 143653"/>
                <a:gd name="connsiteY0" fmla="*/ 0 h 453224"/>
                <a:gd name="connsiteX1" fmla="*/ 143653 w 143653"/>
                <a:gd name="connsiteY1" fmla="*/ 145774 h 453224"/>
                <a:gd name="connsiteX2" fmla="*/ 27034 w 143653"/>
                <a:gd name="connsiteY2" fmla="*/ 453224 h 453224"/>
                <a:gd name="connsiteX3" fmla="*/ 98595 w 143653"/>
                <a:gd name="connsiteY3" fmla="*/ 0 h 453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3653" h="453224">
                  <a:moveTo>
                    <a:pt x="98595" y="0"/>
                  </a:moveTo>
                  <a:lnTo>
                    <a:pt x="143653" y="145774"/>
                  </a:lnTo>
                  <a:cubicBezTo>
                    <a:pt x="38518" y="232356"/>
                    <a:pt x="50005" y="387847"/>
                    <a:pt x="27034" y="453224"/>
                  </a:cubicBezTo>
                  <a:cubicBezTo>
                    <a:pt x="5831" y="365759"/>
                    <a:pt x="-47179" y="100716"/>
                    <a:pt x="98595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자유형: 도형 28">
              <a:extLst>
                <a:ext uri="{FF2B5EF4-FFF2-40B4-BE49-F238E27FC236}">
                  <a16:creationId xmlns:a16="http://schemas.microsoft.com/office/drawing/2014/main" id="{19885A41-8F4B-4C95-845E-D567F1462026}"/>
                </a:ext>
              </a:extLst>
            </p:cNvPr>
            <p:cNvSpPr/>
            <p:nvPr userDrawn="1"/>
          </p:nvSpPr>
          <p:spPr>
            <a:xfrm flipH="1">
              <a:off x="5807099" y="-1556"/>
              <a:ext cx="143653" cy="453224"/>
            </a:xfrm>
            <a:custGeom>
              <a:avLst/>
              <a:gdLst>
                <a:gd name="connsiteX0" fmla="*/ 71561 w 116619"/>
                <a:gd name="connsiteY0" fmla="*/ 0 h 453224"/>
                <a:gd name="connsiteX1" fmla="*/ 116619 w 116619"/>
                <a:gd name="connsiteY1" fmla="*/ 145774 h 453224"/>
                <a:gd name="connsiteX2" fmla="*/ 0 w 116619"/>
                <a:gd name="connsiteY2" fmla="*/ 453224 h 453224"/>
                <a:gd name="connsiteX3" fmla="*/ 71561 w 116619"/>
                <a:gd name="connsiteY3" fmla="*/ 0 h 453224"/>
                <a:gd name="connsiteX0" fmla="*/ 78782 w 123840"/>
                <a:gd name="connsiteY0" fmla="*/ 0 h 453224"/>
                <a:gd name="connsiteX1" fmla="*/ 123840 w 123840"/>
                <a:gd name="connsiteY1" fmla="*/ 145774 h 453224"/>
                <a:gd name="connsiteX2" fmla="*/ 7221 w 123840"/>
                <a:gd name="connsiteY2" fmla="*/ 453224 h 453224"/>
                <a:gd name="connsiteX3" fmla="*/ 78782 w 123840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5845 w 140903"/>
                <a:gd name="connsiteY0" fmla="*/ 0 h 453224"/>
                <a:gd name="connsiteX1" fmla="*/ 140903 w 140903"/>
                <a:gd name="connsiteY1" fmla="*/ 145774 h 453224"/>
                <a:gd name="connsiteX2" fmla="*/ 24284 w 140903"/>
                <a:gd name="connsiteY2" fmla="*/ 453224 h 453224"/>
                <a:gd name="connsiteX3" fmla="*/ 95845 w 140903"/>
                <a:gd name="connsiteY3" fmla="*/ 0 h 453224"/>
                <a:gd name="connsiteX0" fmla="*/ 98595 w 143653"/>
                <a:gd name="connsiteY0" fmla="*/ 0 h 453224"/>
                <a:gd name="connsiteX1" fmla="*/ 143653 w 143653"/>
                <a:gd name="connsiteY1" fmla="*/ 145774 h 453224"/>
                <a:gd name="connsiteX2" fmla="*/ 27034 w 143653"/>
                <a:gd name="connsiteY2" fmla="*/ 453224 h 453224"/>
                <a:gd name="connsiteX3" fmla="*/ 98595 w 143653"/>
                <a:gd name="connsiteY3" fmla="*/ 0 h 453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3653" h="453224">
                  <a:moveTo>
                    <a:pt x="98595" y="0"/>
                  </a:moveTo>
                  <a:lnTo>
                    <a:pt x="143653" y="145774"/>
                  </a:lnTo>
                  <a:cubicBezTo>
                    <a:pt x="38518" y="232356"/>
                    <a:pt x="50005" y="387847"/>
                    <a:pt x="27034" y="453224"/>
                  </a:cubicBezTo>
                  <a:cubicBezTo>
                    <a:pt x="5831" y="365759"/>
                    <a:pt x="-47179" y="100716"/>
                    <a:pt x="98595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5" name="그룹 54">
            <a:extLst>
              <a:ext uri="{FF2B5EF4-FFF2-40B4-BE49-F238E27FC236}">
                <a16:creationId xmlns:a16="http://schemas.microsoft.com/office/drawing/2014/main" id="{A39ACFC6-D3BB-4CA7-9070-DE2A922BA65F}"/>
              </a:ext>
            </a:extLst>
          </p:cNvPr>
          <p:cNvGrpSpPr/>
          <p:nvPr/>
        </p:nvGrpSpPr>
        <p:grpSpPr>
          <a:xfrm>
            <a:off x="5458180" y="2043948"/>
            <a:ext cx="3556378" cy="2826670"/>
            <a:chOff x="3854258" y="1056963"/>
            <a:chExt cx="4671709" cy="3713154"/>
          </a:xfrm>
        </p:grpSpPr>
        <p:grpSp>
          <p:nvGrpSpPr>
            <p:cNvPr id="34" name="Group 84">
              <a:extLst>
                <a:ext uri="{FF2B5EF4-FFF2-40B4-BE49-F238E27FC236}">
                  <a16:creationId xmlns:a16="http://schemas.microsoft.com/office/drawing/2014/main" id="{70398491-A14D-4F7A-9C4F-90DA29B18079}"/>
                </a:ext>
              </a:extLst>
            </p:cNvPr>
            <p:cNvGrpSpPr/>
            <p:nvPr/>
          </p:nvGrpSpPr>
          <p:grpSpPr>
            <a:xfrm>
              <a:off x="3854258" y="1770622"/>
              <a:ext cx="3332582" cy="2999495"/>
              <a:chOff x="3203848" y="1779662"/>
              <a:chExt cx="3332582" cy="2999495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5" name="Rectangle 85">
                <a:extLst>
                  <a:ext uri="{FF2B5EF4-FFF2-40B4-BE49-F238E27FC236}">
                    <a16:creationId xmlns:a16="http://schemas.microsoft.com/office/drawing/2014/main" id="{3B033B92-7C07-4BF8-A770-4E6E5E22FA5B}"/>
                  </a:ext>
                </a:extLst>
              </p:cNvPr>
              <p:cNvSpPr/>
              <p:nvPr/>
            </p:nvSpPr>
            <p:spPr>
              <a:xfrm>
                <a:off x="3203848" y="1779662"/>
                <a:ext cx="108000" cy="277336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Block Arc 86">
                <a:extLst>
                  <a:ext uri="{FF2B5EF4-FFF2-40B4-BE49-F238E27FC236}">
                    <a16:creationId xmlns:a16="http://schemas.microsoft.com/office/drawing/2014/main" id="{1E51C634-B8F7-4BE4-A0DC-2B9B3BE08621}"/>
                  </a:ext>
                </a:extLst>
              </p:cNvPr>
              <p:cNvSpPr/>
              <p:nvPr/>
            </p:nvSpPr>
            <p:spPr>
              <a:xfrm>
                <a:off x="3203848" y="4326895"/>
                <a:ext cx="452262" cy="452262"/>
              </a:xfrm>
              <a:prstGeom prst="blockArc">
                <a:avLst>
                  <a:gd name="adj1" fmla="val 5431834"/>
                  <a:gd name="adj2" fmla="val 10817112"/>
                  <a:gd name="adj3" fmla="val 2428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Rectangle 87">
                <a:extLst>
                  <a:ext uri="{FF2B5EF4-FFF2-40B4-BE49-F238E27FC236}">
                    <a16:creationId xmlns:a16="http://schemas.microsoft.com/office/drawing/2014/main" id="{209FC2C7-0BD0-4992-A34D-7A774582B6C8}"/>
                  </a:ext>
                </a:extLst>
              </p:cNvPr>
              <p:cNvSpPr/>
              <p:nvPr/>
            </p:nvSpPr>
            <p:spPr>
              <a:xfrm>
                <a:off x="3425216" y="4671157"/>
                <a:ext cx="2916000" cy="10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Block Arc 88">
                <a:extLst>
                  <a:ext uri="{FF2B5EF4-FFF2-40B4-BE49-F238E27FC236}">
                    <a16:creationId xmlns:a16="http://schemas.microsoft.com/office/drawing/2014/main" id="{7A705B8D-A3B7-44CA-BB11-A89B93AAB84E}"/>
                  </a:ext>
                </a:extLst>
              </p:cNvPr>
              <p:cNvSpPr/>
              <p:nvPr/>
            </p:nvSpPr>
            <p:spPr>
              <a:xfrm rot="16200000">
                <a:off x="6084168" y="4326895"/>
                <a:ext cx="452262" cy="452262"/>
              </a:xfrm>
              <a:prstGeom prst="blockArc">
                <a:avLst>
                  <a:gd name="adj1" fmla="val 5431834"/>
                  <a:gd name="adj2" fmla="val 10817112"/>
                  <a:gd name="adj3" fmla="val 2428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Rectangle 89">
                <a:extLst>
                  <a:ext uri="{FF2B5EF4-FFF2-40B4-BE49-F238E27FC236}">
                    <a16:creationId xmlns:a16="http://schemas.microsoft.com/office/drawing/2014/main" id="{647DBB64-0A3C-4820-BA27-52FB993FECB8}"/>
                  </a:ext>
                </a:extLst>
              </p:cNvPr>
              <p:cNvSpPr/>
              <p:nvPr/>
            </p:nvSpPr>
            <p:spPr>
              <a:xfrm>
                <a:off x="6428430" y="3989950"/>
                <a:ext cx="108000" cy="57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0" name="Group 108">
              <a:extLst>
                <a:ext uri="{FF2B5EF4-FFF2-40B4-BE49-F238E27FC236}">
                  <a16:creationId xmlns:a16="http://schemas.microsoft.com/office/drawing/2014/main" id="{8AF3A65B-2EAF-4E1C-BE11-3180C2465DDB}"/>
                </a:ext>
              </a:extLst>
            </p:cNvPr>
            <p:cNvGrpSpPr/>
            <p:nvPr/>
          </p:nvGrpSpPr>
          <p:grpSpPr>
            <a:xfrm>
              <a:off x="5767918" y="1056963"/>
              <a:ext cx="2758049" cy="2928608"/>
              <a:chOff x="4848046" y="3681671"/>
              <a:chExt cx="2758049" cy="2928608"/>
            </a:xfrm>
          </p:grpSpPr>
          <p:sp>
            <p:nvSpPr>
              <p:cNvPr id="41" name="Teardrop 30">
                <a:extLst>
                  <a:ext uri="{FF2B5EF4-FFF2-40B4-BE49-F238E27FC236}">
                    <a16:creationId xmlns:a16="http://schemas.microsoft.com/office/drawing/2014/main" id="{9FBDCF1B-CAA9-47FC-9E34-6B442B13AA5F}"/>
                  </a:ext>
                </a:extLst>
              </p:cNvPr>
              <p:cNvSpPr/>
              <p:nvPr/>
            </p:nvSpPr>
            <p:spPr>
              <a:xfrm rot="8100000">
                <a:off x="5417737" y="4225696"/>
                <a:ext cx="1602534" cy="1602536"/>
              </a:xfrm>
              <a:custGeom>
                <a:avLst/>
                <a:gdLst>
                  <a:gd name="connsiteX0" fmla="*/ 293361 w 2192670"/>
                  <a:gd name="connsiteY0" fmla="*/ 1899310 h 2192671"/>
                  <a:gd name="connsiteX1" fmla="*/ 0 w 2192670"/>
                  <a:gd name="connsiteY1" fmla="*/ 1191074 h 2192671"/>
                  <a:gd name="connsiteX2" fmla="*/ 1001597 w 2192670"/>
                  <a:gd name="connsiteY2" fmla="*/ 189477 h 2192671"/>
                  <a:gd name="connsiteX3" fmla="*/ 1341342 w 2192670"/>
                  <a:gd name="connsiteY3" fmla="*/ 189477 h 2192671"/>
                  <a:gd name="connsiteX4" fmla="*/ 1530818 w 2192670"/>
                  <a:gd name="connsiteY4" fmla="*/ 0 h 2192671"/>
                  <a:gd name="connsiteX5" fmla="*/ 1806586 w 2192670"/>
                  <a:gd name="connsiteY5" fmla="*/ 0 h 2192671"/>
                  <a:gd name="connsiteX6" fmla="*/ 1996062 w 2192670"/>
                  <a:gd name="connsiteY6" fmla="*/ 189477 h 2192671"/>
                  <a:gd name="connsiteX7" fmla="*/ 2003194 w 2192670"/>
                  <a:gd name="connsiteY7" fmla="*/ 189477 h 2192671"/>
                  <a:gd name="connsiteX8" fmla="*/ 2003194 w 2192670"/>
                  <a:gd name="connsiteY8" fmla="*/ 196609 h 2192671"/>
                  <a:gd name="connsiteX9" fmla="*/ 2192670 w 2192670"/>
                  <a:gd name="connsiteY9" fmla="*/ 386085 h 2192671"/>
                  <a:gd name="connsiteX10" fmla="*/ 2192670 w 2192670"/>
                  <a:gd name="connsiteY10" fmla="*/ 661852 h 2192671"/>
                  <a:gd name="connsiteX11" fmla="*/ 2003193 w 2192670"/>
                  <a:gd name="connsiteY11" fmla="*/ 851329 h 2192671"/>
                  <a:gd name="connsiteX12" fmla="*/ 2003194 w 2192670"/>
                  <a:gd name="connsiteY12" fmla="*/ 1191074 h 2192671"/>
                  <a:gd name="connsiteX13" fmla="*/ 1001597 w 2192670"/>
                  <a:gd name="connsiteY13" fmla="*/ 2192671 h 2192671"/>
                  <a:gd name="connsiteX14" fmla="*/ 293361 w 2192670"/>
                  <a:gd name="connsiteY14" fmla="*/ 1899310 h 2192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192670" h="2192671">
                    <a:moveTo>
                      <a:pt x="293361" y="1899310"/>
                    </a:moveTo>
                    <a:cubicBezTo>
                      <a:pt x="112107" y="1718057"/>
                      <a:pt x="0" y="1467657"/>
                      <a:pt x="0" y="1191074"/>
                    </a:cubicBezTo>
                    <a:cubicBezTo>
                      <a:pt x="0" y="637907"/>
                      <a:pt x="448430" y="189477"/>
                      <a:pt x="1001597" y="189477"/>
                    </a:cubicBezTo>
                    <a:lnTo>
                      <a:pt x="1341342" y="189477"/>
                    </a:lnTo>
                    <a:lnTo>
                      <a:pt x="1530818" y="0"/>
                    </a:lnTo>
                    <a:cubicBezTo>
                      <a:pt x="1606970" y="-76151"/>
                      <a:pt x="1730435" y="-76151"/>
                      <a:pt x="1806586" y="0"/>
                    </a:cubicBezTo>
                    <a:lnTo>
                      <a:pt x="1996062" y="189477"/>
                    </a:lnTo>
                    <a:lnTo>
                      <a:pt x="2003194" y="189477"/>
                    </a:lnTo>
                    <a:lnTo>
                      <a:pt x="2003194" y="196609"/>
                    </a:lnTo>
                    <a:lnTo>
                      <a:pt x="2192670" y="386085"/>
                    </a:lnTo>
                    <a:cubicBezTo>
                      <a:pt x="2268822" y="462236"/>
                      <a:pt x="2268822" y="585701"/>
                      <a:pt x="2192670" y="661852"/>
                    </a:cubicBezTo>
                    <a:lnTo>
                      <a:pt x="2003193" y="851329"/>
                    </a:lnTo>
                    <a:cubicBezTo>
                      <a:pt x="2003193" y="964577"/>
                      <a:pt x="2003194" y="1077826"/>
                      <a:pt x="2003194" y="1191074"/>
                    </a:cubicBezTo>
                    <a:cubicBezTo>
                      <a:pt x="2003194" y="1744241"/>
                      <a:pt x="1554764" y="2192671"/>
                      <a:pt x="1001597" y="2192671"/>
                    </a:cubicBezTo>
                    <a:cubicBezTo>
                      <a:pt x="725014" y="2192671"/>
                      <a:pt x="474614" y="2080563"/>
                      <a:pt x="293361" y="1899310"/>
                    </a:cubicBezTo>
                    <a:close/>
                  </a:path>
                </a:pathLst>
              </a:custGeom>
              <a:solidFill>
                <a:schemeClr val="bg1"/>
              </a:solidFill>
              <a:ln w="698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Rounded Rectangle 110">
                <a:extLst>
                  <a:ext uri="{FF2B5EF4-FFF2-40B4-BE49-F238E27FC236}">
                    <a16:creationId xmlns:a16="http://schemas.microsoft.com/office/drawing/2014/main" id="{D9B921C3-B021-4ABC-B3DB-DFA5379FB4A4}"/>
                  </a:ext>
                </a:extLst>
              </p:cNvPr>
              <p:cNvSpPr/>
              <p:nvPr/>
            </p:nvSpPr>
            <p:spPr>
              <a:xfrm>
                <a:off x="5903273" y="6071006"/>
                <a:ext cx="631463" cy="131555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Rounded Rectangle 111">
                <a:extLst>
                  <a:ext uri="{FF2B5EF4-FFF2-40B4-BE49-F238E27FC236}">
                    <a16:creationId xmlns:a16="http://schemas.microsoft.com/office/drawing/2014/main" id="{D883D21A-1DA6-4A64-AD8F-AE23DEA8AB46}"/>
                  </a:ext>
                </a:extLst>
              </p:cNvPr>
              <p:cNvSpPr/>
              <p:nvPr/>
            </p:nvSpPr>
            <p:spPr>
              <a:xfrm>
                <a:off x="5929584" y="6274865"/>
                <a:ext cx="578841" cy="131555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4" name="Rounded Rectangle 112">
                <a:extLst>
                  <a:ext uri="{FF2B5EF4-FFF2-40B4-BE49-F238E27FC236}">
                    <a16:creationId xmlns:a16="http://schemas.microsoft.com/office/drawing/2014/main" id="{D6B1BDFE-321C-4F78-9CA1-43885494A3AB}"/>
                  </a:ext>
                </a:extLst>
              </p:cNvPr>
              <p:cNvSpPr/>
              <p:nvPr/>
            </p:nvSpPr>
            <p:spPr>
              <a:xfrm>
                <a:off x="5982205" y="6478724"/>
                <a:ext cx="473597" cy="131555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5" name="Rounded Rectangle 113">
                <a:extLst>
                  <a:ext uri="{FF2B5EF4-FFF2-40B4-BE49-F238E27FC236}">
                    <a16:creationId xmlns:a16="http://schemas.microsoft.com/office/drawing/2014/main" id="{E1E1F07A-85D0-4AC3-B382-4B199D404CA7}"/>
                  </a:ext>
                </a:extLst>
              </p:cNvPr>
              <p:cNvSpPr/>
              <p:nvPr/>
            </p:nvSpPr>
            <p:spPr>
              <a:xfrm rot="2700000">
                <a:off x="7086448" y="4038815"/>
                <a:ext cx="144000" cy="360000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Rounded Rectangle 114">
                <a:extLst>
                  <a:ext uri="{FF2B5EF4-FFF2-40B4-BE49-F238E27FC236}">
                    <a16:creationId xmlns:a16="http://schemas.microsoft.com/office/drawing/2014/main" id="{7B75D427-E2A3-4B7A-B5B3-10D2A743732A}"/>
                  </a:ext>
                </a:extLst>
              </p:cNvPr>
              <p:cNvSpPr/>
              <p:nvPr/>
            </p:nvSpPr>
            <p:spPr>
              <a:xfrm rot="18900000" flipH="1">
                <a:off x="5218102" y="4038815"/>
                <a:ext cx="144000" cy="360000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Rounded Rectangle 115">
                <a:extLst>
                  <a:ext uri="{FF2B5EF4-FFF2-40B4-BE49-F238E27FC236}">
                    <a16:creationId xmlns:a16="http://schemas.microsoft.com/office/drawing/2014/main" id="{D3CD10DB-1AEA-4290-BCB0-C507845A974C}"/>
                  </a:ext>
                </a:extLst>
              </p:cNvPr>
              <p:cNvSpPr/>
              <p:nvPr/>
            </p:nvSpPr>
            <p:spPr>
              <a:xfrm>
                <a:off x="6155070" y="3681671"/>
                <a:ext cx="144000" cy="360000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Rounded Rectangle 116">
                <a:extLst>
                  <a:ext uri="{FF2B5EF4-FFF2-40B4-BE49-F238E27FC236}">
                    <a16:creationId xmlns:a16="http://schemas.microsoft.com/office/drawing/2014/main" id="{8211762D-DE19-487D-8B13-F599B5F5A7B0}"/>
                  </a:ext>
                </a:extLst>
              </p:cNvPr>
              <p:cNvSpPr/>
              <p:nvPr/>
            </p:nvSpPr>
            <p:spPr>
              <a:xfrm rot="5400000">
                <a:off x="7354095" y="4745637"/>
                <a:ext cx="144000" cy="360000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Rounded Rectangle 117">
                <a:extLst>
                  <a:ext uri="{FF2B5EF4-FFF2-40B4-BE49-F238E27FC236}">
                    <a16:creationId xmlns:a16="http://schemas.microsoft.com/office/drawing/2014/main" id="{30E84D8D-9482-47C0-9DDA-7BA61E9206AD}"/>
                  </a:ext>
                </a:extLst>
              </p:cNvPr>
              <p:cNvSpPr/>
              <p:nvPr/>
            </p:nvSpPr>
            <p:spPr>
              <a:xfrm rot="16200000" flipH="1">
                <a:off x="4956046" y="4745638"/>
                <a:ext cx="144000" cy="360000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0" name="Group 126">
              <a:extLst>
                <a:ext uri="{FF2B5EF4-FFF2-40B4-BE49-F238E27FC236}">
                  <a16:creationId xmlns:a16="http://schemas.microsoft.com/office/drawing/2014/main" id="{0F486A18-E593-4745-8CB7-E0169D65C5D6}"/>
                </a:ext>
              </a:extLst>
            </p:cNvPr>
            <p:cNvGrpSpPr/>
            <p:nvPr/>
          </p:nvGrpSpPr>
          <p:grpSpPr>
            <a:xfrm>
              <a:off x="6695459" y="1705261"/>
              <a:ext cx="677334" cy="1442553"/>
              <a:chOff x="6777274" y="1831284"/>
              <a:chExt cx="552841" cy="1177414"/>
            </a:xfrm>
          </p:grpSpPr>
          <p:grpSp>
            <p:nvGrpSpPr>
              <p:cNvPr id="51" name="Group 123">
                <a:extLst>
                  <a:ext uri="{FF2B5EF4-FFF2-40B4-BE49-F238E27FC236}">
                    <a16:creationId xmlns:a16="http://schemas.microsoft.com/office/drawing/2014/main" id="{1AB49C7C-C480-4D53-8A90-4F32BB4810A7}"/>
                  </a:ext>
                </a:extLst>
              </p:cNvPr>
              <p:cNvGrpSpPr/>
              <p:nvPr/>
            </p:nvGrpSpPr>
            <p:grpSpPr>
              <a:xfrm>
                <a:off x="6939980" y="1831284"/>
                <a:ext cx="385719" cy="718117"/>
                <a:chOff x="6783521" y="1654812"/>
                <a:chExt cx="726841" cy="1353205"/>
              </a:xfrm>
            </p:grpSpPr>
            <p:sp>
              <p:nvSpPr>
                <p:cNvPr id="53" name="Freeform 121">
                  <a:extLst>
                    <a:ext uri="{FF2B5EF4-FFF2-40B4-BE49-F238E27FC236}">
                      <a16:creationId xmlns:a16="http://schemas.microsoft.com/office/drawing/2014/main" id="{F44B3CC4-4EF7-4CB3-AB2E-53FCC0D7E0FD}"/>
                    </a:ext>
                  </a:extLst>
                </p:cNvPr>
                <p:cNvSpPr/>
                <p:nvPr/>
              </p:nvSpPr>
              <p:spPr>
                <a:xfrm>
                  <a:off x="6783521" y="1886618"/>
                  <a:ext cx="726841" cy="11213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6841" h="1121399">
                      <a:moveTo>
                        <a:pt x="236325" y="1049494"/>
                      </a:moveTo>
                      <a:lnTo>
                        <a:pt x="495287" y="1049494"/>
                      </a:lnTo>
                      <a:cubicBezTo>
                        <a:pt x="491080" y="1064561"/>
                        <a:pt x="487966" y="1079199"/>
                        <a:pt x="485273" y="1093187"/>
                      </a:cubicBezTo>
                      <a:lnTo>
                        <a:pt x="245258" y="1092728"/>
                      </a:lnTo>
                      <a:close/>
                      <a:moveTo>
                        <a:pt x="363421" y="203844"/>
                      </a:moveTo>
                      <a:cubicBezTo>
                        <a:pt x="401307" y="203844"/>
                        <a:pt x="432020" y="234557"/>
                        <a:pt x="432020" y="272443"/>
                      </a:cubicBezTo>
                      <a:cubicBezTo>
                        <a:pt x="432020" y="310329"/>
                        <a:pt x="401307" y="341042"/>
                        <a:pt x="363421" y="341042"/>
                      </a:cubicBezTo>
                      <a:cubicBezTo>
                        <a:pt x="325534" y="341042"/>
                        <a:pt x="294821" y="310329"/>
                        <a:pt x="294821" y="272443"/>
                      </a:cubicBezTo>
                      <a:cubicBezTo>
                        <a:pt x="294821" y="234557"/>
                        <a:pt x="325534" y="203844"/>
                        <a:pt x="363421" y="203844"/>
                      </a:cubicBezTo>
                      <a:close/>
                      <a:moveTo>
                        <a:pt x="363421" y="135244"/>
                      </a:moveTo>
                      <a:cubicBezTo>
                        <a:pt x="287648" y="135244"/>
                        <a:pt x="226222" y="196671"/>
                        <a:pt x="226222" y="272443"/>
                      </a:cubicBezTo>
                      <a:cubicBezTo>
                        <a:pt x="226222" y="348216"/>
                        <a:pt x="287648" y="409642"/>
                        <a:pt x="363421" y="409642"/>
                      </a:cubicBezTo>
                      <a:cubicBezTo>
                        <a:pt x="439193" y="409642"/>
                        <a:pt x="500619" y="348216"/>
                        <a:pt x="500619" y="272443"/>
                      </a:cubicBezTo>
                      <a:cubicBezTo>
                        <a:pt x="500619" y="196671"/>
                        <a:pt x="439193" y="135244"/>
                        <a:pt x="363421" y="135244"/>
                      </a:cubicBezTo>
                      <a:close/>
                      <a:moveTo>
                        <a:pt x="196200" y="0"/>
                      </a:moveTo>
                      <a:cubicBezTo>
                        <a:pt x="300307" y="58658"/>
                        <a:pt x="427219" y="59450"/>
                        <a:pt x="531959" y="2129"/>
                      </a:cubicBezTo>
                      <a:cubicBezTo>
                        <a:pt x="645195" y="251105"/>
                        <a:pt x="615578" y="521951"/>
                        <a:pt x="565642" y="749813"/>
                      </a:cubicBezTo>
                      <a:lnTo>
                        <a:pt x="726841" y="904479"/>
                      </a:lnTo>
                      <a:lnTo>
                        <a:pt x="700460" y="1113326"/>
                      </a:lnTo>
                      <a:lnTo>
                        <a:pt x="510728" y="982128"/>
                      </a:lnTo>
                      <a:lnTo>
                        <a:pt x="503274" y="1014651"/>
                      </a:lnTo>
                      <a:lnTo>
                        <a:pt x="228241" y="1014651"/>
                      </a:lnTo>
                      <a:cubicBezTo>
                        <a:pt x="226194" y="1005458"/>
                        <a:pt x="223902" y="996068"/>
                        <a:pt x="221524" y="986461"/>
                      </a:cubicBezTo>
                      <a:lnTo>
                        <a:pt x="26381" y="1121399"/>
                      </a:lnTo>
                      <a:lnTo>
                        <a:pt x="0" y="912552"/>
                      </a:lnTo>
                      <a:lnTo>
                        <a:pt x="162681" y="756465"/>
                      </a:lnTo>
                      <a:lnTo>
                        <a:pt x="163137" y="757906"/>
                      </a:lnTo>
                      <a:lnTo>
                        <a:pt x="165881" y="748957"/>
                      </a:lnTo>
                      <a:cubicBezTo>
                        <a:pt x="117348" y="521774"/>
                        <a:pt x="87568" y="246912"/>
                        <a:pt x="196200" y="0"/>
                      </a:cubicBez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54" name="Freeform 122">
                  <a:extLst>
                    <a:ext uri="{FF2B5EF4-FFF2-40B4-BE49-F238E27FC236}">
                      <a16:creationId xmlns:a16="http://schemas.microsoft.com/office/drawing/2014/main" id="{183BA1A5-8FD8-4E06-BCEC-E8FA8C4EDB46}"/>
                    </a:ext>
                  </a:extLst>
                </p:cNvPr>
                <p:cNvSpPr/>
                <p:nvPr/>
              </p:nvSpPr>
              <p:spPr>
                <a:xfrm>
                  <a:off x="6997804" y="1654812"/>
                  <a:ext cx="298274" cy="2447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274" h="244742">
                      <a:moveTo>
                        <a:pt x="147328" y="0"/>
                      </a:moveTo>
                      <a:cubicBezTo>
                        <a:pt x="212319" y="65590"/>
                        <a:pt x="261867" y="134854"/>
                        <a:pt x="298274" y="206570"/>
                      </a:cubicBezTo>
                      <a:cubicBezTo>
                        <a:pt x="205418" y="258299"/>
                        <a:pt x="92251" y="257374"/>
                        <a:pt x="0" y="204273"/>
                      </a:cubicBezTo>
                      <a:cubicBezTo>
                        <a:pt x="35363" y="132633"/>
                        <a:pt x="83678" y="64016"/>
                        <a:pt x="147328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52" name="Freeform 124">
                <a:extLst>
                  <a:ext uri="{FF2B5EF4-FFF2-40B4-BE49-F238E27FC236}">
                    <a16:creationId xmlns:a16="http://schemas.microsoft.com/office/drawing/2014/main" id="{6EE13C99-40A9-46B0-A984-8B6A614052A9}"/>
                  </a:ext>
                </a:extLst>
              </p:cNvPr>
              <p:cNvSpPr/>
              <p:nvPr/>
            </p:nvSpPr>
            <p:spPr>
              <a:xfrm>
                <a:off x="6777274" y="2572267"/>
                <a:ext cx="552841" cy="436431"/>
              </a:xfrm>
              <a:custGeom>
                <a:avLst/>
                <a:gdLst/>
                <a:ahLst/>
                <a:cxnLst/>
                <a:rect l="l" t="t" r="r" b="b"/>
                <a:pathLst>
                  <a:path w="935319" h="738371">
                    <a:moveTo>
                      <a:pt x="570246" y="5904"/>
                    </a:moveTo>
                    <a:cubicBezTo>
                      <a:pt x="462283" y="64891"/>
                      <a:pt x="426421" y="317189"/>
                      <a:pt x="649701" y="474399"/>
                    </a:cubicBezTo>
                    <a:cubicBezTo>
                      <a:pt x="593836" y="327977"/>
                      <a:pt x="630970" y="255746"/>
                      <a:pt x="667057" y="182470"/>
                    </a:cubicBezTo>
                    <a:cubicBezTo>
                      <a:pt x="667659" y="219721"/>
                      <a:pt x="629598" y="299814"/>
                      <a:pt x="723199" y="346469"/>
                    </a:cubicBezTo>
                    <a:cubicBezTo>
                      <a:pt x="679394" y="206128"/>
                      <a:pt x="864427" y="161920"/>
                      <a:pt x="670152" y="6949"/>
                    </a:cubicBezTo>
                    <a:cubicBezTo>
                      <a:pt x="951156" y="47548"/>
                      <a:pt x="868526" y="190548"/>
                      <a:pt x="935319" y="334595"/>
                    </a:cubicBezTo>
                    <a:cubicBezTo>
                      <a:pt x="886447" y="343095"/>
                      <a:pt x="815632" y="212619"/>
                      <a:pt x="831546" y="274410"/>
                    </a:cubicBezTo>
                    <a:cubicBezTo>
                      <a:pt x="915063" y="518579"/>
                      <a:pt x="665249" y="525551"/>
                      <a:pt x="744586" y="738371"/>
                    </a:cubicBezTo>
                    <a:cubicBezTo>
                      <a:pt x="498005" y="724435"/>
                      <a:pt x="570128" y="495242"/>
                      <a:pt x="454164" y="439509"/>
                    </a:cubicBezTo>
                    <a:cubicBezTo>
                      <a:pt x="422689" y="433882"/>
                      <a:pt x="384944" y="459601"/>
                      <a:pt x="454829" y="574141"/>
                    </a:cubicBezTo>
                    <a:cubicBezTo>
                      <a:pt x="47812" y="270832"/>
                      <a:pt x="333584" y="22904"/>
                      <a:pt x="570246" y="5904"/>
                    </a:cubicBezTo>
                    <a:close/>
                    <a:moveTo>
                      <a:pt x="0" y="0"/>
                    </a:moveTo>
                    <a:lnTo>
                      <a:pt x="9284" y="0"/>
                    </a:lnTo>
                    <a:lnTo>
                      <a:pt x="746" y="5904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67" name="그룹 66">
            <a:extLst>
              <a:ext uri="{FF2B5EF4-FFF2-40B4-BE49-F238E27FC236}">
                <a16:creationId xmlns:a16="http://schemas.microsoft.com/office/drawing/2014/main" id="{B8DDBA36-BF74-4133-A6F5-C16C9439C38B}"/>
              </a:ext>
            </a:extLst>
          </p:cNvPr>
          <p:cNvGrpSpPr/>
          <p:nvPr/>
        </p:nvGrpSpPr>
        <p:grpSpPr>
          <a:xfrm>
            <a:off x="3769828" y="1218754"/>
            <a:ext cx="2894347" cy="3040395"/>
            <a:chOff x="2934131" y="1326889"/>
            <a:chExt cx="3277252" cy="3442621"/>
          </a:xfrm>
        </p:grpSpPr>
        <p:grpSp>
          <p:nvGrpSpPr>
            <p:cNvPr id="56" name="Group 5">
              <a:extLst>
                <a:ext uri="{FF2B5EF4-FFF2-40B4-BE49-F238E27FC236}">
                  <a16:creationId xmlns:a16="http://schemas.microsoft.com/office/drawing/2014/main" id="{A4E735A2-12E6-45A3-AF42-4829870BFA7B}"/>
                </a:ext>
              </a:extLst>
            </p:cNvPr>
            <p:cNvGrpSpPr/>
            <p:nvPr/>
          </p:nvGrpSpPr>
          <p:grpSpPr>
            <a:xfrm rot="2700000">
              <a:off x="4872379" y="1123264"/>
              <a:ext cx="472578" cy="879828"/>
              <a:chOff x="6783521" y="1654812"/>
              <a:chExt cx="726841" cy="1353205"/>
            </a:xfrm>
          </p:grpSpPr>
          <p:sp>
            <p:nvSpPr>
              <p:cNvPr id="57" name="Freeform 7">
                <a:extLst>
                  <a:ext uri="{FF2B5EF4-FFF2-40B4-BE49-F238E27FC236}">
                    <a16:creationId xmlns:a16="http://schemas.microsoft.com/office/drawing/2014/main" id="{41660675-C501-4920-BA33-AE3649AA8ECA}"/>
                  </a:ext>
                </a:extLst>
              </p:cNvPr>
              <p:cNvSpPr/>
              <p:nvPr/>
            </p:nvSpPr>
            <p:spPr>
              <a:xfrm>
                <a:off x="6783521" y="1886618"/>
                <a:ext cx="726841" cy="1121399"/>
              </a:xfrm>
              <a:custGeom>
                <a:avLst/>
                <a:gdLst/>
                <a:ahLst/>
                <a:cxnLst/>
                <a:rect l="l" t="t" r="r" b="b"/>
                <a:pathLst>
                  <a:path w="726841" h="1121399">
                    <a:moveTo>
                      <a:pt x="236325" y="1049494"/>
                    </a:moveTo>
                    <a:lnTo>
                      <a:pt x="495287" y="1049494"/>
                    </a:lnTo>
                    <a:cubicBezTo>
                      <a:pt x="491080" y="1064561"/>
                      <a:pt x="487966" y="1079199"/>
                      <a:pt x="485273" y="1093187"/>
                    </a:cubicBezTo>
                    <a:lnTo>
                      <a:pt x="245258" y="1092728"/>
                    </a:lnTo>
                    <a:close/>
                    <a:moveTo>
                      <a:pt x="363421" y="203844"/>
                    </a:moveTo>
                    <a:cubicBezTo>
                      <a:pt x="401307" y="203844"/>
                      <a:pt x="432020" y="234557"/>
                      <a:pt x="432020" y="272443"/>
                    </a:cubicBezTo>
                    <a:cubicBezTo>
                      <a:pt x="432020" y="310329"/>
                      <a:pt x="401307" y="341042"/>
                      <a:pt x="363421" y="341042"/>
                    </a:cubicBezTo>
                    <a:cubicBezTo>
                      <a:pt x="325534" y="341042"/>
                      <a:pt x="294821" y="310329"/>
                      <a:pt x="294821" y="272443"/>
                    </a:cubicBezTo>
                    <a:cubicBezTo>
                      <a:pt x="294821" y="234557"/>
                      <a:pt x="325534" y="203844"/>
                      <a:pt x="363421" y="203844"/>
                    </a:cubicBezTo>
                    <a:close/>
                    <a:moveTo>
                      <a:pt x="363421" y="135244"/>
                    </a:moveTo>
                    <a:cubicBezTo>
                      <a:pt x="287648" y="135244"/>
                      <a:pt x="226222" y="196671"/>
                      <a:pt x="226222" y="272443"/>
                    </a:cubicBezTo>
                    <a:cubicBezTo>
                      <a:pt x="226222" y="348216"/>
                      <a:pt x="287648" y="409642"/>
                      <a:pt x="363421" y="409642"/>
                    </a:cubicBezTo>
                    <a:cubicBezTo>
                      <a:pt x="439193" y="409642"/>
                      <a:pt x="500619" y="348216"/>
                      <a:pt x="500619" y="272443"/>
                    </a:cubicBezTo>
                    <a:cubicBezTo>
                      <a:pt x="500619" y="196671"/>
                      <a:pt x="439193" y="135244"/>
                      <a:pt x="363421" y="135244"/>
                    </a:cubicBezTo>
                    <a:close/>
                    <a:moveTo>
                      <a:pt x="196200" y="0"/>
                    </a:moveTo>
                    <a:cubicBezTo>
                      <a:pt x="300307" y="58658"/>
                      <a:pt x="427219" y="59450"/>
                      <a:pt x="531959" y="2129"/>
                    </a:cubicBezTo>
                    <a:cubicBezTo>
                      <a:pt x="645195" y="251105"/>
                      <a:pt x="615578" y="521951"/>
                      <a:pt x="565642" y="749813"/>
                    </a:cubicBezTo>
                    <a:lnTo>
                      <a:pt x="726841" y="904479"/>
                    </a:lnTo>
                    <a:lnTo>
                      <a:pt x="700460" y="1113326"/>
                    </a:lnTo>
                    <a:lnTo>
                      <a:pt x="510728" y="982128"/>
                    </a:lnTo>
                    <a:lnTo>
                      <a:pt x="503274" y="1014651"/>
                    </a:lnTo>
                    <a:lnTo>
                      <a:pt x="228241" y="1014651"/>
                    </a:lnTo>
                    <a:cubicBezTo>
                      <a:pt x="226194" y="1005458"/>
                      <a:pt x="223902" y="996068"/>
                      <a:pt x="221524" y="986461"/>
                    </a:cubicBezTo>
                    <a:lnTo>
                      <a:pt x="26381" y="1121399"/>
                    </a:lnTo>
                    <a:lnTo>
                      <a:pt x="0" y="912552"/>
                    </a:lnTo>
                    <a:lnTo>
                      <a:pt x="162681" y="756465"/>
                    </a:lnTo>
                    <a:lnTo>
                      <a:pt x="163137" y="757906"/>
                    </a:lnTo>
                    <a:lnTo>
                      <a:pt x="165881" y="748957"/>
                    </a:lnTo>
                    <a:cubicBezTo>
                      <a:pt x="117348" y="521774"/>
                      <a:pt x="87568" y="246912"/>
                      <a:pt x="196200" y="0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8" name="Freeform 8">
                <a:extLst>
                  <a:ext uri="{FF2B5EF4-FFF2-40B4-BE49-F238E27FC236}">
                    <a16:creationId xmlns:a16="http://schemas.microsoft.com/office/drawing/2014/main" id="{9B31D57F-7686-4FF0-A757-3E473E03CBDC}"/>
                  </a:ext>
                </a:extLst>
              </p:cNvPr>
              <p:cNvSpPr/>
              <p:nvPr/>
            </p:nvSpPr>
            <p:spPr>
              <a:xfrm>
                <a:off x="6997804" y="1654812"/>
                <a:ext cx="298274" cy="244742"/>
              </a:xfrm>
              <a:custGeom>
                <a:avLst/>
                <a:gdLst/>
                <a:ahLst/>
                <a:cxnLst/>
                <a:rect l="l" t="t" r="r" b="b"/>
                <a:pathLst>
                  <a:path w="298274" h="244742">
                    <a:moveTo>
                      <a:pt x="147328" y="0"/>
                    </a:moveTo>
                    <a:cubicBezTo>
                      <a:pt x="212319" y="65590"/>
                      <a:pt x="261867" y="134854"/>
                      <a:pt x="298274" y="206570"/>
                    </a:cubicBezTo>
                    <a:cubicBezTo>
                      <a:pt x="205418" y="258299"/>
                      <a:pt x="92251" y="257374"/>
                      <a:pt x="0" y="204273"/>
                    </a:cubicBezTo>
                    <a:cubicBezTo>
                      <a:pt x="35363" y="132633"/>
                      <a:pt x="83678" y="64016"/>
                      <a:pt x="14732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</p:grpSp>
        <p:grpSp>
          <p:nvGrpSpPr>
            <p:cNvPr id="59" name="Group 27">
              <a:extLst>
                <a:ext uri="{FF2B5EF4-FFF2-40B4-BE49-F238E27FC236}">
                  <a16:creationId xmlns:a16="http://schemas.microsoft.com/office/drawing/2014/main" id="{F9AAC065-07A4-4900-9365-72F90D4CC28C}"/>
                </a:ext>
              </a:extLst>
            </p:cNvPr>
            <p:cNvGrpSpPr/>
            <p:nvPr/>
          </p:nvGrpSpPr>
          <p:grpSpPr>
            <a:xfrm>
              <a:off x="2934131" y="1828800"/>
              <a:ext cx="3277252" cy="2940710"/>
              <a:chOff x="2875611" y="1828800"/>
              <a:chExt cx="3277252" cy="2940710"/>
            </a:xfrm>
          </p:grpSpPr>
          <p:sp>
            <p:nvSpPr>
              <p:cNvPr id="60" name="Freeform 16">
                <a:extLst>
                  <a:ext uri="{FF2B5EF4-FFF2-40B4-BE49-F238E27FC236}">
                    <a16:creationId xmlns:a16="http://schemas.microsoft.com/office/drawing/2014/main" id="{6F551500-CEDA-4FEF-93F5-979CA170092E}"/>
                  </a:ext>
                </a:extLst>
              </p:cNvPr>
              <p:cNvSpPr/>
              <p:nvPr/>
            </p:nvSpPr>
            <p:spPr>
              <a:xfrm>
                <a:off x="4045306" y="3979468"/>
                <a:ext cx="1411833" cy="790042"/>
              </a:xfrm>
              <a:custGeom>
                <a:avLst/>
                <a:gdLst>
                  <a:gd name="connsiteX0" fmla="*/ 1404518 w 1411833"/>
                  <a:gd name="connsiteY0" fmla="*/ 585216 h 790042"/>
                  <a:gd name="connsiteX1" fmla="*/ 0 w 1411833"/>
                  <a:gd name="connsiteY1" fmla="*/ 790042 h 790042"/>
                  <a:gd name="connsiteX2" fmla="*/ 1411833 w 1411833"/>
                  <a:gd name="connsiteY2" fmla="*/ 0 h 790042"/>
                  <a:gd name="connsiteX3" fmla="*/ 1404518 w 1411833"/>
                  <a:gd name="connsiteY3" fmla="*/ 585216 h 790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11833" h="790042">
                    <a:moveTo>
                      <a:pt x="1404518" y="585216"/>
                    </a:moveTo>
                    <a:lnTo>
                      <a:pt x="0" y="790042"/>
                    </a:lnTo>
                    <a:lnTo>
                      <a:pt x="1411833" y="0"/>
                    </a:lnTo>
                    <a:cubicBezTo>
                      <a:pt x="1409395" y="195072"/>
                      <a:pt x="1406956" y="390144"/>
                      <a:pt x="1404518" y="58521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Freeform 15">
                <a:extLst>
                  <a:ext uri="{FF2B5EF4-FFF2-40B4-BE49-F238E27FC236}">
                    <a16:creationId xmlns:a16="http://schemas.microsoft.com/office/drawing/2014/main" id="{EC92A741-D6CA-47AE-90D3-1756F05BA228}"/>
                  </a:ext>
                </a:extLst>
              </p:cNvPr>
              <p:cNvSpPr/>
              <p:nvPr/>
            </p:nvSpPr>
            <p:spPr>
              <a:xfrm>
                <a:off x="2889504" y="3130906"/>
                <a:ext cx="2130190" cy="1046074"/>
              </a:xfrm>
              <a:custGeom>
                <a:avLst/>
                <a:gdLst>
                  <a:gd name="connsiteX0" fmla="*/ 2143354 w 2305136"/>
                  <a:gd name="connsiteY0" fmla="*/ 1457 h 1069476"/>
                  <a:gd name="connsiteX1" fmla="*/ 0 w 2305136"/>
                  <a:gd name="connsiteY1" fmla="*/ 440369 h 1069476"/>
                  <a:gd name="connsiteX2" fmla="*/ 7316 w 2305136"/>
                  <a:gd name="connsiteY2" fmla="*/ 1069476 h 1069476"/>
                  <a:gd name="connsiteX3" fmla="*/ 2150669 w 2305136"/>
                  <a:gd name="connsiteY3" fmla="*/ 593988 h 1069476"/>
                  <a:gd name="connsiteX4" fmla="*/ 2143354 w 2305136"/>
                  <a:gd name="connsiteY4" fmla="*/ 1457 h 1069476"/>
                  <a:gd name="connsiteX0" fmla="*/ 2143354 w 2259633"/>
                  <a:gd name="connsiteY0" fmla="*/ 47501 h 1115520"/>
                  <a:gd name="connsiteX1" fmla="*/ 0 w 2259633"/>
                  <a:gd name="connsiteY1" fmla="*/ 486413 h 1115520"/>
                  <a:gd name="connsiteX2" fmla="*/ 7316 w 2259633"/>
                  <a:gd name="connsiteY2" fmla="*/ 1115520 h 1115520"/>
                  <a:gd name="connsiteX3" fmla="*/ 2150669 w 2259633"/>
                  <a:gd name="connsiteY3" fmla="*/ 640032 h 1115520"/>
                  <a:gd name="connsiteX4" fmla="*/ 2143354 w 2259633"/>
                  <a:gd name="connsiteY4" fmla="*/ 47501 h 1115520"/>
                  <a:gd name="connsiteX0" fmla="*/ 2143354 w 2387606"/>
                  <a:gd name="connsiteY0" fmla="*/ 47501 h 1115520"/>
                  <a:gd name="connsiteX1" fmla="*/ 0 w 2387606"/>
                  <a:gd name="connsiteY1" fmla="*/ 486413 h 1115520"/>
                  <a:gd name="connsiteX2" fmla="*/ 7316 w 2387606"/>
                  <a:gd name="connsiteY2" fmla="*/ 1115520 h 1115520"/>
                  <a:gd name="connsiteX3" fmla="*/ 2150669 w 2387606"/>
                  <a:gd name="connsiteY3" fmla="*/ 640032 h 1115520"/>
                  <a:gd name="connsiteX4" fmla="*/ 2143354 w 2387606"/>
                  <a:gd name="connsiteY4" fmla="*/ 47501 h 1115520"/>
                  <a:gd name="connsiteX0" fmla="*/ 2143354 w 2335036"/>
                  <a:gd name="connsiteY0" fmla="*/ 84198 h 1152217"/>
                  <a:gd name="connsiteX1" fmla="*/ 0 w 2335036"/>
                  <a:gd name="connsiteY1" fmla="*/ 523110 h 1152217"/>
                  <a:gd name="connsiteX2" fmla="*/ 7316 w 2335036"/>
                  <a:gd name="connsiteY2" fmla="*/ 1152217 h 1152217"/>
                  <a:gd name="connsiteX3" fmla="*/ 2150669 w 2335036"/>
                  <a:gd name="connsiteY3" fmla="*/ 676729 h 1152217"/>
                  <a:gd name="connsiteX4" fmla="*/ 2143354 w 2335036"/>
                  <a:gd name="connsiteY4" fmla="*/ 84198 h 1152217"/>
                  <a:gd name="connsiteX0" fmla="*/ 2143354 w 2307818"/>
                  <a:gd name="connsiteY0" fmla="*/ 84198 h 1152217"/>
                  <a:gd name="connsiteX1" fmla="*/ 0 w 2307818"/>
                  <a:gd name="connsiteY1" fmla="*/ 523110 h 1152217"/>
                  <a:gd name="connsiteX2" fmla="*/ 7316 w 2307818"/>
                  <a:gd name="connsiteY2" fmla="*/ 1152217 h 1152217"/>
                  <a:gd name="connsiteX3" fmla="*/ 2150669 w 2307818"/>
                  <a:gd name="connsiteY3" fmla="*/ 676729 h 1152217"/>
                  <a:gd name="connsiteX4" fmla="*/ 2143354 w 2307818"/>
                  <a:gd name="connsiteY4" fmla="*/ 84198 h 1152217"/>
                  <a:gd name="connsiteX0" fmla="*/ 2143354 w 2307818"/>
                  <a:gd name="connsiteY0" fmla="*/ 0 h 1068019"/>
                  <a:gd name="connsiteX1" fmla="*/ 0 w 2307818"/>
                  <a:gd name="connsiteY1" fmla="*/ 438912 h 1068019"/>
                  <a:gd name="connsiteX2" fmla="*/ 7316 w 2307818"/>
                  <a:gd name="connsiteY2" fmla="*/ 1068019 h 1068019"/>
                  <a:gd name="connsiteX3" fmla="*/ 2150669 w 2307818"/>
                  <a:gd name="connsiteY3" fmla="*/ 592531 h 1068019"/>
                  <a:gd name="connsiteX4" fmla="*/ 2143354 w 2307818"/>
                  <a:gd name="connsiteY4" fmla="*/ 0 h 1068019"/>
                  <a:gd name="connsiteX0" fmla="*/ 2143354 w 2152136"/>
                  <a:gd name="connsiteY0" fmla="*/ 0 h 1068019"/>
                  <a:gd name="connsiteX1" fmla="*/ 0 w 2152136"/>
                  <a:gd name="connsiteY1" fmla="*/ 438912 h 1068019"/>
                  <a:gd name="connsiteX2" fmla="*/ 7316 w 2152136"/>
                  <a:gd name="connsiteY2" fmla="*/ 1068019 h 1068019"/>
                  <a:gd name="connsiteX3" fmla="*/ 2150669 w 2152136"/>
                  <a:gd name="connsiteY3" fmla="*/ 592531 h 1068019"/>
                  <a:gd name="connsiteX4" fmla="*/ 2143354 w 2152136"/>
                  <a:gd name="connsiteY4" fmla="*/ 0 h 1068019"/>
                  <a:gd name="connsiteX0" fmla="*/ 2136250 w 2145032"/>
                  <a:gd name="connsiteY0" fmla="*/ 0 h 1068019"/>
                  <a:gd name="connsiteX1" fmla="*/ 14842 w 2145032"/>
                  <a:gd name="connsiteY1" fmla="*/ 438912 h 1068019"/>
                  <a:gd name="connsiteX2" fmla="*/ 212 w 2145032"/>
                  <a:gd name="connsiteY2" fmla="*/ 1068019 h 1068019"/>
                  <a:gd name="connsiteX3" fmla="*/ 2143565 w 2145032"/>
                  <a:gd name="connsiteY3" fmla="*/ 592531 h 1068019"/>
                  <a:gd name="connsiteX4" fmla="*/ 2136250 w 2145032"/>
                  <a:gd name="connsiteY4" fmla="*/ 0 h 1068019"/>
                  <a:gd name="connsiteX0" fmla="*/ 2121408 w 2130190"/>
                  <a:gd name="connsiteY0" fmla="*/ 0 h 1075334"/>
                  <a:gd name="connsiteX1" fmla="*/ 0 w 2130190"/>
                  <a:gd name="connsiteY1" fmla="*/ 438912 h 1075334"/>
                  <a:gd name="connsiteX2" fmla="*/ 7316 w 2130190"/>
                  <a:gd name="connsiteY2" fmla="*/ 1075334 h 1075334"/>
                  <a:gd name="connsiteX3" fmla="*/ 2128723 w 2130190"/>
                  <a:gd name="connsiteY3" fmla="*/ 592531 h 1075334"/>
                  <a:gd name="connsiteX4" fmla="*/ 2121408 w 2130190"/>
                  <a:gd name="connsiteY4" fmla="*/ 0 h 1075334"/>
                  <a:gd name="connsiteX0" fmla="*/ 2121408 w 2130190"/>
                  <a:gd name="connsiteY0" fmla="*/ 0 h 1046074"/>
                  <a:gd name="connsiteX1" fmla="*/ 0 w 2130190"/>
                  <a:gd name="connsiteY1" fmla="*/ 438912 h 1046074"/>
                  <a:gd name="connsiteX2" fmla="*/ 7316 w 2130190"/>
                  <a:gd name="connsiteY2" fmla="*/ 1046074 h 1046074"/>
                  <a:gd name="connsiteX3" fmla="*/ 2128723 w 2130190"/>
                  <a:gd name="connsiteY3" fmla="*/ 592531 h 1046074"/>
                  <a:gd name="connsiteX4" fmla="*/ 2121408 w 2130190"/>
                  <a:gd name="connsiteY4" fmla="*/ 0 h 1046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30190" h="1046074">
                    <a:moveTo>
                      <a:pt x="2121408" y="0"/>
                    </a:moveTo>
                    <a:cubicBezTo>
                      <a:pt x="1676664" y="86171"/>
                      <a:pt x="714451" y="292608"/>
                      <a:pt x="0" y="438912"/>
                    </a:cubicBezTo>
                    <a:cubicBezTo>
                      <a:pt x="2439" y="648614"/>
                      <a:pt x="4877" y="836372"/>
                      <a:pt x="7316" y="1046074"/>
                    </a:cubicBezTo>
                    <a:lnTo>
                      <a:pt x="2128723" y="592531"/>
                    </a:lnTo>
                    <a:cubicBezTo>
                      <a:pt x="2133599" y="377952"/>
                      <a:pt x="2125065" y="296265"/>
                      <a:pt x="212140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Freeform 14">
                <a:extLst>
                  <a:ext uri="{FF2B5EF4-FFF2-40B4-BE49-F238E27FC236}">
                    <a16:creationId xmlns:a16="http://schemas.microsoft.com/office/drawing/2014/main" id="{9C13522F-36DD-4E80-BA1F-C69A9FCC3F92}"/>
                  </a:ext>
                </a:extLst>
              </p:cNvPr>
              <p:cNvSpPr/>
              <p:nvPr/>
            </p:nvSpPr>
            <p:spPr>
              <a:xfrm>
                <a:off x="3284525" y="2523744"/>
                <a:ext cx="2867558" cy="877824"/>
              </a:xfrm>
              <a:custGeom>
                <a:avLst/>
                <a:gdLst>
                  <a:gd name="connsiteX0" fmla="*/ 0 w 2896820"/>
                  <a:gd name="connsiteY0" fmla="*/ 292608 h 607162"/>
                  <a:gd name="connsiteX1" fmla="*/ 2874874 w 2896820"/>
                  <a:gd name="connsiteY1" fmla="*/ 0 h 607162"/>
                  <a:gd name="connsiteX2" fmla="*/ 2896820 w 2896820"/>
                  <a:gd name="connsiteY2" fmla="*/ 607162 h 607162"/>
                  <a:gd name="connsiteX3" fmla="*/ 1770279 w 2896820"/>
                  <a:gd name="connsiteY3" fmla="*/ 599846 h 607162"/>
                  <a:gd name="connsiteX4" fmla="*/ 0 w 2896820"/>
                  <a:gd name="connsiteY4" fmla="*/ 292608 h 607162"/>
                  <a:gd name="connsiteX0" fmla="*/ 0 w 2896820"/>
                  <a:gd name="connsiteY0" fmla="*/ 292608 h 877824"/>
                  <a:gd name="connsiteX1" fmla="*/ 2874874 w 2896820"/>
                  <a:gd name="connsiteY1" fmla="*/ 0 h 877824"/>
                  <a:gd name="connsiteX2" fmla="*/ 2896820 w 2896820"/>
                  <a:gd name="connsiteY2" fmla="*/ 607162 h 877824"/>
                  <a:gd name="connsiteX3" fmla="*/ 14631 w 2896820"/>
                  <a:gd name="connsiteY3" fmla="*/ 877824 h 877824"/>
                  <a:gd name="connsiteX4" fmla="*/ 0 w 2896820"/>
                  <a:gd name="connsiteY4" fmla="*/ 292608 h 877824"/>
                  <a:gd name="connsiteX0" fmla="*/ 7315 w 2882189"/>
                  <a:gd name="connsiteY0" fmla="*/ 292608 h 877824"/>
                  <a:gd name="connsiteX1" fmla="*/ 2860243 w 2882189"/>
                  <a:gd name="connsiteY1" fmla="*/ 0 h 877824"/>
                  <a:gd name="connsiteX2" fmla="*/ 2882189 w 2882189"/>
                  <a:gd name="connsiteY2" fmla="*/ 607162 h 877824"/>
                  <a:gd name="connsiteX3" fmla="*/ 0 w 2882189"/>
                  <a:gd name="connsiteY3" fmla="*/ 877824 h 877824"/>
                  <a:gd name="connsiteX4" fmla="*/ 7315 w 2882189"/>
                  <a:gd name="connsiteY4" fmla="*/ 292608 h 877824"/>
                  <a:gd name="connsiteX0" fmla="*/ 7315 w 2867558"/>
                  <a:gd name="connsiteY0" fmla="*/ 292608 h 877824"/>
                  <a:gd name="connsiteX1" fmla="*/ 2860243 w 2867558"/>
                  <a:gd name="connsiteY1" fmla="*/ 0 h 877824"/>
                  <a:gd name="connsiteX2" fmla="*/ 2867558 w 2867558"/>
                  <a:gd name="connsiteY2" fmla="*/ 607162 h 877824"/>
                  <a:gd name="connsiteX3" fmla="*/ 0 w 2867558"/>
                  <a:gd name="connsiteY3" fmla="*/ 877824 h 877824"/>
                  <a:gd name="connsiteX4" fmla="*/ 7315 w 2867558"/>
                  <a:gd name="connsiteY4" fmla="*/ 292608 h 8778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67558" h="877824">
                    <a:moveTo>
                      <a:pt x="7315" y="292608"/>
                    </a:moveTo>
                    <a:lnTo>
                      <a:pt x="2860243" y="0"/>
                    </a:lnTo>
                    <a:cubicBezTo>
                      <a:pt x="2862681" y="202387"/>
                      <a:pt x="2865120" y="404775"/>
                      <a:pt x="2867558" y="607162"/>
                    </a:cubicBezTo>
                    <a:lnTo>
                      <a:pt x="0" y="877824"/>
                    </a:lnTo>
                    <a:cubicBezTo>
                      <a:pt x="2438" y="682752"/>
                      <a:pt x="4877" y="487680"/>
                      <a:pt x="7315" y="292608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Parallelogram 9">
                <a:extLst>
                  <a:ext uri="{FF2B5EF4-FFF2-40B4-BE49-F238E27FC236}">
                    <a16:creationId xmlns:a16="http://schemas.microsoft.com/office/drawing/2014/main" id="{958AE126-932D-409B-8790-186C33AAF04C}"/>
                  </a:ext>
                </a:extLst>
              </p:cNvPr>
              <p:cNvSpPr/>
              <p:nvPr/>
            </p:nvSpPr>
            <p:spPr>
              <a:xfrm rot="5400000">
                <a:off x="4368447" y="1335143"/>
                <a:ext cx="979857" cy="2588975"/>
              </a:xfrm>
              <a:prstGeom prst="parallelogram">
                <a:avLst>
                  <a:gd name="adj" fmla="val 37692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Parallelogram 10">
                <a:extLst>
                  <a:ext uri="{FF2B5EF4-FFF2-40B4-BE49-F238E27FC236}">
                    <a16:creationId xmlns:a16="http://schemas.microsoft.com/office/drawing/2014/main" id="{214F7C69-8C68-4416-AEC9-249B9DBA674F}"/>
                  </a:ext>
                </a:extLst>
              </p:cNvPr>
              <p:cNvSpPr/>
              <p:nvPr/>
            </p:nvSpPr>
            <p:spPr>
              <a:xfrm rot="5400000">
                <a:off x="3705034" y="2397247"/>
                <a:ext cx="899112" cy="1754156"/>
              </a:xfrm>
              <a:prstGeom prst="parallelogram">
                <a:avLst>
                  <a:gd name="adj" fmla="val 34438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Parallelogram 12">
                <a:extLst>
                  <a:ext uri="{FF2B5EF4-FFF2-40B4-BE49-F238E27FC236}">
                    <a16:creationId xmlns:a16="http://schemas.microsoft.com/office/drawing/2014/main" id="{48705703-0132-4EA4-B12D-2CCAB855BB9C}"/>
                  </a:ext>
                </a:extLst>
              </p:cNvPr>
              <p:cNvSpPr/>
              <p:nvPr/>
            </p:nvSpPr>
            <p:spPr>
              <a:xfrm rot="5400000">
                <a:off x="3680170" y="2775303"/>
                <a:ext cx="979857" cy="2588975"/>
              </a:xfrm>
              <a:prstGeom prst="parallelogram">
                <a:avLst>
                  <a:gd name="adj" fmla="val 37692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Freeform 13">
                <a:extLst>
                  <a:ext uri="{FF2B5EF4-FFF2-40B4-BE49-F238E27FC236}">
                    <a16:creationId xmlns:a16="http://schemas.microsoft.com/office/drawing/2014/main" id="{380D1634-6158-4AF6-88D2-863B7B63DC3E}"/>
                  </a:ext>
                </a:extLst>
              </p:cNvPr>
              <p:cNvSpPr/>
              <p:nvPr/>
            </p:nvSpPr>
            <p:spPr>
              <a:xfrm>
                <a:off x="3562502" y="1828800"/>
                <a:ext cx="1199693" cy="460858"/>
              </a:xfrm>
              <a:custGeom>
                <a:avLst/>
                <a:gdLst>
                  <a:gd name="connsiteX0" fmla="*/ 1089965 w 1199693"/>
                  <a:gd name="connsiteY0" fmla="*/ 0 h 460858"/>
                  <a:gd name="connsiteX1" fmla="*/ 0 w 1199693"/>
                  <a:gd name="connsiteY1" fmla="*/ 307238 h 460858"/>
                  <a:gd name="connsiteX2" fmla="*/ 1016813 w 1199693"/>
                  <a:gd name="connsiteY2" fmla="*/ 460858 h 460858"/>
                  <a:gd name="connsiteX3" fmla="*/ 1199693 w 1199693"/>
                  <a:gd name="connsiteY3" fmla="*/ 117043 h 460858"/>
                  <a:gd name="connsiteX4" fmla="*/ 1089965 w 1199693"/>
                  <a:gd name="connsiteY4" fmla="*/ 0 h 460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99693" h="460858">
                    <a:moveTo>
                      <a:pt x="1089965" y="0"/>
                    </a:moveTo>
                    <a:lnTo>
                      <a:pt x="0" y="307238"/>
                    </a:lnTo>
                    <a:lnTo>
                      <a:pt x="1016813" y="460858"/>
                    </a:lnTo>
                    <a:lnTo>
                      <a:pt x="1199693" y="117043"/>
                    </a:lnTo>
                    <a:lnTo>
                      <a:pt x="1089965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418831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A</a:t>
            </a:r>
            <a:endParaRPr lang="ko-KR" altLang="en-US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DB2E168-CD2D-44B7-B7C5-134E6ADD43E2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4919775-8C8C-4388-8509-4B577DCECC50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A886DD6-D556-4BD8-A015-BD2EE0C43CE7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65037E5-01FC-40A7-BDC1-BDFE07136784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65" name="Diamond 5">
            <a:extLst>
              <a:ext uri="{FF2B5EF4-FFF2-40B4-BE49-F238E27FC236}">
                <a16:creationId xmlns:a16="http://schemas.microsoft.com/office/drawing/2014/main" id="{73752A84-0B29-4A04-81BF-7198D2294114}"/>
              </a:ext>
            </a:extLst>
          </p:cNvPr>
          <p:cNvSpPr/>
          <p:nvPr/>
        </p:nvSpPr>
        <p:spPr>
          <a:xfrm>
            <a:off x="4870785" y="1339861"/>
            <a:ext cx="357266" cy="358322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6" name="Isosceles Triangle 51">
            <a:extLst>
              <a:ext uri="{FF2B5EF4-FFF2-40B4-BE49-F238E27FC236}">
                <a16:creationId xmlns:a16="http://schemas.microsoft.com/office/drawing/2014/main" id="{834D0200-A7C9-4849-9693-38100F314608}"/>
              </a:ext>
            </a:extLst>
          </p:cNvPr>
          <p:cNvSpPr/>
          <p:nvPr/>
        </p:nvSpPr>
        <p:spPr>
          <a:xfrm>
            <a:off x="4297988" y="1388030"/>
            <a:ext cx="357265" cy="261984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7" name="Isosceles Triangle 57">
            <a:extLst>
              <a:ext uri="{FF2B5EF4-FFF2-40B4-BE49-F238E27FC236}">
                <a16:creationId xmlns:a16="http://schemas.microsoft.com/office/drawing/2014/main" id="{0EB17B34-A786-4D4E-BDA9-522F3D273A58}"/>
              </a:ext>
            </a:extLst>
          </p:cNvPr>
          <p:cNvSpPr/>
          <p:nvPr/>
        </p:nvSpPr>
        <p:spPr>
          <a:xfrm>
            <a:off x="4872210" y="3407764"/>
            <a:ext cx="213843" cy="483435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" fmla="*/ 1148449 w 1346449"/>
              <a:gd name="connsiteY0" fmla="*/ 2374775 h 3166775"/>
              <a:gd name="connsiteX1" fmla="*/ 198001 w 1346449"/>
              <a:gd name="connsiteY1" fmla="*/ 2374775 h 3166775"/>
              <a:gd name="connsiteX2" fmla="*/ 1 w 1346449"/>
              <a:gd name="connsiteY2" fmla="*/ 3166775 h 3166775"/>
              <a:gd name="connsiteX3" fmla="*/ 1346449 w 1346449"/>
              <a:gd name="connsiteY3" fmla="*/ 3166775 h 3166775"/>
              <a:gd name="connsiteX4" fmla="*/ 1148449 w 1346449"/>
              <a:gd name="connsiteY4" fmla="*/ 2374775 h 3166775"/>
              <a:gd name="connsiteX5" fmla="*/ 755186 w 1346449"/>
              <a:gd name="connsiteY5" fmla="*/ 0 h 3166775"/>
              <a:gd name="connsiteX6" fmla="*/ 734449 w 1346449"/>
              <a:gd name="connsiteY6" fmla="*/ 1231644 h 3166775"/>
              <a:gd name="connsiteX7" fmla="*/ 853246 w 1346449"/>
              <a:gd name="connsiteY7" fmla="*/ 1400264 h 3166775"/>
              <a:gd name="connsiteX8" fmla="*/ 673226 w 1346449"/>
              <a:gd name="connsiteY8" fmla="*/ 1580284 h 3166775"/>
              <a:gd name="connsiteX9" fmla="*/ 493206 w 1346449"/>
              <a:gd name="connsiteY9" fmla="*/ 1400264 h 3166775"/>
              <a:gd name="connsiteX10" fmla="*/ 612000 w 1346449"/>
              <a:gd name="connsiteY10" fmla="*/ 1231645 h 3166775"/>
              <a:gd name="connsiteX11" fmla="*/ 591263 w 1346449"/>
              <a:gd name="connsiteY11" fmla="*/ 10368 h 3166775"/>
              <a:gd name="connsiteX12" fmla="*/ 2939 w 1346449"/>
              <a:gd name="connsiteY12" fmla="*/ 1491744 h 3166775"/>
              <a:gd name="connsiteX13" fmla="*/ 0 w 1346449"/>
              <a:gd name="connsiteY13" fmla="*/ 1491744 h 3166775"/>
              <a:gd name="connsiteX14" fmla="*/ 2009 w 1346449"/>
              <a:gd name="connsiteY14" fmla="*/ 1494147 h 3166775"/>
              <a:gd name="connsiteX15" fmla="*/ 0 w 1346449"/>
              <a:gd name="connsiteY15" fmla="*/ 1499342 h 3166775"/>
              <a:gd name="connsiteX16" fmla="*/ 6353 w 1346449"/>
              <a:gd name="connsiteY16" fmla="*/ 1499342 h 3166775"/>
              <a:gd name="connsiteX17" fmla="*/ 273414 w 1346449"/>
              <a:gd name="connsiteY17" fmla="*/ 2293171 h 3166775"/>
              <a:gd name="connsiteX18" fmla="*/ 1091887 w 1346449"/>
              <a:gd name="connsiteY18" fmla="*/ 2283744 h 3166775"/>
              <a:gd name="connsiteX19" fmla="*/ 1340768 w 1346449"/>
              <a:gd name="connsiteY19" fmla="*/ 1499342 h 3166775"/>
              <a:gd name="connsiteX20" fmla="*/ 1346449 w 1346449"/>
              <a:gd name="connsiteY20" fmla="*/ 1499342 h 3166775"/>
              <a:gd name="connsiteX21" fmla="*/ 1344512 w 1346449"/>
              <a:gd name="connsiteY21" fmla="*/ 1494334 h 3166775"/>
              <a:gd name="connsiteX22" fmla="*/ 1346448 w 1346449"/>
              <a:gd name="connsiteY22" fmla="*/ 1491744 h 3166775"/>
              <a:gd name="connsiteX23" fmla="*/ 1343510 w 1346449"/>
              <a:gd name="connsiteY23" fmla="*/ 1491744 h 3166775"/>
              <a:gd name="connsiteX24" fmla="*/ 755186 w 1346449"/>
              <a:gd name="connsiteY24" fmla="*/ 0 h 31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8" name="Rectangle 7">
            <a:extLst>
              <a:ext uri="{FF2B5EF4-FFF2-40B4-BE49-F238E27FC236}">
                <a16:creationId xmlns:a16="http://schemas.microsoft.com/office/drawing/2014/main" id="{C75E37C4-049C-43E0-87DB-BB9B1A9895AB}"/>
              </a:ext>
            </a:extLst>
          </p:cNvPr>
          <p:cNvSpPr/>
          <p:nvPr/>
        </p:nvSpPr>
        <p:spPr>
          <a:xfrm rot="18900000">
            <a:off x="7243003" y="2816601"/>
            <a:ext cx="154109" cy="343323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9" name="Parallelogram 15">
            <a:extLst>
              <a:ext uri="{FF2B5EF4-FFF2-40B4-BE49-F238E27FC236}">
                <a16:creationId xmlns:a16="http://schemas.microsoft.com/office/drawing/2014/main" id="{ED1392DA-2F91-4788-8E16-3533604215D0}"/>
              </a:ext>
            </a:extLst>
          </p:cNvPr>
          <p:cNvSpPr/>
          <p:nvPr/>
        </p:nvSpPr>
        <p:spPr>
          <a:xfrm flipH="1">
            <a:off x="4293692" y="3490877"/>
            <a:ext cx="317209" cy="317209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0" name="Freeform 19">
            <a:extLst>
              <a:ext uri="{FF2B5EF4-FFF2-40B4-BE49-F238E27FC236}">
                <a16:creationId xmlns:a16="http://schemas.microsoft.com/office/drawing/2014/main" id="{62BE0672-3BFC-43DE-8F65-F31A8BB9743C}"/>
              </a:ext>
            </a:extLst>
          </p:cNvPr>
          <p:cNvSpPr/>
          <p:nvPr/>
        </p:nvSpPr>
        <p:spPr>
          <a:xfrm>
            <a:off x="5986218" y="2808370"/>
            <a:ext cx="314672" cy="309626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1" name="Rectangle 30">
            <a:extLst>
              <a:ext uri="{FF2B5EF4-FFF2-40B4-BE49-F238E27FC236}">
                <a16:creationId xmlns:a16="http://schemas.microsoft.com/office/drawing/2014/main" id="{727BF60F-6FD9-46CD-927E-F0AC2953F14E}"/>
              </a:ext>
            </a:extLst>
          </p:cNvPr>
          <p:cNvSpPr/>
          <p:nvPr/>
        </p:nvSpPr>
        <p:spPr>
          <a:xfrm>
            <a:off x="8252327" y="2779728"/>
            <a:ext cx="317209" cy="316282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2" name="Rectangle 7">
            <a:extLst>
              <a:ext uri="{FF2B5EF4-FFF2-40B4-BE49-F238E27FC236}">
                <a16:creationId xmlns:a16="http://schemas.microsoft.com/office/drawing/2014/main" id="{3824ACC8-5DE7-4FE3-81E3-5C0B251FF4A3}"/>
              </a:ext>
            </a:extLst>
          </p:cNvPr>
          <p:cNvSpPr/>
          <p:nvPr/>
        </p:nvSpPr>
        <p:spPr>
          <a:xfrm>
            <a:off x="5443583" y="1358002"/>
            <a:ext cx="322040" cy="32204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3" name="Rectangle 15">
            <a:extLst>
              <a:ext uri="{FF2B5EF4-FFF2-40B4-BE49-F238E27FC236}">
                <a16:creationId xmlns:a16="http://schemas.microsoft.com/office/drawing/2014/main" id="{A0D951DF-2B9B-428A-81BC-C7CC20D7A4ED}"/>
              </a:ext>
            </a:extLst>
          </p:cNvPr>
          <p:cNvSpPr/>
          <p:nvPr/>
        </p:nvSpPr>
        <p:spPr>
          <a:xfrm rot="5400000">
            <a:off x="5980941" y="1358002"/>
            <a:ext cx="322469" cy="322041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4" name="Pie 24">
            <a:extLst>
              <a:ext uri="{FF2B5EF4-FFF2-40B4-BE49-F238E27FC236}">
                <a16:creationId xmlns:a16="http://schemas.microsoft.com/office/drawing/2014/main" id="{7FF1BC90-AC67-4EC3-9B23-1753FD1BDD0A}"/>
              </a:ext>
            </a:extLst>
          </p:cNvPr>
          <p:cNvSpPr/>
          <p:nvPr/>
        </p:nvSpPr>
        <p:spPr>
          <a:xfrm>
            <a:off x="5347362" y="3475221"/>
            <a:ext cx="350460" cy="348520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5" name="Parallelogram 30">
            <a:extLst>
              <a:ext uri="{FF2B5EF4-FFF2-40B4-BE49-F238E27FC236}">
                <a16:creationId xmlns:a16="http://schemas.microsoft.com/office/drawing/2014/main" id="{82BE75C0-BCC6-4B97-91E1-00956625B151}"/>
              </a:ext>
            </a:extLst>
          </p:cNvPr>
          <p:cNvSpPr/>
          <p:nvPr/>
        </p:nvSpPr>
        <p:spPr>
          <a:xfrm flipH="1">
            <a:off x="8235089" y="2047097"/>
            <a:ext cx="351685" cy="352555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6" name="Block Arc 14">
            <a:extLst>
              <a:ext uri="{FF2B5EF4-FFF2-40B4-BE49-F238E27FC236}">
                <a16:creationId xmlns:a16="http://schemas.microsoft.com/office/drawing/2014/main" id="{01462A50-8A4E-4CE8-975E-8760AC97B68A}"/>
              </a:ext>
            </a:extLst>
          </p:cNvPr>
          <p:cNvSpPr/>
          <p:nvPr/>
        </p:nvSpPr>
        <p:spPr>
          <a:xfrm rot="16200000">
            <a:off x="6518856" y="1325152"/>
            <a:ext cx="387486" cy="387741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7" name="Block Arc 41">
            <a:extLst>
              <a:ext uri="{FF2B5EF4-FFF2-40B4-BE49-F238E27FC236}">
                <a16:creationId xmlns:a16="http://schemas.microsoft.com/office/drawing/2014/main" id="{C720B1B7-75F6-44D8-AB2C-BB53183F2AF3}"/>
              </a:ext>
            </a:extLst>
          </p:cNvPr>
          <p:cNvSpPr/>
          <p:nvPr/>
        </p:nvSpPr>
        <p:spPr>
          <a:xfrm>
            <a:off x="7122001" y="1293526"/>
            <a:ext cx="323224" cy="450993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8" name="Right Triangle 17">
            <a:extLst>
              <a:ext uri="{FF2B5EF4-FFF2-40B4-BE49-F238E27FC236}">
                <a16:creationId xmlns:a16="http://schemas.microsoft.com/office/drawing/2014/main" id="{F091B027-5218-49FB-929C-0E8DBF6DCF5C}"/>
              </a:ext>
            </a:extLst>
          </p:cNvPr>
          <p:cNvSpPr/>
          <p:nvPr/>
        </p:nvSpPr>
        <p:spPr>
          <a:xfrm>
            <a:off x="5959131" y="3462912"/>
            <a:ext cx="263462" cy="373139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9" name="Oval 27">
            <a:extLst>
              <a:ext uri="{FF2B5EF4-FFF2-40B4-BE49-F238E27FC236}">
                <a16:creationId xmlns:a16="http://schemas.microsoft.com/office/drawing/2014/main" id="{8725CAB3-2F1E-41D7-BCA3-B9F954066738}"/>
              </a:ext>
            </a:extLst>
          </p:cNvPr>
          <p:cNvSpPr/>
          <p:nvPr/>
        </p:nvSpPr>
        <p:spPr>
          <a:xfrm>
            <a:off x="3714219" y="4055836"/>
            <a:ext cx="279812" cy="532138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0" name="Parallelogram 15">
            <a:extLst>
              <a:ext uri="{FF2B5EF4-FFF2-40B4-BE49-F238E27FC236}">
                <a16:creationId xmlns:a16="http://schemas.microsoft.com/office/drawing/2014/main" id="{07C0F9E3-3C28-410B-B78B-EC350D26ECED}"/>
              </a:ext>
            </a:extLst>
          </p:cNvPr>
          <p:cNvSpPr/>
          <p:nvPr/>
        </p:nvSpPr>
        <p:spPr>
          <a:xfrm rot="16200000">
            <a:off x="6526713" y="2741871"/>
            <a:ext cx="408905" cy="442625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1" name="Round Same Side Corner Rectangle 21">
            <a:extLst>
              <a:ext uri="{FF2B5EF4-FFF2-40B4-BE49-F238E27FC236}">
                <a16:creationId xmlns:a16="http://schemas.microsoft.com/office/drawing/2014/main" id="{894C4F1F-FF64-4387-BD5E-F1C0C42F63CD}"/>
              </a:ext>
            </a:extLst>
          </p:cNvPr>
          <p:cNvSpPr/>
          <p:nvPr/>
        </p:nvSpPr>
        <p:spPr>
          <a:xfrm rot="10800000">
            <a:off x="7055425" y="2058137"/>
            <a:ext cx="264059" cy="298187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2" name="Oval 26">
            <a:extLst>
              <a:ext uri="{FF2B5EF4-FFF2-40B4-BE49-F238E27FC236}">
                <a16:creationId xmlns:a16="http://schemas.microsoft.com/office/drawing/2014/main" id="{CB9E09FA-E47C-44E0-ABD2-BFF6B8EC02EE}"/>
              </a:ext>
            </a:extLst>
          </p:cNvPr>
          <p:cNvSpPr/>
          <p:nvPr/>
        </p:nvSpPr>
        <p:spPr>
          <a:xfrm>
            <a:off x="5454590" y="2770652"/>
            <a:ext cx="322665" cy="385063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3" name="Freeform 32">
            <a:extLst>
              <a:ext uri="{FF2B5EF4-FFF2-40B4-BE49-F238E27FC236}">
                <a16:creationId xmlns:a16="http://schemas.microsoft.com/office/drawing/2014/main" id="{28688378-B967-469F-8773-98F5B6E87FF3}"/>
              </a:ext>
            </a:extLst>
          </p:cNvPr>
          <p:cNvSpPr/>
          <p:nvPr/>
        </p:nvSpPr>
        <p:spPr>
          <a:xfrm>
            <a:off x="3674423" y="1332150"/>
            <a:ext cx="408033" cy="373744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4" name="Rounded Rectangle 10">
            <a:extLst>
              <a:ext uri="{FF2B5EF4-FFF2-40B4-BE49-F238E27FC236}">
                <a16:creationId xmlns:a16="http://schemas.microsoft.com/office/drawing/2014/main" id="{AA29965E-03B0-40A7-8E22-F21406D0D9DD}"/>
              </a:ext>
            </a:extLst>
          </p:cNvPr>
          <p:cNvSpPr/>
          <p:nvPr/>
        </p:nvSpPr>
        <p:spPr>
          <a:xfrm>
            <a:off x="6524895" y="2039054"/>
            <a:ext cx="254160" cy="336352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5" name="Rounded Rectangle 32">
            <a:extLst>
              <a:ext uri="{FF2B5EF4-FFF2-40B4-BE49-F238E27FC236}">
                <a16:creationId xmlns:a16="http://schemas.microsoft.com/office/drawing/2014/main" id="{A444D869-F9E9-4EEF-86C2-7C69DEF1DEC8}"/>
              </a:ext>
            </a:extLst>
          </p:cNvPr>
          <p:cNvSpPr/>
          <p:nvPr/>
        </p:nvSpPr>
        <p:spPr>
          <a:xfrm>
            <a:off x="7648558" y="2795360"/>
            <a:ext cx="335647" cy="33564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6" name="Trapezoid 13">
            <a:extLst>
              <a:ext uri="{FF2B5EF4-FFF2-40B4-BE49-F238E27FC236}">
                <a16:creationId xmlns:a16="http://schemas.microsoft.com/office/drawing/2014/main" id="{1586F4DB-CD4B-45B8-8208-8BD6229D014E}"/>
              </a:ext>
            </a:extLst>
          </p:cNvPr>
          <p:cNvSpPr/>
          <p:nvPr/>
        </p:nvSpPr>
        <p:spPr>
          <a:xfrm>
            <a:off x="4332749" y="2054252"/>
            <a:ext cx="361838" cy="305956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7" name="Rounded Rectangle 7">
            <a:extLst>
              <a:ext uri="{FF2B5EF4-FFF2-40B4-BE49-F238E27FC236}">
                <a16:creationId xmlns:a16="http://schemas.microsoft.com/office/drawing/2014/main" id="{23F93CEF-88A0-44D6-8FA0-8289136519FB}"/>
              </a:ext>
            </a:extLst>
          </p:cNvPr>
          <p:cNvSpPr/>
          <p:nvPr/>
        </p:nvSpPr>
        <p:spPr>
          <a:xfrm>
            <a:off x="6063254" y="2046918"/>
            <a:ext cx="185271" cy="32062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8" name="Rectangle 18">
            <a:extLst>
              <a:ext uri="{FF2B5EF4-FFF2-40B4-BE49-F238E27FC236}">
                <a16:creationId xmlns:a16="http://schemas.microsoft.com/office/drawing/2014/main" id="{9B0F2362-AF3E-4212-AD27-2D67A3BBE518}"/>
              </a:ext>
            </a:extLst>
          </p:cNvPr>
          <p:cNvSpPr/>
          <p:nvPr/>
        </p:nvSpPr>
        <p:spPr>
          <a:xfrm>
            <a:off x="4970957" y="2074010"/>
            <a:ext cx="335348" cy="266441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9" name="Rounded Rectangle 25">
            <a:extLst>
              <a:ext uri="{FF2B5EF4-FFF2-40B4-BE49-F238E27FC236}">
                <a16:creationId xmlns:a16="http://schemas.microsoft.com/office/drawing/2014/main" id="{323DA55E-98C5-4CBD-955F-4BC329792802}"/>
              </a:ext>
            </a:extLst>
          </p:cNvPr>
          <p:cNvSpPr/>
          <p:nvPr/>
        </p:nvSpPr>
        <p:spPr>
          <a:xfrm>
            <a:off x="5582675" y="2063662"/>
            <a:ext cx="204209" cy="287136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0" name="Chord 14">
            <a:extLst>
              <a:ext uri="{FF2B5EF4-FFF2-40B4-BE49-F238E27FC236}">
                <a16:creationId xmlns:a16="http://schemas.microsoft.com/office/drawing/2014/main" id="{A81ABB38-E7F4-4B97-B737-BD52615EC87F}"/>
              </a:ext>
            </a:extLst>
          </p:cNvPr>
          <p:cNvSpPr/>
          <p:nvPr/>
        </p:nvSpPr>
        <p:spPr>
          <a:xfrm>
            <a:off x="4739580" y="4101013"/>
            <a:ext cx="350089" cy="441784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1" name="Rounded Rectangle 6">
            <a:extLst>
              <a:ext uri="{FF2B5EF4-FFF2-40B4-BE49-F238E27FC236}">
                <a16:creationId xmlns:a16="http://schemas.microsoft.com/office/drawing/2014/main" id="{F99B1173-9C94-4BED-849A-4E806CB92D12}"/>
              </a:ext>
            </a:extLst>
          </p:cNvPr>
          <p:cNvSpPr/>
          <p:nvPr/>
        </p:nvSpPr>
        <p:spPr>
          <a:xfrm>
            <a:off x="3709354" y="2008765"/>
            <a:ext cx="347025" cy="352816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2" name="Oval 66">
            <a:extLst>
              <a:ext uri="{FF2B5EF4-FFF2-40B4-BE49-F238E27FC236}">
                <a16:creationId xmlns:a16="http://schemas.microsoft.com/office/drawing/2014/main" id="{04DCF29F-D180-4B9A-81A6-4E5DCA89A490}"/>
              </a:ext>
            </a:extLst>
          </p:cNvPr>
          <p:cNvSpPr/>
          <p:nvPr/>
        </p:nvSpPr>
        <p:spPr>
          <a:xfrm rot="20700000">
            <a:off x="4888177" y="2802702"/>
            <a:ext cx="374702" cy="320962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3" name="Isosceles Triangle 13">
            <a:extLst>
              <a:ext uri="{FF2B5EF4-FFF2-40B4-BE49-F238E27FC236}">
                <a16:creationId xmlns:a16="http://schemas.microsoft.com/office/drawing/2014/main" id="{6A814CB0-F8A5-47A6-A045-906AF7C4080D}"/>
              </a:ext>
            </a:extLst>
          </p:cNvPr>
          <p:cNvSpPr/>
          <p:nvPr/>
        </p:nvSpPr>
        <p:spPr>
          <a:xfrm rot="10800000">
            <a:off x="4239875" y="4067280"/>
            <a:ext cx="257150" cy="509250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4" name="Smiley Face 14">
            <a:extLst>
              <a:ext uri="{FF2B5EF4-FFF2-40B4-BE49-F238E27FC236}">
                <a16:creationId xmlns:a16="http://schemas.microsoft.com/office/drawing/2014/main" id="{BDC2AFD4-6C79-46FD-A66D-EC5B75B0644D}"/>
              </a:ext>
            </a:extLst>
          </p:cNvPr>
          <p:cNvSpPr/>
          <p:nvPr/>
        </p:nvSpPr>
        <p:spPr>
          <a:xfrm>
            <a:off x="5898553" y="4130712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5" name="Smiley Face 12">
            <a:extLst>
              <a:ext uri="{FF2B5EF4-FFF2-40B4-BE49-F238E27FC236}">
                <a16:creationId xmlns:a16="http://schemas.microsoft.com/office/drawing/2014/main" id="{4E17F477-FF6A-4269-B2FB-85F8453DB4B6}"/>
              </a:ext>
            </a:extLst>
          </p:cNvPr>
          <p:cNvSpPr/>
          <p:nvPr/>
        </p:nvSpPr>
        <p:spPr>
          <a:xfrm>
            <a:off x="7635601" y="4130712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6" name="Smiley Face 15">
            <a:extLst>
              <a:ext uri="{FF2B5EF4-FFF2-40B4-BE49-F238E27FC236}">
                <a16:creationId xmlns:a16="http://schemas.microsoft.com/office/drawing/2014/main" id="{BBBF581C-6EB9-40DB-97C3-158C4D18F3B9}"/>
              </a:ext>
            </a:extLst>
          </p:cNvPr>
          <p:cNvSpPr/>
          <p:nvPr/>
        </p:nvSpPr>
        <p:spPr>
          <a:xfrm>
            <a:off x="6480365" y="4132809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7" name="Oval 37">
            <a:extLst>
              <a:ext uri="{FF2B5EF4-FFF2-40B4-BE49-F238E27FC236}">
                <a16:creationId xmlns:a16="http://schemas.microsoft.com/office/drawing/2014/main" id="{18453797-50D9-4362-A37C-77FEF17ACEEB}"/>
              </a:ext>
            </a:extLst>
          </p:cNvPr>
          <p:cNvSpPr/>
          <p:nvPr/>
        </p:nvSpPr>
        <p:spPr>
          <a:xfrm>
            <a:off x="8217414" y="4128388"/>
            <a:ext cx="387034" cy="3870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8" name="Smiley Face 14">
            <a:extLst>
              <a:ext uri="{FF2B5EF4-FFF2-40B4-BE49-F238E27FC236}">
                <a16:creationId xmlns:a16="http://schemas.microsoft.com/office/drawing/2014/main" id="{B9D55924-95C3-47A6-8499-855562DC8947}"/>
              </a:ext>
            </a:extLst>
          </p:cNvPr>
          <p:cNvSpPr/>
          <p:nvPr/>
        </p:nvSpPr>
        <p:spPr>
          <a:xfrm>
            <a:off x="7057983" y="4132809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9" name="Rectangle 16">
            <a:extLst>
              <a:ext uri="{FF2B5EF4-FFF2-40B4-BE49-F238E27FC236}">
                <a16:creationId xmlns:a16="http://schemas.microsoft.com/office/drawing/2014/main" id="{4DB34486-9EB8-4841-BF35-623ACD080C3A}"/>
              </a:ext>
            </a:extLst>
          </p:cNvPr>
          <p:cNvSpPr/>
          <p:nvPr/>
        </p:nvSpPr>
        <p:spPr>
          <a:xfrm rot="2700000">
            <a:off x="4333760" y="2724811"/>
            <a:ext cx="265920" cy="47674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0" name="Rectangle 9">
            <a:extLst>
              <a:ext uri="{FF2B5EF4-FFF2-40B4-BE49-F238E27FC236}">
                <a16:creationId xmlns:a16="http://schemas.microsoft.com/office/drawing/2014/main" id="{F81332D1-E729-49AE-AEA8-F6800870EB1C}"/>
              </a:ext>
            </a:extLst>
          </p:cNvPr>
          <p:cNvSpPr/>
          <p:nvPr/>
        </p:nvSpPr>
        <p:spPr>
          <a:xfrm>
            <a:off x="3702389" y="2741950"/>
            <a:ext cx="360125" cy="33710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1" name="Round Same Side Corner Rectangle 6">
            <a:extLst>
              <a:ext uri="{FF2B5EF4-FFF2-40B4-BE49-F238E27FC236}">
                <a16:creationId xmlns:a16="http://schemas.microsoft.com/office/drawing/2014/main" id="{70CF66EF-EFBC-4950-BF6B-411A105D7178}"/>
              </a:ext>
            </a:extLst>
          </p:cNvPr>
          <p:cNvSpPr/>
          <p:nvPr/>
        </p:nvSpPr>
        <p:spPr>
          <a:xfrm rot="2700000">
            <a:off x="5462844" y="4060819"/>
            <a:ext cx="130246" cy="52217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2" name="Frame 17">
            <a:extLst>
              <a:ext uri="{FF2B5EF4-FFF2-40B4-BE49-F238E27FC236}">
                <a16:creationId xmlns:a16="http://schemas.microsoft.com/office/drawing/2014/main" id="{46FF6E71-F610-4653-A5AC-24C9A4DA4359}"/>
              </a:ext>
            </a:extLst>
          </p:cNvPr>
          <p:cNvSpPr/>
          <p:nvPr/>
        </p:nvSpPr>
        <p:spPr>
          <a:xfrm>
            <a:off x="3685358" y="3471419"/>
            <a:ext cx="347025" cy="34702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3" name="Rounded Rectangle 5">
            <a:extLst>
              <a:ext uri="{FF2B5EF4-FFF2-40B4-BE49-F238E27FC236}">
                <a16:creationId xmlns:a16="http://schemas.microsoft.com/office/drawing/2014/main" id="{CF17C7A2-3319-4CED-8990-6E7E98D26854}"/>
              </a:ext>
            </a:extLst>
          </p:cNvPr>
          <p:cNvSpPr/>
          <p:nvPr/>
        </p:nvSpPr>
        <p:spPr>
          <a:xfrm flipH="1">
            <a:off x="7595854" y="2065085"/>
            <a:ext cx="344621" cy="284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4" name="Teardrop 1">
            <a:extLst>
              <a:ext uri="{FF2B5EF4-FFF2-40B4-BE49-F238E27FC236}">
                <a16:creationId xmlns:a16="http://schemas.microsoft.com/office/drawing/2014/main" id="{162DB7DC-B42D-452F-9489-AAE95FC7A6AD}"/>
              </a:ext>
            </a:extLst>
          </p:cNvPr>
          <p:cNvSpPr/>
          <p:nvPr/>
        </p:nvSpPr>
        <p:spPr>
          <a:xfrm rot="18805991">
            <a:off x="7612430" y="1372092"/>
            <a:ext cx="376862" cy="372930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5" name="Rectangle 130">
            <a:extLst>
              <a:ext uri="{FF2B5EF4-FFF2-40B4-BE49-F238E27FC236}">
                <a16:creationId xmlns:a16="http://schemas.microsoft.com/office/drawing/2014/main" id="{8D312A6D-CC03-42D7-869D-4EEDF63EB1DA}"/>
              </a:ext>
            </a:extLst>
          </p:cNvPr>
          <p:cNvSpPr/>
          <p:nvPr/>
        </p:nvSpPr>
        <p:spPr>
          <a:xfrm>
            <a:off x="8162947" y="1372137"/>
            <a:ext cx="371900" cy="373588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6" name="Right Triangle 17">
            <a:extLst>
              <a:ext uri="{FF2B5EF4-FFF2-40B4-BE49-F238E27FC236}">
                <a16:creationId xmlns:a16="http://schemas.microsoft.com/office/drawing/2014/main" id="{788E56F8-95D6-4501-81FB-831AF3D7D463}"/>
              </a:ext>
            </a:extLst>
          </p:cNvPr>
          <p:cNvSpPr>
            <a:spLocks noChangeAspect="1"/>
          </p:cNvSpPr>
          <p:nvPr/>
        </p:nvSpPr>
        <p:spPr>
          <a:xfrm>
            <a:off x="7091217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7" name="Right Triangle 17">
            <a:extLst>
              <a:ext uri="{FF2B5EF4-FFF2-40B4-BE49-F238E27FC236}">
                <a16:creationId xmlns:a16="http://schemas.microsoft.com/office/drawing/2014/main" id="{94014E78-E259-4AF0-931B-927F943D7238}"/>
              </a:ext>
            </a:extLst>
          </p:cNvPr>
          <p:cNvSpPr>
            <a:spLocks noChangeAspect="1"/>
          </p:cNvSpPr>
          <p:nvPr/>
        </p:nvSpPr>
        <p:spPr>
          <a:xfrm>
            <a:off x="6493638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8" name="Right Triangle 17">
            <a:extLst>
              <a:ext uri="{FF2B5EF4-FFF2-40B4-BE49-F238E27FC236}">
                <a16:creationId xmlns:a16="http://schemas.microsoft.com/office/drawing/2014/main" id="{06C02A0F-041D-4574-BE43-0337773012D7}"/>
              </a:ext>
            </a:extLst>
          </p:cNvPr>
          <p:cNvSpPr>
            <a:spLocks noChangeAspect="1"/>
          </p:cNvSpPr>
          <p:nvPr/>
        </p:nvSpPr>
        <p:spPr>
          <a:xfrm>
            <a:off x="7688796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9" name="Oval 44">
            <a:extLst>
              <a:ext uri="{FF2B5EF4-FFF2-40B4-BE49-F238E27FC236}">
                <a16:creationId xmlns:a16="http://schemas.microsoft.com/office/drawing/2014/main" id="{B492FA04-B477-4262-A981-F2D232C73ED3}"/>
              </a:ext>
            </a:extLst>
          </p:cNvPr>
          <p:cNvSpPr>
            <a:spLocks noChangeAspect="1"/>
          </p:cNvSpPr>
          <p:nvPr/>
        </p:nvSpPr>
        <p:spPr>
          <a:xfrm>
            <a:off x="8286375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005164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B</a:t>
            </a:r>
            <a:endParaRPr lang="ko-KR" alt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BA08B5C-4158-4455-A684-E246CA6DE247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4A30A71-6A2F-4EB8-B11B-083E261B8989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E42D78C-1215-4C09-991F-B0C5653D83B4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D1CF3DA-F3A8-4B05-86E3-F23759AEE3CA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57" name="Isosceles Triangle 68">
            <a:extLst>
              <a:ext uri="{FF2B5EF4-FFF2-40B4-BE49-F238E27FC236}">
                <a16:creationId xmlns:a16="http://schemas.microsoft.com/office/drawing/2014/main" id="{885886F7-AE6F-4223-8336-DEB12D038DBF}"/>
              </a:ext>
            </a:extLst>
          </p:cNvPr>
          <p:cNvSpPr/>
          <p:nvPr/>
        </p:nvSpPr>
        <p:spPr>
          <a:xfrm rot="10800000">
            <a:off x="6076603" y="3430121"/>
            <a:ext cx="154974" cy="482618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8" name="Rectangle 9">
            <a:extLst>
              <a:ext uri="{FF2B5EF4-FFF2-40B4-BE49-F238E27FC236}">
                <a16:creationId xmlns:a16="http://schemas.microsoft.com/office/drawing/2014/main" id="{AF29BC58-5BD5-489F-BD14-9CBBC4E13D48}"/>
              </a:ext>
            </a:extLst>
          </p:cNvPr>
          <p:cNvSpPr/>
          <p:nvPr/>
        </p:nvSpPr>
        <p:spPr>
          <a:xfrm>
            <a:off x="6472358" y="3485841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9" name="Isosceles Triangle 8">
            <a:extLst>
              <a:ext uri="{FF2B5EF4-FFF2-40B4-BE49-F238E27FC236}">
                <a16:creationId xmlns:a16="http://schemas.microsoft.com/office/drawing/2014/main" id="{840FA957-31C2-46E1-8CAB-371CDA0D4833}"/>
              </a:ext>
            </a:extLst>
          </p:cNvPr>
          <p:cNvSpPr/>
          <p:nvPr/>
        </p:nvSpPr>
        <p:spPr>
          <a:xfrm rot="16200000">
            <a:off x="3610095" y="2744881"/>
            <a:ext cx="311874" cy="371836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0" name="Donut 8">
            <a:extLst>
              <a:ext uri="{FF2B5EF4-FFF2-40B4-BE49-F238E27FC236}">
                <a16:creationId xmlns:a16="http://schemas.microsoft.com/office/drawing/2014/main" id="{713AD694-13AE-4244-B481-1C00EA9508A7}"/>
              </a:ext>
            </a:extLst>
          </p:cNvPr>
          <p:cNvSpPr/>
          <p:nvPr/>
        </p:nvSpPr>
        <p:spPr>
          <a:xfrm>
            <a:off x="7202344" y="2726749"/>
            <a:ext cx="341413" cy="408098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1" name="Freeform 18">
            <a:extLst>
              <a:ext uri="{FF2B5EF4-FFF2-40B4-BE49-F238E27FC236}">
                <a16:creationId xmlns:a16="http://schemas.microsoft.com/office/drawing/2014/main" id="{ACC06A35-C465-4AA3-A8DF-A10C54C34B57}"/>
              </a:ext>
            </a:extLst>
          </p:cNvPr>
          <p:cNvSpPr/>
          <p:nvPr/>
        </p:nvSpPr>
        <p:spPr>
          <a:xfrm>
            <a:off x="7644583" y="3526543"/>
            <a:ext cx="359044" cy="289775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2" name="Oval 7">
            <a:extLst>
              <a:ext uri="{FF2B5EF4-FFF2-40B4-BE49-F238E27FC236}">
                <a16:creationId xmlns:a16="http://schemas.microsoft.com/office/drawing/2014/main" id="{E99B4857-1295-4506-A7FC-C10E2FD6C4D2}"/>
              </a:ext>
            </a:extLst>
          </p:cNvPr>
          <p:cNvSpPr/>
          <p:nvPr/>
        </p:nvSpPr>
        <p:spPr>
          <a:xfrm>
            <a:off x="7748036" y="2750160"/>
            <a:ext cx="361277" cy="3612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3" name="Freeform 20">
            <a:extLst>
              <a:ext uri="{FF2B5EF4-FFF2-40B4-BE49-F238E27FC236}">
                <a16:creationId xmlns:a16="http://schemas.microsoft.com/office/drawing/2014/main" id="{C21F4520-B434-47F6-905E-6385EE883F6B}"/>
              </a:ext>
            </a:extLst>
          </p:cNvPr>
          <p:cNvSpPr/>
          <p:nvPr/>
        </p:nvSpPr>
        <p:spPr>
          <a:xfrm>
            <a:off x="8271827" y="4162169"/>
            <a:ext cx="376670" cy="402560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4" name="Rounded Rectangle 25">
            <a:extLst>
              <a:ext uri="{FF2B5EF4-FFF2-40B4-BE49-F238E27FC236}">
                <a16:creationId xmlns:a16="http://schemas.microsoft.com/office/drawing/2014/main" id="{D3908BE0-D9BE-4FAE-865B-B043254DA2CF}"/>
              </a:ext>
            </a:extLst>
          </p:cNvPr>
          <p:cNvSpPr/>
          <p:nvPr/>
        </p:nvSpPr>
        <p:spPr>
          <a:xfrm>
            <a:off x="8254078" y="2047226"/>
            <a:ext cx="412168" cy="30205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5" name="Block Arc 41">
            <a:extLst>
              <a:ext uri="{FF2B5EF4-FFF2-40B4-BE49-F238E27FC236}">
                <a16:creationId xmlns:a16="http://schemas.microsoft.com/office/drawing/2014/main" id="{47562D35-6697-4291-8FE2-DB89C837DD7B}"/>
              </a:ext>
            </a:extLst>
          </p:cNvPr>
          <p:cNvSpPr/>
          <p:nvPr/>
        </p:nvSpPr>
        <p:spPr>
          <a:xfrm>
            <a:off x="7187564" y="4163165"/>
            <a:ext cx="395557" cy="400568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6" name="Round Same Side Corner Rectangle 11">
            <a:extLst>
              <a:ext uri="{FF2B5EF4-FFF2-40B4-BE49-F238E27FC236}">
                <a16:creationId xmlns:a16="http://schemas.microsoft.com/office/drawing/2014/main" id="{030FCE8B-39D3-4E84-9126-01E6B7CC5EC9}"/>
              </a:ext>
            </a:extLst>
          </p:cNvPr>
          <p:cNvSpPr/>
          <p:nvPr/>
        </p:nvSpPr>
        <p:spPr>
          <a:xfrm rot="9900000">
            <a:off x="7717589" y="1270728"/>
            <a:ext cx="407173" cy="34581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7" name="Donut 39">
            <a:extLst>
              <a:ext uri="{FF2B5EF4-FFF2-40B4-BE49-F238E27FC236}">
                <a16:creationId xmlns:a16="http://schemas.microsoft.com/office/drawing/2014/main" id="{9CC1FABB-A4D3-48C2-BC7D-776A0A13998E}"/>
              </a:ext>
            </a:extLst>
          </p:cNvPr>
          <p:cNvSpPr/>
          <p:nvPr/>
        </p:nvSpPr>
        <p:spPr>
          <a:xfrm>
            <a:off x="3530744" y="3469364"/>
            <a:ext cx="404132" cy="40413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8" name="Freeform 25">
            <a:extLst>
              <a:ext uri="{FF2B5EF4-FFF2-40B4-BE49-F238E27FC236}">
                <a16:creationId xmlns:a16="http://schemas.microsoft.com/office/drawing/2014/main" id="{117A4FA2-963F-464B-AFB7-54473558E046}"/>
              </a:ext>
            </a:extLst>
          </p:cNvPr>
          <p:cNvSpPr/>
          <p:nvPr/>
        </p:nvSpPr>
        <p:spPr>
          <a:xfrm>
            <a:off x="6704653" y="2749259"/>
            <a:ext cx="293412" cy="363079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9" name="Rectangle 36">
            <a:extLst>
              <a:ext uri="{FF2B5EF4-FFF2-40B4-BE49-F238E27FC236}">
                <a16:creationId xmlns:a16="http://schemas.microsoft.com/office/drawing/2014/main" id="{8D997698-957E-41C9-B8C5-4B37C4A4496C}"/>
              </a:ext>
            </a:extLst>
          </p:cNvPr>
          <p:cNvSpPr/>
          <p:nvPr/>
        </p:nvSpPr>
        <p:spPr>
          <a:xfrm>
            <a:off x="4175657" y="3499408"/>
            <a:ext cx="411575" cy="34404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0" name="Rounded Rectangle 27">
            <a:extLst>
              <a:ext uri="{FF2B5EF4-FFF2-40B4-BE49-F238E27FC236}">
                <a16:creationId xmlns:a16="http://schemas.microsoft.com/office/drawing/2014/main" id="{79D0BB08-57EF-4716-8071-CA4E83B02FEB}"/>
              </a:ext>
            </a:extLst>
          </p:cNvPr>
          <p:cNvSpPr/>
          <p:nvPr/>
        </p:nvSpPr>
        <p:spPr>
          <a:xfrm>
            <a:off x="6388738" y="1280390"/>
            <a:ext cx="425042" cy="32649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1" name="Rounded Rectangle 7">
            <a:extLst>
              <a:ext uri="{FF2B5EF4-FFF2-40B4-BE49-F238E27FC236}">
                <a16:creationId xmlns:a16="http://schemas.microsoft.com/office/drawing/2014/main" id="{7D3E4D86-C571-4329-8693-0AF986FEB6DB}"/>
              </a:ext>
            </a:extLst>
          </p:cNvPr>
          <p:cNvSpPr/>
          <p:nvPr/>
        </p:nvSpPr>
        <p:spPr>
          <a:xfrm>
            <a:off x="7049617" y="1257171"/>
            <a:ext cx="432135" cy="37292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2" name="Chord 15">
            <a:extLst>
              <a:ext uri="{FF2B5EF4-FFF2-40B4-BE49-F238E27FC236}">
                <a16:creationId xmlns:a16="http://schemas.microsoft.com/office/drawing/2014/main" id="{DA47F4E6-41BA-4BF0-857A-0C2FC1E26EE1}"/>
              </a:ext>
            </a:extLst>
          </p:cNvPr>
          <p:cNvSpPr/>
          <p:nvPr/>
        </p:nvSpPr>
        <p:spPr>
          <a:xfrm>
            <a:off x="8360600" y="1226562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3" name="Rectangle 16">
            <a:extLst>
              <a:ext uri="{FF2B5EF4-FFF2-40B4-BE49-F238E27FC236}">
                <a16:creationId xmlns:a16="http://schemas.microsoft.com/office/drawing/2014/main" id="{B492C6F2-61E2-42A7-A26F-34A5088F73D6}"/>
              </a:ext>
            </a:extLst>
          </p:cNvPr>
          <p:cNvSpPr/>
          <p:nvPr/>
        </p:nvSpPr>
        <p:spPr>
          <a:xfrm>
            <a:off x="4828013" y="3529428"/>
            <a:ext cx="432135" cy="284005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4" name="Rounded Rectangle 6">
            <a:extLst>
              <a:ext uri="{FF2B5EF4-FFF2-40B4-BE49-F238E27FC236}">
                <a16:creationId xmlns:a16="http://schemas.microsoft.com/office/drawing/2014/main" id="{286A3D0D-27BB-4222-AAB2-C806B0D45DD8}"/>
              </a:ext>
            </a:extLst>
          </p:cNvPr>
          <p:cNvSpPr/>
          <p:nvPr/>
        </p:nvSpPr>
        <p:spPr>
          <a:xfrm>
            <a:off x="4156229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5" name="Rounded Rectangle 6">
            <a:extLst>
              <a:ext uri="{FF2B5EF4-FFF2-40B4-BE49-F238E27FC236}">
                <a16:creationId xmlns:a16="http://schemas.microsoft.com/office/drawing/2014/main" id="{91E6D103-838A-497F-AE9E-C0D092666BE5}"/>
              </a:ext>
            </a:extLst>
          </p:cNvPr>
          <p:cNvSpPr/>
          <p:nvPr/>
        </p:nvSpPr>
        <p:spPr>
          <a:xfrm>
            <a:off x="4793335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6" name="Rounded Rectangle 6">
            <a:extLst>
              <a:ext uri="{FF2B5EF4-FFF2-40B4-BE49-F238E27FC236}">
                <a16:creationId xmlns:a16="http://schemas.microsoft.com/office/drawing/2014/main" id="{E58ADA8B-1D2F-4BC2-B0C9-1139DE4861CB}"/>
              </a:ext>
            </a:extLst>
          </p:cNvPr>
          <p:cNvSpPr/>
          <p:nvPr/>
        </p:nvSpPr>
        <p:spPr>
          <a:xfrm>
            <a:off x="5430441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7" name="Rounded Rectangle 6">
            <a:extLst>
              <a:ext uri="{FF2B5EF4-FFF2-40B4-BE49-F238E27FC236}">
                <a16:creationId xmlns:a16="http://schemas.microsoft.com/office/drawing/2014/main" id="{F8B0551B-289C-4FF9-8BBD-490AFC2E33CE}"/>
              </a:ext>
            </a:extLst>
          </p:cNvPr>
          <p:cNvSpPr/>
          <p:nvPr/>
        </p:nvSpPr>
        <p:spPr>
          <a:xfrm>
            <a:off x="6067547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8" name="Teardrop 6">
            <a:extLst>
              <a:ext uri="{FF2B5EF4-FFF2-40B4-BE49-F238E27FC236}">
                <a16:creationId xmlns:a16="http://schemas.microsoft.com/office/drawing/2014/main" id="{2DC4F72A-899B-4BF0-8326-50B40F8052EC}"/>
              </a:ext>
            </a:extLst>
          </p:cNvPr>
          <p:cNvSpPr/>
          <p:nvPr/>
        </p:nvSpPr>
        <p:spPr>
          <a:xfrm rot="8100000">
            <a:off x="8313590" y="2784226"/>
            <a:ext cx="293144" cy="293145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9" name="Donut 24">
            <a:extLst>
              <a:ext uri="{FF2B5EF4-FFF2-40B4-BE49-F238E27FC236}">
                <a16:creationId xmlns:a16="http://schemas.microsoft.com/office/drawing/2014/main" id="{3F4012AD-7AE7-48FB-945D-0C6E310D541C}"/>
              </a:ext>
            </a:extLst>
          </p:cNvPr>
          <p:cNvSpPr/>
          <p:nvPr/>
        </p:nvSpPr>
        <p:spPr>
          <a:xfrm>
            <a:off x="4603191" y="1979686"/>
            <a:ext cx="433604" cy="43713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0" name="Chord 38">
            <a:extLst>
              <a:ext uri="{FF2B5EF4-FFF2-40B4-BE49-F238E27FC236}">
                <a16:creationId xmlns:a16="http://schemas.microsoft.com/office/drawing/2014/main" id="{2063440B-38AA-4A13-AA2F-CC85C55E83AF}"/>
              </a:ext>
            </a:extLst>
          </p:cNvPr>
          <p:cNvSpPr/>
          <p:nvPr/>
        </p:nvSpPr>
        <p:spPr>
          <a:xfrm>
            <a:off x="5277177" y="1979317"/>
            <a:ext cx="340508" cy="437873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1" name="Heart 38">
            <a:extLst>
              <a:ext uri="{FF2B5EF4-FFF2-40B4-BE49-F238E27FC236}">
                <a16:creationId xmlns:a16="http://schemas.microsoft.com/office/drawing/2014/main" id="{B6F8D9F9-F59B-4C2E-9401-DA34DA966F7C}"/>
              </a:ext>
            </a:extLst>
          </p:cNvPr>
          <p:cNvSpPr/>
          <p:nvPr/>
        </p:nvSpPr>
        <p:spPr>
          <a:xfrm>
            <a:off x="5770720" y="1252545"/>
            <a:ext cx="382181" cy="382181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2" name="Round Same Side Corner Rectangle 19">
            <a:extLst>
              <a:ext uri="{FF2B5EF4-FFF2-40B4-BE49-F238E27FC236}">
                <a16:creationId xmlns:a16="http://schemas.microsoft.com/office/drawing/2014/main" id="{11AC5446-2D7D-481D-8EDC-D296D86E61C3}"/>
              </a:ext>
            </a:extLst>
          </p:cNvPr>
          <p:cNvSpPr/>
          <p:nvPr/>
        </p:nvSpPr>
        <p:spPr>
          <a:xfrm>
            <a:off x="7782928" y="4184858"/>
            <a:ext cx="289093" cy="357183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3" name="Rectangle 23">
            <a:extLst>
              <a:ext uri="{FF2B5EF4-FFF2-40B4-BE49-F238E27FC236}">
                <a16:creationId xmlns:a16="http://schemas.microsoft.com/office/drawing/2014/main" id="{F7DEAE03-6B12-479A-B8D6-9AB11EF37F02}"/>
              </a:ext>
            </a:extLst>
          </p:cNvPr>
          <p:cNvSpPr/>
          <p:nvPr/>
        </p:nvSpPr>
        <p:spPr>
          <a:xfrm>
            <a:off x="3527955" y="4223407"/>
            <a:ext cx="476152" cy="280084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4" name="Oval 31">
            <a:extLst>
              <a:ext uri="{FF2B5EF4-FFF2-40B4-BE49-F238E27FC236}">
                <a16:creationId xmlns:a16="http://schemas.microsoft.com/office/drawing/2014/main" id="{0557FF36-1CC7-4807-8952-A3AAFE50AFC7}"/>
              </a:ext>
            </a:extLst>
          </p:cNvPr>
          <p:cNvSpPr/>
          <p:nvPr/>
        </p:nvSpPr>
        <p:spPr>
          <a:xfrm>
            <a:off x="6633502" y="4184654"/>
            <a:ext cx="354255" cy="357590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5" name="Rectangle 23">
            <a:extLst>
              <a:ext uri="{FF2B5EF4-FFF2-40B4-BE49-F238E27FC236}">
                <a16:creationId xmlns:a16="http://schemas.microsoft.com/office/drawing/2014/main" id="{B599B8CB-19BB-4C03-9E2A-7DA888207F81}"/>
              </a:ext>
            </a:extLst>
          </p:cNvPr>
          <p:cNvSpPr/>
          <p:nvPr/>
        </p:nvSpPr>
        <p:spPr>
          <a:xfrm>
            <a:off x="4736303" y="4206900"/>
            <a:ext cx="485828" cy="313098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6" name="Oval 31">
            <a:extLst>
              <a:ext uri="{FF2B5EF4-FFF2-40B4-BE49-F238E27FC236}">
                <a16:creationId xmlns:a16="http://schemas.microsoft.com/office/drawing/2014/main" id="{0C069AB6-C1D6-471F-B748-A479593B014F}"/>
              </a:ext>
            </a:extLst>
          </p:cNvPr>
          <p:cNvSpPr/>
          <p:nvPr/>
        </p:nvSpPr>
        <p:spPr>
          <a:xfrm>
            <a:off x="5421938" y="4162596"/>
            <a:ext cx="407177" cy="401707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7" name="Teardrop 17">
            <a:extLst>
              <a:ext uri="{FF2B5EF4-FFF2-40B4-BE49-F238E27FC236}">
                <a16:creationId xmlns:a16="http://schemas.microsoft.com/office/drawing/2014/main" id="{A00C0D48-DCD7-4E78-A627-D7EEA1466C7D}"/>
              </a:ext>
            </a:extLst>
          </p:cNvPr>
          <p:cNvSpPr/>
          <p:nvPr/>
        </p:nvSpPr>
        <p:spPr>
          <a:xfrm rot="18900000">
            <a:off x="4203914" y="4194545"/>
            <a:ext cx="332582" cy="337808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8" name="Rectangle 23">
            <a:extLst>
              <a:ext uri="{FF2B5EF4-FFF2-40B4-BE49-F238E27FC236}">
                <a16:creationId xmlns:a16="http://schemas.microsoft.com/office/drawing/2014/main" id="{845DB246-7084-4D89-86BC-691427F3902A}"/>
              </a:ext>
            </a:extLst>
          </p:cNvPr>
          <p:cNvSpPr/>
          <p:nvPr/>
        </p:nvSpPr>
        <p:spPr>
          <a:xfrm>
            <a:off x="6028922" y="4159866"/>
            <a:ext cx="404773" cy="407167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9" name="Round Same Side Corner Rectangle 8">
            <a:extLst>
              <a:ext uri="{FF2B5EF4-FFF2-40B4-BE49-F238E27FC236}">
                <a16:creationId xmlns:a16="http://schemas.microsoft.com/office/drawing/2014/main" id="{55E83121-1984-466B-A272-CD57E08AFE31}"/>
              </a:ext>
            </a:extLst>
          </p:cNvPr>
          <p:cNvSpPr/>
          <p:nvPr/>
        </p:nvSpPr>
        <p:spPr>
          <a:xfrm>
            <a:off x="3677801" y="1211259"/>
            <a:ext cx="176460" cy="464752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0" name="Round Same Side Corner Rectangle 20">
            <a:extLst>
              <a:ext uri="{FF2B5EF4-FFF2-40B4-BE49-F238E27FC236}">
                <a16:creationId xmlns:a16="http://schemas.microsoft.com/office/drawing/2014/main" id="{AB0EE0B0-2653-46ED-827E-4FE2479C71E5}"/>
              </a:ext>
            </a:extLst>
          </p:cNvPr>
          <p:cNvSpPr/>
          <p:nvPr/>
        </p:nvSpPr>
        <p:spPr>
          <a:xfrm rot="10800000">
            <a:off x="4090098" y="1209113"/>
            <a:ext cx="219879" cy="469045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1" name="Donut 87">
            <a:extLst>
              <a:ext uri="{FF2B5EF4-FFF2-40B4-BE49-F238E27FC236}">
                <a16:creationId xmlns:a16="http://schemas.microsoft.com/office/drawing/2014/main" id="{98D66C21-5BBD-4FE2-821D-CE08A45BDC61}"/>
              </a:ext>
            </a:extLst>
          </p:cNvPr>
          <p:cNvSpPr/>
          <p:nvPr/>
        </p:nvSpPr>
        <p:spPr>
          <a:xfrm>
            <a:off x="4545814" y="1274208"/>
            <a:ext cx="356471" cy="366339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2" name="Donut 90">
            <a:extLst>
              <a:ext uri="{FF2B5EF4-FFF2-40B4-BE49-F238E27FC236}">
                <a16:creationId xmlns:a16="http://schemas.microsoft.com/office/drawing/2014/main" id="{292330D0-9E6C-4323-9D52-33A0B1461296}"/>
              </a:ext>
            </a:extLst>
          </p:cNvPr>
          <p:cNvSpPr/>
          <p:nvPr/>
        </p:nvSpPr>
        <p:spPr>
          <a:xfrm>
            <a:off x="5161285" y="1247479"/>
            <a:ext cx="373598" cy="38181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3" name="Oval 6">
            <a:extLst>
              <a:ext uri="{FF2B5EF4-FFF2-40B4-BE49-F238E27FC236}">
                <a16:creationId xmlns:a16="http://schemas.microsoft.com/office/drawing/2014/main" id="{C3C73CE5-5166-4D52-8DB5-C3A250FAB31D}"/>
              </a:ext>
            </a:extLst>
          </p:cNvPr>
          <p:cNvSpPr/>
          <p:nvPr/>
        </p:nvSpPr>
        <p:spPr>
          <a:xfrm>
            <a:off x="5858067" y="2021781"/>
            <a:ext cx="356681" cy="352945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4" name="Block Arc 25">
            <a:extLst>
              <a:ext uri="{FF2B5EF4-FFF2-40B4-BE49-F238E27FC236}">
                <a16:creationId xmlns:a16="http://schemas.microsoft.com/office/drawing/2014/main" id="{334924FA-A674-4F89-9F4B-C0F7CC24CD4E}"/>
              </a:ext>
            </a:extLst>
          </p:cNvPr>
          <p:cNvSpPr/>
          <p:nvPr/>
        </p:nvSpPr>
        <p:spPr>
          <a:xfrm>
            <a:off x="4117415" y="2020993"/>
            <a:ext cx="245394" cy="354521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5" name="Block Arc 31">
            <a:extLst>
              <a:ext uri="{FF2B5EF4-FFF2-40B4-BE49-F238E27FC236}">
                <a16:creationId xmlns:a16="http://schemas.microsoft.com/office/drawing/2014/main" id="{415A2AD2-FDED-458F-A2DE-7D28384AFF19}"/>
              </a:ext>
            </a:extLst>
          </p:cNvPr>
          <p:cNvSpPr/>
          <p:nvPr/>
        </p:nvSpPr>
        <p:spPr>
          <a:xfrm>
            <a:off x="6455130" y="2020993"/>
            <a:ext cx="320167" cy="354521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6" name="Freeform 53">
            <a:extLst>
              <a:ext uri="{FF2B5EF4-FFF2-40B4-BE49-F238E27FC236}">
                <a16:creationId xmlns:a16="http://schemas.microsoft.com/office/drawing/2014/main" id="{F639DDC3-8ED7-40BC-8900-5423638A79AC}"/>
              </a:ext>
            </a:extLst>
          </p:cNvPr>
          <p:cNvSpPr/>
          <p:nvPr/>
        </p:nvSpPr>
        <p:spPr>
          <a:xfrm>
            <a:off x="7662840" y="2018386"/>
            <a:ext cx="350856" cy="359735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7" name="Block Arc 10">
            <a:extLst>
              <a:ext uri="{FF2B5EF4-FFF2-40B4-BE49-F238E27FC236}">
                <a16:creationId xmlns:a16="http://schemas.microsoft.com/office/drawing/2014/main" id="{373EE4EB-7846-4F94-80AC-83D32C9C802F}"/>
              </a:ext>
            </a:extLst>
          </p:cNvPr>
          <p:cNvSpPr/>
          <p:nvPr/>
        </p:nvSpPr>
        <p:spPr>
          <a:xfrm>
            <a:off x="8244408" y="3525290"/>
            <a:ext cx="431509" cy="292281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8" name="Freeform 55">
            <a:extLst>
              <a:ext uri="{FF2B5EF4-FFF2-40B4-BE49-F238E27FC236}">
                <a16:creationId xmlns:a16="http://schemas.microsoft.com/office/drawing/2014/main" id="{62381125-C50B-43D0-8B71-2A80684501A9}"/>
              </a:ext>
            </a:extLst>
          </p:cNvPr>
          <p:cNvSpPr/>
          <p:nvPr/>
        </p:nvSpPr>
        <p:spPr>
          <a:xfrm>
            <a:off x="3655029" y="1926261"/>
            <a:ext cx="222004" cy="54398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9" name="Round Same Side Corner Rectangle 36">
            <a:extLst>
              <a:ext uri="{FF2B5EF4-FFF2-40B4-BE49-F238E27FC236}">
                <a16:creationId xmlns:a16="http://schemas.microsoft.com/office/drawing/2014/main" id="{1120857A-B525-4DF2-BC32-17D49C005E00}"/>
              </a:ext>
            </a:extLst>
          </p:cNvPr>
          <p:cNvSpPr/>
          <p:nvPr/>
        </p:nvSpPr>
        <p:spPr>
          <a:xfrm>
            <a:off x="7015679" y="2037450"/>
            <a:ext cx="406779" cy="321606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0" name="Oval 21">
            <a:extLst>
              <a:ext uri="{FF2B5EF4-FFF2-40B4-BE49-F238E27FC236}">
                <a16:creationId xmlns:a16="http://schemas.microsoft.com/office/drawing/2014/main" id="{61296AFB-1DAC-47D8-8813-D4631A0EC257}"/>
              </a:ext>
            </a:extLst>
          </p:cNvPr>
          <p:cNvSpPr>
            <a:spLocks noChangeAspect="1"/>
          </p:cNvSpPr>
          <p:nvPr/>
        </p:nvSpPr>
        <p:spPr>
          <a:xfrm>
            <a:off x="5500929" y="3502585"/>
            <a:ext cx="334893" cy="33769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51" name="Oval 32">
            <a:extLst>
              <a:ext uri="{FF2B5EF4-FFF2-40B4-BE49-F238E27FC236}">
                <a16:creationId xmlns:a16="http://schemas.microsoft.com/office/drawing/2014/main" id="{71F980C2-4571-46BB-96EF-0277ED53E1FE}"/>
              </a:ext>
            </a:extLst>
          </p:cNvPr>
          <p:cNvSpPr/>
          <p:nvPr/>
        </p:nvSpPr>
        <p:spPr>
          <a:xfrm>
            <a:off x="7084921" y="3479620"/>
            <a:ext cx="318881" cy="383620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517092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C</a:t>
            </a:r>
            <a:endParaRPr lang="ko-KR" altLang="en-US" dirty="0"/>
          </a:p>
        </p:txBody>
      </p:sp>
      <p:sp>
        <p:nvSpPr>
          <p:cNvPr id="75" name="Freeform 47">
            <a:extLst>
              <a:ext uri="{FF2B5EF4-FFF2-40B4-BE49-F238E27FC236}">
                <a16:creationId xmlns:a16="http://schemas.microsoft.com/office/drawing/2014/main" id="{2DF8AFC9-5A98-4B1A-A7F6-E5E94AFEE57D}"/>
              </a:ext>
            </a:extLst>
          </p:cNvPr>
          <p:cNvSpPr>
            <a:spLocks noChangeAspect="1"/>
          </p:cNvSpPr>
          <p:nvPr/>
        </p:nvSpPr>
        <p:spPr>
          <a:xfrm>
            <a:off x="3706960" y="1353413"/>
            <a:ext cx="360219" cy="360000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71474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858302 w 2014192"/>
              <a:gd name="connsiteY0" fmla="*/ 0 h 1958316"/>
              <a:gd name="connsiteX1" fmla="*/ 858302 w 2014192"/>
              <a:gd name="connsiteY1" fmla="*/ 0 h 1958316"/>
              <a:gd name="connsiteX2" fmla="*/ 1093914 w 2014192"/>
              <a:gd name="connsiteY2" fmla="*/ 5610 h 1958316"/>
              <a:gd name="connsiteX3" fmla="*/ 1088304 w 2014192"/>
              <a:gd name="connsiteY3" fmla="*/ 493664 h 1958316"/>
              <a:gd name="connsiteX4" fmla="*/ 1222940 w 2014192"/>
              <a:gd name="connsiteY4" fmla="*/ 572201 h 1958316"/>
              <a:gd name="connsiteX5" fmla="*/ 1419283 w 2014192"/>
              <a:gd name="connsiteY5" fmla="*/ 375858 h 1958316"/>
              <a:gd name="connsiteX6" fmla="*/ 1969045 w 2014192"/>
              <a:gd name="connsiteY6" fmla="*/ 1924167 h 1958316"/>
              <a:gd name="connsiteX7" fmla="*/ 1121962 w 2014192"/>
              <a:gd name="connsiteY7" fmla="*/ 1486600 h 1958316"/>
              <a:gd name="connsiteX8" fmla="*/ 1105134 w 2014192"/>
              <a:gd name="connsiteY8" fmla="*/ 1144403 h 1958316"/>
              <a:gd name="connsiteX9" fmla="*/ 1155622 w 2014192"/>
              <a:gd name="connsiteY9" fmla="*/ 757325 h 1958316"/>
              <a:gd name="connsiteX10" fmla="*/ 987327 w 2014192"/>
              <a:gd name="connsiteY10" fmla="*/ 611470 h 1958316"/>
              <a:gd name="connsiteX11" fmla="*/ 796594 w 2014192"/>
              <a:gd name="connsiteY11" fmla="*/ 751715 h 1958316"/>
              <a:gd name="connsiteX12" fmla="*/ 807813 w 2014192"/>
              <a:gd name="connsiteY12" fmla="*/ 1161232 h 1958316"/>
              <a:gd name="connsiteX13" fmla="*/ 852692 w 2014192"/>
              <a:gd name="connsiteY13" fmla="*/ 1509040 h 1958316"/>
              <a:gd name="connsiteX14" fmla="*/ 0 w 2014192"/>
              <a:gd name="connsiteY14" fmla="*/ 1952216 h 1958316"/>
              <a:gd name="connsiteX15" fmla="*/ 488054 w 2014192"/>
              <a:gd name="connsiteY15" fmla="*/ 375858 h 1958316"/>
              <a:gd name="connsiteX16" fmla="*/ 718056 w 2014192"/>
              <a:gd name="connsiteY16" fmla="*/ 611470 h 1958316"/>
              <a:gd name="connsiteX17" fmla="*/ 880741 w 2014192"/>
              <a:gd name="connsiteY17" fmla="*/ 499274 h 1958316"/>
              <a:gd name="connsiteX18" fmla="*/ 858302 w 2014192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7994 w 2103393"/>
              <a:gd name="connsiteY8" fmla="*/ 1194891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2384 w 2103393"/>
              <a:gd name="connsiteY8" fmla="*/ 117806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3064"/>
              <a:gd name="connsiteX1" fmla="*/ 947503 w 2103393"/>
              <a:gd name="connsiteY1" fmla="*/ 0 h 1963064"/>
              <a:gd name="connsiteX2" fmla="*/ 1183115 w 2103393"/>
              <a:gd name="connsiteY2" fmla="*/ 5610 h 1963064"/>
              <a:gd name="connsiteX3" fmla="*/ 1177505 w 2103393"/>
              <a:gd name="connsiteY3" fmla="*/ 493664 h 1963064"/>
              <a:gd name="connsiteX4" fmla="*/ 1312141 w 2103393"/>
              <a:gd name="connsiteY4" fmla="*/ 572201 h 1963064"/>
              <a:gd name="connsiteX5" fmla="*/ 1508484 w 2103393"/>
              <a:gd name="connsiteY5" fmla="*/ 375858 h 1963064"/>
              <a:gd name="connsiteX6" fmla="*/ 2058246 w 2103393"/>
              <a:gd name="connsiteY6" fmla="*/ 1924167 h 1963064"/>
              <a:gd name="connsiteX7" fmla="*/ 1244822 w 2103393"/>
              <a:gd name="connsiteY7" fmla="*/ 1514649 h 1963064"/>
              <a:gd name="connsiteX8" fmla="*/ 1205554 w 2103393"/>
              <a:gd name="connsiteY8" fmla="*/ 1200502 h 1963064"/>
              <a:gd name="connsiteX9" fmla="*/ 1244823 w 2103393"/>
              <a:gd name="connsiteY9" fmla="*/ 757325 h 1963064"/>
              <a:gd name="connsiteX10" fmla="*/ 1076528 w 2103393"/>
              <a:gd name="connsiteY10" fmla="*/ 611470 h 1963064"/>
              <a:gd name="connsiteX11" fmla="*/ 885795 w 2103393"/>
              <a:gd name="connsiteY11" fmla="*/ 751715 h 1963064"/>
              <a:gd name="connsiteX12" fmla="*/ 919453 w 2103393"/>
              <a:gd name="connsiteY12" fmla="*/ 1189281 h 1963064"/>
              <a:gd name="connsiteX13" fmla="*/ 891405 w 2103393"/>
              <a:gd name="connsiteY13" fmla="*/ 1509040 h 1963064"/>
              <a:gd name="connsiteX14" fmla="*/ 89201 w 2103393"/>
              <a:gd name="connsiteY14" fmla="*/ 1952216 h 1963064"/>
              <a:gd name="connsiteX15" fmla="*/ 577255 w 2103393"/>
              <a:gd name="connsiteY15" fmla="*/ 375858 h 1963064"/>
              <a:gd name="connsiteX16" fmla="*/ 807257 w 2103393"/>
              <a:gd name="connsiteY16" fmla="*/ 611470 h 1963064"/>
              <a:gd name="connsiteX17" fmla="*/ 969942 w 2103393"/>
              <a:gd name="connsiteY17" fmla="*/ 499274 h 1963064"/>
              <a:gd name="connsiteX18" fmla="*/ 947503 w 2103393"/>
              <a:gd name="connsiteY18" fmla="*/ 0 h 1963064"/>
              <a:gd name="connsiteX0" fmla="*/ 947503 w 2103393"/>
              <a:gd name="connsiteY0" fmla="*/ 0 h 1964995"/>
              <a:gd name="connsiteX1" fmla="*/ 947503 w 2103393"/>
              <a:gd name="connsiteY1" fmla="*/ 0 h 1964995"/>
              <a:gd name="connsiteX2" fmla="*/ 1183115 w 2103393"/>
              <a:gd name="connsiteY2" fmla="*/ 5610 h 1964995"/>
              <a:gd name="connsiteX3" fmla="*/ 1177505 w 2103393"/>
              <a:gd name="connsiteY3" fmla="*/ 493664 h 1964995"/>
              <a:gd name="connsiteX4" fmla="*/ 1312141 w 2103393"/>
              <a:gd name="connsiteY4" fmla="*/ 572201 h 1964995"/>
              <a:gd name="connsiteX5" fmla="*/ 1508484 w 2103393"/>
              <a:gd name="connsiteY5" fmla="*/ 375858 h 1964995"/>
              <a:gd name="connsiteX6" fmla="*/ 2058246 w 2103393"/>
              <a:gd name="connsiteY6" fmla="*/ 1924167 h 1964995"/>
              <a:gd name="connsiteX7" fmla="*/ 1244822 w 2103393"/>
              <a:gd name="connsiteY7" fmla="*/ 1514649 h 1964995"/>
              <a:gd name="connsiteX8" fmla="*/ 1205554 w 2103393"/>
              <a:gd name="connsiteY8" fmla="*/ 1200502 h 1964995"/>
              <a:gd name="connsiteX9" fmla="*/ 1244823 w 2103393"/>
              <a:gd name="connsiteY9" fmla="*/ 757325 h 1964995"/>
              <a:gd name="connsiteX10" fmla="*/ 1076528 w 2103393"/>
              <a:gd name="connsiteY10" fmla="*/ 611470 h 1964995"/>
              <a:gd name="connsiteX11" fmla="*/ 885795 w 2103393"/>
              <a:gd name="connsiteY11" fmla="*/ 751715 h 1964995"/>
              <a:gd name="connsiteX12" fmla="*/ 919453 w 2103393"/>
              <a:gd name="connsiteY12" fmla="*/ 1189281 h 1964995"/>
              <a:gd name="connsiteX13" fmla="*/ 891405 w 2103393"/>
              <a:gd name="connsiteY13" fmla="*/ 1509040 h 1964995"/>
              <a:gd name="connsiteX14" fmla="*/ 89201 w 2103393"/>
              <a:gd name="connsiteY14" fmla="*/ 1952216 h 1964995"/>
              <a:gd name="connsiteX15" fmla="*/ 577255 w 2103393"/>
              <a:gd name="connsiteY15" fmla="*/ 375858 h 1964995"/>
              <a:gd name="connsiteX16" fmla="*/ 807257 w 2103393"/>
              <a:gd name="connsiteY16" fmla="*/ 611470 h 1964995"/>
              <a:gd name="connsiteX17" fmla="*/ 969942 w 2103393"/>
              <a:gd name="connsiteY17" fmla="*/ 499274 h 1964995"/>
              <a:gd name="connsiteX18" fmla="*/ 947503 w 2103393"/>
              <a:gd name="connsiteY18" fmla="*/ 0 h 1964995"/>
              <a:gd name="connsiteX0" fmla="*/ 947503 w 2103393"/>
              <a:gd name="connsiteY0" fmla="*/ 13781 h 1978776"/>
              <a:gd name="connsiteX1" fmla="*/ 947503 w 2103393"/>
              <a:gd name="connsiteY1" fmla="*/ 13781 h 1978776"/>
              <a:gd name="connsiteX2" fmla="*/ 1183115 w 2103393"/>
              <a:gd name="connsiteY2" fmla="*/ 19391 h 1978776"/>
              <a:gd name="connsiteX3" fmla="*/ 1177505 w 2103393"/>
              <a:gd name="connsiteY3" fmla="*/ 507445 h 1978776"/>
              <a:gd name="connsiteX4" fmla="*/ 1312141 w 2103393"/>
              <a:gd name="connsiteY4" fmla="*/ 585982 h 1978776"/>
              <a:gd name="connsiteX5" fmla="*/ 1508484 w 2103393"/>
              <a:gd name="connsiteY5" fmla="*/ 389639 h 1978776"/>
              <a:gd name="connsiteX6" fmla="*/ 2058246 w 2103393"/>
              <a:gd name="connsiteY6" fmla="*/ 1937948 h 1978776"/>
              <a:gd name="connsiteX7" fmla="*/ 1244822 w 2103393"/>
              <a:gd name="connsiteY7" fmla="*/ 1528430 h 1978776"/>
              <a:gd name="connsiteX8" fmla="*/ 1205554 w 2103393"/>
              <a:gd name="connsiteY8" fmla="*/ 1214283 h 1978776"/>
              <a:gd name="connsiteX9" fmla="*/ 1244823 w 2103393"/>
              <a:gd name="connsiteY9" fmla="*/ 771106 h 1978776"/>
              <a:gd name="connsiteX10" fmla="*/ 1076528 w 2103393"/>
              <a:gd name="connsiteY10" fmla="*/ 625251 h 1978776"/>
              <a:gd name="connsiteX11" fmla="*/ 885795 w 2103393"/>
              <a:gd name="connsiteY11" fmla="*/ 765496 h 1978776"/>
              <a:gd name="connsiteX12" fmla="*/ 919453 w 2103393"/>
              <a:gd name="connsiteY12" fmla="*/ 1203062 h 1978776"/>
              <a:gd name="connsiteX13" fmla="*/ 891405 w 2103393"/>
              <a:gd name="connsiteY13" fmla="*/ 1522821 h 1978776"/>
              <a:gd name="connsiteX14" fmla="*/ 89201 w 2103393"/>
              <a:gd name="connsiteY14" fmla="*/ 1965997 h 1978776"/>
              <a:gd name="connsiteX15" fmla="*/ 577255 w 2103393"/>
              <a:gd name="connsiteY15" fmla="*/ 389639 h 1978776"/>
              <a:gd name="connsiteX16" fmla="*/ 807257 w 2103393"/>
              <a:gd name="connsiteY16" fmla="*/ 625251 h 1978776"/>
              <a:gd name="connsiteX17" fmla="*/ 969942 w 2103393"/>
              <a:gd name="connsiteY17" fmla="*/ 513055 h 1978776"/>
              <a:gd name="connsiteX18" fmla="*/ 947503 w 2103393"/>
              <a:gd name="connsiteY18" fmla="*/ 13781 h 1978776"/>
              <a:gd name="connsiteX0" fmla="*/ 964333 w 2103393"/>
              <a:gd name="connsiteY0" fmla="*/ 55026 h 1980752"/>
              <a:gd name="connsiteX1" fmla="*/ 947503 w 2103393"/>
              <a:gd name="connsiteY1" fmla="*/ 15757 h 1980752"/>
              <a:gd name="connsiteX2" fmla="*/ 1183115 w 2103393"/>
              <a:gd name="connsiteY2" fmla="*/ 21367 h 1980752"/>
              <a:gd name="connsiteX3" fmla="*/ 1177505 w 2103393"/>
              <a:gd name="connsiteY3" fmla="*/ 509421 h 1980752"/>
              <a:gd name="connsiteX4" fmla="*/ 1312141 w 2103393"/>
              <a:gd name="connsiteY4" fmla="*/ 587958 h 1980752"/>
              <a:gd name="connsiteX5" fmla="*/ 1508484 w 2103393"/>
              <a:gd name="connsiteY5" fmla="*/ 391615 h 1980752"/>
              <a:gd name="connsiteX6" fmla="*/ 2058246 w 2103393"/>
              <a:gd name="connsiteY6" fmla="*/ 1939924 h 1980752"/>
              <a:gd name="connsiteX7" fmla="*/ 1244822 w 2103393"/>
              <a:gd name="connsiteY7" fmla="*/ 1530406 h 1980752"/>
              <a:gd name="connsiteX8" fmla="*/ 1205554 w 2103393"/>
              <a:gd name="connsiteY8" fmla="*/ 1216259 h 1980752"/>
              <a:gd name="connsiteX9" fmla="*/ 1244823 w 2103393"/>
              <a:gd name="connsiteY9" fmla="*/ 773082 h 1980752"/>
              <a:gd name="connsiteX10" fmla="*/ 1076528 w 2103393"/>
              <a:gd name="connsiteY10" fmla="*/ 627227 h 1980752"/>
              <a:gd name="connsiteX11" fmla="*/ 885795 w 2103393"/>
              <a:gd name="connsiteY11" fmla="*/ 767472 h 1980752"/>
              <a:gd name="connsiteX12" fmla="*/ 919453 w 2103393"/>
              <a:gd name="connsiteY12" fmla="*/ 1205038 h 1980752"/>
              <a:gd name="connsiteX13" fmla="*/ 891405 w 2103393"/>
              <a:gd name="connsiteY13" fmla="*/ 1524797 h 1980752"/>
              <a:gd name="connsiteX14" fmla="*/ 89201 w 2103393"/>
              <a:gd name="connsiteY14" fmla="*/ 1967973 h 1980752"/>
              <a:gd name="connsiteX15" fmla="*/ 577255 w 2103393"/>
              <a:gd name="connsiteY15" fmla="*/ 391615 h 1980752"/>
              <a:gd name="connsiteX16" fmla="*/ 807257 w 2103393"/>
              <a:gd name="connsiteY16" fmla="*/ 627227 h 1980752"/>
              <a:gd name="connsiteX17" fmla="*/ 969942 w 2103393"/>
              <a:gd name="connsiteY17" fmla="*/ 515031 h 1980752"/>
              <a:gd name="connsiteX18" fmla="*/ 964333 w 2103393"/>
              <a:gd name="connsiteY18" fmla="*/ 55026 h 1980752"/>
              <a:gd name="connsiteX0" fmla="*/ 913845 w 2103393"/>
              <a:gd name="connsiteY0" fmla="*/ 72662 h 1981559"/>
              <a:gd name="connsiteX1" fmla="*/ 947503 w 2103393"/>
              <a:gd name="connsiteY1" fmla="*/ 16564 h 1981559"/>
              <a:gd name="connsiteX2" fmla="*/ 1183115 w 2103393"/>
              <a:gd name="connsiteY2" fmla="*/ 22174 h 1981559"/>
              <a:gd name="connsiteX3" fmla="*/ 1177505 w 2103393"/>
              <a:gd name="connsiteY3" fmla="*/ 510228 h 1981559"/>
              <a:gd name="connsiteX4" fmla="*/ 1312141 w 2103393"/>
              <a:gd name="connsiteY4" fmla="*/ 588765 h 1981559"/>
              <a:gd name="connsiteX5" fmla="*/ 1508484 w 2103393"/>
              <a:gd name="connsiteY5" fmla="*/ 392422 h 1981559"/>
              <a:gd name="connsiteX6" fmla="*/ 2058246 w 2103393"/>
              <a:gd name="connsiteY6" fmla="*/ 1940731 h 1981559"/>
              <a:gd name="connsiteX7" fmla="*/ 1244822 w 2103393"/>
              <a:gd name="connsiteY7" fmla="*/ 1531213 h 1981559"/>
              <a:gd name="connsiteX8" fmla="*/ 1205554 w 2103393"/>
              <a:gd name="connsiteY8" fmla="*/ 1217066 h 1981559"/>
              <a:gd name="connsiteX9" fmla="*/ 1244823 w 2103393"/>
              <a:gd name="connsiteY9" fmla="*/ 773889 h 1981559"/>
              <a:gd name="connsiteX10" fmla="*/ 1076528 w 2103393"/>
              <a:gd name="connsiteY10" fmla="*/ 628034 h 1981559"/>
              <a:gd name="connsiteX11" fmla="*/ 885795 w 2103393"/>
              <a:gd name="connsiteY11" fmla="*/ 768279 h 1981559"/>
              <a:gd name="connsiteX12" fmla="*/ 919453 w 2103393"/>
              <a:gd name="connsiteY12" fmla="*/ 1205845 h 1981559"/>
              <a:gd name="connsiteX13" fmla="*/ 891405 w 2103393"/>
              <a:gd name="connsiteY13" fmla="*/ 1525604 h 1981559"/>
              <a:gd name="connsiteX14" fmla="*/ 89201 w 2103393"/>
              <a:gd name="connsiteY14" fmla="*/ 1968780 h 1981559"/>
              <a:gd name="connsiteX15" fmla="*/ 577255 w 2103393"/>
              <a:gd name="connsiteY15" fmla="*/ 392422 h 1981559"/>
              <a:gd name="connsiteX16" fmla="*/ 807257 w 2103393"/>
              <a:gd name="connsiteY16" fmla="*/ 628034 h 1981559"/>
              <a:gd name="connsiteX17" fmla="*/ 969942 w 2103393"/>
              <a:gd name="connsiteY17" fmla="*/ 515838 h 1981559"/>
              <a:gd name="connsiteX18" fmla="*/ 913845 w 2103393"/>
              <a:gd name="connsiteY18" fmla="*/ 72662 h 1981559"/>
              <a:gd name="connsiteX0" fmla="*/ 913845 w 2103393"/>
              <a:gd name="connsiteY0" fmla="*/ 103017 h 2011914"/>
              <a:gd name="connsiteX1" fmla="*/ 1003601 w 2103393"/>
              <a:gd name="connsiteY1" fmla="*/ 2040 h 2011914"/>
              <a:gd name="connsiteX2" fmla="*/ 1183115 w 2103393"/>
              <a:gd name="connsiteY2" fmla="*/ 52529 h 2011914"/>
              <a:gd name="connsiteX3" fmla="*/ 1177505 w 2103393"/>
              <a:gd name="connsiteY3" fmla="*/ 540583 h 2011914"/>
              <a:gd name="connsiteX4" fmla="*/ 1312141 w 2103393"/>
              <a:gd name="connsiteY4" fmla="*/ 619120 h 2011914"/>
              <a:gd name="connsiteX5" fmla="*/ 1508484 w 2103393"/>
              <a:gd name="connsiteY5" fmla="*/ 422777 h 2011914"/>
              <a:gd name="connsiteX6" fmla="*/ 2058246 w 2103393"/>
              <a:gd name="connsiteY6" fmla="*/ 1971086 h 2011914"/>
              <a:gd name="connsiteX7" fmla="*/ 1244822 w 2103393"/>
              <a:gd name="connsiteY7" fmla="*/ 1561568 h 2011914"/>
              <a:gd name="connsiteX8" fmla="*/ 1205554 w 2103393"/>
              <a:gd name="connsiteY8" fmla="*/ 1247421 h 2011914"/>
              <a:gd name="connsiteX9" fmla="*/ 1244823 w 2103393"/>
              <a:gd name="connsiteY9" fmla="*/ 804244 h 2011914"/>
              <a:gd name="connsiteX10" fmla="*/ 1076528 w 2103393"/>
              <a:gd name="connsiteY10" fmla="*/ 658389 h 2011914"/>
              <a:gd name="connsiteX11" fmla="*/ 885795 w 2103393"/>
              <a:gd name="connsiteY11" fmla="*/ 798634 h 2011914"/>
              <a:gd name="connsiteX12" fmla="*/ 919453 w 2103393"/>
              <a:gd name="connsiteY12" fmla="*/ 1236200 h 2011914"/>
              <a:gd name="connsiteX13" fmla="*/ 891405 w 2103393"/>
              <a:gd name="connsiteY13" fmla="*/ 1555959 h 2011914"/>
              <a:gd name="connsiteX14" fmla="*/ 89201 w 2103393"/>
              <a:gd name="connsiteY14" fmla="*/ 1999135 h 2011914"/>
              <a:gd name="connsiteX15" fmla="*/ 577255 w 2103393"/>
              <a:gd name="connsiteY15" fmla="*/ 422777 h 2011914"/>
              <a:gd name="connsiteX16" fmla="*/ 807257 w 2103393"/>
              <a:gd name="connsiteY16" fmla="*/ 658389 h 2011914"/>
              <a:gd name="connsiteX17" fmla="*/ 969942 w 2103393"/>
              <a:gd name="connsiteY17" fmla="*/ 546193 h 2011914"/>
              <a:gd name="connsiteX18" fmla="*/ 913845 w 2103393"/>
              <a:gd name="connsiteY18" fmla="*/ 103017 h 2011914"/>
              <a:gd name="connsiteX0" fmla="*/ 930675 w 2103393"/>
              <a:gd name="connsiteY0" fmla="*/ 67702 h 2010258"/>
              <a:gd name="connsiteX1" fmla="*/ 1003601 w 2103393"/>
              <a:gd name="connsiteY1" fmla="*/ 384 h 2010258"/>
              <a:gd name="connsiteX2" fmla="*/ 1183115 w 2103393"/>
              <a:gd name="connsiteY2" fmla="*/ 50873 h 2010258"/>
              <a:gd name="connsiteX3" fmla="*/ 1177505 w 2103393"/>
              <a:gd name="connsiteY3" fmla="*/ 538927 h 2010258"/>
              <a:gd name="connsiteX4" fmla="*/ 1312141 w 2103393"/>
              <a:gd name="connsiteY4" fmla="*/ 617464 h 2010258"/>
              <a:gd name="connsiteX5" fmla="*/ 1508484 w 2103393"/>
              <a:gd name="connsiteY5" fmla="*/ 421121 h 2010258"/>
              <a:gd name="connsiteX6" fmla="*/ 2058246 w 2103393"/>
              <a:gd name="connsiteY6" fmla="*/ 1969430 h 2010258"/>
              <a:gd name="connsiteX7" fmla="*/ 1244822 w 2103393"/>
              <a:gd name="connsiteY7" fmla="*/ 1559912 h 2010258"/>
              <a:gd name="connsiteX8" fmla="*/ 1205554 w 2103393"/>
              <a:gd name="connsiteY8" fmla="*/ 1245765 h 2010258"/>
              <a:gd name="connsiteX9" fmla="*/ 1244823 w 2103393"/>
              <a:gd name="connsiteY9" fmla="*/ 802588 h 2010258"/>
              <a:gd name="connsiteX10" fmla="*/ 1076528 w 2103393"/>
              <a:gd name="connsiteY10" fmla="*/ 656733 h 2010258"/>
              <a:gd name="connsiteX11" fmla="*/ 885795 w 2103393"/>
              <a:gd name="connsiteY11" fmla="*/ 796978 h 2010258"/>
              <a:gd name="connsiteX12" fmla="*/ 919453 w 2103393"/>
              <a:gd name="connsiteY12" fmla="*/ 1234544 h 2010258"/>
              <a:gd name="connsiteX13" fmla="*/ 891405 w 2103393"/>
              <a:gd name="connsiteY13" fmla="*/ 1554303 h 2010258"/>
              <a:gd name="connsiteX14" fmla="*/ 89201 w 2103393"/>
              <a:gd name="connsiteY14" fmla="*/ 1997479 h 2010258"/>
              <a:gd name="connsiteX15" fmla="*/ 577255 w 2103393"/>
              <a:gd name="connsiteY15" fmla="*/ 421121 h 2010258"/>
              <a:gd name="connsiteX16" fmla="*/ 807257 w 2103393"/>
              <a:gd name="connsiteY16" fmla="*/ 656733 h 2010258"/>
              <a:gd name="connsiteX17" fmla="*/ 969942 w 2103393"/>
              <a:gd name="connsiteY17" fmla="*/ 544537 h 2010258"/>
              <a:gd name="connsiteX18" fmla="*/ 930675 w 2103393"/>
              <a:gd name="connsiteY18" fmla="*/ 67702 h 2010258"/>
              <a:gd name="connsiteX0" fmla="*/ 930675 w 2103393"/>
              <a:gd name="connsiteY0" fmla="*/ 69239 h 2011795"/>
              <a:gd name="connsiteX1" fmla="*/ 1183115 w 2103393"/>
              <a:gd name="connsiteY1" fmla="*/ 52410 h 2011795"/>
              <a:gd name="connsiteX2" fmla="*/ 1177505 w 2103393"/>
              <a:gd name="connsiteY2" fmla="*/ 540464 h 2011795"/>
              <a:gd name="connsiteX3" fmla="*/ 1312141 w 2103393"/>
              <a:gd name="connsiteY3" fmla="*/ 619001 h 2011795"/>
              <a:gd name="connsiteX4" fmla="*/ 1508484 w 2103393"/>
              <a:gd name="connsiteY4" fmla="*/ 422658 h 2011795"/>
              <a:gd name="connsiteX5" fmla="*/ 2058246 w 2103393"/>
              <a:gd name="connsiteY5" fmla="*/ 1970967 h 2011795"/>
              <a:gd name="connsiteX6" fmla="*/ 1244822 w 2103393"/>
              <a:gd name="connsiteY6" fmla="*/ 1561449 h 2011795"/>
              <a:gd name="connsiteX7" fmla="*/ 1205554 w 2103393"/>
              <a:gd name="connsiteY7" fmla="*/ 1247302 h 2011795"/>
              <a:gd name="connsiteX8" fmla="*/ 1244823 w 2103393"/>
              <a:gd name="connsiteY8" fmla="*/ 804125 h 2011795"/>
              <a:gd name="connsiteX9" fmla="*/ 1076528 w 2103393"/>
              <a:gd name="connsiteY9" fmla="*/ 658270 h 2011795"/>
              <a:gd name="connsiteX10" fmla="*/ 885795 w 2103393"/>
              <a:gd name="connsiteY10" fmla="*/ 798515 h 2011795"/>
              <a:gd name="connsiteX11" fmla="*/ 919453 w 2103393"/>
              <a:gd name="connsiteY11" fmla="*/ 1236081 h 2011795"/>
              <a:gd name="connsiteX12" fmla="*/ 891405 w 2103393"/>
              <a:gd name="connsiteY12" fmla="*/ 1555840 h 2011795"/>
              <a:gd name="connsiteX13" fmla="*/ 89201 w 2103393"/>
              <a:gd name="connsiteY13" fmla="*/ 1999016 h 2011795"/>
              <a:gd name="connsiteX14" fmla="*/ 577255 w 2103393"/>
              <a:gd name="connsiteY14" fmla="*/ 422658 h 2011795"/>
              <a:gd name="connsiteX15" fmla="*/ 807257 w 2103393"/>
              <a:gd name="connsiteY15" fmla="*/ 658270 h 2011795"/>
              <a:gd name="connsiteX16" fmla="*/ 969942 w 2103393"/>
              <a:gd name="connsiteY16" fmla="*/ 546074 h 2011795"/>
              <a:gd name="connsiteX17" fmla="*/ 930675 w 2103393"/>
              <a:gd name="connsiteY17" fmla="*/ 69239 h 2011795"/>
              <a:gd name="connsiteX0" fmla="*/ 930675 w 2103393"/>
              <a:gd name="connsiteY0" fmla="*/ 63795 h 2006351"/>
              <a:gd name="connsiteX1" fmla="*/ 1183115 w 2103393"/>
              <a:gd name="connsiteY1" fmla="*/ 46966 h 2006351"/>
              <a:gd name="connsiteX2" fmla="*/ 1177505 w 2103393"/>
              <a:gd name="connsiteY2" fmla="*/ 535020 h 2006351"/>
              <a:gd name="connsiteX3" fmla="*/ 1312141 w 2103393"/>
              <a:gd name="connsiteY3" fmla="*/ 613557 h 2006351"/>
              <a:gd name="connsiteX4" fmla="*/ 1508484 w 2103393"/>
              <a:gd name="connsiteY4" fmla="*/ 417214 h 2006351"/>
              <a:gd name="connsiteX5" fmla="*/ 2058246 w 2103393"/>
              <a:gd name="connsiteY5" fmla="*/ 1965523 h 2006351"/>
              <a:gd name="connsiteX6" fmla="*/ 1244822 w 2103393"/>
              <a:gd name="connsiteY6" fmla="*/ 1556005 h 2006351"/>
              <a:gd name="connsiteX7" fmla="*/ 1205554 w 2103393"/>
              <a:gd name="connsiteY7" fmla="*/ 1241858 h 2006351"/>
              <a:gd name="connsiteX8" fmla="*/ 1244823 w 2103393"/>
              <a:gd name="connsiteY8" fmla="*/ 798681 h 2006351"/>
              <a:gd name="connsiteX9" fmla="*/ 1076528 w 2103393"/>
              <a:gd name="connsiteY9" fmla="*/ 652826 h 2006351"/>
              <a:gd name="connsiteX10" fmla="*/ 885795 w 2103393"/>
              <a:gd name="connsiteY10" fmla="*/ 793071 h 2006351"/>
              <a:gd name="connsiteX11" fmla="*/ 919453 w 2103393"/>
              <a:gd name="connsiteY11" fmla="*/ 1230637 h 2006351"/>
              <a:gd name="connsiteX12" fmla="*/ 891405 w 2103393"/>
              <a:gd name="connsiteY12" fmla="*/ 1550396 h 2006351"/>
              <a:gd name="connsiteX13" fmla="*/ 89201 w 2103393"/>
              <a:gd name="connsiteY13" fmla="*/ 1993572 h 2006351"/>
              <a:gd name="connsiteX14" fmla="*/ 577255 w 2103393"/>
              <a:gd name="connsiteY14" fmla="*/ 417214 h 2006351"/>
              <a:gd name="connsiteX15" fmla="*/ 807257 w 2103393"/>
              <a:gd name="connsiteY15" fmla="*/ 652826 h 2006351"/>
              <a:gd name="connsiteX16" fmla="*/ 969942 w 2103393"/>
              <a:gd name="connsiteY16" fmla="*/ 540630 h 2006351"/>
              <a:gd name="connsiteX17" fmla="*/ 930675 w 2103393"/>
              <a:gd name="connsiteY17" fmla="*/ 63795 h 2006351"/>
              <a:gd name="connsiteX0" fmla="*/ 930675 w 2103393"/>
              <a:gd name="connsiteY0" fmla="*/ 51191 h 2016186"/>
              <a:gd name="connsiteX1" fmla="*/ 1183115 w 2103393"/>
              <a:gd name="connsiteY1" fmla="*/ 56801 h 2016186"/>
              <a:gd name="connsiteX2" fmla="*/ 1177505 w 2103393"/>
              <a:gd name="connsiteY2" fmla="*/ 544855 h 2016186"/>
              <a:gd name="connsiteX3" fmla="*/ 1312141 w 2103393"/>
              <a:gd name="connsiteY3" fmla="*/ 623392 h 2016186"/>
              <a:gd name="connsiteX4" fmla="*/ 1508484 w 2103393"/>
              <a:gd name="connsiteY4" fmla="*/ 427049 h 2016186"/>
              <a:gd name="connsiteX5" fmla="*/ 2058246 w 2103393"/>
              <a:gd name="connsiteY5" fmla="*/ 1975358 h 2016186"/>
              <a:gd name="connsiteX6" fmla="*/ 1244822 w 2103393"/>
              <a:gd name="connsiteY6" fmla="*/ 1565840 h 2016186"/>
              <a:gd name="connsiteX7" fmla="*/ 1205554 w 2103393"/>
              <a:gd name="connsiteY7" fmla="*/ 1251693 h 2016186"/>
              <a:gd name="connsiteX8" fmla="*/ 1244823 w 2103393"/>
              <a:gd name="connsiteY8" fmla="*/ 808516 h 2016186"/>
              <a:gd name="connsiteX9" fmla="*/ 1076528 w 2103393"/>
              <a:gd name="connsiteY9" fmla="*/ 662661 h 2016186"/>
              <a:gd name="connsiteX10" fmla="*/ 885795 w 2103393"/>
              <a:gd name="connsiteY10" fmla="*/ 802906 h 2016186"/>
              <a:gd name="connsiteX11" fmla="*/ 919453 w 2103393"/>
              <a:gd name="connsiteY11" fmla="*/ 1240472 h 2016186"/>
              <a:gd name="connsiteX12" fmla="*/ 891405 w 2103393"/>
              <a:gd name="connsiteY12" fmla="*/ 1560231 h 2016186"/>
              <a:gd name="connsiteX13" fmla="*/ 89201 w 2103393"/>
              <a:gd name="connsiteY13" fmla="*/ 2003407 h 2016186"/>
              <a:gd name="connsiteX14" fmla="*/ 577255 w 2103393"/>
              <a:gd name="connsiteY14" fmla="*/ 427049 h 2016186"/>
              <a:gd name="connsiteX15" fmla="*/ 807257 w 2103393"/>
              <a:gd name="connsiteY15" fmla="*/ 662661 h 2016186"/>
              <a:gd name="connsiteX16" fmla="*/ 969942 w 2103393"/>
              <a:gd name="connsiteY16" fmla="*/ 550465 h 2016186"/>
              <a:gd name="connsiteX17" fmla="*/ 930675 w 2103393"/>
              <a:gd name="connsiteY17" fmla="*/ 51191 h 2016186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24191 h 2051098"/>
              <a:gd name="connsiteX1" fmla="*/ 1183115 w 2103393"/>
              <a:gd name="connsiteY1" fmla="*/ 91713 h 2051098"/>
              <a:gd name="connsiteX2" fmla="*/ 1177505 w 2103393"/>
              <a:gd name="connsiteY2" fmla="*/ 579767 h 2051098"/>
              <a:gd name="connsiteX3" fmla="*/ 1312141 w 2103393"/>
              <a:gd name="connsiteY3" fmla="*/ 658304 h 2051098"/>
              <a:gd name="connsiteX4" fmla="*/ 1508484 w 2103393"/>
              <a:gd name="connsiteY4" fmla="*/ 461961 h 2051098"/>
              <a:gd name="connsiteX5" fmla="*/ 2058246 w 2103393"/>
              <a:gd name="connsiteY5" fmla="*/ 2010270 h 2051098"/>
              <a:gd name="connsiteX6" fmla="*/ 1244822 w 2103393"/>
              <a:gd name="connsiteY6" fmla="*/ 1600752 h 2051098"/>
              <a:gd name="connsiteX7" fmla="*/ 1205554 w 2103393"/>
              <a:gd name="connsiteY7" fmla="*/ 1286605 h 2051098"/>
              <a:gd name="connsiteX8" fmla="*/ 1244823 w 2103393"/>
              <a:gd name="connsiteY8" fmla="*/ 843428 h 2051098"/>
              <a:gd name="connsiteX9" fmla="*/ 1076528 w 2103393"/>
              <a:gd name="connsiteY9" fmla="*/ 697573 h 2051098"/>
              <a:gd name="connsiteX10" fmla="*/ 885795 w 2103393"/>
              <a:gd name="connsiteY10" fmla="*/ 837818 h 2051098"/>
              <a:gd name="connsiteX11" fmla="*/ 919453 w 2103393"/>
              <a:gd name="connsiteY11" fmla="*/ 1275384 h 2051098"/>
              <a:gd name="connsiteX12" fmla="*/ 891405 w 2103393"/>
              <a:gd name="connsiteY12" fmla="*/ 1595143 h 2051098"/>
              <a:gd name="connsiteX13" fmla="*/ 89201 w 2103393"/>
              <a:gd name="connsiteY13" fmla="*/ 2038319 h 2051098"/>
              <a:gd name="connsiteX14" fmla="*/ 577255 w 2103393"/>
              <a:gd name="connsiteY14" fmla="*/ 461961 h 2051098"/>
              <a:gd name="connsiteX15" fmla="*/ 807257 w 2103393"/>
              <a:gd name="connsiteY15" fmla="*/ 697573 h 2051098"/>
              <a:gd name="connsiteX16" fmla="*/ 969942 w 2103393"/>
              <a:gd name="connsiteY16" fmla="*/ 585377 h 2051098"/>
              <a:gd name="connsiteX17" fmla="*/ 930675 w 2103393"/>
              <a:gd name="connsiteY17" fmla="*/ 24191 h 2051098"/>
              <a:gd name="connsiteX0" fmla="*/ 930675 w 2103393"/>
              <a:gd name="connsiteY0" fmla="*/ 51153 h 2078060"/>
              <a:gd name="connsiteX1" fmla="*/ 1190398 w 2103393"/>
              <a:gd name="connsiteY1" fmla="*/ 49480 h 2078060"/>
              <a:gd name="connsiteX2" fmla="*/ 1177505 w 2103393"/>
              <a:gd name="connsiteY2" fmla="*/ 606729 h 2078060"/>
              <a:gd name="connsiteX3" fmla="*/ 1312141 w 2103393"/>
              <a:gd name="connsiteY3" fmla="*/ 685266 h 2078060"/>
              <a:gd name="connsiteX4" fmla="*/ 1508484 w 2103393"/>
              <a:gd name="connsiteY4" fmla="*/ 488923 h 2078060"/>
              <a:gd name="connsiteX5" fmla="*/ 2058246 w 2103393"/>
              <a:gd name="connsiteY5" fmla="*/ 2037232 h 2078060"/>
              <a:gd name="connsiteX6" fmla="*/ 1244822 w 2103393"/>
              <a:gd name="connsiteY6" fmla="*/ 1627714 h 2078060"/>
              <a:gd name="connsiteX7" fmla="*/ 1205554 w 2103393"/>
              <a:gd name="connsiteY7" fmla="*/ 1313567 h 2078060"/>
              <a:gd name="connsiteX8" fmla="*/ 1244823 w 2103393"/>
              <a:gd name="connsiteY8" fmla="*/ 870390 h 2078060"/>
              <a:gd name="connsiteX9" fmla="*/ 1076528 w 2103393"/>
              <a:gd name="connsiteY9" fmla="*/ 724535 h 2078060"/>
              <a:gd name="connsiteX10" fmla="*/ 885795 w 2103393"/>
              <a:gd name="connsiteY10" fmla="*/ 864780 h 2078060"/>
              <a:gd name="connsiteX11" fmla="*/ 919453 w 2103393"/>
              <a:gd name="connsiteY11" fmla="*/ 1302346 h 2078060"/>
              <a:gd name="connsiteX12" fmla="*/ 891405 w 2103393"/>
              <a:gd name="connsiteY12" fmla="*/ 1622105 h 2078060"/>
              <a:gd name="connsiteX13" fmla="*/ 89201 w 2103393"/>
              <a:gd name="connsiteY13" fmla="*/ 2065281 h 2078060"/>
              <a:gd name="connsiteX14" fmla="*/ 577255 w 2103393"/>
              <a:gd name="connsiteY14" fmla="*/ 488923 h 2078060"/>
              <a:gd name="connsiteX15" fmla="*/ 807257 w 2103393"/>
              <a:gd name="connsiteY15" fmla="*/ 724535 h 2078060"/>
              <a:gd name="connsiteX16" fmla="*/ 969942 w 2103393"/>
              <a:gd name="connsiteY16" fmla="*/ 612339 h 2078060"/>
              <a:gd name="connsiteX17" fmla="*/ 930675 w 2103393"/>
              <a:gd name="connsiteY17" fmla="*/ 51153 h 2078060"/>
              <a:gd name="connsiteX0" fmla="*/ 930675 w 2103393"/>
              <a:gd name="connsiteY0" fmla="*/ 57180 h 2084087"/>
              <a:gd name="connsiteX1" fmla="*/ 1190398 w 2103393"/>
              <a:gd name="connsiteY1" fmla="*/ 55507 h 2084087"/>
              <a:gd name="connsiteX2" fmla="*/ 1177505 w 2103393"/>
              <a:gd name="connsiteY2" fmla="*/ 612756 h 2084087"/>
              <a:gd name="connsiteX3" fmla="*/ 1312141 w 2103393"/>
              <a:gd name="connsiteY3" fmla="*/ 691293 h 2084087"/>
              <a:gd name="connsiteX4" fmla="*/ 1508484 w 2103393"/>
              <a:gd name="connsiteY4" fmla="*/ 494950 h 2084087"/>
              <a:gd name="connsiteX5" fmla="*/ 2058246 w 2103393"/>
              <a:gd name="connsiteY5" fmla="*/ 2043259 h 2084087"/>
              <a:gd name="connsiteX6" fmla="*/ 1244822 w 2103393"/>
              <a:gd name="connsiteY6" fmla="*/ 1633741 h 2084087"/>
              <a:gd name="connsiteX7" fmla="*/ 1205554 w 2103393"/>
              <a:gd name="connsiteY7" fmla="*/ 1319594 h 2084087"/>
              <a:gd name="connsiteX8" fmla="*/ 1244823 w 2103393"/>
              <a:gd name="connsiteY8" fmla="*/ 876417 h 2084087"/>
              <a:gd name="connsiteX9" fmla="*/ 1076528 w 2103393"/>
              <a:gd name="connsiteY9" fmla="*/ 730562 h 2084087"/>
              <a:gd name="connsiteX10" fmla="*/ 885795 w 2103393"/>
              <a:gd name="connsiteY10" fmla="*/ 870807 h 2084087"/>
              <a:gd name="connsiteX11" fmla="*/ 919453 w 2103393"/>
              <a:gd name="connsiteY11" fmla="*/ 1308373 h 2084087"/>
              <a:gd name="connsiteX12" fmla="*/ 891405 w 2103393"/>
              <a:gd name="connsiteY12" fmla="*/ 1628132 h 2084087"/>
              <a:gd name="connsiteX13" fmla="*/ 89201 w 2103393"/>
              <a:gd name="connsiteY13" fmla="*/ 2071308 h 2084087"/>
              <a:gd name="connsiteX14" fmla="*/ 577255 w 2103393"/>
              <a:gd name="connsiteY14" fmla="*/ 494950 h 2084087"/>
              <a:gd name="connsiteX15" fmla="*/ 807257 w 2103393"/>
              <a:gd name="connsiteY15" fmla="*/ 730562 h 2084087"/>
              <a:gd name="connsiteX16" fmla="*/ 969942 w 2103393"/>
              <a:gd name="connsiteY16" fmla="*/ 618366 h 2084087"/>
              <a:gd name="connsiteX17" fmla="*/ 930675 w 2103393"/>
              <a:gd name="connsiteY17" fmla="*/ 57180 h 2084087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73853 h 2100760"/>
              <a:gd name="connsiteX1" fmla="*/ 1190398 w 2103393"/>
              <a:gd name="connsiteY1" fmla="*/ 72180 h 2100760"/>
              <a:gd name="connsiteX2" fmla="*/ 1177505 w 2103393"/>
              <a:gd name="connsiteY2" fmla="*/ 629429 h 2100760"/>
              <a:gd name="connsiteX3" fmla="*/ 1312141 w 2103393"/>
              <a:gd name="connsiteY3" fmla="*/ 707966 h 2100760"/>
              <a:gd name="connsiteX4" fmla="*/ 1508484 w 2103393"/>
              <a:gd name="connsiteY4" fmla="*/ 511623 h 2100760"/>
              <a:gd name="connsiteX5" fmla="*/ 2058246 w 2103393"/>
              <a:gd name="connsiteY5" fmla="*/ 2059932 h 2100760"/>
              <a:gd name="connsiteX6" fmla="*/ 1244822 w 2103393"/>
              <a:gd name="connsiteY6" fmla="*/ 1650414 h 2100760"/>
              <a:gd name="connsiteX7" fmla="*/ 1205554 w 2103393"/>
              <a:gd name="connsiteY7" fmla="*/ 1336267 h 2100760"/>
              <a:gd name="connsiteX8" fmla="*/ 1244823 w 2103393"/>
              <a:gd name="connsiteY8" fmla="*/ 893090 h 2100760"/>
              <a:gd name="connsiteX9" fmla="*/ 1076528 w 2103393"/>
              <a:gd name="connsiteY9" fmla="*/ 747235 h 2100760"/>
              <a:gd name="connsiteX10" fmla="*/ 885795 w 2103393"/>
              <a:gd name="connsiteY10" fmla="*/ 887480 h 2100760"/>
              <a:gd name="connsiteX11" fmla="*/ 919453 w 2103393"/>
              <a:gd name="connsiteY11" fmla="*/ 1325046 h 2100760"/>
              <a:gd name="connsiteX12" fmla="*/ 891405 w 2103393"/>
              <a:gd name="connsiteY12" fmla="*/ 1644805 h 2100760"/>
              <a:gd name="connsiteX13" fmla="*/ 89201 w 2103393"/>
              <a:gd name="connsiteY13" fmla="*/ 2087981 h 2100760"/>
              <a:gd name="connsiteX14" fmla="*/ 577255 w 2103393"/>
              <a:gd name="connsiteY14" fmla="*/ 511623 h 2100760"/>
              <a:gd name="connsiteX15" fmla="*/ 807257 w 2103393"/>
              <a:gd name="connsiteY15" fmla="*/ 747235 h 2100760"/>
              <a:gd name="connsiteX16" fmla="*/ 969942 w 2103393"/>
              <a:gd name="connsiteY16" fmla="*/ 635039 h 2100760"/>
              <a:gd name="connsiteX17" fmla="*/ 930675 w 2103393"/>
              <a:gd name="connsiteY17" fmla="*/ 73853 h 2100760"/>
              <a:gd name="connsiteX0" fmla="*/ 930675 w 2103393"/>
              <a:gd name="connsiteY0" fmla="*/ 77953 h 2104860"/>
              <a:gd name="connsiteX1" fmla="*/ 1190398 w 2103393"/>
              <a:gd name="connsiteY1" fmla="*/ 76280 h 2104860"/>
              <a:gd name="connsiteX2" fmla="*/ 1177505 w 2103393"/>
              <a:gd name="connsiteY2" fmla="*/ 633529 h 2104860"/>
              <a:gd name="connsiteX3" fmla="*/ 1312141 w 2103393"/>
              <a:gd name="connsiteY3" fmla="*/ 712066 h 2104860"/>
              <a:gd name="connsiteX4" fmla="*/ 1508484 w 2103393"/>
              <a:gd name="connsiteY4" fmla="*/ 515723 h 2104860"/>
              <a:gd name="connsiteX5" fmla="*/ 2058246 w 2103393"/>
              <a:gd name="connsiteY5" fmla="*/ 2064032 h 2104860"/>
              <a:gd name="connsiteX6" fmla="*/ 1244822 w 2103393"/>
              <a:gd name="connsiteY6" fmla="*/ 1654514 h 2104860"/>
              <a:gd name="connsiteX7" fmla="*/ 1205554 w 2103393"/>
              <a:gd name="connsiteY7" fmla="*/ 1340367 h 2104860"/>
              <a:gd name="connsiteX8" fmla="*/ 1244823 w 2103393"/>
              <a:gd name="connsiteY8" fmla="*/ 897190 h 2104860"/>
              <a:gd name="connsiteX9" fmla="*/ 1076528 w 2103393"/>
              <a:gd name="connsiteY9" fmla="*/ 751335 h 2104860"/>
              <a:gd name="connsiteX10" fmla="*/ 885795 w 2103393"/>
              <a:gd name="connsiteY10" fmla="*/ 891580 h 2104860"/>
              <a:gd name="connsiteX11" fmla="*/ 919453 w 2103393"/>
              <a:gd name="connsiteY11" fmla="*/ 1329146 h 2104860"/>
              <a:gd name="connsiteX12" fmla="*/ 891405 w 2103393"/>
              <a:gd name="connsiteY12" fmla="*/ 1648905 h 2104860"/>
              <a:gd name="connsiteX13" fmla="*/ 89201 w 2103393"/>
              <a:gd name="connsiteY13" fmla="*/ 2092081 h 2104860"/>
              <a:gd name="connsiteX14" fmla="*/ 577255 w 2103393"/>
              <a:gd name="connsiteY14" fmla="*/ 515723 h 2104860"/>
              <a:gd name="connsiteX15" fmla="*/ 807257 w 2103393"/>
              <a:gd name="connsiteY15" fmla="*/ 751335 h 2104860"/>
              <a:gd name="connsiteX16" fmla="*/ 969942 w 2103393"/>
              <a:gd name="connsiteY16" fmla="*/ 639139 h 2104860"/>
              <a:gd name="connsiteX17" fmla="*/ 930675 w 2103393"/>
              <a:gd name="connsiteY17" fmla="*/ 77953 h 2104860"/>
              <a:gd name="connsiteX0" fmla="*/ 930675 w 2103393"/>
              <a:gd name="connsiteY0" fmla="*/ 71187 h 2098094"/>
              <a:gd name="connsiteX1" fmla="*/ 1190398 w 2103393"/>
              <a:gd name="connsiteY1" fmla="*/ 69514 h 2098094"/>
              <a:gd name="connsiteX2" fmla="*/ 1177505 w 2103393"/>
              <a:gd name="connsiteY2" fmla="*/ 626763 h 2098094"/>
              <a:gd name="connsiteX3" fmla="*/ 1312141 w 2103393"/>
              <a:gd name="connsiteY3" fmla="*/ 705300 h 2098094"/>
              <a:gd name="connsiteX4" fmla="*/ 1508484 w 2103393"/>
              <a:gd name="connsiteY4" fmla="*/ 508957 h 2098094"/>
              <a:gd name="connsiteX5" fmla="*/ 2058246 w 2103393"/>
              <a:gd name="connsiteY5" fmla="*/ 2057266 h 2098094"/>
              <a:gd name="connsiteX6" fmla="*/ 1244822 w 2103393"/>
              <a:gd name="connsiteY6" fmla="*/ 1647748 h 2098094"/>
              <a:gd name="connsiteX7" fmla="*/ 1205554 w 2103393"/>
              <a:gd name="connsiteY7" fmla="*/ 1333601 h 2098094"/>
              <a:gd name="connsiteX8" fmla="*/ 1244823 w 2103393"/>
              <a:gd name="connsiteY8" fmla="*/ 890424 h 2098094"/>
              <a:gd name="connsiteX9" fmla="*/ 1076528 w 2103393"/>
              <a:gd name="connsiteY9" fmla="*/ 744569 h 2098094"/>
              <a:gd name="connsiteX10" fmla="*/ 885795 w 2103393"/>
              <a:gd name="connsiteY10" fmla="*/ 884814 h 2098094"/>
              <a:gd name="connsiteX11" fmla="*/ 919453 w 2103393"/>
              <a:gd name="connsiteY11" fmla="*/ 1322380 h 2098094"/>
              <a:gd name="connsiteX12" fmla="*/ 891405 w 2103393"/>
              <a:gd name="connsiteY12" fmla="*/ 1642139 h 2098094"/>
              <a:gd name="connsiteX13" fmla="*/ 89201 w 2103393"/>
              <a:gd name="connsiteY13" fmla="*/ 2085315 h 2098094"/>
              <a:gd name="connsiteX14" fmla="*/ 577255 w 2103393"/>
              <a:gd name="connsiteY14" fmla="*/ 508957 h 2098094"/>
              <a:gd name="connsiteX15" fmla="*/ 807257 w 2103393"/>
              <a:gd name="connsiteY15" fmla="*/ 744569 h 2098094"/>
              <a:gd name="connsiteX16" fmla="*/ 969942 w 2103393"/>
              <a:gd name="connsiteY16" fmla="*/ 632373 h 2098094"/>
              <a:gd name="connsiteX17" fmla="*/ 930675 w 2103393"/>
              <a:gd name="connsiteY17" fmla="*/ 71187 h 2098094"/>
              <a:gd name="connsiteX0" fmla="*/ 930675 w 2103393"/>
              <a:gd name="connsiteY0" fmla="*/ 75207 h 2102114"/>
              <a:gd name="connsiteX1" fmla="*/ 1190398 w 2103393"/>
              <a:gd name="connsiteY1" fmla="*/ 73534 h 2102114"/>
              <a:gd name="connsiteX2" fmla="*/ 1177505 w 2103393"/>
              <a:gd name="connsiteY2" fmla="*/ 630783 h 2102114"/>
              <a:gd name="connsiteX3" fmla="*/ 1312141 w 2103393"/>
              <a:gd name="connsiteY3" fmla="*/ 709320 h 2102114"/>
              <a:gd name="connsiteX4" fmla="*/ 1508484 w 2103393"/>
              <a:gd name="connsiteY4" fmla="*/ 512977 h 2102114"/>
              <a:gd name="connsiteX5" fmla="*/ 2058246 w 2103393"/>
              <a:gd name="connsiteY5" fmla="*/ 2061286 h 2102114"/>
              <a:gd name="connsiteX6" fmla="*/ 1244822 w 2103393"/>
              <a:gd name="connsiteY6" fmla="*/ 1651768 h 2102114"/>
              <a:gd name="connsiteX7" fmla="*/ 1205554 w 2103393"/>
              <a:gd name="connsiteY7" fmla="*/ 1337621 h 2102114"/>
              <a:gd name="connsiteX8" fmla="*/ 1244823 w 2103393"/>
              <a:gd name="connsiteY8" fmla="*/ 894444 h 2102114"/>
              <a:gd name="connsiteX9" fmla="*/ 1076528 w 2103393"/>
              <a:gd name="connsiteY9" fmla="*/ 748589 h 2102114"/>
              <a:gd name="connsiteX10" fmla="*/ 885795 w 2103393"/>
              <a:gd name="connsiteY10" fmla="*/ 888834 h 2102114"/>
              <a:gd name="connsiteX11" fmla="*/ 919453 w 2103393"/>
              <a:gd name="connsiteY11" fmla="*/ 1326400 h 2102114"/>
              <a:gd name="connsiteX12" fmla="*/ 891405 w 2103393"/>
              <a:gd name="connsiteY12" fmla="*/ 1646159 h 2102114"/>
              <a:gd name="connsiteX13" fmla="*/ 89201 w 2103393"/>
              <a:gd name="connsiteY13" fmla="*/ 2089335 h 2102114"/>
              <a:gd name="connsiteX14" fmla="*/ 577255 w 2103393"/>
              <a:gd name="connsiteY14" fmla="*/ 512977 h 2102114"/>
              <a:gd name="connsiteX15" fmla="*/ 807257 w 2103393"/>
              <a:gd name="connsiteY15" fmla="*/ 748589 h 2102114"/>
              <a:gd name="connsiteX16" fmla="*/ 969942 w 2103393"/>
              <a:gd name="connsiteY16" fmla="*/ 636393 h 2102114"/>
              <a:gd name="connsiteX17" fmla="*/ 930675 w 2103393"/>
              <a:gd name="connsiteY17" fmla="*/ 75207 h 210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6" name="Freeform 48">
            <a:extLst>
              <a:ext uri="{FF2B5EF4-FFF2-40B4-BE49-F238E27FC236}">
                <a16:creationId xmlns:a16="http://schemas.microsoft.com/office/drawing/2014/main" id="{D93513F4-4B47-4039-891B-8244275DE232}"/>
              </a:ext>
            </a:extLst>
          </p:cNvPr>
          <p:cNvSpPr>
            <a:spLocks noChangeAspect="1"/>
          </p:cNvSpPr>
          <p:nvPr/>
        </p:nvSpPr>
        <p:spPr>
          <a:xfrm>
            <a:off x="4282582" y="1383506"/>
            <a:ext cx="360000" cy="299814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7" name="Freeform 49">
            <a:extLst>
              <a:ext uri="{FF2B5EF4-FFF2-40B4-BE49-F238E27FC236}">
                <a16:creationId xmlns:a16="http://schemas.microsoft.com/office/drawing/2014/main" id="{F5A63891-A9F0-48E9-B481-FA4930337237}"/>
              </a:ext>
            </a:extLst>
          </p:cNvPr>
          <p:cNvSpPr>
            <a:spLocks noChangeAspect="1"/>
          </p:cNvSpPr>
          <p:nvPr/>
        </p:nvSpPr>
        <p:spPr>
          <a:xfrm>
            <a:off x="5449552" y="1373426"/>
            <a:ext cx="319975" cy="319975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" fmla="*/ 1054645 w 3259303"/>
              <a:gd name="connsiteY0" fmla="*/ 0 h 3225645"/>
              <a:gd name="connsiteX1" fmla="*/ 1469772 w 3259303"/>
              <a:gd name="connsiteY1" fmla="*/ 5610 h 3225645"/>
              <a:gd name="connsiteX2" fmla="*/ 1682945 w 3259303"/>
              <a:gd name="connsiteY2" fmla="*/ 718057 h 3225645"/>
              <a:gd name="connsiteX3" fmla="*/ 2417830 w 3259303"/>
              <a:gd name="connsiteY3" fmla="*/ 544153 h 3225645"/>
              <a:gd name="connsiteX4" fmla="*/ 3259303 w 3259303"/>
              <a:gd name="connsiteY4" fmla="*/ 1811971 h 3225645"/>
              <a:gd name="connsiteX5" fmla="*/ 2311244 w 3259303"/>
              <a:gd name="connsiteY5" fmla="*/ 3091009 h 3225645"/>
              <a:gd name="connsiteX6" fmla="*/ 622689 w 3259303"/>
              <a:gd name="connsiteY6" fmla="*/ 2647834 h 3225645"/>
              <a:gd name="connsiteX7" fmla="*/ 398297 w 3259303"/>
              <a:gd name="connsiteY7" fmla="*/ 3225645 h 3225645"/>
              <a:gd name="connsiteX8" fmla="*/ 0 w 3259303"/>
              <a:gd name="connsiteY8" fmla="*/ 3220035 h 3225645"/>
              <a:gd name="connsiteX9" fmla="*/ 218783 w 3259303"/>
              <a:gd name="connsiteY9" fmla="*/ 2311245 h 3225645"/>
              <a:gd name="connsiteX10" fmla="*/ 1593187 w 3259303"/>
              <a:gd name="connsiteY10" fmla="*/ 1974656 h 3225645"/>
              <a:gd name="connsiteX11" fmla="*/ 1250989 w 3259303"/>
              <a:gd name="connsiteY11" fmla="*/ 942450 h 3225645"/>
              <a:gd name="connsiteX12" fmla="*/ 1054645 w 3259303"/>
              <a:gd name="connsiteY12" fmla="*/ 0 h 3225645"/>
              <a:gd name="connsiteX0" fmla="*/ 1054645 w 3259303"/>
              <a:gd name="connsiteY0" fmla="*/ 0 h 3242475"/>
              <a:gd name="connsiteX1" fmla="*/ 1469772 w 3259303"/>
              <a:gd name="connsiteY1" fmla="*/ 22440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54645 w 3259303"/>
              <a:gd name="connsiteY0" fmla="*/ 0 h 3242475"/>
              <a:gd name="connsiteX1" fmla="*/ 1464162 w 3259303"/>
              <a:gd name="connsiteY1" fmla="*/ 1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65864 w 3259303"/>
              <a:gd name="connsiteY0" fmla="*/ 5609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5609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04156 w 3197595"/>
              <a:gd name="connsiteY0" fmla="*/ 16828 h 3242474"/>
              <a:gd name="connsiteX1" fmla="*/ 1402454 w 3197595"/>
              <a:gd name="connsiteY1" fmla="*/ 0 h 3242474"/>
              <a:gd name="connsiteX2" fmla="*/ 1621237 w 3197595"/>
              <a:gd name="connsiteY2" fmla="*/ 734886 h 3242474"/>
              <a:gd name="connsiteX3" fmla="*/ 2356122 w 3197595"/>
              <a:gd name="connsiteY3" fmla="*/ 560982 h 3242474"/>
              <a:gd name="connsiteX4" fmla="*/ 3197595 w 3197595"/>
              <a:gd name="connsiteY4" fmla="*/ 1828800 h 3242474"/>
              <a:gd name="connsiteX5" fmla="*/ 2249536 w 3197595"/>
              <a:gd name="connsiteY5" fmla="*/ 3107838 h 3242474"/>
              <a:gd name="connsiteX6" fmla="*/ 560981 w 3197595"/>
              <a:gd name="connsiteY6" fmla="*/ 2664663 h 3242474"/>
              <a:gd name="connsiteX7" fmla="*/ 336589 w 3197595"/>
              <a:gd name="connsiteY7" fmla="*/ 3242474 h 3242474"/>
              <a:gd name="connsiteX8" fmla="*/ 0 w 3197595"/>
              <a:gd name="connsiteY8" fmla="*/ 3236864 h 3242474"/>
              <a:gd name="connsiteX9" fmla="*/ 387077 w 3197595"/>
              <a:gd name="connsiteY9" fmla="*/ 2232708 h 3242474"/>
              <a:gd name="connsiteX10" fmla="*/ 1514650 w 3197595"/>
              <a:gd name="connsiteY10" fmla="*/ 1991485 h 3242474"/>
              <a:gd name="connsiteX11" fmla="*/ 1189281 w 3197595"/>
              <a:gd name="connsiteY11" fmla="*/ 959279 h 3242474"/>
              <a:gd name="connsiteX12" fmla="*/ 1004156 w 3197595"/>
              <a:gd name="connsiteY12" fmla="*/ 16828 h 3242474"/>
              <a:gd name="connsiteX0" fmla="*/ 1011476 w 3204915"/>
              <a:gd name="connsiteY0" fmla="*/ 16828 h 3242474"/>
              <a:gd name="connsiteX1" fmla="*/ 1409774 w 3204915"/>
              <a:gd name="connsiteY1" fmla="*/ 0 h 3242474"/>
              <a:gd name="connsiteX2" fmla="*/ 1628557 w 3204915"/>
              <a:gd name="connsiteY2" fmla="*/ 734886 h 3242474"/>
              <a:gd name="connsiteX3" fmla="*/ 2363442 w 3204915"/>
              <a:gd name="connsiteY3" fmla="*/ 560982 h 3242474"/>
              <a:gd name="connsiteX4" fmla="*/ 3204915 w 3204915"/>
              <a:gd name="connsiteY4" fmla="*/ 1828800 h 3242474"/>
              <a:gd name="connsiteX5" fmla="*/ 2256856 w 3204915"/>
              <a:gd name="connsiteY5" fmla="*/ 3107838 h 3242474"/>
              <a:gd name="connsiteX6" fmla="*/ 568301 w 3204915"/>
              <a:gd name="connsiteY6" fmla="*/ 2664663 h 3242474"/>
              <a:gd name="connsiteX7" fmla="*/ 343909 w 3204915"/>
              <a:gd name="connsiteY7" fmla="*/ 3242474 h 3242474"/>
              <a:gd name="connsiteX8" fmla="*/ 7320 w 3204915"/>
              <a:gd name="connsiteY8" fmla="*/ 3236864 h 3242474"/>
              <a:gd name="connsiteX9" fmla="*/ 394397 w 3204915"/>
              <a:gd name="connsiteY9" fmla="*/ 2232708 h 3242474"/>
              <a:gd name="connsiteX10" fmla="*/ 1521970 w 3204915"/>
              <a:gd name="connsiteY10" fmla="*/ 1991485 h 3242474"/>
              <a:gd name="connsiteX11" fmla="*/ 1196601 w 3204915"/>
              <a:gd name="connsiteY11" fmla="*/ 959279 h 3242474"/>
              <a:gd name="connsiteX12" fmla="*/ 1011476 w 3204915"/>
              <a:gd name="connsiteY12" fmla="*/ 16828 h 3242474"/>
              <a:gd name="connsiteX0" fmla="*/ 1007292 w 3200731"/>
              <a:gd name="connsiteY0" fmla="*/ 16828 h 3242474"/>
              <a:gd name="connsiteX1" fmla="*/ 1405590 w 3200731"/>
              <a:gd name="connsiteY1" fmla="*/ 0 h 3242474"/>
              <a:gd name="connsiteX2" fmla="*/ 1624373 w 3200731"/>
              <a:gd name="connsiteY2" fmla="*/ 734886 h 3242474"/>
              <a:gd name="connsiteX3" fmla="*/ 2359258 w 3200731"/>
              <a:gd name="connsiteY3" fmla="*/ 560982 h 3242474"/>
              <a:gd name="connsiteX4" fmla="*/ 3200731 w 3200731"/>
              <a:gd name="connsiteY4" fmla="*/ 1828800 h 3242474"/>
              <a:gd name="connsiteX5" fmla="*/ 2252672 w 3200731"/>
              <a:gd name="connsiteY5" fmla="*/ 3107838 h 3242474"/>
              <a:gd name="connsiteX6" fmla="*/ 564117 w 3200731"/>
              <a:gd name="connsiteY6" fmla="*/ 2664663 h 3242474"/>
              <a:gd name="connsiteX7" fmla="*/ 339725 w 3200731"/>
              <a:gd name="connsiteY7" fmla="*/ 3242474 h 3242474"/>
              <a:gd name="connsiteX8" fmla="*/ 3136 w 3200731"/>
              <a:gd name="connsiteY8" fmla="*/ 3236864 h 3242474"/>
              <a:gd name="connsiteX9" fmla="*/ 390213 w 3200731"/>
              <a:gd name="connsiteY9" fmla="*/ 2232708 h 3242474"/>
              <a:gd name="connsiteX10" fmla="*/ 1517786 w 3200731"/>
              <a:gd name="connsiteY10" fmla="*/ 1991485 h 3242474"/>
              <a:gd name="connsiteX11" fmla="*/ 1192417 w 3200731"/>
              <a:gd name="connsiteY11" fmla="*/ 959279 h 3242474"/>
              <a:gd name="connsiteX12" fmla="*/ 1007292 w 3200731"/>
              <a:gd name="connsiteY12" fmla="*/ 16828 h 3242474"/>
              <a:gd name="connsiteX0" fmla="*/ 1051443 w 3244882"/>
              <a:gd name="connsiteY0" fmla="*/ 16828 h 3242474"/>
              <a:gd name="connsiteX1" fmla="*/ 1449741 w 3244882"/>
              <a:gd name="connsiteY1" fmla="*/ 0 h 3242474"/>
              <a:gd name="connsiteX2" fmla="*/ 1668524 w 3244882"/>
              <a:gd name="connsiteY2" fmla="*/ 734886 h 3242474"/>
              <a:gd name="connsiteX3" fmla="*/ 2403409 w 3244882"/>
              <a:gd name="connsiteY3" fmla="*/ 560982 h 3242474"/>
              <a:gd name="connsiteX4" fmla="*/ 3244882 w 3244882"/>
              <a:gd name="connsiteY4" fmla="*/ 1828800 h 3242474"/>
              <a:gd name="connsiteX5" fmla="*/ 2296823 w 3244882"/>
              <a:gd name="connsiteY5" fmla="*/ 3107838 h 3242474"/>
              <a:gd name="connsiteX6" fmla="*/ 608268 w 3244882"/>
              <a:gd name="connsiteY6" fmla="*/ 2664663 h 3242474"/>
              <a:gd name="connsiteX7" fmla="*/ 383876 w 3244882"/>
              <a:gd name="connsiteY7" fmla="*/ 3242474 h 3242474"/>
              <a:gd name="connsiteX8" fmla="*/ 2408 w 3244882"/>
              <a:gd name="connsiteY8" fmla="*/ 3236864 h 3242474"/>
              <a:gd name="connsiteX9" fmla="*/ 434364 w 3244882"/>
              <a:gd name="connsiteY9" fmla="*/ 2232708 h 3242474"/>
              <a:gd name="connsiteX10" fmla="*/ 1561937 w 3244882"/>
              <a:gd name="connsiteY10" fmla="*/ 1991485 h 3242474"/>
              <a:gd name="connsiteX11" fmla="*/ 1236568 w 3244882"/>
              <a:gd name="connsiteY11" fmla="*/ 959279 h 3242474"/>
              <a:gd name="connsiteX12" fmla="*/ 1051443 w 3244882"/>
              <a:gd name="connsiteY12" fmla="*/ 16828 h 3242474"/>
              <a:gd name="connsiteX0" fmla="*/ 1049313 w 3242752"/>
              <a:gd name="connsiteY0" fmla="*/ 16828 h 3242474"/>
              <a:gd name="connsiteX1" fmla="*/ 1447611 w 3242752"/>
              <a:gd name="connsiteY1" fmla="*/ 0 h 3242474"/>
              <a:gd name="connsiteX2" fmla="*/ 1666394 w 3242752"/>
              <a:gd name="connsiteY2" fmla="*/ 734886 h 3242474"/>
              <a:gd name="connsiteX3" fmla="*/ 2401279 w 3242752"/>
              <a:gd name="connsiteY3" fmla="*/ 560982 h 3242474"/>
              <a:gd name="connsiteX4" fmla="*/ 3242752 w 3242752"/>
              <a:gd name="connsiteY4" fmla="*/ 1828800 h 3242474"/>
              <a:gd name="connsiteX5" fmla="*/ 2294693 w 3242752"/>
              <a:gd name="connsiteY5" fmla="*/ 3107838 h 3242474"/>
              <a:gd name="connsiteX6" fmla="*/ 606138 w 3242752"/>
              <a:gd name="connsiteY6" fmla="*/ 2664663 h 3242474"/>
              <a:gd name="connsiteX7" fmla="*/ 381746 w 3242752"/>
              <a:gd name="connsiteY7" fmla="*/ 3242474 h 3242474"/>
              <a:gd name="connsiteX8" fmla="*/ 278 w 3242752"/>
              <a:gd name="connsiteY8" fmla="*/ 3236864 h 3242474"/>
              <a:gd name="connsiteX9" fmla="*/ 432234 w 3242752"/>
              <a:gd name="connsiteY9" fmla="*/ 2232708 h 3242474"/>
              <a:gd name="connsiteX10" fmla="*/ 1559807 w 3242752"/>
              <a:gd name="connsiteY10" fmla="*/ 1991485 h 3242474"/>
              <a:gd name="connsiteX11" fmla="*/ 1234438 w 3242752"/>
              <a:gd name="connsiteY11" fmla="*/ 959279 h 3242474"/>
              <a:gd name="connsiteX12" fmla="*/ 1049313 w 3242752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34409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516103 w 3203206"/>
              <a:gd name="connsiteY9" fmla="*/ 224953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8" name="Freeform 50">
            <a:extLst>
              <a:ext uri="{FF2B5EF4-FFF2-40B4-BE49-F238E27FC236}">
                <a16:creationId xmlns:a16="http://schemas.microsoft.com/office/drawing/2014/main" id="{176D7F6C-CD9F-4894-A03B-27EF8904C6B3}"/>
              </a:ext>
            </a:extLst>
          </p:cNvPr>
          <p:cNvSpPr>
            <a:spLocks noChangeAspect="1"/>
          </p:cNvSpPr>
          <p:nvPr/>
        </p:nvSpPr>
        <p:spPr>
          <a:xfrm>
            <a:off x="4851982" y="1381413"/>
            <a:ext cx="360000" cy="304000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9" name="Teardrop 9">
            <a:extLst>
              <a:ext uri="{FF2B5EF4-FFF2-40B4-BE49-F238E27FC236}">
                <a16:creationId xmlns:a16="http://schemas.microsoft.com/office/drawing/2014/main" id="{CD10AC96-B602-4FCB-8594-0073FE93C383}"/>
              </a:ext>
            </a:extLst>
          </p:cNvPr>
          <p:cNvSpPr>
            <a:spLocks noChangeAspect="1"/>
          </p:cNvSpPr>
          <p:nvPr/>
        </p:nvSpPr>
        <p:spPr>
          <a:xfrm rot="18900000">
            <a:off x="6023939" y="2076781"/>
            <a:ext cx="348493" cy="297430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0" name="Freeform 97">
            <a:extLst>
              <a:ext uri="{FF2B5EF4-FFF2-40B4-BE49-F238E27FC236}">
                <a16:creationId xmlns:a16="http://schemas.microsoft.com/office/drawing/2014/main" id="{9FDA12BB-06C6-44EF-A10F-D6E0C17A8E17}"/>
              </a:ext>
            </a:extLst>
          </p:cNvPr>
          <p:cNvSpPr>
            <a:spLocks noChangeAspect="1"/>
          </p:cNvSpPr>
          <p:nvPr/>
        </p:nvSpPr>
        <p:spPr>
          <a:xfrm>
            <a:off x="6513205" y="1376236"/>
            <a:ext cx="420675" cy="314355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1" name="Donut 22">
            <a:extLst>
              <a:ext uri="{FF2B5EF4-FFF2-40B4-BE49-F238E27FC236}">
                <a16:creationId xmlns:a16="http://schemas.microsoft.com/office/drawing/2014/main" id="{D1C318CF-7A10-40B6-A5AA-12501593F22A}"/>
              </a:ext>
            </a:extLst>
          </p:cNvPr>
          <p:cNvSpPr>
            <a:spLocks noChangeAspect="1"/>
          </p:cNvSpPr>
          <p:nvPr/>
        </p:nvSpPr>
        <p:spPr>
          <a:xfrm>
            <a:off x="7679627" y="1441217"/>
            <a:ext cx="360000" cy="184392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2" name="Freeform 99">
            <a:extLst>
              <a:ext uri="{FF2B5EF4-FFF2-40B4-BE49-F238E27FC236}">
                <a16:creationId xmlns:a16="http://schemas.microsoft.com/office/drawing/2014/main" id="{EA41E933-5D59-4190-A379-0E0C6353C981}"/>
              </a:ext>
            </a:extLst>
          </p:cNvPr>
          <p:cNvSpPr>
            <a:spLocks noChangeAspect="1"/>
          </p:cNvSpPr>
          <p:nvPr/>
        </p:nvSpPr>
        <p:spPr>
          <a:xfrm>
            <a:off x="6066104" y="1368148"/>
            <a:ext cx="264162" cy="330530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3" name="Oval 10">
            <a:extLst>
              <a:ext uri="{FF2B5EF4-FFF2-40B4-BE49-F238E27FC236}">
                <a16:creationId xmlns:a16="http://schemas.microsoft.com/office/drawing/2014/main" id="{1319AB9B-BE29-48E6-8620-5D48E119930A}"/>
              </a:ext>
            </a:extLst>
          </p:cNvPr>
          <p:cNvSpPr/>
          <p:nvPr/>
        </p:nvSpPr>
        <p:spPr>
          <a:xfrm>
            <a:off x="7124399" y="1368839"/>
            <a:ext cx="330674" cy="329148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4" name="Freeform 101">
            <a:extLst>
              <a:ext uri="{FF2B5EF4-FFF2-40B4-BE49-F238E27FC236}">
                <a16:creationId xmlns:a16="http://schemas.microsoft.com/office/drawing/2014/main" id="{644CB5FA-7F26-4032-B947-0F5D232CF2E0}"/>
              </a:ext>
            </a:extLst>
          </p:cNvPr>
          <p:cNvSpPr/>
          <p:nvPr/>
        </p:nvSpPr>
        <p:spPr>
          <a:xfrm>
            <a:off x="8293275" y="1404641"/>
            <a:ext cx="193444" cy="257545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326627 w 2094012"/>
              <a:gd name="connsiteY0" fmla="*/ 27296 h 3261815"/>
              <a:gd name="connsiteX1" fmla="*/ 183326 w 2094012"/>
              <a:gd name="connsiteY1" fmla="*/ 1699146 h 3261815"/>
              <a:gd name="connsiteX2" fmla="*/ 620054 w 2094012"/>
              <a:gd name="connsiteY2" fmla="*/ 3261815 h 3261815"/>
              <a:gd name="connsiteX3" fmla="*/ 1111373 w 2094012"/>
              <a:gd name="connsiteY3" fmla="*/ 1937982 h 3261815"/>
              <a:gd name="connsiteX4" fmla="*/ 1548102 w 2094012"/>
              <a:gd name="connsiteY4" fmla="*/ 3261815 h 3261815"/>
              <a:gd name="connsiteX5" fmla="*/ 2094012 w 2094012"/>
              <a:gd name="connsiteY5" fmla="*/ 1719618 h 3261815"/>
              <a:gd name="connsiteX6" fmla="*/ 1786938 w 2094012"/>
              <a:gd name="connsiteY6" fmla="*/ 0 h 3261815"/>
              <a:gd name="connsiteX7" fmla="*/ 1705051 w 2094012"/>
              <a:gd name="connsiteY7" fmla="*/ 13648 h 3261815"/>
              <a:gd name="connsiteX8" fmla="*/ 1090902 w 2094012"/>
              <a:gd name="connsiteY8" fmla="*/ 156949 h 3261815"/>
              <a:gd name="connsiteX9" fmla="*/ 326627 w 2094012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377501 w 2144886"/>
              <a:gd name="connsiteY0" fmla="*/ 27296 h 3261815"/>
              <a:gd name="connsiteX1" fmla="*/ 295615 w 2144886"/>
              <a:gd name="connsiteY1" fmla="*/ 1774209 h 3261815"/>
              <a:gd name="connsiteX2" fmla="*/ 670928 w 2144886"/>
              <a:gd name="connsiteY2" fmla="*/ 3261815 h 3261815"/>
              <a:gd name="connsiteX3" fmla="*/ 1162247 w 2144886"/>
              <a:gd name="connsiteY3" fmla="*/ 1937982 h 3261815"/>
              <a:gd name="connsiteX4" fmla="*/ 1598976 w 2144886"/>
              <a:gd name="connsiteY4" fmla="*/ 3261815 h 3261815"/>
              <a:gd name="connsiteX5" fmla="*/ 2144886 w 2144886"/>
              <a:gd name="connsiteY5" fmla="*/ 1719618 h 3261815"/>
              <a:gd name="connsiteX6" fmla="*/ 1837812 w 2144886"/>
              <a:gd name="connsiteY6" fmla="*/ 0 h 3261815"/>
              <a:gd name="connsiteX7" fmla="*/ 1755925 w 2144886"/>
              <a:gd name="connsiteY7" fmla="*/ 13648 h 3261815"/>
              <a:gd name="connsiteX8" fmla="*/ 1141776 w 2144886"/>
              <a:gd name="connsiteY8" fmla="*/ 156949 h 3261815"/>
              <a:gd name="connsiteX9" fmla="*/ 377501 w 2144886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80396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205171"/>
              <a:gd name="connsiteY0" fmla="*/ 27296 h 3261815"/>
              <a:gd name="connsiteX1" fmla="*/ 322444 w 2205171"/>
              <a:gd name="connsiteY1" fmla="*/ 1801504 h 3261815"/>
              <a:gd name="connsiteX2" fmla="*/ 704581 w 2205171"/>
              <a:gd name="connsiteY2" fmla="*/ 3261815 h 3261815"/>
              <a:gd name="connsiteX3" fmla="*/ 1216372 w 2205171"/>
              <a:gd name="connsiteY3" fmla="*/ 1951629 h 3261815"/>
              <a:gd name="connsiteX4" fmla="*/ 1707692 w 2205171"/>
              <a:gd name="connsiteY4" fmla="*/ 3254991 h 3261815"/>
              <a:gd name="connsiteX5" fmla="*/ 2144420 w 2205171"/>
              <a:gd name="connsiteY5" fmla="*/ 1753737 h 3261815"/>
              <a:gd name="connsiteX6" fmla="*/ 1871465 w 2205171"/>
              <a:gd name="connsiteY6" fmla="*/ 0 h 3261815"/>
              <a:gd name="connsiteX7" fmla="*/ 1789578 w 2205171"/>
              <a:gd name="connsiteY7" fmla="*/ 13648 h 3261815"/>
              <a:gd name="connsiteX8" fmla="*/ 1175429 w 2205171"/>
              <a:gd name="connsiteY8" fmla="*/ 156949 h 3261815"/>
              <a:gd name="connsiteX9" fmla="*/ 411154 w 2205171"/>
              <a:gd name="connsiteY9" fmla="*/ 27296 h 3261815"/>
              <a:gd name="connsiteX0" fmla="*/ 411154 w 2145061"/>
              <a:gd name="connsiteY0" fmla="*/ 23869 h 3258388"/>
              <a:gd name="connsiteX1" fmla="*/ 322444 w 2145061"/>
              <a:gd name="connsiteY1" fmla="*/ 1798077 h 3258388"/>
              <a:gd name="connsiteX2" fmla="*/ 704581 w 2145061"/>
              <a:gd name="connsiteY2" fmla="*/ 3258388 h 3258388"/>
              <a:gd name="connsiteX3" fmla="*/ 1216372 w 2145061"/>
              <a:gd name="connsiteY3" fmla="*/ 1948202 h 3258388"/>
              <a:gd name="connsiteX4" fmla="*/ 1707692 w 2145061"/>
              <a:gd name="connsiteY4" fmla="*/ 3251564 h 3258388"/>
              <a:gd name="connsiteX5" fmla="*/ 2144420 w 2145061"/>
              <a:gd name="connsiteY5" fmla="*/ 1750310 h 3258388"/>
              <a:gd name="connsiteX6" fmla="*/ 1789578 w 2145061"/>
              <a:gd name="connsiteY6" fmla="*/ 10221 h 3258388"/>
              <a:gd name="connsiteX7" fmla="*/ 1175429 w 2145061"/>
              <a:gd name="connsiteY7" fmla="*/ 153522 h 3258388"/>
              <a:gd name="connsiteX8" fmla="*/ 411154 w 2145061"/>
              <a:gd name="connsiteY8" fmla="*/ 23869 h 3258388"/>
              <a:gd name="connsiteX0" fmla="*/ 411154 w 2146076"/>
              <a:gd name="connsiteY0" fmla="*/ 23869 h 3258388"/>
              <a:gd name="connsiteX1" fmla="*/ 322444 w 2146076"/>
              <a:gd name="connsiteY1" fmla="*/ 1798077 h 3258388"/>
              <a:gd name="connsiteX2" fmla="*/ 704581 w 2146076"/>
              <a:gd name="connsiteY2" fmla="*/ 3258388 h 3258388"/>
              <a:gd name="connsiteX3" fmla="*/ 1216372 w 2146076"/>
              <a:gd name="connsiteY3" fmla="*/ 1948202 h 3258388"/>
              <a:gd name="connsiteX4" fmla="*/ 1707692 w 2146076"/>
              <a:gd name="connsiteY4" fmla="*/ 3251564 h 3258388"/>
              <a:gd name="connsiteX5" fmla="*/ 2144420 w 2146076"/>
              <a:gd name="connsiteY5" fmla="*/ 1750310 h 3258388"/>
              <a:gd name="connsiteX6" fmla="*/ 1926056 w 2146076"/>
              <a:gd name="connsiteY6" fmla="*/ 17045 h 3258388"/>
              <a:gd name="connsiteX7" fmla="*/ 1175429 w 2146076"/>
              <a:gd name="connsiteY7" fmla="*/ 153522 h 3258388"/>
              <a:gd name="connsiteX8" fmla="*/ 411154 w 2146076"/>
              <a:gd name="connsiteY8" fmla="*/ 23869 h 3258388"/>
              <a:gd name="connsiteX0" fmla="*/ 411154 w 2374416"/>
              <a:gd name="connsiteY0" fmla="*/ 23869 h 3258388"/>
              <a:gd name="connsiteX1" fmla="*/ 322444 w 2374416"/>
              <a:gd name="connsiteY1" fmla="*/ 1798077 h 3258388"/>
              <a:gd name="connsiteX2" fmla="*/ 704581 w 2374416"/>
              <a:gd name="connsiteY2" fmla="*/ 3258388 h 3258388"/>
              <a:gd name="connsiteX3" fmla="*/ 1216372 w 2374416"/>
              <a:gd name="connsiteY3" fmla="*/ 1948202 h 3258388"/>
              <a:gd name="connsiteX4" fmla="*/ 1707692 w 2374416"/>
              <a:gd name="connsiteY4" fmla="*/ 3251564 h 3258388"/>
              <a:gd name="connsiteX5" fmla="*/ 2144420 w 2374416"/>
              <a:gd name="connsiteY5" fmla="*/ 1750310 h 3258388"/>
              <a:gd name="connsiteX6" fmla="*/ 1926056 w 2374416"/>
              <a:gd name="connsiteY6" fmla="*/ 17045 h 3258388"/>
              <a:gd name="connsiteX7" fmla="*/ 1175429 w 2374416"/>
              <a:gd name="connsiteY7" fmla="*/ 153522 h 3258388"/>
              <a:gd name="connsiteX8" fmla="*/ 411154 w 2374416"/>
              <a:gd name="connsiteY8" fmla="*/ 23869 h 3258388"/>
              <a:gd name="connsiteX0" fmla="*/ 411154 w 2441693"/>
              <a:gd name="connsiteY0" fmla="*/ 23869 h 3258388"/>
              <a:gd name="connsiteX1" fmla="*/ 322444 w 2441693"/>
              <a:gd name="connsiteY1" fmla="*/ 1798077 h 3258388"/>
              <a:gd name="connsiteX2" fmla="*/ 704581 w 2441693"/>
              <a:gd name="connsiteY2" fmla="*/ 3258388 h 3258388"/>
              <a:gd name="connsiteX3" fmla="*/ 1216372 w 2441693"/>
              <a:gd name="connsiteY3" fmla="*/ 1948202 h 3258388"/>
              <a:gd name="connsiteX4" fmla="*/ 1707692 w 2441693"/>
              <a:gd name="connsiteY4" fmla="*/ 3251564 h 3258388"/>
              <a:gd name="connsiteX5" fmla="*/ 2144420 w 2441693"/>
              <a:gd name="connsiteY5" fmla="*/ 1750310 h 3258388"/>
              <a:gd name="connsiteX6" fmla="*/ 1926056 w 2441693"/>
              <a:gd name="connsiteY6" fmla="*/ 17045 h 3258388"/>
              <a:gd name="connsiteX7" fmla="*/ 1175429 w 2441693"/>
              <a:gd name="connsiteY7" fmla="*/ 153522 h 3258388"/>
              <a:gd name="connsiteX8" fmla="*/ 411154 w 2441693"/>
              <a:gd name="connsiteY8" fmla="*/ 23869 h 3258388"/>
              <a:gd name="connsiteX0" fmla="*/ 411154 w 2377348"/>
              <a:gd name="connsiteY0" fmla="*/ 23869 h 3258388"/>
              <a:gd name="connsiteX1" fmla="*/ 322444 w 2377348"/>
              <a:gd name="connsiteY1" fmla="*/ 1798077 h 3258388"/>
              <a:gd name="connsiteX2" fmla="*/ 704581 w 2377348"/>
              <a:gd name="connsiteY2" fmla="*/ 3258388 h 3258388"/>
              <a:gd name="connsiteX3" fmla="*/ 1216372 w 2377348"/>
              <a:gd name="connsiteY3" fmla="*/ 1948202 h 3258388"/>
              <a:gd name="connsiteX4" fmla="*/ 1707692 w 2377348"/>
              <a:gd name="connsiteY4" fmla="*/ 3251564 h 3258388"/>
              <a:gd name="connsiteX5" fmla="*/ 2144420 w 2377348"/>
              <a:gd name="connsiteY5" fmla="*/ 1750310 h 3258388"/>
              <a:gd name="connsiteX6" fmla="*/ 1926056 w 2377348"/>
              <a:gd name="connsiteY6" fmla="*/ 17045 h 3258388"/>
              <a:gd name="connsiteX7" fmla="*/ 1175429 w 2377348"/>
              <a:gd name="connsiteY7" fmla="*/ 153522 h 3258388"/>
              <a:gd name="connsiteX8" fmla="*/ 411154 w 2377348"/>
              <a:gd name="connsiteY8" fmla="*/ 23869 h 3258388"/>
              <a:gd name="connsiteX0" fmla="*/ 411154 w 2424220"/>
              <a:gd name="connsiteY0" fmla="*/ 23869 h 3258388"/>
              <a:gd name="connsiteX1" fmla="*/ 322444 w 2424220"/>
              <a:gd name="connsiteY1" fmla="*/ 1798077 h 3258388"/>
              <a:gd name="connsiteX2" fmla="*/ 704581 w 2424220"/>
              <a:gd name="connsiteY2" fmla="*/ 3258388 h 3258388"/>
              <a:gd name="connsiteX3" fmla="*/ 1216372 w 2424220"/>
              <a:gd name="connsiteY3" fmla="*/ 1948202 h 3258388"/>
              <a:gd name="connsiteX4" fmla="*/ 1707692 w 2424220"/>
              <a:gd name="connsiteY4" fmla="*/ 3251564 h 3258388"/>
              <a:gd name="connsiteX5" fmla="*/ 2144420 w 2424220"/>
              <a:gd name="connsiteY5" fmla="*/ 1750310 h 3258388"/>
              <a:gd name="connsiteX6" fmla="*/ 1926056 w 2424220"/>
              <a:gd name="connsiteY6" fmla="*/ 17045 h 3258388"/>
              <a:gd name="connsiteX7" fmla="*/ 1175429 w 2424220"/>
              <a:gd name="connsiteY7" fmla="*/ 153522 h 3258388"/>
              <a:gd name="connsiteX8" fmla="*/ 411154 w 2424220"/>
              <a:gd name="connsiteY8" fmla="*/ 23869 h 3258388"/>
              <a:gd name="connsiteX0" fmla="*/ 411154 w 2449010"/>
              <a:gd name="connsiteY0" fmla="*/ 23869 h 3258388"/>
              <a:gd name="connsiteX1" fmla="*/ 322444 w 2449010"/>
              <a:gd name="connsiteY1" fmla="*/ 1798077 h 3258388"/>
              <a:gd name="connsiteX2" fmla="*/ 704581 w 2449010"/>
              <a:gd name="connsiteY2" fmla="*/ 3258388 h 3258388"/>
              <a:gd name="connsiteX3" fmla="*/ 1216372 w 2449010"/>
              <a:gd name="connsiteY3" fmla="*/ 1948202 h 3258388"/>
              <a:gd name="connsiteX4" fmla="*/ 1707692 w 2449010"/>
              <a:gd name="connsiteY4" fmla="*/ 3251564 h 3258388"/>
              <a:gd name="connsiteX5" fmla="*/ 2144420 w 2449010"/>
              <a:gd name="connsiteY5" fmla="*/ 1750310 h 3258388"/>
              <a:gd name="connsiteX6" fmla="*/ 1926056 w 2449010"/>
              <a:gd name="connsiteY6" fmla="*/ 17045 h 3258388"/>
              <a:gd name="connsiteX7" fmla="*/ 1175429 w 2449010"/>
              <a:gd name="connsiteY7" fmla="*/ 153522 h 3258388"/>
              <a:gd name="connsiteX8" fmla="*/ 411154 w 2449010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85" name="Group 102">
            <a:extLst>
              <a:ext uri="{FF2B5EF4-FFF2-40B4-BE49-F238E27FC236}">
                <a16:creationId xmlns:a16="http://schemas.microsoft.com/office/drawing/2014/main" id="{333E1C4B-4C00-4AAB-9CA6-79840321F53E}"/>
              </a:ext>
            </a:extLst>
          </p:cNvPr>
          <p:cNvGrpSpPr>
            <a:grpSpLocks noChangeAspect="1"/>
          </p:cNvGrpSpPr>
          <p:nvPr/>
        </p:nvGrpSpPr>
        <p:grpSpPr>
          <a:xfrm>
            <a:off x="6612876" y="2045497"/>
            <a:ext cx="221332" cy="360000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86" name="Freeform 103">
              <a:extLst>
                <a:ext uri="{FF2B5EF4-FFF2-40B4-BE49-F238E27FC236}">
                  <a16:creationId xmlns:a16="http://schemas.microsoft.com/office/drawing/2014/main" id="{8C66D112-090F-4CC0-B6A9-8A89E0516B18}"/>
                </a:ext>
              </a:extLst>
            </p:cNvPr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7" name="Freeform 104">
              <a:extLst>
                <a:ext uri="{FF2B5EF4-FFF2-40B4-BE49-F238E27FC236}">
                  <a16:creationId xmlns:a16="http://schemas.microsoft.com/office/drawing/2014/main" id="{4750B55E-FECC-4273-A497-6DE2735B85CB}"/>
                </a:ext>
              </a:extLst>
            </p:cNvPr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8" name="Freeform 105">
              <a:extLst>
                <a:ext uri="{FF2B5EF4-FFF2-40B4-BE49-F238E27FC236}">
                  <a16:creationId xmlns:a16="http://schemas.microsoft.com/office/drawing/2014/main" id="{A7F63EFB-D994-4EB4-99AA-ABBB099E32AB}"/>
                </a:ext>
              </a:extLst>
            </p:cNvPr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9" name="Freeform 106">
              <a:extLst>
                <a:ext uri="{FF2B5EF4-FFF2-40B4-BE49-F238E27FC236}">
                  <a16:creationId xmlns:a16="http://schemas.microsoft.com/office/drawing/2014/main" id="{B8D88B1F-16BB-4510-BEFA-88D84F9BAD17}"/>
                </a:ext>
              </a:extLst>
            </p:cNvPr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90" name="Freeform 107">
            <a:extLst>
              <a:ext uri="{FF2B5EF4-FFF2-40B4-BE49-F238E27FC236}">
                <a16:creationId xmlns:a16="http://schemas.microsoft.com/office/drawing/2014/main" id="{94DE5902-E739-4223-99F5-99DF0356E2C3}"/>
              </a:ext>
            </a:extLst>
          </p:cNvPr>
          <p:cNvSpPr>
            <a:spLocks noChangeAspect="1"/>
          </p:cNvSpPr>
          <p:nvPr/>
        </p:nvSpPr>
        <p:spPr>
          <a:xfrm>
            <a:off x="7232016" y="2045497"/>
            <a:ext cx="115441" cy="360000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25685 w 779830"/>
              <a:gd name="connsiteY0" fmla="*/ 1331843 h 2449001"/>
              <a:gd name="connsiteX1" fmla="*/ 537004 w 779830"/>
              <a:gd name="connsiteY1" fmla="*/ 1379551 h 2449001"/>
              <a:gd name="connsiteX2" fmla="*/ 758434 w 779830"/>
              <a:gd name="connsiteY2" fmla="*/ 1406369 h 2449001"/>
              <a:gd name="connsiteX3" fmla="*/ 620492 w 779830"/>
              <a:gd name="connsiteY3" fmla="*/ 1741335 h 2449001"/>
              <a:gd name="connsiteX4" fmla="*/ 604589 w 779830"/>
              <a:gd name="connsiteY4" fmla="*/ 2441050 h 2449001"/>
              <a:gd name="connsiteX5" fmla="*/ 314367 w 779830"/>
              <a:gd name="connsiteY5" fmla="*/ 2445025 h 2449001"/>
              <a:gd name="connsiteX6" fmla="*/ 207024 w 779830"/>
              <a:gd name="connsiteY6" fmla="*/ 1673750 h 2449001"/>
              <a:gd name="connsiteX7" fmla="*/ 203049 w 779830"/>
              <a:gd name="connsiteY7" fmla="*/ 2441050 h 2449001"/>
              <a:gd name="connsiteX8" fmla="*/ 131487 w 779830"/>
              <a:gd name="connsiteY8" fmla="*/ 2449001 h 2449001"/>
              <a:gd name="connsiteX9" fmla="*/ 290 w 779830"/>
              <a:gd name="connsiteY9" fmla="*/ 1701579 h 2449001"/>
              <a:gd name="connsiteX10" fmla="*/ 95803 w 779830"/>
              <a:gd name="connsiteY10" fmla="*/ 1597201 h 2449001"/>
              <a:gd name="connsiteX11" fmla="*/ 84332 w 779830"/>
              <a:gd name="connsiteY11" fmla="*/ 1389262 h 2449001"/>
              <a:gd name="connsiteX12" fmla="*/ 334245 w 779830"/>
              <a:gd name="connsiteY12" fmla="*/ 1375575 h 2449001"/>
              <a:gd name="connsiteX13" fmla="*/ 425685 w 779830"/>
              <a:gd name="connsiteY13" fmla="*/ 1331843 h 2449001"/>
              <a:gd name="connsiteX14" fmla="*/ 238828 w 779830"/>
              <a:gd name="connsiteY14" fmla="*/ 0 h 2449001"/>
              <a:gd name="connsiteX15" fmla="*/ 552904 w 779830"/>
              <a:gd name="connsiteY15" fmla="*/ 0 h 2449001"/>
              <a:gd name="connsiteX16" fmla="*/ 684102 w 779830"/>
              <a:gd name="connsiteY16" fmla="*/ 962108 h 2449001"/>
              <a:gd name="connsiteX17" fmla="*/ 719882 w 779830"/>
              <a:gd name="connsiteY17" fmla="*/ 1307990 h 2449001"/>
              <a:gd name="connsiteX18" fmla="*/ 409781 w 779830"/>
              <a:gd name="connsiteY18" fmla="*/ 1268233 h 2449001"/>
              <a:gd name="connsiteX19" fmla="*/ 99681 w 779830"/>
              <a:gd name="connsiteY19" fmla="*/ 1288111 h 2449001"/>
              <a:gd name="connsiteX20" fmla="*/ 119559 w 779830"/>
              <a:gd name="connsiteY20" fmla="*/ 1017766 h 2449001"/>
              <a:gd name="connsiteX21" fmla="*/ 238828 w 779830"/>
              <a:gd name="connsiteY21" fmla="*/ 0 h 2449001"/>
              <a:gd name="connsiteX0" fmla="*/ 425766 w 779911"/>
              <a:gd name="connsiteY0" fmla="*/ 1331843 h 2449001"/>
              <a:gd name="connsiteX1" fmla="*/ 537085 w 779911"/>
              <a:gd name="connsiteY1" fmla="*/ 1379551 h 2449001"/>
              <a:gd name="connsiteX2" fmla="*/ 758515 w 779911"/>
              <a:gd name="connsiteY2" fmla="*/ 1406369 h 2449001"/>
              <a:gd name="connsiteX3" fmla="*/ 620573 w 779911"/>
              <a:gd name="connsiteY3" fmla="*/ 1741335 h 2449001"/>
              <a:gd name="connsiteX4" fmla="*/ 604670 w 779911"/>
              <a:gd name="connsiteY4" fmla="*/ 2441050 h 2449001"/>
              <a:gd name="connsiteX5" fmla="*/ 314448 w 779911"/>
              <a:gd name="connsiteY5" fmla="*/ 2445025 h 2449001"/>
              <a:gd name="connsiteX6" fmla="*/ 207105 w 779911"/>
              <a:gd name="connsiteY6" fmla="*/ 1673750 h 2449001"/>
              <a:gd name="connsiteX7" fmla="*/ 203130 w 779911"/>
              <a:gd name="connsiteY7" fmla="*/ 2441050 h 2449001"/>
              <a:gd name="connsiteX8" fmla="*/ 131568 w 779911"/>
              <a:gd name="connsiteY8" fmla="*/ 2449001 h 2449001"/>
              <a:gd name="connsiteX9" fmla="*/ 371 w 779911"/>
              <a:gd name="connsiteY9" fmla="*/ 1701579 h 2449001"/>
              <a:gd name="connsiteX10" fmla="*/ 95884 w 779911"/>
              <a:gd name="connsiteY10" fmla="*/ 1597201 h 2449001"/>
              <a:gd name="connsiteX11" fmla="*/ 84413 w 779911"/>
              <a:gd name="connsiteY11" fmla="*/ 1389262 h 2449001"/>
              <a:gd name="connsiteX12" fmla="*/ 334326 w 779911"/>
              <a:gd name="connsiteY12" fmla="*/ 1375575 h 2449001"/>
              <a:gd name="connsiteX13" fmla="*/ 425766 w 779911"/>
              <a:gd name="connsiteY13" fmla="*/ 1331843 h 2449001"/>
              <a:gd name="connsiteX14" fmla="*/ 238909 w 779911"/>
              <a:gd name="connsiteY14" fmla="*/ 0 h 2449001"/>
              <a:gd name="connsiteX15" fmla="*/ 552985 w 779911"/>
              <a:gd name="connsiteY15" fmla="*/ 0 h 2449001"/>
              <a:gd name="connsiteX16" fmla="*/ 684183 w 779911"/>
              <a:gd name="connsiteY16" fmla="*/ 962108 h 2449001"/>
              <a:gd name="connsiteX17" fmla="*/ 719963 w 779911"/>
              <a:gd name="connsiteY17" fmla="*/ 1307990 h 2449001"/>
              <a:gd name="connsiteX18" fmla="*/ 409862 w 779911"/>
              <a:gd name="connsiteY18" fmla="*/ 1268233 h 2449001"/>
              <a:gd name="connsiteX19" fmla="*/ 99762 w 779911"/>
              <a:gd name="connsiteY19" fmla="*/ 1288111 h 2449001"/>
              <a:gd name="connsiteX20" fmla="*/ 119640 w 779911"/>
              <a:gd name="connsiteY20" fmla="*/ 1017766 h 2449001"/>
              <a:gd name="connsiteX21" fmla="*/ 238909 w 779911"/>
              <a:gd name="connsiteY21" fmla="*/ 0 h 2449001"/>
              <a:gd name="connsiteX0" fmla="*/ 425696 w 779841"/>
              <a:gd name="connsiteY0" fmla="*/ 1331843 h 2449001"/>
              <a:gd name="connsiteX1" fmla="*/ 537015 w 779841"/>
              <a:gd name="connsiteY1" fmla="*/ 1379551 h 2449001"/>
              <a:gd name="connsiteX2" fmla="*/ 758445 w 779841"/>
              <a:gd name="connsiteY2" fmla="*/ 1406369 h 2449001"/>
              <a:gd name="connsiteX3" fmla="*/ 620503 w 779841"/>
              <a:gd name="connsiteY3" fmla="*/ 1741335 h 2449001"/>
              <a:gd name="connsiteX4" fmla="*/ 604600 w 779841"/>
              <a:gd name="connsiteY4" fmla="*/ 2441050 h 2449001"/>
              <a:gd name="connsiteX5" fmla="*/ 314378 w 779841"/>
              <a:gd name="connsiteY5" fmla="*/ 2445025 h 2449001"/>
              <a:gd name="connsiteX6" fmla="*/ 207035 w 779841"/>
              <a:gd name="connsiteY6" fmla="*/ 1673750 h 2449001"/>
              <a:gd name="connsiteX7" fmla="*/ 203060 w 779841"/>
              <a:gd name="connsiteY7" fmla="*/ 2441050 h 2449001"/>
              <a:gd name="connsiteX8" fmla="*/ 131498 w 779841"/>
              <a:gd name="connsiteY8" fmla="*/ 2449001 h 2449001"/>
              <a:gd name="connsiteX9" fmla="*/ 301 w 779841"/>
              <a:gd name="connsiteY9" fmla="*/ 1701579 h 2449001"/>
              <a:gd name="connsiteX10" fmla="*/ 95814 w 779841"/>
              <a:gd name="connsiteY10" fmla="*/ 1597201 h 2449001"/>
              <a:gd name="connsiteX11" fmla="*/ 84343 w 779841"/>
              <a:gd name="connsiteY11" fmla="*/ 1389262 h 2449001"/>
              <a:gd name="connsiteX12" fmla="*/ 334256 w 779841"/>
              <a:gd name="connsiteY12" fmla="*/ 1375575 h 2449001"/>
              <a:gd name="connsiteX13" fmla="*/ 425696 w 779841"/>
              <a:gd name="connsiteY13" fmla="*/ 1331843 h 2449001"/>
              <a:gd name="connsiteX14" fmla="*/ 238839 w 779841"/>
              <a:gd name="connsiteY14" fmla="*/ 0 h 2449001"/>
              <a:gd name="connsiteX15" fmla="*/ 552915 w 779841"/>
              <a:gd name="connsiteY15" fmla="*/ 0 h 2449001"/>
              <a:gd name="connsiteX16" fmla="*/ 684113 w 779841"/>
              <a:gd name="connsiteY16" fmla="*/ 962108 h 2449001"/>
              <a:gd name="connsiteX17" fmla="*/ 719893 w 779841"/>
              <a:gd name="connsiteY17" fmla="*/ 1307990 h 2449001"/>
              <a:gd name="connsiteX18" fmla="*/ 409792 w 779841"/>
              <a:gd name="connsiteY18" fmla="*/ 1268233 h 2449001"/>
              <a:gd name="connsiteX19" fmla="*/ 99692 w 779841"/>
              <a:gd name="connsiteY19" fmla="*/ 1288111 h 2449001"/>
              <a:gd name="connsiteX20" fmla="*/ 119570 w 779841"/>
              <a:gd name="connsiteY20" fmla="*/ 1017766 h 2449001"/>
              <a:gd name="connsiteX21" fmla="*/ 238839 w 779841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19570 w 794874"/>
              <a:gd name="connsiteY20" fmla="*/ 1017766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1314"/>
              <a:gd name="connsiteY0" fmla="*/ 1331843 h 2449001"/>
              <a:gd name="connsiteX1" fmla="*/ 537015 w 791314"/>
              <a:gd name="connsiteY1" fmla="*/ 1379551 h 2449001"/>
              <a:gd name="connsiteX2" fmla="*/ 758445 w 791314"/>
              <a:gd name="connsiteY2" fmla="*/ 1406369 h 2449001"/>
              <a:gd name="connsiteX3" fmla="*/ 620503 w 791314"/>
              <a:gd name="connsiteY3" fmla="*/ 1741335 h 2449001"/>
              <a:gd name="connsiteX4" fmla="*/ 604600 w 791314"/>
              <a:gd name="connsiteY4" fmla="*/ 2441050 h 2449001"/>
              <a:gd name="connsiteX5" fmla="*/ 314378 w 791314"/>
              <a:gd name="connsiteY5" fmla="*/ 2445025 h 2449001"/>
              <a:gd name="connsiteX6" fmla="*/ 207035 w 791314"/>
              <a:gd name="connsiteY6" fmla="*/ 1673750 h 2449001"/>
              <a:gd name="connsiteX7" fmla="*/ 203060 w 791314"/>
              <a:gd name="connsiteY7" fmla="*/ 2441050 h 2449001"/>
              <a:gd name="connsiteX8" fmla="*/ 131498 w 791314"/>
              <a:gd name="connsiteY8" fmla="*/ 2449001 h 2449001"/>
              <a:gd name="connsiteX9" fmla="*/ 301 w 791314"/>
              <a:gd name="connsiteY9" fmla="*/ 1701579 h 2449001"/>
              <a:gd name="connsiteX10" fmla="*/ 95814 w 791314"/>
              <a:gd name="connsiteY10" fmla="*/ 1597201 h 2449001"/>
              <a:gd name="connsiteX11" fmla="*/ 84343 w 791314"/>
              <a:gd name="connsiteY11" fmla="*/ 1389262 h 2449001"/>
              <a:gd name="connsiteX12" fmla="*/ 334256 w 791314"/>
              <a:gd name="connsiteY12" fmla="*/ 1375575 h 2449001"/>
              <a:gd name="connsiteX13" fmla="*/ 425696 w 791314"/>
              <a:gd name="connsiteY13" fmla="*/ 1331843 h 2449001"/>
              <a:gd name="connsiteX14" fmla="*/ 218310 w 791314"/>
              <a:gd name="connsiteY14" fmla="*/ 0 h 2449001"/>
              <a:gd name="connsiteX15" fmla="*/ 570023 w 791314"/>
              <a:gd name="connsiteY15" fmla="*/ 3422 h 2449001"/>
              <a:gd name="connsiteX16" fmla="*/ 677271 w 791314"/>
              <a:gd name="connsiteY16" fmla="*/ 938156 h 2449001"/>
              <a:gd name="connsiteX17" fmla="*/ 719893 w 791314"/>
              <a:gd name="connsiteY17" fmla="*/ 1307990 h 2449001"/>
              <a:gd name="connsiteX18" fmla="*/ 409792 w 791314"/>
              <a:gd name="connsiteY18" fmla="*/ 1268233 h 2449001"/>
              <a:gd name="connsiteX19" fmla="*/ 99692 w 791314"/>
              <a:gd name="connsiteY19" fmla="*/ 1288111 h 2449001"/>
              <a:gd name="connsiteX20" fmla="*/ 133257 w 791314"/>
              <a:gd name="connsiteY20" fmla="*/ 945913 h 2449001"/>
              <a:gd name="connsiteX21" fmla="*/ 218310 w 791314"/>
              <a:gd name="connsiteY21" fmla="*/ 0 h 2449001"/>
              <a:gd name="connsiteX0" fmla="*/ 425696 w 791740"/>
              <a:gd name="connsiteY0" fmla="*/ 1331843 h 2449001"/>
              <a:gd name="connsiteX1" fmla="*/ 537015 w 791740"/>
              <a:gd name="connsiteY1" fmla="*/ 1379551 h 2449001"/>
              <a:gd name="connsiteX2" fmla="*/ 775553 w 791740"/>
              <a:gd name="connsiteY2" fmla="*/ 1406369 h 2449001"/>
              <a:gd name="connsiteX3" fmla="*/ 620503 w 791740"/>
              <a:gd name="connsiteY3" fmla="*/ 1741335 h 2449001"/>
              <a:gd name="connsiteX4" fmla="*/ 604600 w 791740"/>
              <a:gd name="connsiteY4" fmla="*/ 2441050 h 2449001"/>
              <a:gd name="connsiteX5" fmla="*/ 314378 w 791740"/>
              <a:gd name="connsiteY5" fmla="*/ 2445025 h 2449001"/>
              <a:gd name="connsiteX6" fmla="*/ 207035 w 791740"/>
              <a:gd name="connsiteY6" fmla="*/ 1673750 h 2449001"/>
              <a:gd name="connsiteX7" fmla="*/ 203060 w 791740"/>
              <a:gd name="connsiteY7" fmla="*/ 2441050 h 2449001"/>
              <a:gd name="connsiteX8" fmla="*/ 131498 w 791740"/>
              <a:gd name="connsiteY8" fmla="*/ 2449001 h 2449001"/>
              <a:gd name="connsiteX9" fmla="*/ 301 w 791740"/>
              <a:gd name="connsiteY9" fmla="*/ 1701579 h 2449001"/>
              <a:gd name="connsiteX10" fmla="*/ 95814 w 791740"/>
              <a:gd name="connsiteY10" fmla="*/ 1597201 h 2449001"/>
              <a:gd name="connsiteX11" fmla="*/ 84343 w 791740"/>
              <a:gd name="connsiteY11" fmla="*/ 1389262 h 2449001"/>
              <a:gd name="connsiteX12" fmla="*/ 334256 w 791740"/>
              <a:gd name="connsiteY12" fmla="*/ 1375575 h 2449001"/>
              <a:gd name="connsiteX13" fmla="*/ 425696 w 791740"/>
              <a:gd name="connsiteY13" fmla="*/ 1331843 h 2449001"/>
              <a:gd name="connsiteX14" fmla="*/ 218310 w 791740"/>
              <a:gd name="connsiteY14" fmla="*/ 0 h 2449001"/>
              <a:gd name="connsiteX15" fmla="*/ 570023 w 791740"/>
              <a:gd name="connsiteY15" fmla="*/ 3422 h 2449001"/>
              <a:gd name="connsiteX16" fmla="*/ 677271 w 791740"/>
              <a:gd name="connsiteY16" fmla="*/ 938156 h 2449001"/>
              <a:gd name="connsiteX17" fmla="*/ 719893 w 791740"/>
              <a:gd name="connsiteY17" fmla="*/ 1307990 h 2449001"/>
              <a:gd name="connsiteX18" fmla="*/ 409792 w 791740"/>
              <a:gd name="connsiteY18" fmla="*/ 1268233 h 2449001"/>
              <a:gd name="connsiteX19" fmla="*/ 99692 w 791740"/>
              <a:gd name="connsiteY19" fmla="*/ 1288111 h 2449001"/>
              <a:gd name="connsiteX20" fmla="*/ 133257 w 791740"/>
              <a:gd name="connsiteY20" fmla="*/ 945913 h 2449001"/>
              <a:gd name="connsiteX21" fmla="*/ 218310 w 791740"/>
              <a:gd name="connsiteY21" fmla="*/ 0 h 2449001"/>
              <a:gd name="connsiteX0" fmla="*/ 425696 w 798638"/>
              <a:gd name="connsiteY0" fmla="*/ 1331843 h 2449001"/>
              <a:gd name="connsiteX1" fmla="*/ 537015 w 798638"/>
              <a:gd name="connsiteY1" fmla="*/ 1379551 h 2449001"/>
              <a:gd name="connsiteX2" fmla="*/ 775553 w 798638"/>
              <a:gd name="connsiteY2" fmla="*/ 1406369 h 2449001"/>
              <a:gd name="connsiteX3" fmla="*/ 620503 w 798638"/>
              <a:gd name="connsiteY3" fmla="*/ 1741335 h 2449001"/>
              <a:gd name="connsiteX4" fmla="*/ 604600 w 798638"/>
              <a:gd name="connsiteY4" fmla="*/ 2441050 h 2449001"/>
              <a:gd name="connsiteX5" fmla="*/ 314378 w 798638"/>
              <a:gd name="connsiteY5" fmla="*/ 2445025 h 2449001"/>
              <a:gd name="connsiteX6" fmla="*/ 207035 w 798638"/>
              <a:gd name="connsiteY6" fmla="*/ 1673750 h 2449001"/>
              <a:gd name="connsiteX7" fmla="*/ 203060 w 798638"/>
              <a:gd name="connsiteY7" fmla="*/ 2441050 h 2449001"/>
              <a:gd name="connsiteX8" fmla="*/ 131498 w 798638"/>
              <a:gd name="connsiteY8" fmla="*/ 2449001 h 2449001"/>
              <a:gd name="connsiteX9" fmla="*/ 301 w 798638"/>
              <a:gd name="connsiteY9" fmla="*/ 1701579 h 2449001"/>
              <a:gd name="connsiteX10" fmla="*/ 95814 w 798638"/>
              <a:gd name="connsiteY10" fmla="*/ 1597201 h 2449001"/>
              <a:gd name="connsiteX11" fmla="*/ 84343 w 798638"/>
              <a:gd name="connsiteY11" fmla="*/ 1389262 h 2449001"/>
              <a:gd name="connsiteX12" fmla="*/ 334256 w 798638"/>
              <a:gd name="connsiteY12" fmla="*/ 1375575 h 2449001"/>
              <a:gd name="connsiteX13" fmla="*/ 425696 w 798638"/>
              <a:gd name="connsiteY13" fmla="*/ 1331843 h 2449001"/>
              <a:gd name="connsiteX14" fmla="*/ 218310 w 798638"/>
              <a:gd name="connsiteY14" fmla="*/ 0 h 2449001"/>
              <a:gd name="connsiteX15" fmla="*/ 570023 w 798638"/>
              <a:gd name="connsiteY15" fmla="*/ 3422 h 2449001"/>
              <a:gd name="connsiteX16" fmla="*/ 677271 w 798638"/>
              <a:gd name="connsiteY16" fmla="*/ 938156 h 2449001"/>
              <a:gd name="connsiteX17" fmla="*/ 719893 w 798638"/>
              <a:gd name="connsiteY17" fmla="*/ 1307990 h 2449001"/>
              <a:gd name="connsiteX18" fmla="*/ 409792 w 798638"/>
              <a:gd name="connsiteY18" fmla="*/ 1268233 h 2449001"/>
              <a:gd name="connsiteX19" fmla="*/ 99692 w 798638"/>
              <a:gd name="connsiteY19" fmla="*/ 1288111 h 2449001"/>
              <a:gd name="connsiteX20" fmla="*/ 133257 w 798638"/>
              <a:gd name="connsiteY20" fmla="*/ 945913 h 2449001"/>
              <a:gd name="connsiteX21" fmla="*/ 218310 w 798638"/>
              <a:gd name="connsiteY21" fmla="*/ 0 h 2449001"/>
              <a:gd name="connsiteX0" fmla="*/ 425696 w 798137"/>
              <a:gd name="connsiteY0" fmla="*/ 1331843 h 2449001"/>
              <a:gd name="connsiteX1" fmla="*/ 537015 w 798137"/>
              <a:gd name="connsiteY1" fmla="*/ 1379551 h 2449001"/>
              <a:gd name="connsiteX2" fmla="*/ 775553 w 798137"/>
              <a:gd name="connsiteY2" fmla="*/ 1406369 h 2449001"/>
              <a:gd name="connsiteX3" fmla="*/ 613659 w 798137"/>
              <a:gd name="connsiteY3" fmla="*/ 1785816 h 2449001"/>
              <a:gd name="connsiteX4" fmla="*/ 604600 w 798137"/>
              <a:gd name="connsiteY4" fmla="*/ 2441050 h 2449001"/>
              <a:gd name="connsiteX5" fmla="*/ 314378 w 798137"/>
              <a:gd name="connsiteY5" fmla="*/ 2445025 h 2449001"/>
              <a:gd name="connsiteX6" fmla="*/ 207035 w 798137"/>
              <a:gd name="connsiteY6" fmla="*/ 1673750 h 2449001"/>
              <a:gd name="connsiteX7" fmla="*/ 203060 w 798137"/>
              <a:gd name="connsiteY7" fmla="*/ 2441050 h 2449001"/>
              <a:gd name="connsiteX8" fmla="*/ 131498 w 798137"/>
              <a:gd name="connsiteY8" fmla="*/ 2449001 h 2449001"/>
              <a:gd name="connsiteX9" fmla="*/ 301 w 798137"/>
              <a:gd name="connsiteY9" fmla="*/ 1701579 h 2449001"/>
              <a:gd name="connsiteX10" fmla="*/ 95814 w 798137"/>
              <a:gd name="connsiteY10" fmla="*/ 1597201 h 2449001"/>
              <a:gd name="connsiteX11" fmla="*/ 84343 w 798137"/>
              <a:gd name="connsiteY11" fmla="*/ 1389262 h 2449001"/>
              <a:gd name="connsiteX12" fmla="*/ 334256 w 798137"/>
              <a:gd name="connsiteY12" fmla="*/ 1375575 h 2449001"/>
              <a:gd name="connsiteX13" fmla="*/ 425696 w 798137"/>
              <a:gd name="connsiteY13" fmla="*/ 1331843 h 2449001"/>
              <a:gd name="connsiteX14" fmla="*/ 218310 w 798137"/>
              <a:gd name="connsiteY14" fmla="*/ 0 h 2449001"/>
              <a:gd name="connsiteX15" fmla="*/ 570023 w 798137"/>
              <a:gd name="connsiteY15" fmla="*/ 3422 h 2449001"/>
              <a:gd name="connsiteX16" fmla="*/ 677271 w 798137"/>
              <a:gd name="connsiteY16" fmla="*/ 938156 h 2449001"/>
              <a:gd name="connsiteX17" fmla="*/ 719893 w 798137"/>
              <a:gd name="connsiteY17" fmla="*/ 1307990 h 2449001"/>
              <a:gd name="connsiteX18" fmla="*/ 409792 w 798137"/>
              <a:gd name="connsiteY18" fmla="*/ 1268233 h 2449001"/>
              <a:gd name="connsiteX19" fmla="*/ 99692 w 798137"/>
              <a:gd name="connsiteY19" fmla="*/ 1288111 h 2449001"/>
              <a:gd name="connsiteX20" fmla="*/ 133257 w 798137"/>
              <a:gd name="connsiteY20" fmla="*/ 945913 h 2449001"/>
              <a:gd name="connsiteX21" fmla="*/ 218310 w 798137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07035 w 797686"/>
              <a:gd name="connsiteY6" fmla="*/ 1673750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24143 w 797686"/>
              <a:gd name="connsiteY6" fmla="*/ 1721654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05179 w 777169"/>
              <a:gd name="connsiteY0" fmla="*/ 1331843 h 2449001"/>
              <a:gd name="connsiteX1" fmla="*/ 516498 w 777169"/>
              <a:gd name="connsiteY1" fmla="*/ 1379551 h 2449001"/>
              <a:gd name="connsiteX2" fmla="*/ 755036 w 777169"/>
              <a:gd name="connsiteY2" fmla="*/ 1406369 h 2449001"/>
              <a:gd name="connsiteX3" fmla="*/ 593142 w 777169"/>
              <a:gd name="connsiteY3" fmla="*/ 1785816 h 2449001"/>
              <a:gd name="connsiteX4" fmla="*/ 584083 w 777169"/>
              <a:gd name="connsiteY4" fmla="*/ 2441050 h 2449001"/>
              <a:gd name="connsiteX5" fmla="*/ 293861 w 777169"/>
              <a:gd name="connsiteY5" fmla="*/ 2445025 h 2449001"/>
              <a:gd name="connsiteX6" fmla="*/ 203626 w 777169"/>
              <a:gd name="connsiteY6" fmla="*/ 1721654 h 2449001"/>
              <a:gd name="connsiteX7" fmla="*/ 182543 w 777169"/>
              <a:gd name="connsiteY7" fmla="*/ 2441050 h 2449001"/>
              <a:gd name="connsiteX8" fmla="*/ 110981 w 777169"/>
              <a:gd name="connsiteY8" fmla="*/ 2449001 h 2449001"/>
              <a:gd name="connsiteX9" fmla="*/ 313 w 777169"/>
              <a:gd name="connsiteY9" fmla="*/ 1749481 h 2449001"/>
              <a:gd name="connsiteX10" fmla="*/ 92405 w 777169"/>
              <a:gd name="connsiteY10" fmla="*/ 1641682 h 2449001"/>
              <a:gd name="connsiteX11" fmla="*/ 63826 w 777169"/>
              <a:gd name="connsiteY11" fmla="*/ 1389262 h 2449001"/>
              <a:gd name="connsiteX12" fmla="*/ 313739 w 777169"/>
              <a:gd name="connsiteY12" fmla="*/ 1375575 h 2449001"/>
              <a:gd name="connsiteX13" fmla="*/ 405179 w 777169"/>
              <a:gd name="connsiteY13" fmla="*/ 1331843 h 2449001"/>
              <a:gd name="connsiteX14" fmla="*/ 197793 w 777169"/>
              <a:gd name="connsiteY14" fmla="*/ 0 h 2449001"/>
              <a:gd name="connsiteX15" fmla="*/ 549506 w 777169"/>
              <a:gd name="connsiteY15" fmla="*/ 3422 h 2449001"/>
              <a:gd name="connsiteX16" fmla="*/ 656754 w 777169"/>
              <a:gd name="connsiteY16" fmla="*/ 938156 h 2449001"/>
              <a:gd name="connsiteX17" fmla="*/ 699376 w 777169"/>
              <a:gd name="connsiteY17" fmla="*/ 1307990 h 2449001"/>
              <a:gd name="connsiteX18" fmla="*/ 389275 w 777169"/>
              <a:gd name="connsiteY18" fmla="*/ 1268233 h 2449001"/>
              <a:gd name="connsiteX19" fmla="*/ 79175 w 777169"/>
              <a:gd name="connsiteY19" fmla="*/ 1288111 h 2449001"/>
              <a:gd name="connsiteX20" fmla="*/ 112740 w 777169"/>
              <a:gd name="connsiteY20" fmla="*/ 945913 h 2449001"/>
              <a:gd name="connsiteX21" fmla="*/ 197793 w 777169"/>
              <a:gd name="connsiteY21" fmla="*/ 0 h 2449001"/>
              <a:gd name="connsiteX0" fmla="*/ 413332 w 785322"/>
              <a:gd name="connsiteY0" fmla="*/ 1331843 h 2449001"/>
              <a:gd name="connsiteX1" fmla="*/ 524651 w 785322"/>
              <a:gd name="connsiteY1" fmla="*/ 1379551 h 2449001"/>
              <a:gd name="connsiteX2" fmla="*/ 763189 w 785322"/>
              <a:gd name="connsiteY2" fmla="*/ 1406369 h 2449001"/>
              <a:gd name="connsiteX3" fmla="*/ 601295 w 785322"/>
              <a:gd name="connsiteY3" fmla="*/ 1785816 h 2449001"/>
              <a:gd name="connsiteX4" fmla="*/ 592236 w 785322"/>
              <a:gd name="connsiteY4" fmla="*/ 2441050 h 2449001"/>
              <a:gd name="connsiteX5" fmla="*/ 302014 w 785322"/>
              <a:gd name="connsiteY5" fmla="*/ 2445025 h 2449001"/>
              <a:gd name="connsiteX6" fmla="*/ 211779 w 785322"/>
              <a:gd name="connsiteY6" fmla="*/ 1721654 h 2449001"/>
              <a:gd name="connsiteX7" fmla="*/ 190696 w 785322"/>
              <a:gd name="connsiteY7" fmla="*/ 2441050 h 2449001"/>
              <a:gd name="connsiteX8" fmla="*/ 119134 w 785322"/>
              <a:gd name="connsiteY8" fmla="*/ 2449001 h 2449001"/>
              <a:gd name="connsiteX9" fmla="*/ 8466 w 785322"/>
              <a:gd name="connsiteY9" fmla="*/ 1749481 h 2449001"/>
              <a:gd name="connsiteX10" fmla="*/ 100558 w 785322"/>
              <a:gd name="connsiteY10" fmla="*/ 1641682 h 2449001"/>
              <a:gd name="connsiteX11" fmla="*/ 71979 w 785322"/>
              <a:gd name="connsiteY11" fmla="*/ 1389262 h 2449001"/>
              <a:gd name="connsiteX12" fmla="*/ 321892 w 785322"/>
              <a:gd name="connsiteY12" fmla="*/ 1375575 h 2449001"/>
              <a:gd name="connsiteX13" fmla="*/ 413332 w 785322"/>
              <a:gd name="connsiteY13" fmla="*/ 1331843 h 2449001"/>
              <a:gd name="connsiteX14" fmla="*/ 205946 w 785322"/>
              <a:gd name="connsiteY14" fmla="*/ 0 h 2449001"/>
              <a:gd name="connsiteX15" fmla="*/ 557659 w 785322"/>
              <a:gd name="connsiteY15" fmla="*/ 3422 h 2449001"/>
              <a:gd name="connsiteX16" fmla="*/ 664907 w 785322"/>
              <a:gd name="connsiteY16" fmla="*/ 938156 h 2449001"/>
              <a:gd name="connsiteX17" fmla="*/ 707529 w 785322"/>
              <a:gd name="connsiteY17" fmla="*/ 1307990 h 2449001"/>
              <a:gd name="connsiteX18" fmla="*/ 397428 w 785322"/>
              <a:gd name="connsiteY18" fmla="*/ 1268233 h 2449001"/>
              <a:gd name="connsiteX19" fmla="*/ 87328 w 785322"/>
              <a:gd name="connsiteY19" fmla="*/ 1288111 h 2449001"/>
              <a:gd name="connsiteX20" fmla="*/ 120893 w 785322"/>
              <a:gd name="connsiteY20" fmla="*/ 945913 h 2449001"/>
              <a:gd name="connsiteX21" fmla="*/ 205946 w 785322"/>
              <a:gd name="connsiteY21" fmla="*/ 0 h 244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1" name="Freeform 108">
            <a:extLst>
              <a:ext uri="{FF2B5EF4-FFF2-40B4-BE49-F238E27FC236}">
                <a16:creationId xmlns:a16="http://schemas.microsoft.com/office/drawing/2014/main" id="{5F6795A6-CCDB-4498-A825-BEEAFECCA2A7}"/>
              </a:ext>
            </a:extLst>
          </p:cNvPr>
          <p:cNvSpPr/>
          <p:nvPr/>
        </p:nvSpPr>
        <p:spPr>
          <a:xfrm>
            <a:off x="4861480" y="2037091"/>
            <a:ext cx="341005" cy="376812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2" name="Oval 8">
            <a:extLst>
              <a:ext uri="{FF2B5EF4-FFF2-40B4-BE49-F238E27FC236}">
                <a16:creationId xmlns:a16="http://schemas.microsoft.com/office/drawing/2014/main" id="{6BDF30F8-9120-4350-8D37-7649ECF5A848}"/>
              </a:ext>
            </a:extLst>
          </p:cNvPr>
          <p:cNvSpPr/>
          <p:nvPr/>
        </p:nvSpPr>
        <p:spPr>
          <a:xfrm>
            <a:off x="5430443" y="2045477"/>
            <a:ext cx="358193" cy="36004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93" name="Group 110">
            <a:extLst>
              <a:ext uri="{FF2B5EF4-FFF2-40B4-BE49-F238E27FC236}">
                <a16:creationId xmlns:a16="http://schemas.microsoft.com/office/drawing/2014/main" id="{709C9379-094B-4443-B340-2681514F8F71}"/>
              </a:ext>
            </a:extLst>
          </p:cNvPr>
          <p:cNvGrpSpPr/>
          <p:nvPr/>
        </p:nvGrpSpPr>
        <p:grpSpPr>
          <a:xfrm>
            <a:off x="4292080" y="2037091"/>
            <a:ext cx="341005" cy="376812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94" name="Freeform 111">
              <a:extLst>
                <a:ext uri="{FF2B5EF4-FFF2-40B4-BE49-F238E27FC236}">
                  <a16:creationId xmlns:a16="http://schemas.microsoft.com/office/drawing/2014/main" id="{12E65282-9A99-4375-871E-1FB753471634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5" name="Oval 37">
              <a:extLst>
                <a:ext uri="{FF2B5EF4-FFF2-40B4-BE49-F238E27FC236}">
                  <a16:creationId xmlns:a16="http://schemas.microsoft.com/office/drawing/2014/main" id="{71B7F208-9CC6-4EE8-8E84-238EF9086615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96" name="Rectangle 19">
            <a:extLst>
              <a:ext uri="{FF2B5EF4-FFF2-40B4-BE49-F238E27FC236}">
                <a16:creationId xmlns:a16="http://schemas.microsoft.com/office/drawing/2014/main" id="{1B8E1F48-A449-4167-AA38-161B3FE0881D}"/>
              </a:ext>
            </a:extLst>
          </p:cNvPr>
          <p:cNvSpPr/>
          <p:nvPr/>
        </p:nvSpPr>
        <p:spPr>
          <a:xfrm>
            <a:off x="3734269" y="2057538"/>
            <a:ext cx="305600" cy="335918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7" name="Freeform 114">
            <a:extLst>
              <a:ext uri="{FF2B5EF4-FFF2-40B4-BE49-F238E27FC236}">
                <a16:creationId xmlns:a16="http://schemas.microsoft.com/office/drawing/2014/main" id="{2D765891-70D6-476F-B032-AF5D3CB3388B}"/>
              </a:ext>
            </a:extLst>
          </p:cNvPr>
          <p:cNvSpPr>
            <a:spLocks noChangeAspect="1"/>
          </p:cNvSpPr>
          <p:nvPr/>
        </p:nvSpPr>
        <p:spPr>
          <a:xfrm>
            <a:off x="7672979" y="2045497"/>
            <a:ext cx="373296" cy="360000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8" name="Rounded Rectangle 31">
            <a:extLst>
              <a:ext uri="{FF2B5EF4-FFF2-40B4-BE49-F238E27FC236}">
                <a16:creationId xmlns:a16="http://schemas.microsoft.com/office/drawing/2014/main" id="{6E70A1FC-A74C-4CEF-9B3C-E0F5587A229D}"/>
              </a:ext>
            </a:extLst>
          </p:cNvPr>
          <p:cNvSpPr>
            <a:spLocks noChangeAspect="1"/>
          </p:cNvSpPr>
          <p:nvPr/>
        </p:nvSpPr>
        <p:spPr>
          <a:xfrm>
            <a:off x="3760469" y="2821406"/>
            <a:ext cx="253200" cy="360000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9" name="Oval 47">
            <a:extLst>
              <a:ext uri="{FF2B5EF4-FFF2-40B4-BE49-F238E27FC236}">
                <a16:creationId xmlns:a16="http://schemas.microsoft.com/office/drawing/2014/main" id="{1A530C9F-D948-4AC1-9B19-100A160E3B26}"/>
              </a:ext>
            </a:extLst>
          </p:cNvPr>
          <p:cNvSpPr>
            <a:spLocks noChangeAspect="1"/>
          </p:cNvSpPr>
          <p:nvPr/>
        </p:nvSpPr>
        <p:spPr>
          <a:xfrm>
            <a:off x="8209997" y="2045497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0" name="Oval 50">
            <a:extLst>
              <a:ext uri="{FF2B5EF4-FFF2-40B4-BE49-F238E27FC236}">
                <a16:creationId xmlns:a16="http://schemas.microsoft.com/office/drawing/2014/main" id="{EAC809A7-0C9E-4DA7-9915-7F9AF8AA2226}"/>
              </a:ext>
            </a:extLst>
          </p:cNvPr>
          <p:cNvSpPr>
            <a:spLocks noChangeAspect="1"/>
          </p:cNvSpPr>
          <p:nvPr/>
        </p:nvSpPr>
        <p:spPr>
          <a:xfrm>
            <a:off x="4303211" y="2821406"/>
            <a:ext cx="318743" cy="360000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1" name="Heart 17">
            <a:extLst>
              <a:ext uri="{FF2B5EF4-FFF2-40B4-BE49-F238E27FC236}">
                <a16:creationId xmlns:a16="http://schemas.microsoft.com/office/drawing/2014/main" id="{B1A6E8D9-2576-431C-B02D-06B4149B6F5C}"/>
              </a:ext>
            </a:extLst>
          </p:cNvPr>
          <p:cNvSpPr/>
          <p:nvPr/>
        </p:nvSpPr>
        <p:spPr>
          <a:xfrm>
            <a:off x="6027872" y="2833290"/>
            <a:ext cx="340626" cy="333972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2" name="Rounded Rectangle 25">
            <a:extLst>
              <a:ext uri="{FF2B5EF4-FFF2-40B4-BE49-F238E27FC236}">
                <a16:creationId xmlns:a16="http://schemas.microsoft.com/office/drawing/2014/main" id="{E7D49A91-BD93-40A0-97F1-A109CE94F37D}"/>
              </a:ext>
            </a:extLst>
          </p:cNvPr>
          <p:cNvSpPr/>
          <p:nvPr/>
        </p:nvSpPr>
        <p:spPr>
          <a:xfrm>
            <a:off x="5440459" y="2858907"/>
            <a:ext cx="338160" cy="284999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3" name="Chord 32">
            <a:extLst>
              <a:ext uri="{FF2B5EF4-FFF2-40B4-BE49-F238E27FC236}">
                <a16:creationId xmlns:a16="http://schemas.microsoft.com/office/drawing/2014/main" id="{607F4908-8BA3-4C5A-A76C-450B8229DCC5}"/>
              </a:ext>
            </a:extLst>
          </p:cNvPr>
          <p:cNvSpPr/>
          <p:nvPr/>
        </p:nvSpPr>
        <p:spPr>
          <a:xfrm>
            <a:off x="4862902" y="2833809"/>
            <a:ext cx="338160" cy="335194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4" name="Rounded Rectangle 40">
            <a:extLst>
              <a:ext uri="{FF2B5EF4-FFF2-40B4-BE49-F238E27FC236}">
                <a16:creationId xmlns:a16="http://schemas.microsoft.com/office/drawing/2014/main" id="{61EAACCC-0410-4F3C-AC1B-D36776EB5A00}"/>
              </a:ext>
            </a:extLst>
          </p:cNvPr>
          <p:cNvSpPr/>
          <p:nvPr/>
        </p:nvSpPr>
        <p:spPr>
          <a:xfrm rot="2942052">
            <a:off x="6566376" y="2834205"/>
            <a:ext cx="314333" cy="334403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5" name="Rounded Rectangle 7">
            <a:extLst>
              <a:ext uri="{FF2B5EF4-FFF2-40B4-BE49-F238E27FC236}">
                <a16:creationId xmlns:a16="http://schemas.microsoft.com/office/drawing/2014/main" id="{5D747319-E42D-4D8B-8CC4-FA466CA7818F}"/>
              </a:ext>
            </a:extLst>
          </p:cNvPr>
          <p:cNvSpPr>
            <a:spLocks noChangeAspect="1"/>
          </p:cNvSpPr>
          <p:nvPr/>
        </p:nvSpPr>
        <p:spPr>
          <a:xfrm rot="18924894" flipH="1">
            <a:off x="4976755" y="3535534"/>
            <a:ext cx="110455" cy="432000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6" name="Rounded Rectangle 17">
            <a:extLst>
              <a:ext uri="{FF2B5EF4-FFF2-40B4-BE49-F238E27FC236}">
                <a16:creationId xmlns:a16="http://schemas.microsoft.com/office/drawing/2014/main" id="{9C43E9C5-95B8-4FB8-9532-C20B1B455369}"/>
              </a:ext>
            </a:extLst>
          </p:cNvPr>
          <p:cNvSpPr>
            <a:spLocks noChangeAspect="1"/>
          </p:cNvSpPr>
          <p:nvPr/>
        </p:nvSpPr>
        <p:spPr>
          <a:xfrm>
            <a:off x="8276866" y="2821406"/>
            <a:ext cx="226262" cy="360000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7" name="Oval 21">
            <a:extLst>
              <a:ext uri="{FF2B5EF4-FFF2-40B4-BE49-F238E27FC236}">
                <a16:creationId xmlns:a16="http://schemas.microsoft.com/office/drawing/2014/main" id="{3AEA3578-C692-4173-8A62-BFDCB0C4DAD1}"/>
              </a:ext>
            </a:extLst>
          </p:cNvPr>
          <p:cNvSpPr>
            <a:spLocks noChangeAspect="1"/>
          </p:cNvSpPr>
          <p:nvPr/>
        </p:nvSpPr>
        <p:spPr>
          <a:xfrm>
            <a:off x="7109736" y="2821406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8" name="Oval 25">
            <a:extLst>
              <a:ext uri="{FF2B5EF4-FFF2-40B4-BE49-F238E27FC236}">
                <a16:creationId xmlns:a16="http://schemas.microsoft.com/office/drawing/2014/main" id="{C078CAEB-0A49-40DA-9C6C-9737B6C622C8}"/>
              </a:ext>
            </a:extLst>
          </p:cNvPr>
          <p:cNvSpPr>
            <a:spLocks noChangeAspect="1"/>
          </p:cNvSpPr>
          <p:nvPr/>
        </p:nvSpPr>
        <p:spPr>
          <a:xfrm>
            <a:off x="7679872" y="2821406"/>
            <a:ext cx="359510" cy="360000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9" name="Block Arc 20">
            <a:extLst>
              <a:ext uri="{FF2B5EF4-FFF2-40B4-BE49-F238E27FC236}">
                <a16:creationId xmlns:a16="http://schemas.microsoft.com/office/drawing/2014/main" id="{7B99078D-6030-4589-B2C7-8A2B6A61A983}"/>
              </a:ext>
            </a:extLst>
          </p:cNvPr>
          <p:cNvSpPr>
            <a:spLocks noChangeAspect="1"/>
          </p:cNvSpPr>
          <p:nvPr/>
        </p:nvSpPr>
        <p:spPr>
          <a:xfrm rot="10800000">
            <a:off x="4296578" y="3571534"/>
            <a:ext cx="332010" cy="360000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0" name="Block Arc 11">
            <a:extLst>
              <a:ext uri="{FF2B5EF4-FFF2-40B4-BE49-F238E27FC236}">
                <a16:creationId xmlns:a16="http://schemas.microsoft.com/office/drawing/2014/main" id="{77F35E13-2466-4D41-980C-E10826252F7B}"/>
              </a:ext>
            </a:extLst>
          </p:cNvPr>
          <p:cNvSpPr/>
          <p:nvPr/>
        </p:nvSpPr>
        <p:spPr>
          <a:xfrm rot="10800000">
            <a:off x="6614789" y="3560896"/>
            <a:ext cx="217507" cy="353911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1" name="Rectangle 21">
            <a:extLst>
              <a:ext uri="{FF2B5EF4-FFF2-40B4-BE49-F238E27FC236}">
                <a16:creationId xmlns:a16="http://schemas.microsoft.com/office/drawing/2014/main" id="{EE1D1918-B786-4006-B685-7428C13E88EF}"/>
              </a:ext>
            </a:extLst>
          </p:cNvPr>
          <p:cNvSpPr/>
          <p:nvPr/>
        </p:nvSpPr>
        <p:spPr>
          <a:xfrm>
            <a:off x="5437664" y="3655251"/>
            <a:ext cx="343751" cy="192566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2" name="Round Same Side Corner Rectangle 8">
            <a:extLst>
              <a:ext uri="{FF2B5EF4-FFF2-40B4-BE49-F238E27FC236}">
                <a16:creationId xmlns:a16="http://schemas.microsoft.com/office/drawing/2014/main" id="{7FE9840D-FCBA-436C-9A04-D0E8ACBFE942}"/>
              </a:ext>
            </a:extLst>
          </p:cNvPr>
          <p:cNvSpPr/>
          <p:nvPr/>
        </p:nvSpPr>
        <p:spPr>
          <a:xfrm>
            <a:off x="8212501" y="3588603"/>
            <a:ext cx="354992" cy="355536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3" name="Rounded Rectangle 51">
            <a:extLst>
              <a:ext uri="{FF2B5EF4-FFF2-40B4-BE49-F238E27FC236}">
                <a16:creationId xmlns:a16="http://schemas.microsoft.com/office/drawing/2014/main" id="{31B62283-4232-409D-B777-4259D6BB5E21}"/>
              </a:ext>
            </a:extLst>
          </p:cNvPr>
          <p:cNvSpPr/>
          <p:nvPr/>
        </p:nvSpPr>
        <p:spPr>
          <a:xfrm rot="16200000" flipH="1">
            <a:off x="7112464" y="4219259"/>
            <a:ext cx="367987" cy="34655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4" name="Isosceles Triangle 5">
            <a:extLst>
              <a:ext uri="{FF2B5EF4-FFF2-40B4-BE49-F238E27FC236}">
                <a16:creationId xmlns:a16="http://schemas.microsoft.com/office/drawing/2014/main" id="{9F40F0DF-A0B3-480B-96C4-77365968007F}"/>
              </a:ext>
            </a:extLst>
          </p:cNvPr>
          <p:cNvSpPr>
            <a:spLocks noChangeAspect="1"/>
          </p:cNvSpPr>
          <p:nvPr/>
        </p:nvSpPr>
        <p:spPr>
          <a:xfrm>
            <a:off x="6060854" y="3614352"/>
            <a:ext cx="274662" cy="274365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5" name="Trapezoid 22">
            <a:extLst>
              <a:ext uri="{FF2B5EF4-FFF2-40B4-BE49-F238E27FC236}">
                <a16:creationId xmlns:a16="http://schemas.microsoft.com/office/drawing/2014/main" id="{66FA38BB-57FF-454E-8FFF-ACD9CADB842C}"/>
              </a:ext>
            </a:extLst>
          </p:cNvPr>
          <p:cNvSpPr>
            <a:spLocks noChangeAspect="1"/>
          </p:cNvSpPr>
          <p:nvPr/>
        </p:nvSpPr>
        <p:spPr>
          <a:xfrm>
            <a:off x="7109736" y="3659965"/>
            <a:ext cx="360000" cy="183139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6" name="Rounded Rectangle 20">
            <a:extLst>
              <a:ext uri="{FF2B5EF4-FFF2-40B4-BE49-F238E27FC236}">
                <a16:creationId xmlns:a16="http://schemas.microsoft.com/office/drawing/2014/main" id="{23903EE0-C7F7-4442-A125-891F1CE3DC22}"/>
              </a:ext>
            </a:extLst>
          </p:cNvPr>
          <p:cNvSpPr>
            <a:spLocks noChangeAspect="1"/>
          </p:cNvSpPr>
          <p:nvPr/>
        </p:nvSpPr>
        <p:spPr>
          <a:xfrm rot="2160000">
            <a:off x="7692804" y="3571534"/>
            <a:ext cx="333647" cy="360000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7" name="Trapezoid 28">
            <a:extLst>
              <a:ext uri="{FF2B5EF4-FFF2-40B4-BE49-F238E27FC236}">
                <a16:creationId xmlns:a16="http://schemas.microsoft.com/office/drawing/2014/main" id="{0CE55371-52ED-4520-BD14-11DD3D3238D5}"/>
              </a:ext>
            </a:extLst>
          </p:cNvPr>
          <p:cNvSpPr>
            <a:spLocks noChangeAspect="1"/>
          </p:cNvSpPr>
          <p:nvPr/>
        </p:nvSpPr>
        <p:spPr>
          <a:xfrm>
            <a:off x="3738542" y="3571534"/>
            <a:ext cx="297055" cy="360000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18" name="Rounded Rectangle 2">
            <a:extLst>
              <a:ext uri="{FF2B5EF4-FFF2-40B4-BE49-F238E27FC236}">
                <a16:creationId xmlns:a16="http://schemas.microsoft.com/office/drawing/2014/main" id="{AB7E5ADF-0054-45F5-ADAF-B17E7B50765C}"/>
              </a:ext>
            </a:extLst>
          </p:cNvPr>
          <p:cNvSpPr/>
          <p:nvPr/>
        </p:nvSpPr>
        <p:spPr>
          <a:xfrm>
            <a:off x="4286165" y="4223696"/>
            <a:ext cx="352834" cy="352834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9" name="Rounded Rectangle 8">
            <a:extLst>
              <a:ext uri="{FF2B5EF4-FFF2-40B4-BE49-F238E27FC236}">
                <a16:creationId xmlns:a16="http://schemas.microsoft.com/office/drawing/2014/main" id="{3F147F70-435D-42BC-B52C-C79751704A84}"/>
              </a:ext>
            </a:extLst>
          </p:cNvPr>
          <p:cNvSpPr/>
          <p:nvPr/>
        </p:nvSpPr>
        <p:spPr>
          <a:xfrm>
            <a:off x="3710633" y="4223696"/>
            <a:ext cx="352873" cy="352834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0" name="Rounded Rectangle 2">
            <a:extLst>
              <a:ext uri="{FF2B5EF4-FFF2-40B4-BE49-F238E27FC236}">
                <a16:creationId xmlns:a16="http://schemas.microsoft.com/office/drawing/2014/main" id="{9A7E4D6F-AC3A-4564-A753-90AF222B61DD}"/>
              </a:ext>
            </a:extLst>
          </p:cNvPr>
          <p:cNvSpPr/>
          <p:nvPr/>
        </p:nvSpPr>
        <p:spPr>
          <a:xfrm>
            <a:off x="5433122" y="4223696"/>
            <a:ext cx="352834" cy="352834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207849 w 3960000"/>
              <a:gd name="connsiteY16" fmla="*/ 1493166 h 3960000"/>
              <a:gd name="connsiteX17" fmla="*/ 3407333 w 3960000"/>
              <a:gd name="connsiteY17" fmla="*/ 1117847 h 3960000"/>
              <a:gd name="connsiteX18" fmla="*/ 3108461 w 3960000"/>
              <a:gd name="connsiteY18" fmla="*/ 1185086 h 3960000"/>
              <a:gd name="connsiteX19" fmla="*/ 3334650 w 3960000"/>
              <a:gd name="connsiteY19" fmla="*/ 883134 h 3960000"/>
              <a:gd name="connsiteX20" fmla="*/ 2995677 w 3960000"/>
              <a:gd name="connsiteY20" fmla="*/ 1008938 h 3960000"/>
              <a:gd name="connsiteX21" fmla="*/ 2538382 w 3960000"/>
              <a:gd name="connsiteY21" fmla="*/ 802616 h 3960000"/>
              <a:gd name="connsiteX22" fmla="*/ 308009 w 3960000"/>
              <a:gd name="connsiteY22" fmla="*/ 0 h 3960000"/>
              <a:gd name="connsiteX23" fmla="*/ 3651991 w 3960000"/>
              <a:gd name="connsiteY23" fmla="*/ 0 h 3960000"/>
              <a:gd name="connsiteX24" fmla="*/ 3960000 w 3960000"/>
              <a:gd name="connsiteY24" fmla="*/ 308009 h 3960000"/>
              <a:gd name="connsiteX25" fmla="*/ 3960000 w 3960000"/>
              <a:gd name="connsiteY25" fmla="*/ 3651991 h 3960000"/>
              <a:gd name="connsiteX26" fmla="*/ 3651991 w 3960000"/>
              <a:gd name="connsiteY26" fmla="*/ 3960000 h 3960000"/>
              <a:gd name="connsiteX27" fmla="*/ 308009 w 3960000"/>
              <a:gd name="connsiteY27" fmla="*/ 3960000 h 3960000"/>
              <a:gd name="connsiteX28" fmla="*/ 0 w 3960000"/>
              <a:gd name="connsiteY28" fmla="*/ 3651991 h 3960000"/>
              <a:gd name="connsiteX29" fmla="*/ 0 w 3960000"/>
              <a:gd name="connsiteY29" fmla="*/ 308009 h 3960000"/>
              <a:gd name="connsiteX30" fmla="*/ 308009 w 3960000"/>
              <a:gd name="connsiteY30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08461 w 3960000"/>
              <a:gd name="connsiteY17" fmla="*/ 1185086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1" name="Rounded Rectangle 3">
            <a:extLst>
              <a:ext uri="{FF2B5EF4-FFF2-40B4-BE49-F238E27FC236}">
                <a16:creationId xmlns:a16="http://schemas.microsoft.com/office/drawing/2014/main" id="{6FDA4625-7E9D-482A-A098-A793E454AD50}"/>
              </a:ext>
            </a:extLst>
          </p:cNvPr>
          <p:cNvSpPr>
            <a:spLocks noChangeAspect="1"/>
          </p:cNvSpPr>
          <p:nvPr/>
        </p:nvSpPr>
        <p:spPr>
          <a:xfrm>
            <a:off x="4855565" y="4223696"/>
            <a:ext cx="352834" cy="352834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2" name="Rounded Rectangle 10">
            <a:extLst>
              <a:ext uri="{FF2B5EF4-FFF2-40B4-BE49-F238E27FC236}">
                <a16:creationId xmlns:a16="http://schemas.microsoft.com/office/drawing/2014/main" id="{354E0152-41BE-4551-9BA5-20B294A2F20F}"/>
              </a:ext>
            </a:extLst>
          </p:cNvPr>
          <p:cNvSpPr>
            <a:spLocks noChangeAspect="1"/>
          </p:cNvSpPr>
          <p:nvPr/>
        </p:nvSpPr>
        <p:spPr>
          <a:xfrm>
            <a:off x="6021140" y="4216530"/>
            <a:ext cx="354091" cy="360000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3" name="Block Arc 6">
            <a:extLst>
              <a:ext uri="{FF2B5EF4-FFF2-40B4-BE49-F238E27FC236}">
                <a16:creationId xmlns:a16="http://schemas.microsoft.com/office/drawing/2014/main" id="{B3684D17-738E-49B4-8452-2AA516CFA043}"/>
              </a:ext>
            </a:extLst>
          </p:cNvPr>
          <p:cNvSpPr/>
          <p:nvPr/>
        </p:nvSpPr>
        <p:spPr>
          <a:xfrm>
            <a:off x="6557572" y="4241324"/>
            <a:ext cx="331940" cy="335206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151233"/>
              <a:gd name="connsiteY0" fmla="*/ 2175617 h 3221116"/>
              <a:gd name="connsiteX1" fmla="*/ 2658205 w 3151233"/>
              <a:gd name="connsiteY1" fmla="*/ 2178566 h 3221116"/>
              <a:gd name="connsiteX2" fmla="*/ 2664630 w 3151233"/>
              <a:gd name="connsiteY2" fmla="*/ 2175617 h 3221116"/>
              <a:gd name="connsiteX3" fmla="*/ 1477043 w 3151233"/>
              <a:gd name="connsiteY3" fmla="*/ 1144372 h 3221116"/>
              <a:gd name="connsiteX4" fmla="*/ 1409070 w 3151233"/>
              <a:gd name="connsiteY4" fmla="*/ 1159393 h 3221116"/>
              <a:gd name="connsiteX5" fmla="*/ 1152384 w 3151233"/>
              <a:gd name="connsiteY5" fmla="*/ 1703728 h 3221116"/>
              <a:gd name="connsiteX6" fmla="*/ 1514013 w 3151233"/>
              <a:gd name="connsiteY6" fmla="*/ 2152290 h 3221116"/>
              <a:gd name="connsiteX7" fmla="*/ 1850815 w 3151233"/>
              <a:gd name="connsiteY7" fmla="*/ 1654259 h 3221116"/>
              <a:gd name="connsiteX8" fmla="*/ 1830467 w 3151233"/>
              <a:gd name="connsiteY8" fmla="*/ 1515986 h 3221116"/>
              <a:gd name="connsiteX9" fmla="*/ 1477043 w 3151233"/>
              <a:gd name="connsiteY9" fmla="*/ 1144372 h 3221116"/>
              <a:gd name="connsiteX10" fmla="*/ 1651152 w 3151233"/>
              <a:gd name="connsiteY10" fmla="*/ 501 h 3221116"/>
              <a:gd name="connsiteX11" fmla="*/ 2580395 w 3151233"/>
              <a:gd name="connsiteY11" fmla="*/ 324821 h 3221116"/>
              <a:gd name="connsiteX12" fmla="*/ 3030464 w 3151233"/>
              <a:gd name="connsiteY12" fmla="*/ 2249544 h 3221116"/>
              <a:gd name="connsiteX13" fmla="*/ 2585849 w 3151233"/>
              <a:gd name="connsiteY13" fmla="*/ 2588887 h 3221116"/>
              <a:gd name="connsiteX14" fmla="*/ 1973374 w 3151233"/>
              <a:gd name="connsiteY14" fmla="*/ 2195096 h 3221116"/>
              <a:gd name="connsiteX15" fmla="*/ 1390827 w 3151233"/>
              <a:gd name="connsiteY15" fmla="*/ 2527630 h 3221116"/>
              <a:gd name="connsiteX16" fmla="*/ 783896 w 3151233"/>
              <a:gd name="connsiteY16" fmla="*/ 1665044 h 3221116"/>
              <a:gd name="connsiteX17" fmla="*/ 1268509 w 3151233"/>
              <a:gd name="connsiteY17" fmla="*/ 819983 h 3221116"/>
              <a:gd name="connsiteX18" fmla="*/ 1328805 w 3151233"/>
              <a:gd name="connsiteY18" fmla="*/ 807930 h 3221116"/>
              <a:gd name="connsiteX19" fmla="*/ 1390827 w 3151233"/>
              <a:gd name="connsiteY19" fmla="*/ 802457 h 3221116"/>
              <a:gd name="connsiteX20" fmla="*/ 1462242 w 3151233"/>
              <a:gd name="connsiteY20" fmla="*/ 801708 h 3221116"/>
              <a:gd name="connsiteX21" fmla="*/ 1956122 w 3151233"/>
              <a:gd name="connsiteY21" fmla="*/ 1110076 h 3221116"/>
              <a:gd name="connsiteX22" fmla="*/ 1973374 w 3151233"/>
              <a:gd name="connsiteY22" fmla="*/ 875315 h 3221116"/>
              <a:gd name="connsiteX23" fmla="*/ 2333414 w 3151233"/>
              <a:gd name="connsiteY23" fmla="*/ 875315 h 3221116"/>
              <a:gd name="connsiteX24" fmla="*/ 2324788 w 3151233"/>
              <a:gd name="connsiteY24" fmla="*/ 2054049 h 3221116"/>
              <a:gd name="connsiteX25" fmla="*/ 2661746 w 3151233"/>
              <a:gd name="connsiteY25" fmla="*/ 2179658 h 3221116"/>
              <a:gd name="connsiteX26" fmla="*/ 2691046 w 3151233"/>
              <a:gd name="connsiteY26" fmla="*/ 2188689 h 3221116"/>
              <a:gd name="connsiteX27" fmla="*/ 2667011 w 3151233"/>
              <a:gd name="connsiteY27" fmla="*/ 2175828 h 3221116"/>
              <a:gd name="connsiteX28" fmla="*/ 2332141 w 3151233"/>
              <a:gd name="connsiteY28" fmla="*/ 653899 h 3221116"/>
              <a:gd name="connsiteX29" fmla="*/ 776764 w 3151233"/>
              <a:gd name="connsiteY29" fmla="*/ 749845 h 3221116"/>
              <a:gd name="connsiteX30" fmla="*/ 631487 w 3151233"/>
              <a:gd name="connsiteY30" fmla="*/ 2301392 h 3221116"/>
              <a:gd name="connsiteX31" fmla="*/ 2142017 w 3151233"/>
              <a:gd name="connsiteY31" fmla="*/ 2684410 h 3221116"/>
              <a:gd name="connsiteX32" fmla="*/ 2324866 w 3151233"/>
              <a:gd name="connsiteY32" fmla="*/ 3053856 h 3221116"/>
              <a:gd name="connsiteX33" fmla="*/ 294693 w 3151233"/>
              <a:gd name="connsiteY33" fmla="*/ 2539075 h 3221116"/>
              <a:gd name="connsiteX34" fmla="*/ 489947 w 3151233"/>
              <a:gd name="connsiteY34" fmla="*/ 453774 h 3221116"/>
              <a:gd name="connsiteX35" fmla="*/ 1651152 w 3151233"/>
              <a:gd name="connsiteY35" fmla="*/ 501 h 3221116"/>
              <a:gd name="connsiteX0" fmla="*/ 2664630 w 3161851"/>
              <a:gd name="connsiteY0" fmla="*/ 2175617 h 3221116"/>
              <a:gd name="connsiteX1" fmla="*/ 2658205 w 3161851"/>
              <a:gd name="connsiteY1" fmla="*/ 2178566 h 3221116"/>
              <a:gd name="connsiteX2" fmla="*/ 2664630 w 3161851"/>
              <a:gd name="connsiteY2" fmla="*/ 2175617 h 3221116"/>
              <a:gd name="connsiteX3" fmla="*/ 1477043 w 3161851"/>
              <a:gd name="connsiteY3" fmla="*/ 1144372 h 3221116"/>
              <a:gd name="connsiteX4" fmla="*/ 1409070 w 3161851"/>
              <a:gd name="connsiteY4" fmla="*/ 1159393 h 3221116"/>
              <a:gd name="connsiteX5" fmla="*/ 1152384 w 3161851"/>
              <a:gd name="connsiteY5" fmla="*/ 1703728 h 3221116"/>
              <a:gd name="connsiteX6" fmla="*/ 1514013 w 3161851"/>
              <a:gd name="connsiteY6" fmla="*/ 2152290 h 3221116"/>
              <a:gd name="connsiteX7" fmla="*/ 1850815 w 3161851"/>
              <a:gd name="connsiteY7" fmla="*/ 1654259 h 3221116"/>
              <a:gd name="connsiteX8" fmla="*/ 1830467 w 3161851"/>
              <a:gd name="connsiteY8" fmla="*/ 1515986 h 3221116"/>
              <a:gd name="connsiteX9" fmla="*/ 1477043 w 3161851"/>
              <a:gd name="connsiteY9" fmla="*/ 1144372 h 3221116"/>
              <a:gd name="connsiteX10" fmla="*/ 1651152 w 3161851"/>
              <a:gd name="connsiteY10" fmla="*/ 501 h 3221116"/>
              <a:gd name="connsiteX11" fmla="*/ 2580395 w 3161851"/>
              <a:gd name="connsiteY11" fmla="*/ 324821 h 3221116"/>
              <a:gd name="connsiteX12" fmla="*/ 3030464 w 3161851"/>
              <a:gd name="connsiteY12" fmla="*/ 2249544 h 3221116"/>
              <a:gd name="connsiteX13" fmla="*/ 2585849 w 3161851"/>
              <a:gd name="connsiteY13" fmla="*/ 2588887 h 3221116"/>
              <a:gd name="connsiteX14" fmla="*/ 1973374 w 3161851"/>
              <a:gd name="connsiteY14" fmla="*/ 2195096 h 3221116"/>
              <a:gd name="connsiteX15" fmla="*/ 1390827 w 3161851"/>
              <a:gd name="connsiteY15" fmla="*/ 2527630 h 3221116"/>
              <a:gd name="connsiteX16" fmla="*/ 783896 w 3161851"/>
              <a:gd name="connsiteY16" fmla="*/ 1665044 h 3221116"/>
              <a:gd name="connsiteX17" fmla="*/ 1268509 w 3161851"/>
              <a:gd name="connsiteY17" fmla="*/ 819983 h 3221116"/>
              <a:gd name="connsiteX18" fmla="*/ 1328805 w 3161851"/>
              <a:gd name="connsiteY18" fmla="*/ 807930 h 3221116"/>
              <a:gd name="connsiteX19" fmla="*/ 1390827 w 3161851"/>
              <a:gd name="connsiteY19" fmla="*/ 802457 h 3221116"/>
              <a:gd name="connsiteX20" fmla="*/ 1462242 w 3161851"/>
              <a:gd name="connsiteY20" fmla="*/ 801708 h 3221116"/>
              <a:gd name="connsiteX21" fmla="*/ 1956122 w 3161851"/>
              <a:gd name="connsiteY21" fmla="*/ 1110076 h 3221116"/>
              <a:gd name="connsiteX22" fmla="*/ 1973374 w 3161851"/>
              <a:gd name="connsiteY22" fmla="*/ 875315 h 3221116"/>
              <a:gd name="connsiteX23" fmla="*/ 2333414 w 3161851"/>
              <a:gd name="connsiteY23" fmla="*/ 875315 h 3221116"/>
              <a:gd name="connsiteX24" fmla="*/ 2324788 w 3161851"/>
              <a:gd name="connsiteY24" fmla="*/ 2054049 h 3221116"/>
              <a:gd name="connsiteX25" fmla="*/ 2661746 w 3161851"/>
              <a:gd name="connsiteY25" fmla="*/ 2179658 h 3221116"/>
              <a:gd name="connsiteX26" fmla="*/ 2691046 w 3161851"/>
              <a:gd name="connsiteY26" fmla="*/ 2188689 h 3221116"/>
              <a:gd name="connsiteX27" fmla="*/ 2667011 w 3161851"/>
              <a:gd name="connsiteY27" fmla="*/ 2175828 h 3221116"/>
              <a:gd name="connsiteX28" fmla="*/ 2332141 w 3161851"/>
              <a:gd name="connsiteY28" fmla="*/ 653899 h 3221116"/>
              <a:gd name="connsiteX29" fmla="*/ 776764 w 3161851"/>
              <a:gd name="connsiteY29" fmla="*/ 749845 h 3221116"/>
              <a:gd name="connsiteX30" fmla="*/ 631487 w 3161851"/>
              <a:gd name="connsiteY30" fmla="*/ 2301392 h 3221116"/>
              <a:gd name="connsiteX31" fmla="*/ 2142017 w 3161851"/>
              <a:gd name="connsiteY31" fmla="*/ 2684410 h 3221116"/>
              <a:gd name="connsiteX32" fmla="*/ 2324866 w 3161851"/>
              <a:gd name="connsiteY32" fmla="*/ 3053856 h 3221116"/>
              <a:gd name="connsiteX33" fmla="*/ 294693 w 3161851"/>
              <a:gd name="connsiteY33" fmla="*/ 2539075 h 3221116"/>
              <a:gd name="connsiteX34" fmla="*/ 489947 w 3161851"/>
              <a:gd name="connsiteY34" fmla="*/ 453774 h 3221116"/>
              <a:gd name="connsiteX35" fmla="*/ 1651152 w 3161851"/>
              <a:gd name="connsiteY35" fmla="*/ 501 h 3221116"/>
              <a:gd name="connsiteX0" fmla="*/ 2664630 w 3182629"/>
              <a:gd name="connsiteY0" fmla="*/ 2175617 h 3221116"/>
              <a:gd name="connsiteX1" fmla="*/ 2658205 w 3182629"/>
              <a:gd name="connsiteY1" fmla="*/ 2178566 h 3221116"/>
              <a:gd name="connsiteX2" fmla="*/ 2664630 w 3182629"/>
              <a:gd name="connsiteY2" fmla="*/ 2175617 h 3221116"/>
              <a:gd name="connsiteX3" fmla="*/ 1477043 w 3182629"/>
              <a:gd name="connsiteY3" fmla="*/ 1144372 h 3221116"/>
              <a:gd name="connsiteX4" fmla="*/ 1409070 w 3182629"/>
              <a:gd name="connsiteY4" fmla="*/ 1159393 h 3221116"/>
              <a:gd name="connsiteX5" fmla="*/ 1152384 w 3182629"/>
              <a:gd name="connsiteY5" fmla="*/ 1703728 h 3221116"/>
              <a:gd name="connsiteX6" fmla="*/ 1514013 w 3182629"/>
              <a:gd name="connsiteY6" fmla="*/ 2152290 h 3221116"/>
              <a:gd name="connsiteX7" fmla="*/ 1850815 w 3182629"/>
              <a:gd name="connsiteY7" fmla="*/ 1654259 h 3221116"/>
              <a:gd name="connsiteX8" fmla="*/ 1830467 w 3182629"/>
              <a:gd name="connsiteY8" fmla="*/ 1515986 h 3221116"/>
              <a:gd name="connsiteX9" fmla="*/ 1477043 w 3182629"/>
              <a:gd name="connsiteY9" fmla="*/ 1144372 h 3221116"/>
              <a:gd name="connsiteX10" fmla="*/ 1651152 w 3182629"/>
              <a:gd name="connsiteY10" fmla="*/ 501 h 3221116"/>
              <a:gd name="connsiteX11" fmla="*/ 2580395 w 3182629"/>
              <a:gd name="connsiteY11" fmla="*/ 324821 h 3221116"/>
              <a:gd name="connsiteX12" fmla="*/ 3030464 w 3182629"/>
              <a:gd name="connsiteY12" fmla="*/ 2249544 h 3221116"/>
              <a:gd name="connsiteX13" fmla="*/ 2585849 w 3182629"/>
              <a:gd name="connsiteY13" fmla="*/ 2588887 h 3221116"/>
              <a:gd name="connsiteX14" fmla="*/ 1973374 w 3182629"/>
              <a:gd name="connsiteY14" fmla="*/ 2195096 h 3221116"/>
              <a:gd name="connsiteX15" fmla="*/ 1390827 w 3182629"/>
              <a:gd name="connsiteY15" fmla="*/ 2527630 h 3221116"/>
              <a:gd name="connsiteX16" fmla="*/ 783896 w 3182629"/>
              <a:gd name="connsiteY16" fmla="*/ 1665044 h 3221116"/>
              <a:gd name="connsiteX17" fmla="*/ 1268509 w 3182629"/>
              <a:gd name="connsiteY17" fmla="*/ 819983 h 3221116"/>
              <a:gd name="connsiteX18" fmla="*/ 1328805 w 3182629"/>
              <a:gd name="connsiteY18" fmla="*/ 807930 h 3221116"/>
              <a:gd name="connsiteX19" fmla="*/ 1390827 w 3182629"/>
              <a:gd name="connsiteY19" fmla="*/ 802457 h 3221116"/>
              <a:gd name="connsiteX20" fmla="*/ 1462242 w 3182629"/>
              <a:gd name="connsiteY20" fmla="*/ 801708 h 3221116"/>
              <a:gd name="connsiteX21" fmla="*/ 1956122 w 3182629"/>
              <a:gd name="connsiteY21" fmla="*/ 1110076 h 3221116"/>
              <a:gd name="connsiteX22" fmla="*/ 1973374 w 3182629"/>
              <a:gd name="connsiteY22" fmla="*/ 875315 h 3221116"/>
              <a:gd name="connsiteX23" fmla="*/ 2333414 w 3182629"/>
              <a:gd name="connsiteY23" fmla="*/ 875315 h 3221116"/>
              <a:gd name="connsiteX24" fmla="*/ 2324788 w 3182629"/>
              <a:gd name="connsiteY24" fmla="*/ 2054049 h 3221116"/>
              <a:gd name="connsiteX25" fmla="*/ 2661746 w 3182629"/>
              <a:gd name="connsiteY25" fmla="*/ 2179658 h 3221116"/>
              <a:gd name="connsiteX26" fmla="*/ 2691046 w 3182629"/>
              <a:gd name="connsiteY26" fmla="*/ 2188689 h 3221116"/>
              <a:gd name="connsiteX27" fmla="*/ 2667011 w 3182629"/>
              <a:gd name="connsiteY27" fmla="*/ 2175828 h 3221116"/>
              <a:gd name="connsiteX28" fmla="*/ 2332141 w 3182629"/>
              <a:gd name="connsiteY28" fmla="*/ 653899 h 3221116"/>
              <a:gd name="connsiteX29" fmla="*/ 776764 w 3182629"/>
              <a:gd name="connsiteY29" fmla="*/ 749845 h 3221116"/>
              <a:gd name="connsiteX30" fmla="*/ 631487 w 3182629"/>
              <a:gd name="connsiteY30" fmla="*/ 2301392 h 3221116"/>
              <a:gd name="connsiteX31" fmla="*/ 2142017 w 3182629"/>
              <a:gd name="connsiteY31" fmla="*/ 2684410 h 3221116"/>
              <a:gd name="connsiteX32" fmla="*/ 2324866 w 3182629"/>
              <a:gd name="connsiteY32" fmla="*/ 3053856 h 3221116"/>
              <a:gd name="connsiteX33" fmla="*/ 294693 w 3182629"/>
              <a:gd name="connsiteY33" fmla="*/ 2539075 h 3221116"/>
              <a:gd name="connsiteX34" fmla="*/ 489947 w 3182629"/>
              <a:gd name="connsiteY34" fmla="*/ 453774 h 3221116"/>
              <a:gd name="connsiteX35" fmla="*/ 1651152 w 3182629"/>
              <a:gd name="connsiteY35" fmla="*/ 501 h 3221116"/>
              <a:gd name="connsiteX0" fmla="*/ 2664630 w 3189723"/>
              <a:gd name="connsiteY0" fmla="*/ 2175617 h 3221116"/>
              <a:gd name="connsiteX1" fmla="*/ 2658205 w 3189723"/>
              <a:gd name="connsiteY1" fmla="*/ 2178566 h 3221116"/>
              <a:gd name="connsiteX2" fmla="*/ 2664630 w 3189723"/>
              <a:gd name="connsiteY2" fmla="*/ 2175617 h 3221116"/>
              <a:gd name="connsiteX3" fmla="*/ 1477043 w 3189723"/>
              <a:gd name="connsiteY3" fmla="*/ 1144372 h 3221116"/>
              <a:gd name="connsiteX4" fmla="*/ 1409070 w 3189723"/>
              <a:gd name="connsiteY4" fmla="*/ 1159393 h 3221116"/>
              <a:gd name="connsiteX5" fmla="*/ 1152384 w 3189723"/>
              <a:gd name="connsiteY5" fmla="*/ 1703728 h 3221116"/>
              <a:gd name="connsiteX6" fmla="*/ 1514013 w 3189723"/>
              <a:gd name="connsiteY6" fmla="*/ 2152290 h 3221116"/>
              <a:gd name="connsiteX7" fmla="*/ 1850815 w 3189723"/>
              <a:gd name="connsiteY7" fmla="*/ 1654259 h 3221116"/>
              <a:gd name="connsiteX8" fmla="*/ 1830467 w 3189723"/>
              <a:gd name="connsiteY8" fmla="*/ 1515986 h 3221116"/>
              <a:gd name="connsiteX9" fmla="*/ 1477043 w 3189723"/>
              <a:gd name="connsiteY9" fmla="*/ 1144372 h 3221116"/>
              <a:gd name="connsiteX10" fmla="*/ 1651152 w 3189723"/>
              <a:gd name="connsiteY10" fmla="*/ 501 h 3221116"/>
              <a:gd name="connsiteX11" fmla="*/ 2580395 w 3189723"/>
              <a:gd name="connsiteY11" fmla="*/ 324821 h 3221116"/>
              <a:gd name="connsiteX12" fmla="*/ 3030464 w 3189723"/>
              <a:gd name="connsiteY12" fmla="*/ 2249544 h 3221116"/>
              <a:gd name="connsiteX13" fmla="*/ 2585849 w 3189723"/>
              <a:gd name="connsiteY13" fmla="*/ 2588887 h 3221116"/>
              <a:gd name="connsiteX14" fmla="*/ 1973374 w 3189723"/>
              <a:gd name="connsiteY14" fmla="*/ 2195096 h 3221116"/>
              <a:gd name="connsiteX15" fmla="*/ 1390827 w 3189723"/>
              <a:gd name="connsiteY15" fmla="*/ 2527630 h 3221116"/>
              <a:gd name="connsiteX16" fmla="*/ 783896 w 3189723"/>
              <a:gd name="connsiteY16" fmla="*/ 1665044 h 3221116"/>
              <a:gd name="connsiteX17" fmla="*/ 1268509 w 3189723"/>
              <a:gd name="connsiteY17" fmla="*/ 819983 h 3221116"/>
              <a:gd name="connsiteX18" fmla="*/ 1328805 w 3189723"/>
              <a:gd name="connsiteY18" fmla="*/ 807930 h 3221116"/>
              <a:gd name="connsiteX19" fmla="*/ 1390827 w 3189723"/>
              <a:gd name="connsiteY19" fmla="*/ 802457 h 3221116"/>
              <a:gd name="connsiteX20" fmla="*/ 1462242 w 3189723"/>
              <a:gd name="connsiteY20" fmla="*/ 801708 h 3221116"/>
              <a:gd name="connsiteX21" fmla="*/ 1956122 w 3189723"/>
              <a:gd name="connsiteY21" fmla="*/ 1110076 h 3221116"/>
              <a:gd name="connsiteX22" fmla="*/ 1973374 w 3189723"/>
              <a:gd name="connsiteY22" fmla="*/ 875315 h 3221116"/>
              <a:gd name="connsiteX23" fmla="*/ 2333414 w 3189723"/>
              <a:gd name="connsiteY23" fmla="*/ 875315 h 3221116"/>
              <a:gd name="connsiteX24" fmla="*/ 2324788 w 3189723"/>
              <a:gd name="connsiteY24" fmla="*/ 2054049 h 3221116"/>
              <a:gd name="connsiteX25" fmla="*/ 2661746 w 3189723"/>
              <a:gd name="connsiteY25" fmla="*/ 2179658 h 3221116"/>
              <a:gd name="connsiteX26" fmla="*/ 2691046 w 3189723"/>
              <a:gd name="connsiteY26" fmla="*/ 2188689 h 3221116"/>
              <a:gd name="connsiteX27" fmla="*/ 2667011 w 3189723"/>
              <a:gd name="connsiteY27" fmla="*/ 2175828 h 3221116"/>
              <a:gd name="connsiteX28" fmla="*/ 2332141 w 3189723"/>
              <a:gd name="connsiteY28" fmla="*/ 653899 h 3221116"/>
              <a:gd name="connsiteX29" fmla="*/ 776764 w 3189723"/>
              <a:gd name="connsiteY29" fmla="*/ 749845 h 3221116"/>
              <a:gd name="connsiteX30" fmla="*/ 631487 w 3189723"/>
              <a:gd name="connsiteY30" fmla="*/ 2301392 h 3221116"/>
              <a:gd name="connsiteX31" fmla="*/ 2142017 w 3189723"/>
              <a:gd name="connsiteY31" fmla="*/ 2684410 h 3221116"/>
              <a:gd name="connsiteX32" fmla="*/ 2324866 w 3189723"/>
              <a:gd name="connsiteY32" fmla="*/ 3053856 h 3221116"/>
              <a:gd name="connsiteX33" fmla="*/ 294693 w 3189723"/>
              <a:gd name="connsiteY33" fmla="*/ 2539075 h 3221116"/>
              <a:gd name="connsiteX34" fmla="*/ 489947 w 3189723"/>
              <a:gd name="connsiteY34" fmla="*/ 453774 h 3221116"/>
              <a:gd name="connsiteX35" fmla="*/ 1651152 w 3189723"/>
              <a:gd name="connsiteY35" fmla="*/ 501 h 322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4" name="Left Arrow 1">
            <a:extLst>
              <a:ext uri="{FF2B5EF4-FFF2-40B4-BE49-F238E27FC236}">
                <a16:creationId xmlns:a16="http://schemas.microsoft.com/office/drawing/2014/main" id="{CFD1DD74-9E35-432F-8380-401FE3D332E8}"/>
              </a:ext>
            </a:extLst>
          </p:cNvPr>
          <p:cNvSpPr>
            <a:spLocks noChangeAspect="1"/>
          </p:cNvSpPr>
          <p:nvPr/>
        </p:nvSpPr>
        <p:spPr>
          <a:xfrm>
            <a:off x="8231065" y="4216530"/>
            <a:ext cx="369872" cy="360000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4" name="Oval 35">
            <a:extLst>
              <a:ext uri="{FF2B5EF4-FFF2-40B4-BE49-F238E27FC236}">
                <a16:creationId xmlns:a16="http://schemas.microsoft.com/office/drawing/2014/main" id="{2121B4D3-2F08-4225-A1BA-4D99A276CB20}"/>
              </a:ext>
            </a:extLst>
          </p:cNvPr>
          <p:cNvSpPr/>
          <p:nvPr/>
        </p:nvSpPr>
        <p:spPr>
          <a:xfrm>
            <a:off x="7735185" y="4217255"/>
            <a:ext cx="289606" cy="365156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962E347F-F29B-41C7-AB50-EB9003D53E81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3D49CBD0-3642-4C65-86A5-D8E89184AECC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40D9F21C-A436-4164-AE8D-2EDAC5FD365B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E0AC795A-03F9-40AE-B437-12EA1B76C352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981498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813480" y="2668266"/>
            <a:ext cx="3894936" cy="576063"/>
          </a:xfrm>
        </p:spPr>
        <p:txBody>
          <a:bodyPr/>
          <a:lstStyle/>
          <a:p>
            <a:r>
              <a:rPr lang="en-US" altLang="ko-KR" dirty="0"/>
              <a:t>Welcome!!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813480" y="3316338"/>
            <a:ext cx="3894936" cy="288032"/>
          </a:xfr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04764" y="3651870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</a:t>
            </a:r>
          </a:p>
        </p:txBody>
      </p:sp>
    </p:spTree>
    <p:extLst>
      <p:ext uri="{BB962C8B-B14F-4D97-AF65-F5344CB8AC3E}">
        <p14:creationId xmlns:p14="http://schemas.microsoft.com/office/powerpoint/2010/main" val="3239406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497601" y="2344692"/>
            <a:ext cx="6133512" cy="3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Our Services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Block Arc 14"/>
          <p:cNvSpPr/>
          <p:nvPr/>
        </p:nvSpPr>
        <p:spPr>
          <a:xfrm rot="16200000">
            <a:off x="7461077" y="1586376"/>
            <a:ext cx="340071" cy="340295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" name="Trapezoid 22"/>
          <p:cNvSpPr/>
          <p:nvPr/>
        </p:nvSpPr>
        <p:spPr>
          <a:xfrm>
            <a:off x="3319763" y="1643413"/>
            <a:ext cx="444684" cy="226220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Freeform 6"/>
          <p:cNvSpPr/>
          <p:nvPr/>
        </p:nvSpPr>
        <p:spPr>
          <a:xfrm>
            <a:off x="5398485" y="1563638"/>
            <a:ext cx="376248" cy="385770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ounded Rectangle 25"/>
          <p:cNvSpPr/>
          <p:nvPr/>
        </p:nvSpPr>
        <p:spPr>
          <a:xfrm>
            <a:off x="1322589" y="1628267"/>
            <a:ext cx="350024" cy="256512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" name="Oval 3"/>
          <p:cNvSpPr/>
          <p:nvPr/>
        </p:nvSpPr>
        <p:spPr>
          <a:xfrm>
            <a:off x="1353585" y="2218676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398089" y="2218676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442593" y="2218676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487097" y="2218676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836175" y="2643758"/>
            <a:ext cx="1322851" cy="858180"/>
            <a:chOff x="2113657" y="4283314"/>
            <a:chExt cx="3647460" cy="858180"/>
          </a:xfrm>
        </p:grpSpPr>
        <p:sp>
          <p:nvSpPr>
            <p:cNvPr id="15" name="TextBox 14"/>
            <p:cNvSpPr txBox="1"/>
            <p:nvPr/>
          </p:nvSpPr>
          <p:spPr>
            <a:xfrm>
              <a:off x="2113657" y="4495163"/>
              <a:ext cx="36474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880679" y="2643758"/>
            <a:ext cx="1322851" cy="858180"/>
            <a:chOff x="2113657" y="4283314"/>
            <a:chExt cx="3647460" cy="858180"/>
          </a:xfrm>
        </p:grpSpPr>
        <p:sp>
          <p:nvSpPr>
            <p:cNvPr id="18" name="TextBox 17"/>
            <p:cNvSpPr txBox="1"/>
            <p:nvPr/>
          </p:nvSpPr>
          <p:spPr>
            <a:xfrm>
              <a:off x="2113657" y="4495163"/>
              <a:ext cx="36474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925183" y="2643758"/>
            <a:ext cx="1322851" cy="858180"/>
            <a:chOff x="2113657" y="4283314"/>
            <a:chExt cx="3647460" cy="858180"/>
          </a:xfrm>
        </p:grpSpPr>
        <p:sp>
          <p:nvSpPr>
            <p:cNvPr id="21" name="TextBox 20"/>
            <p:cNvSpPr txBox="1"/>
            <p:nvPr/>
          </p:nvSpPr>
          <p:spPr>
            <a:xfrm>
              <a:off x="2113657" y="4495163"/>
              <a:ext cx="36474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969687" y="2643758"/>
            <a:ext cx="1322851" cy="858180"/>
            <a:chOff x="2113657" y="4283314"/>
            <a:chExt cx="3647460" cy="858180"/>
          </a:xfrm>
        </p:grpSpPr>
        <p:sp>
          <p:nvSpPr>
            <p:cNvPr id="24" name="TextBox 23"/>
            <p:cNvSpPr txBox="1"/>
            <p:nvPr/>
          </p:nvSpPr>
          <p:spPr>
            <a:xfrm>
              <a:off x="2113657" y="4495163"/>
              <a:ext cx="36474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332867" y="3651870"/>
            <a:ext cx="64782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I hope and I believe that this Template will your Time, Money and Reputation. Easy to change colors, photos and Text. Get a modern PowerPoint  Presentation that is beautifully designed</a:t>
            </a:r>
          </a:p>
        </p:txBody>
      </p:sp>
    </p:spTree>
    <p:extLst>
      <p:ext uri="{BB962C8B-B14F-4D97-AF65-F5344CB8AC3E}">
        <p14:creationId xmlns:p14="http://schemas.microsoft.com/office/powerpoint/2010/main" val="1508814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Our Team Layout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51520" y="3252175"/>
            <a:ext cx="1656184" cy="511791"/>
            <a:chOff x="3779911" y="3327771"/>
            <a:chExt cx="1584178" cy="511791"/>
          </a:xfrm>
          <a:noFill/>
        </p:grpSpPr>
        <p:sp>
          <p:nvSpPr>
            <p:cNvPr id="17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18" name="Text Placeholder 18"/>
            <p:cNvSpPr txBox="1">
              <a:spLocks/>
            </p:cNvSpPr>
            <p:nvPr/>
          </p:nvSpPr>
          <p:spPr>
            <a:xfrm>
              <a:off x="3779912" y="3589982"/>
              <a:ext cx="1584177" cy="249580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Programmer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981700" y="3252175"/>
            <a:ext cx="1656184" cy="511791"/>
            <a:chOff x="3779911" y="3327771"/>
            <a:chExt cx="1584178" cy="511791"/>
          </a:xfrm>
          <a:noFill/>
        </p:grpSpPr>
        <p:sp>
          <p:nvSpPr>
            <p:cNvPr id="20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21" name="Text Placeholder 18"/>
            <p:cNvSpPr txBox="1">
              <a:spLocks/>
            </p:cNvSpPr>
            <p:nvPr/>
          </p:nvSpPr>
          <p:spPr>
            <a:xfrm>
              <a:off x="3779912" y="3589982"/>
              <a:ext cx="1584177" cy="249580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Programmer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711879" y="3252175"/>
            <a:ext cx="1656184" cy="511791"/>
            <a:chOff x="3779911" y="3327771"/>
            <a:chExt cx="1584178" cy="511791"/>
          </a:xfrm>
          <a:noFill/>
        </p:grpSpPr>
        <p:sp>
          <p:nvSpPr>
            <p:cNvPr id="23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bg1"/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24" name="Text Placeholder 18"/>
            <p:cNvSpPr txBox="1">
              <a:spLocks/>
            </p:cNvSpPr>
            <p:nvPr/>
          </p:nvSpPr>
          <p:spPr>
            <a:xfrm>
              <a:off x="3779912" y="3589982"/>
              <a:ext cx="1584177" cy="249580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bg1"/>
                  </a:solidFill>
                  <a:cs typeface="Arial" pitchFamily="34" charset="0"/>
                </a:rPr>
                <a:t>Programmer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442058" y="3252175"/>
            <a:ext cx="1656184" cy="511791"/>
            <a:chOff x="3779911" y="3327771"/>
            <a:chExt cx="1584178" cy="511791"/>
          </a:xfrm>
          <a:noFill/>
        </p:grpSpPr>
        <p:sp>
          <p:nvSpPr>
            <p:cNvPr id="26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27" name="Text Placeholder 18"/>
            <p:cNvSpPr txBox="1">
              <a:spLocks/>
            </p:cNvSpPr>
            <p:nvPr/>
          </p:nvSpPr>
          <p:spPr>
            <a:xfrm>
              <a:off x="3779912" y="3589982"/>
              <a:ext cx="1584177" cy="249580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Programmer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7172238" y="3252175"/>
            <a:ext cx="1656184" cy="511791"/>
            <a:chOff x="3779911" y="3327771"/>
            <a:chExt cx="1584178" cy="511791"/>
          </a:xfrm>
          <a:noFill/>
        </p:grpSpPr>
        <p:sp>
          <p:nvSpPr>
            <p:cNvPr id="29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30" name="Text Placeholder 18"/>
            <p:cNvSpPr txBox="1">
              <a:spLocks/>
            </p:cNvSpPr>
            <p:nvPr/>
          </p:nvSpPr>
          <p:spPr>
            <a:xfrm>
              <a:off x="3779912" y="3589982"/>
              <a:ext cx="1584177" cy="249580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Programmer</a:t>
              </a: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3858154" y="3787508"/>
            <a:ext cx="1363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Easy to change colors, photos and Text.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550BAF42-7403-478F-8BAF-4CFC2C63DDA3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33707E31-0FFF-41F0-B2F6-B1967719D625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CB7743CE-21DE-491C-B8F0-65AD2FEE906B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E155D18D-A695-4900-9437-6DB4D81C78C1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  <p:sp>
        <p:nvSpPr>
          <p:cNvPr id="13" name="그림 개체 틀 12">
            <a:extLst>
              <a:ext uri="{FF2B5EF4-FFF2-40B4-BE49-F238E27FC236}">
                <a16:creationId xmlns:a16="http://schemas.microsoft.com/office/drawing/2014/main" id="{D78246DE-2C87-4281-AB44-F814AAF93151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</p:spTree>
    <p:extLst>
      <p:ext uri="{BB962C8B-B14F-4D97-AF65-F5344CB8AC3E}">
        <p14:creationId xmlns:p14="http://schemas.microsoft.com/office/powerpoint/2010/main" val="785014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Timeline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150977" y="2584607"/>
            <a:ext cx="864096" cy="585152"/>
            <a:chOff x="698280" y="1347614"/>
            <a:chExt cx="1221638" cy="864096"/>
          </a:xfrm>
        </p:grpSpPr>
        <p:sp>
          <p:nvSpPr>
            <p:cNvPr id="5" name="Chevron 4"/>
            <p:cNvSpPr/>
            <p:nvPr/>
          </p:nvSpPr>
          <p:spPr>
            <a:xfrm>
              <a:off x="755576" y="1347614"/>
              <a:ext cx="1107046" cy="792088"/>
            </a:xfrm>
            <a:prstGeom prst="chevron">
              <a:avLst>
                <a:gd name="adj" fmla="val 3391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>
            <a:xfrm>
              <a:off x="698280" y="1809374"/>
              <a:ext cx="1221638" cy="402336"/>
            </a:xfrm>
            <a:custGeom>
              <a:avLst/>
              <a:gdLst>
                <a:gd name="connsiteX0" fmla="*/ 1221638 w 1221638"/>
                <a:gd name="connsiteY0" fmla="*/ 0 h 402336"/>
                <a:gd name="connsiteX1" fmla="*/ 943660 w 1221638"/>
                <a:gd name="connsiteY1" fmla="*/ 402336 h 402336"/>
                <a:gd name="connsiteX2" fmla="*/ 0 w 1221638"/>
                <a:gd name="connsiteY2" fmla="*/ 387705 h 40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21638" h="402336">
                  <a:moveTo>
                    <a:pt x="1221638" y="0"/>
                  </a:moveTo>
                  <a:lnTo>
                    <a:pt x="943660" y="402336"/>
                  </a:lnTo>
                  <a:lnTo>
                    <a:pt x="0" y="387705"/>
                  </a:lnTo>
                </a:path>
              </a:pathLst>
            </a:cu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 flipV="1">
            <a:off x="2646990" y="2584607"/>
            <a:ext cx="864096" cy="585152"/>
            <a:chOff x="698280" y="1347614"/>
            <a:chExt cx="1221638" cy="864096"/>
          </a:xfrm>
        </p:grpSpPr>
        <p:sp>
          <p:nvSpPr>
            <p:cNvPr id="10" name="Chevron 9"/>
            <p:cNvSpPr/>
            <p:nvPr/>
          </p:nvSpPr>
          <p:spPr>
            <a:xfrm>
              <a:off x="755576" y="1347614"/>
              <a:ext cx="1107046" cy="792088"/>
            </a:xfrm>
            <a:prstGeom prst="chevron">
              <a:avLst>
                <a:gd name="adj" fmla="val 3391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698280" y="1809374"/>
              <a:ext cx="1221638" cy="402336"/>
            </a:xfrm>
            <a:custGeom>
              <a:avLst/>
              <a:gdLst>
                <a:gd name="connsiteX0" fmla="*/ 1221638 w 1221638"/>
                <a:gd name="connsiteY0" fmla="*/ 0 h 402336"/>
                <a:gd name="connsiteX1" fmla="*/ 943660 w 1221638"/>
                <a:gd name="connsiteY1" fmla="*/ 402336 h 402336"/>
                <a:gd name="connsiteX2" fmla="*/ 0 w 1221638"/>
                <a:gd name="connsiteY2" fmla="*/ 387705 h 40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21638" h="402336">
                  <a:moveTo>
                    <a:pt x="1221638" y="0"/>
                  </a:moveTo>
                  <a:lnTo>
                    <a:pt x="943660" y="402336"/>
                  </a:lnTo>
                  <a:lnTo>
                    <a:pt x="0" y="387705"/>
                  </a:lnTo>
                </a:path>
              </a:pathLst>
            </a:cu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143003" y="2584607"/>
            <a:ext cx="864096" cy="585152"/>
            <a:chOff x="698280" y="1347614"/>
            <a:chExt cx="1221638" cy="864096"/>
          </a:xfrm>
        </p:grpSpPr>
        <p:sp>
          <p:nvSpPr>
            <p:cNvPr id="13" name="Chevron 12"/>
            <p:cNvSpPr/>
            <p:nvPr/>
          </p:nvSpPr>
          <p:spPr>
            <a:xfrm>
              <a:off x="755576" y="1347614"/>
              <a:ext cx="1107046" cy="792088"/>
            </a:xfrm>
            <a:prstGeom prst="chevron">
              <a:avLst>
                <a:gd name="adj" fmla="val 3391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698280" y="1809374"/>
              <a:ext cx="1221638" cy="402336"/>
            </a:xfrm>
            <a:custGeom>
              <a:avLst/>
              <a:gdLst>
                <a:gd name="connsiteX0" fmla="*/ 1221638 w 1221638"/>
                <a:gd name="connsiteY0" fmla="*/ 0 h 402336"/>
                <a:gd name="connsiteX1" fmla="*/ 943660 w 1221638"/>
                <a:gd name="connsiteY1" fmla="*/ 402336 h 402336"/>
                <a:gd name="connsiteX2" fmla="*/ 0 w 1221638"/>
                <a:gd name="connsiteY2" fmla="*/ 387705 h 40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21638" h="402336">
                  <a:moveTo>
                    <a:pt x="1221638" y="0"/>
                  </a:moveTo>
                  <a:lnTo>
                    <a:pt x="943660" y="402336"/>
                  </a:lnTo>
                  <a:lnTo>
                    <a:pt x="0" y="387705"/>
                  </a:lnTo>
                </a:path>
              </a:pathLst>
            </a:cu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 flipV="1">
            <a:off x="5639016" y="2584607"/>
            <a:ext cx="864096" cy="585152"/>
            <a:chOff x="698280" y="1347614"/>
            <a:chExt cx="1221638" cy="864096"/>
          </a:xfrm>
        </p:grpSpPr>
        <p:sp>
          <p:nvSpPr>
            <p:cNvPr id="16" name="Chevron 15"/>
            <p:cNvSpPr/>
            <p:nvPr/>
          </p:nvSpPr>
          <p:spPr>
            <a:xfrm>
              <a:off x="755576" y="1347614"/>
              <a:ext cx="1107046" cy="792088"/>
            </a:xfrm>
            <a:prstGeom prst="chevron">
              <a:avLst>
                <a:gd name="adj" fmla="val 3391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698280" y="1809374"/>
              <a:ext cx="1221638" cy="402336"/>
            </a:xfrm>
            <a:custGeom>
              <a:avLst/>
              <a:gdLst>
                <a:gd name="connsiteX0" fmla="*/ 1221638 w 1221638"/>
                <a:gd name="connsiteY0" fmla="*/ 0 h 402336"/>
                <a:gd name="connsiteX1" fmla="*/ 943660 w 1221638"/>
                <a:gd name="connsiteY1" fmla="*/ 402336 h 402336"/>
                <a:gd name="connsiteX2" fmla="*/ 0 w 1221638"/>
                <a:gd name="connsiteY2" fmla="*/ 387705 h 40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21638" h="402336">
                  <a:moveTo>
                    <a:pt x="1221638" y="0"/>
                  </a:moveTo>
                  <a:lnTo>
                    <a:pt x="943660" y="402336"/>
                  </a:lnTo>
                  <a:lnTo>
                    <a:pt x="0" y="387705"/>
                  </a:lnTo>
                </a:path>
              </a:pathLst>
            </a:cu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7135028" y="2584607"/>
            <a:ext cx="864096" cy="585152"/>
            <a:chOff x="698280" y="1347614"/>
            <a:chExt cx="1221638" cy="864096"/>
          </a:xfrm>
        </p:grpSpPr>
        <p:sp>
          <p:nvSpPr>
            <p:cNvPr id="22" name="Chevron 21"/>
            <p:cNvSpPr/>
            <p:nvPr/>
          </p:nvSpPr>
          <p:spPr>
            <a:xfrm>
              <a:off x="755576" y="1347614"/>
              <a:ext cx="1107046" cy="792088"/>
            </a:xfrm>
            <a:prstGeom prst="chevron">
              <a:avLst>
                <a:gd name="adj" fmla="val 3391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>
              <a:off x="698280" y="1809374"/>
              <a:ext cx="1221638" cy="402336"/>
            </a:xfrm>
            <a:custGeom>
              <a:avLst/>
              <a:gdLst>
                <a:gd name="connsiteX0" fmla="*/ 1221638 w 1221638"/>
                <a:gd name="connsiteY0" fmla="*/ 0 h 402336"/>
                <a:gd name="connsiteX1" fmla="*/ 943660 w 1221638"/>
                <a:gd name="connsiteY1" fmla="*/ 402336 h 402336"/>
                <a:gd name="connsiteX2" fmla="*/ 0 w 1221638"/>
                <a:gd name="connsiteY2" fmla="*/ 387705 h 40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21638" h="402336">
                  <a:moveTo>
                    <a:pt x="1221638" y="0"/>
                  </a:moveTo>
                  <a:lnTo>
                    <a:pt x="943660" y="402336"/>
                  </a:lnTo>
                  <a:lnTo>
                    <a:pt x="0" y="387705"/>
                  </a:lnTo>
                </a:path>
              </a:pathLst>
            </a:cu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499563" y="2670572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2015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491589" y="2670572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2017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95576" y="2670572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2016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87602" y="2670572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2018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83615" y="2670572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2019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9" name="Block Arc 14"/>
          <p:cNvSpPr/>
          <p:nvPr/>
        </p:nvSpPr>
        <p:spPr>
          <a:xfrm rot="16200000">
            <a:off x="7482076" y="2707920"/>
            <a:ext cx="272411" cy="272590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Rectangle 36"/>
          <p:cNvSpPr/>
          <p:nvPr/>
        </p:nvSpPr>
        <p:spPr>
          <a:xfrm>
            <a:off x="3009803" y="2799320"/>
            <a:ext cx="242901" cy="203046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Teardrop 6"/>
          <p:cNvSpPr/>
          <p:nvPr/>
        </p:nvSpPr>
        <p:spPr>
          <a:xfrm rot="8100000">
            <a:off x="4485783" y="2731299"/>
            <a:ext cx="242999" cy="243000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2" name="Rectangle 16"/>
          <p:cNvSpPr/>
          <p:nvPr/>
        </p:nvSpPr>
        <p:spPr>
          <a:xfrm rot="2700000">
            <a:off x="6020235" y="2729734"/>
            <a:ext cx="176154" cy="335141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" name="Rounded Rectangle 27"/>
          <p:cNvSpPr/>
          <p:nvPr/>
        </p:nvSpPr>
        <p:spPr>
          <a:xfrm>
            <a:off x="1510510" y="2756822"/>
            <a:ext cx="253178" cy="194474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576127" y="3250468"/>
            <a:ext cx="1817049" cy="1130325"/>
            <a:chOff x="6228184" y="1730811"/>
            <a:chExt cx="2592288" cy="1130325"/>
          </a:xfrm>
        </p:grpSpPr>
        <p:sp>
          <p:nvSpPr>
            <p:cNvPr id="35" name="TextBox 34"/>
            <p:cNvSpPr txBox="1"/>
            <p:nvPr/>
          </p:nvSpPr>
          <p:spPr>
            <a:xfrm>
              <a:off x="6228184" y="2030139"/>
              <a:ext cx="2592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 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228184" y="173081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118678" y="1347614"/>
            <a:ext cx="1817049" cy="1130325"/>
            <a:chOff x="6228184" y="1730811"/>
            <a:chExt cx="2592288" cy="1130325"/>
          </a:xfrm>
        </p:grpSpPr>
        <p:sp>
          <p:nvSpPr>
            <p:cNvPr id="38" name="TextBox 37"/>
            <p:cNvSpPr txBox="1"/>
            <p:nvPr/>
          </p:nvSpPr>
          <p:spPr>
            <a:xfrm>
              <a:off x="6228184" y="2030139"/>
              <a:ext cx="2592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 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228184" y="173081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661229" y="3250468"/>
            <a:ext cx="1817049" cy="1130325"/>
            <a:chOff x="6228184" y="1730811"/>
            <a:chExt cx="2592288" cy="1130325"/>
          </a:xfrm>
        </p:grpSpPr>
        <p:sp>
          <p:nvSpPr>
            <p:cNvPr id="41" name="TextBox 40"/>
            <p:cNvSpPr txBox="1"/>
            <p:nvPr/>
          </p:nvSpPr>
          <p:spPr>
            <a:xfrm>
              <a:off x="6228184" y="2030139"/>
              <a:ext cx="2592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 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228184" y="173081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203780" y="1347614"/>
            <a:ext cx="1817049" cy="1130325"/>
            <a:chOff x="6228184" y="1730811"/>
            <a:chExt cx="2592288" cy="1130325"/>
          </a:xfrm>
        </p:grpSpPr>
        <p:sp>
          <p:nvSpPr>
            <p:cNvPr id="44" name="TextBox 43"/>
            <p:cNvSpPr txBox="1"/>
            <p:nvPr/>
          </p:nvSpPr>
          <p:spPr>
            <a:xfrm>
              <a:off x="6228184" y="2030139"/>
              <a:ext cx="2592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 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228184" y="173081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746331" y="3250468"/>
            <a:ext cx="1817049" cy="1130325"/>
            <a:chOff x="6228184" y="1730811"/>
            <a:chExt cx="2592288" cy="1130325"/>
          </a:xfrm>
        </p:grpSpPr>
        <p:sp>
          <p:nvSpPr>
            <p:cNvPr id="47" name="TextBox 46"/>
            <p:cNvSpPr txBox="1"/>
            <p:nvPr/>
          </p:nvSpPr>
          <p:spPr>
            <a:xfrm>
              <a:off x="6228184" y="2030139"/>
              <a:ext cx="2592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 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228184" y="173081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23461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B4B1CEE8-D2F9-483C-8BEF-169268D8F77F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234792"/>
            <a:ext cx="9144000" cy="576064"/>
          </a:xfrm>
        </p:spPr>
        <p:txBody>
          <a:bodyPr/>
          <a:lstStyle/>
          <a:p>
            <a:r>
              <a:rPr lang="en-US" altLang="ko-KR" b="1" dirty="0">
                <a:solidFill>
                  <a:schemeClr val="bg1"/>
                </a:solidFill>
              </a:rPr>
              <a:t>Portfolio Presentation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810856"/>
            <a:ext cx="9144000" cy="288032"/>
          </a:xfrm>
        </p:spPr>
        <p:txBody>
          <a:bodyPr/>
          <a:lstStyle/>
          <a:p>
            <a:pPr lvl="0"/>
            <a:r>
              <a:rPr lang="en-US" altLang="ko-KR" dirty="0">
                <a:solidFill>
                  <a:schemeClr val="bg1"/>
                </a:solidFill>
              </a:rPr>
              <a:t>Insert the title of your subtitle Here</a:t>
            </a:r>
          </a:p>
        </p:txBody>
      </p:sp>
      <p:sp>
        <p:nvSpPr>
          <p:cNvPr id="12" name="Isosceles Triangle 11"/>
          <p:cNvSpPr/>
          <p:nvPr/>
        </p:nvSpPr>
        <p:spPr>
          <a:xfrm rot="10800000">
            <a:off x="3929170" y="1188392"/>
            <a:ext cx="1285659" cy="897602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382903" y="1226598"/>
            <a:ext cx="301309" cy="641714"/>
            <a:chOff x="6777274" y="1831284"/>
            <a:chExt cx="552841" cy="1177414"/>
          </a:xfrm>
          <a:solidFill>
            <a:schemeClr val="bg1"/>
          </a:solidFill>
        </p:grpSpPr>
        <p:grpSp>
          <p:nvGrpSpPr>
            <p:cNvPr id="8" name="Group 7"/>
            <p:cNvGrpSpPr/>
            <p:nvPr/>
          </p:nvGrpSpPr>
          <p:grpSpPr>
            <a:xfrm>
              <a:off x="6939980" y="1831284"/>
              <a:ext cx="385719" cy="718117"/>
              <a:chOff x="6783521" y="1654812"/>
              <a:chExt cx="726841" cy="1353205"/>
            </a:xfrm>
            <a:grpFill/>
          </p:grpSpPr>
          <p:sp>
            <p:nvSpPr>
              <p:cNvPr id="10" name="Freeform 9"/>
              <p:cNvSpPr/>
              <p:nvPr/>
            </p:nvSpPr>
            <p:spPr>
              <a:xfrm>
                <a:off x="6783521" y="1886618"/>
                <a:ext cx="726841" cy="1121399"/>
              </a:xfrm>
              <a:custGeom>
                <a:avLst/>
                <a:gdLst/>
                <a:ahLst/>
                <a:cxnLst/>
                <a:rect l="l" t="t" r="r" b="b"/>
                <a:pathLst>
                  <a:path w="726841" h="1121399">
                    <a:moveTo>
                      <a:pt x="236325" y="1049494"/>
                    </a:moveTo>
                    <a:lnTo>
                      <a:pt x="495287" y="1049494"/>
                    </a:lnTo>
                    <a:cubicBezTo>
                      <a:pt x="491080" y="1064561"/>
                      <a:pt x="487966" y="1079199"/>
                      <a:pt x="485273" y="1093187"/>
                    </a:cubicBezTo>
                    <a:lnTo>
                      <a:pt x="245258" y="1092728"/>
                    </a:lnTo>
                    <a:close/>
                    <a:moveTo>
                      <a:pt x="363421" y="203844"/>
                    </a:moveTo>
                    <a:cubicBezTo>
                      <a:pt x="401307" y="203844"/>
                      <a:pt x="432020" y="234557"/>
                      <a:pt x="432020" y="272443"/>
                    </a:cubicBezTo>
                    <a:cubicBezTo>
                      <a:pt x="432020" y="310329"/>
                      <a:pt x="401307" y="341042"/>
                      <a:pt x="363421" y="341042"/>
                    </a:cubicBezTo>
                    <a:cubicBezTo>
                      <a:pt x="325534" y="341042"/>
                      <a:pt x="294821" y="310329"/>
                      <a:pt x="294821" y="272443"/>
                    </a:cubicBezTo>
                    <a:cubicBezTo>
                      <a:pt x="294821" y="234557"/>
                      <a:pt x="325534" y="203844"/>
                      <a:pt x="363421" y="203844"/>
                    </a:cubicBezTo>
                    <a:close/>
                    <a:moveTo>
                      <a:pt x="363421" y="135244"/>
                    </a:moveTo>
                    <a:cubicBezTo>
                      <a:pt x="287648" y="135244"/>
                      <a:pt x="226222" y="196671"/>
                      <a:pt x="226222" y="272443"/>
                    </a:cubicBezTo>
                    <a:cubicBezTo>
                      <a:pt x="226222" y="348216"/>
                      <a:pt x="287648" y="409642"/>
                      <a:pt x="363421" y="409642"/>
                    </a:cubicBezTo>
                    <a:cubicBezTo>
                      <a:pt x="439193" y="409642"/>
                      <a:pt x="500619" y="348216"/>
                      <a:pt x="500619" y="272443"/>
                    </a:cubicBezTo>
                    <a:cubicBezTo>
                      <a:pt x="500619" y="196671"/>
                      <a:pt x="439193" y="135244"/>
                      <a:pt x="363421" y="135244"/>
                    </a:cubicBezTo>
                    <a:close/>
                    <a:moveTo>
                      <a:pt x="196200" y="0"/>
                    </a:moveTo>
                    <a:cubicBezTo>
                      <a:pt x="300307" y="58658"/>
                      <a:pt x="427219" y="59450"/>
                      <a:pt x="531959" y="2129"/>
                    </a:cubicBezTo>
                    <a:cubicBezTo>
                      <a:pt x="645195" y="251105"/>
                      <a:pt x="615578" y="521951"/>
                      <a:pt x="565642" y="749813"/>
                    </a:cubicBezTo>
                    <a:lnTo>
                      <a:pt x="726841" y="904479"/>
                    </a:lnTo>
                    <a:lnTo>
                      <a:pt x="700460" y="1113326"/>
                    </a:lnTo>
                    <a:lnTo>
                      <a:pt x="510728" y="982128"/>
                    </a:lnTo>
                    <a:lnTo>
                      <a:pt x="503274" y="1014651"/>
                    </a:lnTo>
                    <a:lnTo>
                      <a:pt x="228241" y="1014651"/>
                    </a:lnTo>
                    <a:cubicBezTo>
                      <a:pt x="226194" y="1005458"/>
                      <a:pt x="223902" y="996068"/>
                      <a:pt x="221524" y="986461"/>
                    </a:cubicBezTo>
                    <a:lnTo>
                      <a:pt x="26381" y="1121399"/>
                    </a:lnTo>
                    <a:lnTo>
                      <a:pt x="0" y="912552"/>
                    </a:lnTo>
                    <a:lnTo>
                      <a:pt x="162681" y="756465"/>
                    </a:lnTo>
                    <a:lnTo>
                      <a:pt x="163137" y="757906"/>
                    </a:lnTo>
                    <a:lnTo>
                      <a:pt x="165881" y="748957"/>
                    </a:lnTo>
                    <a:cubicBezTo>
                      <a:pt x="117348" y="521774"/>
                      <a:pt x="87568" y="246912"/>
                      <a:pt x="19620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6997804" y="1654812"/>
                <a:ext cx="298274" cy="244742"/>
              </a:xfrm>
              <a:custGeom>
                <a:avLst/>
                <a:gdLst/>
                <a:ahLst/>
                <a:cxnLst/>
                <a:rect l="l" t="t" r="r" b="b"/>
                <a:pathLst>
                  <a:path w="298274" h="244742">
                    <a:moveTo>
                      <a:pt x="147328" y="0"/>
                    </a:moveTo>
                    <a:cubicBezTo>
                      <a:pt x="212319" y="65590"/>
                      <a:pt x="261867" y="134854"/>
                      <a:pt x="298274" y="206570"/>
                    </a:cubicBezTo>
                    <a:cubicBezTo>
                      <a:pt x="205418" y="258299"/>
                      <a:pt x="92251" y="257374"/>
                      <a:pt x="0" y="204273"/>
                    </a:cubicBezTo>
                    <a:cubicBezTo>
                      <a:pt x="35363" y="132633"/>
                      <a:pt x="83678" y="64016"/>
                      <a:pt x="14732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9" name="Freeform 8"/>
            <p:cNvSpPr/>
            <p:nvPr/>
          </p:nvSpPr>
          <p:spPr>
            <a:xfrm>
              <a:off x="6777274" y="2572267"/>
              <a:ext cx="552841" cy="436431"/>
            </a:xfrm>
            <a:custGeom>
              <a:avLst/>
              <a:gdLst/>
              <a:ahLst/>
              <a:cxnLst/>
              <a:rect l="l" t="t" r="r" b="b"/>
              <a:pathLst>
                <a:path w="935319" h="738371">
                  <a:moveTo>
                    <a:pt x="570246" y="5904"/>
                  </a:moveTo>
                  <a:cubicBezTo>
                    <a:pt x="462283" y="64891"/>
                    <a:pt x="426421" y="317189"/>
                    <a:pt x="649701" y="474399"/>
                  </a:cubicBezTo>
                  <a:cubicBezTo>
                    <a:pt x="593836" y="327977"/>
                    <a:pt x="630970" y="255746"/>
                    <a:pt x="667057" y="182470"/>
                  </a:cubicBezTo>
                  <a:cubicBezTo>
                    <a:pt x="667659" y="219721"/>
                    <a:pt x="629598" y="299814"/>
                    <a:pt x="723199" y="346469"/>
                  </a:cubicBezTo>
                  <a:cubicBezTo>
                    <a:pt x="679394" y="206128"/>
                    <a:pt x="864427" y="161920"/>
                    <a:pt x="670152" y="6949"/>
                  </a:cubicBezTo>
                  <a:cubicBezTo>
                    <a:pt x="951156" y="47548"/>
                    <a:pt x="868526" y="190548"/>
                    <a:pt x="935319" y="334595"/>
                  </a:cubicBezTo>
                  <a:cubicBezTo>
                    <a:pt x="886447" y="343095"/>
                    <a:pt x="815632" y="212619"/>
                    <a:pt x="831546" y="274410"/>
                  </a:cubicBezTo>
                  <a:cubicBezTo>
                    <a:pt x="915063" y="518579"/>
                    <a:pt x="665249" y="525551"/>
                    <a:pt x="744586" y="738371"/>
                  </a:cubicBezTo>
                  <a:cubicBezTo>
                    <a:pt x="498005" y="724435"/>
                    <a:pt x="570128" y="495242"/>
                    <a:pt x="454164" y="439509"/>
                  </a:cubicBezTo>
                  <a:cubicBezTo>
                    <a:pt x="422689" y="433882"/>
                    <a:pt x="384944" y="459601"/>
                    <a:pt x="454829" y="574141"/>
                  </a:cubicBezTo>
                  <a:cubicBezTo>
                    <a:pt x="47812" y="270832"/>
                    <a:pt x="333584" y="22904"/>
                    <a:pt x="570246" y="5904"/>
                  </a:cubicBezTo>
                  <a:close/>
                  <a:moveTo>
                    <a:pt x="0" y="0"/>
                  </a:moveTo>
                  <a:lnTo>
                    <a:pt x="9284" y="0"/>
                  </a:lnTo>
                  <a:lnTo>
                    <a:pt x="746" y="590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688261" y="4155926"/>
            <a:ext cx="7776864" cy="792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76840" y="4237626"/>
            <a:ext cx="71955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</a:t>
            </a:r>
          </a:p>
        </p:txBody>
      </p:sp>
      <p:sp>
        <p:nvSpPr>
          <p:cNvPr id="15" name="Frame 14"/>
          <p:cNvSpPr/>
          <p:nvPr/>
        </p:nvSpPr>
        <p:spPr>
          <a:xfrm>
            <a:off x="188640" y="159482"/>
            <a:ext cx="8766720" cy="4824536"/>
          </a:xfrm>
          <a:prstGeom prst="frame">
            <a:avLst>
              <a:gd name="adj1" fmla="val 10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261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547075" y="987574"/>
            <a:ext cx="1020696" cy="1020696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5" name="Teardrop 4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410857" y="2031141"/>
            <a:ext cx="1020696" cy="1020696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8" name="Teardrop 7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271627" y="3051837"/>
            <a:ext cx="1020696" cy="1020696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" name="Teardrop 10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Group 12"/>
          <p:cNvGrpSpPr/>
          <p:nvPr/>
        </p:nvGrpSpPr>
        <p:grpSpPr>
          <a:xfrm flipH="1">
            <a:off x="4631764" y="1675332"/>
            <a:ext cx="1020696" cy="1020696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4" name="Teardrop 13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6" name="Group 15"/>
          <p:cNvGrpSpPr/>
          <p:nvPr/>
        </p:nvGrpSpPr>
        <p:grpSpPr>
          <a:xfrm flipH="1">
            <a:off x="4768910" y="2717571"/>
            <a:ext cx="1020696" cy="1020696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7" name="Teardrop 16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4494617" y="1903500"/>
            <a:ext cx="72000" cy="3240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0" name="Rectangle 19"/>
          <p:cNvSpPr/>
          <p:nvPr/>
        </p:nvSpPr>
        <p:spPr>
          <a:xfrm>
            <a:off x="4631764" y="2659500"/>
            <a:ext cx="72000" cy="248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Rectangle 20"/>
          <p:cNvSpPr/>
          <p:nvPr/>
        </p:nvSpPr>
        <p:spPr>
          <a:xfrm>
            <a:off x="4357470" y="2659500"/>
            <a:ext cx="72000" cy="248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Rectangle 21"/>
          <p:cNvSpPr/>
          <p:nvPr/>
        </p:nvSpPr>
        <p:spPr>
          <a:xfrm>
            <a:off x="4220323" y="3595500"/>
            <a:ext cx="72000" cy="154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3" name="Rectangle 22"/>
          <p:cNvSpPr/>
          <p:nvPr/>
        </p:nvSpPr>
        <p:spPr>
          <a:xfrm>
            <a:off x="4768910" y="3595500"/>
            <a:ext cx="72000" cy="154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4" name="Block Arc 14"/>
          <p:cNvSpPr/>
          <p:nvPr/>
        </p:nvSpPr>
        <p:spPr>
          <a:xfrm rot="16200000">
            <a:off x="3874796" y="1315174"/>
            <a:ext cx="365255" cy="365494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5" name="Rectangle 36"/>
          <p:cNvSpPr/>
          <p:nvPr/>
        </p:nvSpPr>
        <p:spPr>
          <a:xfrm>
            <a:off x="3769322" y="2401892"/>
            <a:ext cx="303765" cy="25392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6" name="Teardrop 6"/>
          <p:cNvSpPr/>
          <p:nvPr/>
        </p:nvSpPr>
        <p:spPr>
          <a:xfrm rot="8100000">
            <a:off x="4995471" y="2039041"/>
            <a:ext cx="293279" cy="293280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7" name="Rectangle 16"/>
          <p:cNvSpPr/>
          <p:nvPr/>
        </p:nvSpPr>
        <p:spPr>
          <a:xfrm rot="2700000">
            <a:off x="5167444" y="3015186"/>
            <a:ext cx="223629" cy="42546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Rounded Rectangle 27"/>
          <p:cNvSpPr/>
          <p:nvPr/>
        </p:nvSpPr>
        <p:spPr>
          <a:xfrm>
            <a:off x="3592136" y="3435800"/>
            <a:ext cx="329069" cy="25276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9" name="Group 28"/>
          <p:cNvGrpSpPr/>
          <p:nvPr/>
        </p:nvGrpSpPr>
        <p:grpSpPr>
          <a:xfrm>
            <a:off x="880389" y="1066241"/>
            <a:ext cx="2539483" cy="863358"/>
            <a:chOff x="803640" y="3362835"/>
            <a:chExt cx="2059657" cy="863358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781978" y="2079031"/>
            <a:ext cx="2539483" cy="863358"/>
            <a:chOff x="803640" y="3362835"/>
            <a:chExt cx="2059657" cy="863358"/>
          </a:xfrm>
        </p:grpSpPr>
        <p:sp>
          <p:nvSpPr>
            <p:cNvPr id="33" name="TextBox 3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83568" y="3091821"/>
            <a:ext cx="2539483" cy="863358"/>
            <a:chOff x="803640" y="3362835"/>
            <a:chExt cx="2059657" cy="863358"/>
          </a:xfrm>
        </p:grpSpPr>
        <p:sp>
          <p:nvSpPr>
            <p:cNvPr id="36" name="TextBox 3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834941" y="1785851"/>
            <a:ext cx="2539483" cy="863358"/>
            <a:chOff x="803640" y="3362835"/>
            <a:chExt cx="2059657" cy="863358"/>
          </a:xfrm>
        </p:grpSpPr>
        <p:sp>
          <p:nvSpPr>
            <p:cNvPr id="39" name="TextBox 3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865378" y="2798672"/>
            <a:ext cx="2539483" cy="863358"/>
            <a:chOff x="803640" y="3362835"/>
            <a:chExt cx="2059657" cy="863358"/>
          </a:xfrm>
        </p:grpSpPr>
        <p:sp>
          <p:nvSpPr>
            <p:cNvPr id="42" name="TextBox 4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8110868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CE29"/>
      </a:accent1>
      <a:accent2>
        <a:srgbClr val="F2BF27"/>
      </a:accent2>
      <a:accent3>
        <a:srgbClr val="ED1C24"/>
      </a:accent3>
      <a:accent4>
        <a:srgbClr val="FFCE29"/>
      </a:accent4>
      <a:accent5>
        <a:srgbClr val="F2BF27"/>
      </a:accent5>
      <a:accent6>
        <a:srgbClr val="ED1C24"/>
      </a:accent6>
      <a:hlink>
        <a:srgbClr val="3F3F3F"/>
      </a:hlink>
      <a:folHlink>
        <a:srgbClr val="3F3F3F"/>
      </a:folHlink>
    </a:clrScheme>
    <a:fontScheme name="Default Font">
      <a:majorFont>
        <a:latin typeface="Arial"/>
        <a:ea typeface="맑은 고딕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CE29"/>
      </a:accent1>
      <a:accent2>
        <a:srgbClr val="F2BF27"/>
      </a:accent2>
      <a:accent3>
        <a:srgbClr val="ED1C24"/>
      </a:accent3>
      <a:accent4>
        <a:srgbClr val="FFCE29"/>
      </a:accent4>
      <a:accent5>
        <a:srgbClr val="F2BF27"/>
      </a:accent5>
      <a:accent6>
        <a:srgbClr val="ED1C24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75000"/>
            <a:lumOff val="25000"/>
          </a:schemeClr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CE29"/>
      </a:accent1>
      <a:accent2>
        <a:srgbClr val="F2BF27"/>
      </a:accent2>
      <a:accent3>
        <a:srgbClr val="ED1C24"/>
      </a:accent3>
      <a:accent4>
        <a:srgbClr val="FFCE29"/>
      </a:accent4>
      <a:accent5>
        <a:srgbClr val="F2BF27"/>
      </a:accent5>
      <a:accent6>
        <a:srgbClr val="ED1C24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1958</TotalTime>
  <Words>2604</Words>
  <Application>Microsoft Office PowerPoint</Application>
  <PresentationFormat>화면 슬라이드 쇼(16:9)</PresentationFormat>
  <Paragraphs>335</Paragraphs>
  <Slides>37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37</vt:i4>
      </vt:variant>
    </vt:vector>
  </HeadingPairs>
  <TitlesOfParts>
    <vt:vector size="44" baseType="lpstr">
      <vt:lpstr>Arial Unicode MS</vt:lpstr>
      <vt:lpstr>맑은 고딕</vt:lpstr>
      <vt:lpstr>Arial</vt:lpstr>
      <vt:lpstr>Wingdings</vt:lpstr>
      <vt:lpstr>Cover and End Slide Master</vt:lpstr>
      <vt:lpstr>Contents Slide Master</vt:lpstr>
      <vt:lpstr>Section Break Slide Master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WIN7</cp:lastModifiedBy>
  <cp:revision>99</cp:revision>
  <dcterms:created xsi:type="dcterms:W3CDTF">2016-12-05T23:26:54Z</dcterms:created>
  <dcterms:modified xsi:type="dcterms:W3CDTF">2018-07-16T08:02:11Z</dcterms:modified>
</cp:coreProperties>
</file>