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42" name="Group 6">
            <a:extLst>
              <a:ext uri="{FF2B5EF4-FFF2-40B4-BE49-F238E27FC236}">
                <a16:creationId xmlns:a16="http://schemas.microsoft.com/office/drawing/2014/main" id="{13DC9EF5-2AD0-4FE8-8682-BF6B1A587CBD}"/>
              </a:ext>
            </a:extLst>
          </p:cNvPr>
          <p:cNvGrpSpPr/>
          <p:nvPr/>
        </p:nvGrpSpPr>
        <p:grpSpPr>
          <a:xfrm>
            <a:off x="8495139" y="3487373"/>
            <a:ext cx="2911650" cy="959038"/>
            <a:chOff x="6976472" y="3212976"/>
            <a:chExt cx="2175465" cy="959038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84A8B13-93EA-4BE4-B97F-F731771E91A9}"/>
                </a:ext>
              </a:extLst>
            </p:cNvPr>
            <p:cNvSpPr txBox="1"/>
            <p:nvPr/>
          </p:nvSpPr>
          <p:spPr>
            <a:xfrm>
              <a:off x="6976472" y="3212976"/>
              <a:ext cx="217546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8A7D5B1-E5A5-4C74-89C9-310FB5911701}"/>
                </a:ext>
              </a:extLst>
            </p:cNvPr>
            <p:cNvSpPr txBox="1"/>
            <p:nvPr/>
          </p:nvSpPr>
          <p:spPr>
            <a:xfrm>
              <a:off x="6976473" y="3525683"/>
              <a:ext cx="21754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5" name="Group 3">
            <a:extLst>
              <a:ext uri="{FF2B5EF4-FFF2-40B4-BE49-F238E27FC236}">
                <a16:creationId xmlns:a16="http://schemas.microsoft.com/office/drawing/2014/main" id="{40E2D31E-DBFD-400A-9E89-BFD5173EE18D}"/>
              </a:ext>
            </a:extLst>
          </p:cNvPr>
          <p:cNvGrpSpPr/>
          <p:nvPr/>
        </p:nvGrpSpPr>
        <p:grpSpPr>
          <a:xfrm>
            <a:off x="785212" y="3487373"/>
            <a:ext cx="2911651" cy="959038"/>
            <a:chOff x="-2604" y="3201033"/>
            <a:chExt cx="2175465" cy="959038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E95A788-600A-4775-8798-8DD90937AFF3}"/>
                </a:ext>
              </a:extLst>
            </p:cNvPr>
            <p:cNvSpPr txBox="1"/>
            <p:nvPr/>
          </p:nvSpPr>
          <p:spPr>
            <a:xfrm>
              <a:off x="-2604" y="3201033"/>
              <a:ext cx="217546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2F1DDFF-FEBD-448B-9D93-E685543E8541}"/>
                </a:ext>
              </a:extLst>
            </p:cNvPr>
            <p:cNvSpPr txBox="1"/>
            <p:nvPr/>
          </p:nvSpPr>
          <p:spPr>
            <a:xfrm>
              <a:off x="-2603" y="3513740"/>
              <a:ext cx="21754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8" name="Group 7">
            <a:extLst>
              <a:ext uri="{FF2B5EF4-FFF2-40B4-BE49-F238E27FC236}">
                <a16:creationId xmlns:a16="http://schemas.microsoft.com/office/drawing/2014/main" id="{BAB3073F-C65A-454C-BFBA-55A97D116E3A}"/>
              </a:ext>
            </a:extLst>
          </p:cNvPr>
          <p:cNvGrpSpPr/>
          <p:nvPr/>
        </p:nvGrpSpPr>
        <p:grpSpPr>
          <a:xfrm>
            <a:off x="7852983" y="1765887"/>
            <a:ext cx="2911650" cy="959036"/>
            <a:chOff x="6310076" y="1490145"/>
            <a:chExt cx="2175465" cy="959036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A8E171B-136E-4DD0-A903-EF1409E642F9}"/>
                </a:ext>
              </a:extLst>
            </p:cNvPr>
            <p:cNvSpPr txBox="1"/>
            <p:nvPr/>
          </p:nvSpPr>
          <p:spPr>
            <a:xfrm>
              <a:off x="6310076" y="1490145"/>
              <a:ext cx="217546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F7A07FD-5809-4019-A8D4-F69F6CBADD17}"/>
                </a:ext>
              </a:extLst>
            </p:cNvPr>
            <p:cNvSpPr txBox="1"/>
            <p:nvPr/>
          </p:nvSpPr>
          <p:spPr>
            <a:xfrm>
              <a:off x="6310077" y="1802850"/>
              <a:ext cx="21754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1" name="Group 5">
            <a:extLst>
              <a:ext uri="{FF2B5EF4-FFF2-40B4-BE49-F238E27FC236}">
                <a16:creationId xmlns:a16="http://schemas.microsoft.com/office/drawing/2014/main" id="{18284348-244D-4040-A0A4-A59B2E03124B}"/>
              </a:ext>
            </a:extLst>
          </p:cNvPr>
          <p:cNvGrpSpPr/>
          <p:nvPr/>
        </p:nvGrpSpPr>
        <p:grpSpPr>
          <a:xfrm>
            <a:off x="7852983" y="5156473"/>
            <a:ext cx="2911650" cy="959038"/>
            <a:chOff x="6369928" y="4901747"/>
            <a:chExt cx="2175465" cy="959038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475076A-0A11-42D2-BE64-50B1EA6B5ED4}"/>
                </a:ext>
              </a:extLst>
            </p:cNvPr>
            <p:cNvSpPr txBox="1"/>
            <p:nvPr/>
          </p:nvSpPr>
          <p:spPr>
            <a:xfrm>
              <a:off x="6369928" y="4901747"/>
              <a:ext cx="217546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A53EE99-4D16-40C7-ABD5-90FD188D0E94}"/>
                </a:ext>
              </a:extLst>
            </p:cNvPr>
            <p:cNvSpPr txBox="1"/>
            <p:nvPr/>
          </p:nvSpPr>
          <p:spPr>
            <a:xfrm>
              <a:off x="6369929" y="5214454"/>
              <a:ext cx="21754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2">
            <a:extLst>
              <a:ext uri="{FF2B5EF4-FFF2-40B4-BE49-F238E27FC236}">
                <a16:creationId xmlns:a16="http://schemas.microsoft.com/office/drawing/2014/main" id="{6C59EE50-91C9-41B0-89AE-1B7D8CE77DD0}"/>
              </a:ext>
            </a:extLst>
          </p:cNvPr>
          <p:cNvGrpSpPr/>
          <p:nvPr/>
        </p:nvGrpSpPr>
        <p:grpSpPr>
          <a:xfrm>
            <a:off x="1427368" y="1765887"/>
            <a:ext cx="2911651" cy="959036"/>
            <a:chOff x="680500" y="1484784"/>
            <a:chExt cx="2175465" cy="959036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BA0651B-FDB5-4769-8010-B045B81A2586}"/>
                </a:ext>
              </a:extLst>
            </p:cNvPr>
            <p:cNvSpPr txBox="1"/>
            <p:nvPr/>
          </p:nvSpPr>
          <p:spPr>
            <a:xfrm>
              <a:off x="680500" y="1484784"/>
              <a:ext cx="217546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7C2F7AD-1323-4BEC-BA80-8DEE6E5D6833}"/>
                </a:ext>
              </a:extLst>
            </p:cNvPr>
            <p:cNvSpPr txBox="1"/>
            <p:nvPr/>
          </p:nvSpPr>
          <p:spPr>
            <a:xfrm>
              <a:off x="680501" y="1797489"/>
              <a:ext cx="21754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4">
            <a:extLst>
              <a:ext uri="{FF2B5EF4-FFF2-40B4-BE49-F238E27FC236}">
                <a16:creationId xmlns:a16="http://schemas.microsoft.com/office/drawing/2014/main" id="{EA0906A5-2228-4EF0-A9D5-515A0C976621}"/>
              </a:ext>
            </a:extLst>
          </p:cNvPr>
          <p:cNvGrpSpPr/>
          <p:nvPr/>
        </p:nvGrpSpPr>
        <p:grpSpPr>
          <a:xfrm>
            <a:off x="1427368" y="5156473"/>
            <a:ext cx="2911651" cy="959038"/>
            <a:chOff x="740351" y="4896385"/>
            <a:chExt cx="2175465" cy="959038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48D40FA-F992-44A1-BEA4-184345D593EC}"/>
                </a:ext>
              </a:extLst>
            </p:cNvPr>
            <p:cNvSpPr txBox="1"/>
            <p:nvPr/>
          </p:nvSpPr>
          <p:spPr>
            <a:xfrm>
              <a:off x="740351" y="4896385"/>
              <a:ext cx="217546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5BE1D3A-19D6-4AED-90E6-868E607E755E}"/>
                </a:ext>
              </a:extLst>
            </p:cNvPr>
            <p:cNvSpPr txBox="1"/>
            <p:nvPr/>
          </p:nvSpPr>
          <p:spPr>
            <a:xfrm>
              <a:off x="740352" y="5209092"/>
              <a:ext cx="21754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53">
            <a:extLst>
              <a:ext uri="{FF2B5EF4-FFF2-40B4-BE49-F238E27FC236}">
                <a16:creationId xmlns:a16="http://schemas.microsoft.com/office/drawing/2014/main" id="{455A09E2-BA49-4603-8C93-B1AD4A492B28}"/>
              </a:ext>
            </a:extLst>
          </p:cNvPr>
          <p:cNvGrpSpPr/>
          <p:nvPr/>
        </p:nvGrpSpPr>
        <p:grpSpPr>
          <a:xfrm>
            <a:off x="5165772" y="3017319"/>
            <a:ext cx="1875099" cy="1875099"/>
            <a:chOff x="3707904" y="2032012"/>
            <a:chExt cx="1766054" cy="1766054"/>
          </a:xfrm>
        </p:grpSpPr>
        <p:grpSp>
          <p:nvGrpSpPr>
            <p:cNvPr id="63" name="Group 60">
              <a:extLst>
                <a:ext uri="{FF2B5EF4-FFF2-40B4-BE49-F238E27FC236}">
                  <a16:creationId xmlns:a16="http://schemas.microsoft.com/office/drawing/2014/main" id="{E0A4D60E-F13F-4E31-9631-9A0DC4065C17}"/>
                </a:ext>
              </a:extLst>
            </p:cNvPr>
            <p:cNvGrpSpPr/>
            <p:nvPr/>
          </p:nvGrpSpPr>
          <p:grpSpPr>
            <a:xfrm>
              <a:off x="3707904" y="2032012"/>
              <a:ext cx="1766054" cy="1766054"/>
              <a:chOff x="3541638" y="2032012"/>
              <a:chExt cx="1800200" cy="1800200"/>
            </a:xfrm>
          </p:grpSpPr>
          <p:sp>
            <p:nvSpPr>
              <p:cNvPr id="65" name="Flowchart: Decision 62">
                <a:extLst>
                  <a:ext uri="{FF2B5EF4-FFF2-40B4-BE49-F238E27FC236}">
                    <a16:creationId xmlns:a16="http://schemas.microsoft.com/office/drawing/2014/main" id="{106FC280-CACF-47ED-85F4-AA36B0D6CA32}"/>
                  </a:ext>
                </a:extLst>
              </p:cNvPr>
              <p:cNvSpPr/>
              <p:nvPr/>
            </p:nvSpPr>
            <p:spPr>
              <a:xfrm rot="7648837">
                <a:off x="3541637" y="2716249"/>
                <a:ext cx="1800200" cy="431725"/>
              </a:xfrm>
              <a:prstGeom prst="flowChartDecision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Flowchart: Decision 63">
                <a:extLst>
                  <a:ext uri="{FF2B5EF4-FFF2-40B4-BE49-F238E27FC236}">
                    <a16:creationId xmlns:a16="http://schemas.microsoft.com/office/drawing/2014/main" id="{1266EDC7-2C34-4AEC-9D06-601E6593E7D8}"/>
                  </a:ext>
                </a:extLst>
              </p:cNvPr>
              <p:cNvSpPr/>
              <p:nvPr/>
            </p:nvSpPr>
            <p:spPr>
              <a:xfrm rot="10800000">
                <a:off x="3541638" y="2716248"/>
                <a:ext cx="1800200" cy="431725"/>
              </a:xfrm>
              <a:prstGeom prst="flowChartDecision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7" name="Flowchart: Decision 64">
                <a:extLst>
                  <a:ext uri="{FF2B5EF4-FFF2-40B4-BE49-F238E27FC236}">
                    <a16:creationId xmlns:a16="http://schemas.microsoft.com/office/drawing/2014/main" id="{BCCBE599-D06A-40A3-B94B-66FEF2C71EB0}"/>
                  </a:ext>
                </a:extLst>
              </p:cNvPr>
              <p:cNvSpPr/>
              <p:nvPr/>
            </p:nvSpPr>
            <p:spPr>
              <a:xfrm rot="14149742">
                <a:off x="3541637" y="2716249"/>
                <a:ext cx="1800200" cy="431725"/>
              </a:xfrm>
              <a:prstGeom prst="flowChartDecision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64" name="Oval 61">
              <a:extLst>
                <a:ext uri="{FF2B5EF4-FFF2-40B4-BE49-F238E27FC236}">
                  <a16:creationId xmlns:a16="http://schemas.microsoft.com/office/drawing/2014/main" id="{1E541F67-1E9E-43C6-9B75-333F3316026B}"/>
                </a:ext>
              </a:extLst>
            </p:cNvPr>
            <p:cNvSpPr/>
            <p:nvPr/>
          </p:nvSpPr>
          <p:spPr>
            <a:xfrm>
              <a:off x="3978863" y="2302971"/>
              <a:ext cx="1224136" cy="1224136"/>
            </a:xfrm>
            <a:prstGeom prst="ellipse">
              <a:avLst/>
            </a:prstGeom>
            <a:solidFill>
              <a:schemeClr val="bg1"/>
            </a:solidFill>
            <a:ln w="1143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8" name="Oval 54">
            <a:extLst>
              <a:ext uri="{FF2B5EF4-FFF2-40B4-BE49-F238E27FC236}">
                <a16:creationId xmlns:a16="http://schemas.microsoft.com/office/drawing/2014/main" id="{6DBA4B69-2222-4C76-8D07-A80E0B7ABBAB}"/>
              </a:ext>
            </a:extLst>
          </p:cNvPr>
          <p:cNvSpPr/>
          <p:nvPr/>
        </p:nvSpPr>
        <p:spPr>
          <a:xfrm>
            <a:off x="6478957" y="2069391"/>
            <a:ext cx="1075283" cy="1075283"/>
          </a:xfrm>
          <a:prstGeom prst="ellipse">
            <a:avLst/>
          </a:prstGeom>
          <a:solidFill>
            <a:schemeClr val="accent4"/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Oval 55">
            <a:extLst>
              <a:ext uri="{FF2B5EF4-FFF2-40B4-BE49-F238E27FC236}">
                <a16:creationId xmlns:a16="http://schemas.microsoft.com/office/drawing/2014/main" id="{4DF64935-D1F0-44EF-A2C3-F99E0992394A}"/>
              </a:ext>
            </a:extLst>
          </p:cNvPr>
          <p:cNvSpPr/>
          <p:nvPr/>
        </p:nvSpPr>
        <p:spPr>
          <a:xfrm>
            <a:off x="7278577" y="3421294"/>
            <a:ext cx="1075283" cy="1075283"/>
          </a:xfrm>
          <a:prstGeom prst="ellipse">
            <a:avLst/>
          </a:prstGeom>
          <a:solidFill>
            <a:schemeClr val="accent3"/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Oval 56">
            <a:extLst>
              <a:ext uri="{FF2B5EF4-FFF2-40B4-BE49-F238E27FC236}">
                <a16:creationId xmlns:a16="http://schemas.microsoft.com/office/drawing/2014/main" id="{A979E34C-7B53-4719-89FD-D29D0A31FA1C}"/>
              </a:ext>
            </a:extLst>
          </p:cNvPr>
          <p:cNvSpPr/>
          <p:nvPr/>
        </p:nvSpPr>
        <p:spPr>
          <a:xfrm>
            <a:off x="6478957" y="4774892"/>
            <a:ext cx="1075283" cy="1075283"/>
          </a:xfrm>
          <a:prstGeom prst="ellipse">
            <a:avLst/>
          </a:prstGeom>
          <a:solidFill>
            <a:schemeClr val="accent2"/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1" name="Oval 57">
            <a:extLst>
              <a:ext uri="{FF2B5EF4-FFF2-40B4-BE49-F238E27FC236}">
                <a16:creationId xmlns:a16="http://schemas.microsoft.com/office/drawing/2014/main" id="{520F69C2-90C8-480E-A5DA-8EE7A6B38660}"/>
              </a:ext>
            </a:extLst>
          </p:cNvPr>
          <p:cNvSpPr/>
          <p:nvPr/>
        </p:nvSpPr>
        <p:spPr>
          <a:xfrm>
            <a:off x="4630593" y="4774892"/>
            <a:ext cx="1075283" cy="1075283"/>
          </a:xfrm>
          <a:prstGeom prst="ellipse">
            <a:avLst/>
          </a:prstGeom>
          <a:solidFill>
            <a:schemeClr val="accent4"/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2" name="Oval 58">
            <a:extLst>
              <a:ext uri="{FF2B5EF4-FFF2-40B4-BE49-F238E27FC236}">
                <a16:creationId xmlns:a16="http://schemas.microsoft.com/office/drawing/2014/main" id="{5D1C362B-37CA-41F8-A8CA-5F8D7FC7051C}"/>
              </a:ext>
            </a:extLst>
          </p:cNvPr>
          <p:cNvSpPr/>
          <p:nvPr/>
        </p:nvSpPr>
        <p:spPr>
          <a:xfrm>
            <a:off x="3838140" y="3421294"/>
            <a:ext cx="1075283" cy="1075283"/>
          </a:xfrm>
          <a:prstGeom prst="ellipse">
            <a:avLst/>
          </a:prstGeom>
          <a:solidFill>
            <a:schemeClr val="accent3"/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3" name="Oval 59">
            <a:extLst>
              <a:ext uri="{FF2B5EF4-FFF2-40B4-BE49-F238E27FC236}">
                <a16:creationId xmlns:a16="http://schemas.microsoft.com/office/drawing/2014/main" id="{08772584-3C26-44D5-BDBE-8388A09C97C0}"/>
              </a:ext>
            </a:extLst>
          </p:cNvPr>
          <p:cNvSpPr/>
          <p:nvPr/>
        </p:nvSpPr>
        <p:spPr>
          <a:xfrm>
            <a:off x="4630593" y="2069391"/>
            <a:ext cx="1075283" cy="1075283"/>
          </a:xfrm>
          <a:prstGeom prst="ellipse">
            <a:avLst/>
          </a:prstGeom>
          <a:solidFill>
            <a:schemeClr val="accent2"/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4" name="Rectangle 130">
            <a:extLst>
              <a:ext uri="{FF2B5EF4-FFF2-40B4-BE49-F238E27FC236}">
                <a16:creationId xmlns:a16="http://schemas.microsoft.com/office/drawing/2014/main" id="{97311D9B-3387-48BB-8EB9-ADEC2B87C96E}"/>
              </a:ext>
            </a:extLst>
          </p:cNvPr>
          <p:cNvSpPr/>
          <p:nvPr/>
        </p:nvSpPr>
        <p:spPr>
          <a:xfrm>
            <a:off x="4161904" y="3749505"/>
            <a:ext cx="402577" cy="404405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5" name="Rectangle 9">
            <a:extLst>
              <a:ext uri="{FF2B5EF4-FFF2-40B4-BE49-F238E27FC236}">
                <a16:creationId xmlns:a16="http://schemas.microsoft.com/office/drawing/2014/main" id="{735D0492-6104-41BF-98EA-050428A77206}"/>
              </a:ext>
            </a:extLst>
          </p:cNvPr>
          <p:cNvSpPr/>
          <p:nvPr/>
        </p:nvSpPr>
        <p:spPr>
          <a:xfrm>
            <a:off x="5815357" y="3671440"/>
            <a:ext cx="575925" cy="574989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6" name="Freeform 18">
            <a:extLst>
              <a:ext uri="{FF2B5EF4-FFF2-40B4-BE49-F238E27FC236}">
                <a16:creationId xmlns:a16="http://schemas.microsoft.com/office/drawing/2014/main" id="{69F2254E-EFB4-45D1-8400-977CCC3D0BBA}"/>
              </a:ext>
            </a:extLst>
          </p:cNvPr>
          <p:cNvSpPr/>
          <p:nvPr/>
        </p:nvSpPr>
        <p:spPr>
          <a:xfrm>
            <a:off x="4921336" y="5066822"/>
            <a:ext cx="488868" cy="394553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7" name="Rounded Rectangle 7">
            <a:extLst>
              <a:ext uri="{FF2B5EF4-FFF2-40B4-BE49-F238E27FC236}">
                <a16:creationId xmlns:a16="http://schemas.microsoft.com/office/drawing/2014/main" id="{356C47C4-019D-4C6E-9418-E3A1041857A9}"/>
              </a:ext>
            </a:extLst>
          </p:cNvPr>
          <p:cNvSpPr/>
          <p:nvPr/>
        </p:nvSpPr>
        <p:spPr>
          <a:xfrm>
            <a:off x="6868647" y="2377320"/>
            <a:ext cx="402790" cy="347603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8" name="Block Arc 10">
            <a:extLst>
              <a:ext uri="{FF2B5EF4-FFF2-40B4-BE49-F238E27FC236}">
                <a16:creationId xmlns:a16="http://schemas.microsoft.com/office/drawing/2014/main" id="{A1FC93DB-DCC6-4DA8-989C-58763C17C3B3}"/>
              </a:ext>
            </a:extLst>
          </p:cNvPr>
          <p:cNvSpPr/>
          <p:nvPr/>
        </p:nvSpPr>
        <p:spPr>
          <a:xfrm>
            <a:off x="7576048" y="3808164"/>
            <a:ext cx="493524" cy="334287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9" name="Round Same Side Corner Rectangle 36">
            <a:extLst>
              <a:ext uri="{FF2B5EF4-FFF2-40B4-BE49-F238E27FC236}">
                <a16:creationId xmlns:a16="http://schemas.microsoft.com/office/drawing/2014/main" id="{DC50861E-832B-4E5D-AF78-A2C4ADDFD4C0}"/>
              </a:ext>
            </a:extLst>
          </p:cNvPr>
          <p:cNvSpPr>
            <a:spLocks noChangeAspect="1"/>
          </p:cNvSpPr>
          <p:nvPr/>
        </p:nvSpPr>
        <p:spPr>
          <a:xfrm>
            <a:off x="6808171" y="5126924"/>
            <a:ext cx="452912" cy="358080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0" name="Rounded Rectangle 5">
            <a:extLst>
              <a:ext uri="{FF2B5EF4-FFF2-40B4-BE49-F238E27FC236}">
                <a16:creationId xmlns:a16="http://schemas.microsoft.com/office/drawing/2014/main" id="{70BA3CAC-64E2-4A62-9E74-FF84DC9ADF46}"/>
              </a:ext>
            </a:extLst>
          </p:cNvPr>
          <p:cNvSpPr/>
          <p:nvPr/>
        </p:nvSpPr>
        <p:spPr>
          <a:xfrm flipH="1">
            <a:off x="4949726" y="2440196"/>
            <a:ext cx="440978" cy="363780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11155</TotalTime>
  <Words>164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 Unicode MS</vt:lpstr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WIN7</cp:lastModifiedBy>
  <cp:revision>11</cp:revision>
  <dcterms:created xsi:type="dcterms:W3CDTF">2018-02-18T19:39:47Z</dcterms:created>
  <dcterms:modified xsi:type="dcterms:W3CDTF">2018-05-08T01:16:44Z</dcterms:modified>
</cp:coreProperties>
</file>