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96" autoAdjust="0"/>
  </p:normalViewPr>
  <p:slideViewPr>
    <p:cSldViewPr snapToGrid="0">
      <p:cViewPr varScale="1">
        <p:scale>
          <a:sx n="109" d="100"/>
          <a:sy n="109" d="100"/>
        </p:scale>
        <p:origin x="16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597" name="그림 308">
            <a:extLst>
              <a:ext uri="{FF2B5EF4-FFF2-40B4-BE49-F238E27FC236}">
                <a16:creationId xmlns:a16="http://schemas.microsoft.com/office/drawing/2014/main" id="{11E2F875-D12A-4821-B929-95125FBD6A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484" y="1849254"/>
            <a:ext cx="2083760" cy="4294302"/>
          </a:xfrm>
          <a:prstGeom prst="rect">
            <a:avLst/>
          </a:prstGeom>
        </p:spPr>
      </p:pic>
      <p:cxnSp>
        <p:nvCxnSpPr>
          <p:cNvPr id="598" name="직선 연결선 4">
            <a:extLst>
              <a:ext uri="{FF2B5EF4-FFF2-40B4-BE49-F238E27FC236}">
                <a16:creationId xmlns:a16="http://schemas.microsoft.com/office/drawing/2014/main" id="{54DBE654-5274-4211-8B50-60514A51374F}"/>
              </a:ext>
            </a:extLst>
          </p:cNvPr>
          <p:cNvCxnSpPr/>
          <p:nvPr/>
        </p:nvCxnSpPr>
        <p:spPr bwMode="auto">
          <a:xfrm>
            <a:off x="7394184" y="2635240"/>
            <a:ext cx="3888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직선 연결선 8">
            <a:extLst>
              <a:ext uri="{FF2B5EF4-FFF2-40B4-BE49-F238E27FC236}">
                <a16:creationId xmlns:a16="http://schemas.microsoft.com/office/drawing/2014/main" id="{06DB6C9A-554F-48FE-AF8D-96A5EC303183}"/>
              </a:ext>
            </a:extLst>
          </p:cNvPr>
          <p:cNvCxnSpPr/>
          <p:nvPr/>
        </p:nvCxnSpPr>
        <p:spPr bwMode="auto">
          <a:xfrm>
            <a:off x="7394184" y="2330428"/>
            <a:ext cx="3888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직선 연결선 9">
            <a:extLst>
              <a:ext uri="{FF2B5EF4-FFF2-40B4-BE49-F238E27FC236}">
                <a16:creationId xmlns:a16="http://schemas.microsoft.com/office/drawing/2014/main" id="{36B4848B-4E75-4970-ACBC-410D960FBA05}"/>
              </a:ext>
            </a:extLst>
          </p:cNvPr>
          <p:cNvCxnSpPr/>
          <p:nvPr/>
        </p:nvCxnSpPr>
        <p:spPr bwMode="auto">
          <a:xfrm>
            <a:off x="1034857" y="2630248"/>
            <a:ext cx="3888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직선 연결선 10">
            <a:extLst>
              <a:ext uri="{FF2B5EF4-FFF2-40B4-BE49-F238E27FC236}">
                <a16:creationId xmlns:a16="http://schemas.microsoft.com/office/drawing/2014/main" id="{28B9E8D7-AFCC-41F6-87B7-1452E3CF3206}"/>
              </a:ext>
            </a:extLst>
          </p:cNvPr>
          <p:cNvCxnSpPr/>
          <p:nvPr/>
        </p:nvCxnSpPr>
        <p:spPr bwMode="auto">
          <a:xfrm>
            <a:off x="1034857" y="2325436"/>
            <a:ext cx="3888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2" name="TextBox 601">
            <a:extLst>
              <a:ext uri="{FF2B5EF4-FFF2-40B4-BE49-F238E27FC236}">
                <a16:creationId xmlns:a16="http://schemas.microsoft.com/office/drawing/2014/main" id="{F90E65EF-0FE0-43F8-857F-AA4BAEDFE4F3}"/>
              </a:ext>
            </a:extLst>
          </p:cNvPr>
          <p:cNvSpPr txBox="1"/>
          <p:nvPr/>
        </p:nvSpPr>
        <p:spPr>
          <a:xfrm>
            <a:off x="1034858" y="2327464"/>
            <a:ext cx="67839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1400" b="1" dirty="0">
                <a:solidFill>
                  <a:schemeClr val="accent3"/>
                </a:solidFill>
              </a:rPr>
              <a:t>A Case</a:t>
            </a:r>
            <a:endParaRPr lang="ko-KR" altLang="en-US" sz="1400" b="1" dirty="0">
              <a:solidFill>
                <a:schemeClr val="accent3"/>
              </a:solidFill>
            </a:endParaRPr>
          </a:p>
        </p:txBody>
      </p:sp>
      <p:sp>
        <p:nvSpPr>
          <p:cNvPr id="603" name="TextBox 602">
            <a:extLst>
              <a:ext uri="{FF2B5EF4-FFF2-40B4-BE49-F238E27FC236}">
                <a16:creationId xmlns:a16="http://schemas.microsoft.com/office/drawing/2014/main" id="{40EAB64E-832F-4A1D-9815-47EC3DBB63BA}"/>
              </a:ext>
            </a:extLst>
          </p:cNvPr>
          <p:cNvSpPr txBox="1"/>
          <p:nvPr/>
        </p:nvSpPr>
        <p:spPr>
          <a:xfrm>
            <a:off x="7394184" y="2327464"/>
            <a:ext cx="670376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1400" b="1" dirty="0">
                <a:ln w="3175">
                  <a:noFill/>
                </a:ln>
                <a:solidFill>
                  <a:schemeClr val="accent2"/>
                </a:solidFill>
              </a:rPr>
              <a:t>B Case</a:t>
            </a:r>
            <a:endParaRPr lang="ko-KR" altLang="en-US" sz="1400" b="1" dirty="0">
              <a:ln w="3175">
                <a:noFill/>
              </a:ln>
              <a:solidFill>
                <a:schemeClr val="accent2"/>
              </a:solidFill>
            </a:endParaRPr>
          </a:p>
        </p:txBody>
      </p:sp>
      <p:sp>
        <p:nvSpPr>
          <p:cNvPr id="604" name="TextBox 603">
            <a:extLst>
              <a:ext uri="{FF2B5EF4-FFF2-40B4-BE49-F238E27FC236}">
                <a16:creationId xmlns:a16="http://schemas.microsoft.com/office/drawing/2014/main" id="{6B339A50-F111-465C-BA53-23B803984CBA}"/>
              </a:ext>
            </a:extLst>
          </p:cNvPr>
          <p:cNvSpPr txBox="1"/>
          <p:nvPr/>
        </p:nvSpPr>
        <p:spPr>
          <a:xfrm>
            <a:off x="1034858" y="2903345"/>
            <a:ext cx="1034257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5" name="순서도: 처리 6">
            <a:extLst>
              <a:ext uri="{FF2B5EF4-FFF2-40B4-BE49-F238E27FC236}">
                <a16:creationId xmlns:a16="http://schemas.microsoft.com/office/drawing/2014/main" id="{A9AE7C24-6273-4A07-92C0-AA0A66B637FF}"/>
              </a:ext>
            </a:extLst>
          </p:cNvPr>
          <p:cNvSpPr/>
          <p:nvPr/>
        </p:nvSpPr>
        <p:spPr>
          <a:xfrm>
            <a:off x="1013692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6" name="순서도: 처리 56">
            <a:extLst>
              <a:ext uri="{FF2B5EF4-FFF2-40B4-BE49-F238E27FC236}">
                <a16:creationId xmlns:a16="http://schemas.microsoft.com/office/drawing/2014/main" id="{80226E2F-A7DC-461B-B348-E3AE509EAB5C}"/>
              </a:ext>
            </a:extLst>
          </p:cNvPr>
          <p:cNvSpPr/>
          <p:nvPr/>
        </p:nvSpPr>
        <p:spPr>
          <a:xfrm>
            <a:off x="1165261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7" name="순서도: 처리 57">
            <a:extLst>
              <a:ext uri="{FF2B5EF4-FFF2-40B4-BE49-F238E27FC236}">
                <a16:creationId xmlns:a16="http://schemas.microsoft.com/office/drawing/2014/main" id="{81FE6F8C-2424-468A-B0FF-78D79898ACAB}"/>
              </a:ext>
            </a:extLst>
          </p:cNvPr>
          <p:cNvSpPr/>
          <p:nvPr/>
        </p:nvSpPr>
        <p:spPr>
          <a:xfrm>
            <a:off x="1316830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8" name="순서도: 처리 58">
            <a:extLst>
              <a:ext uri="{FF2B5EF4-FFF2-40B4-BE49-F238E27FC236}">
                <a16:creationId xmlns:a16="http://schemas.microsoft.com/office/drawing/2014/main" id="{31027A58-F594-472C-B0A4-9731795B0A3C}"/>
              </a:ext>
            </a:extLst>
          </p:cNvPr>
          <p:cNvSpPr/>
          <p:nvPr/>
        </p:nvSpPr>
        <p:spPr>
          <a:xfrm>
            <a:off x="1468399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9" name="순서도: 처리 59">
            <a:extLst>
              <a:ext uri="{FF2B5EF4-FFF2-40B4-BE49-F238E27FC236}">
                <a16:creationId xmlns:a16="http://schemas.microsoft.com/office/drawing/2014/main" id="{EB632131-2FE6-41AE-8AEA-52198389FAF0}"/>
              </a:ext>
            </a:extLst>
          </p:cNvPr>
          <p:cNvSpPr/>
          <p:nvPr/>
        </p:nvSpPr>
        <p:spPr>
          <a:xfrm>
            <a:off x="1619968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0" name="순서도: 처리 60">
            <a:extLst>
              <a:ext uri="{FF2B5EF4-FFF2-40B4-BE49-F238E27FC236}">
                <a16:creationId xmlns:a16="http://schemas.microsoft.com/office/drawing/2014/main" id="{D6CB8DB3-EC76-4760-A08E-37EF2553FEEC}"/>
              </a:ext>
            </a:extLst>
          </p:cNvPr>
          <p:cNvSpPr/>
          <p:nvPr/>
        </p:nvSpPr>
        <p:spPr>
          <a:xfrm>
            <a:off x="1771537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1" name="순서도: 처리 61">
            <a:extLst>
              <a:ext uri="{FF2B5EF4-FFF2-40B4-BE49-F238E27FC236}">
                <a16:creationId xmlns:a16="http://schemas.microsoft.com/office/drawing/2014/main" id="{D7CE3B08-9D6D-4787-9607-E09E84ED8AC4}"/>
              </a:ext>
            </a:extLst>
          </p:cNvPr>
          <p:cNvSpPr/>
          <p:nvPr/>
        </p:nvSpPr>
        <p:spPr>
          <a:xfrm>
            <a:off x="1923106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2" name="순서도: 처리 62">
            <a:extLst>
              <a:ext uri="{FF2B5EF4-FFF2-40B4-BE49-F238E27FC236}">
                <a16:creationId xmlns:a16="http://schemas.microsoft.com/office/drawing/2014/main" id="{26AAA27C-D8FD-4C4C-8476-2484478E2AD4}"/>
              </a:ext>
            </a:extLst>
          </p:cNvPr>
          <p:cNvSpPr/>
          <p:nvPr/>
        </p:nvSpPr>
        <p:spPr>
          <a:xfrm>
            <a:off x="2074675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3" name="순서도: 처리 63">
            <a:extLst>
              <a:ext uri="{FF2B5EF4-FFF2-40B4-BE49-F238E27FC236}">
                <a16:creationId xmlns:a16="http://schemas.microsoft.com/office/drawing/2014/main" id="{00708C90-B8F6-47B7-812A-2F13805CF928}"/>
              </a:ext>
            </a:extLst>
          </p:cNvPr>
          <p:cNvSpPr/>
          <p:nvPr/>
        </p:nvSpPr>
        <p:spPr>
          <a:xfrm>
            <a:off x="2226244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4" name="순서도: 처리 64">
            <a:extLst>
              <a:ext uri="{FF2B5EF4-FFF2-40B4-BE49-F238E27FC236}">
                <a16:creationId xmlns:a16="http://schemas.microsoft.com/office/drawing/2014/main" id="{F27833C5-1A06-470F-B6B7-495357C4625E}"/>
              </a:ext>
            </a:extLst>
          </p:cNvPr>
          <p:cNvSpPr/>
          <p:nvPr/>
        </p:nvSpPr>
        <p:spPr>
          <a:xfrm>
            <a:off x="2377813" y="3211304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5" name="순서도: 처리 65">
            <a:extLst>
              <a:ext uri="{FF2B5EF4-FFF2-40B4-BE49-F238E27FC236}">
                <a16:creationId xmlns:a16="http://schemas.microsoft.com/office/drawing/2014/main" id="{D962ABBC-AAE3-4BF5-AC24-1A92B89CB977}"/>
              </a:ext>
            </a:extLst>
          </p:cNvPr>
          <p:cNvSpPr/>
          <p:nvPr/>
        </p:nvSpPr>
        <p:spPr>
          <a:xfrm>
            <a:off x="2529382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6" name="순서도: 처리 66">
            <a:extLst>
              <a:ext uri="{FF2B5EF4-FFF2-40B4-BE49-F238E27FC236}">
                <a16:creationId xmlns:a16="http://schemas.microsoft.com/office/drawing/2014/main" id="{E3E97DBE-6579-49F0-899E-BA18B620A4D9}"/>
              </a:ext>
            </a:extLst>
          </p:cNvPr>
          <p:cNvSpPr/>
          <p:nvPr/>
        </p:nvSpPr>
        <p:spPr>
          <a:xfrm>
            <a:off x="2680951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7" name="순서도: 처리 67">
            <a:extLst>
              <a:ext uri="{FF2B5EF4-FFF2-40B4-BE49-F238E27FC236}">
                <a16:creationId xmlns:a16="http://schemas.microsoft.com/office/drawing/2014/main" id="{23B7491D-9BD2-4AAB-9C9F-1582E707E392}"/>
              </a:ext>
            </a:extLst>
          </p:cNvPr>
          <p:cNvSpPr/>
          <p:nvPr/>
        </p:nvSpPr>
        <p:spPr>
          <a:xfrm>
            <a:off x="2832520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8" name="순서도: 처리 68">
            <a:extLst>
              <a:ext uri="{FF2B5EF4-FFF2-40B4-BE49-F238E27FC236}">
                <a16:creationId xmlns:a16="http://schemas.microsoft.com/office/drawing/2014/main" id="{460568B2-2761-46CE-841F-6F2BCF947365}"/>
              </a:ext>
            </a:extLst>
          </p:cNvPr>
          <p:cNvSpPr/>
          <p:nvPr/>
        </p:nvSpPr>
        <p:spPr>
          <a:xfrm>
            <a:off x="2984089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9" name="순서도: 처리 69">
            <a:extLst>
              <a:ext uri="{FF2B5EF4-FFF2-40B4-BE49-F238E27FC236}">
                <a16:creationId xmlns:a16="http://schemas.microsoft.com/office/drawing/2014/main" id="{12067036-4428-449D-828D-11F6A9418BBA}"/>
              </a:ext>
            </a:extLst>
          </p:cNvPr>
          <p:cNvSpPr/>
          <p:nvPr/>
        </p:nvSpPr>
        <p:spPr>
          <a:xfrm>
            <a:off x="3135658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0" name="순서도: 처리 71">
            <a:extLst>
              <a:ext uri="{FF2B5EF4-FFF2-40B4-BE49-F238E27FC236}">
                <a16:creationId xmlns:a16="http://schemas.microsoft.com/office/drawing/2014/main" id="{0B75EC67-11FB-4CC9-B4D9-976FF886DDFC}"/>
              </a:ext>
            </a:extLst>
          </p:cNvPr>
          <p:cNvSpPr/>
          <p:nvPr/>
        </p:nvSpPr>
        <p:spPr>
          <a:xfrm>
            <a:off x="3287227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1" name="순서도: 처리 72">
            <a:extLst>
              <a:ext uri="{FF2B5EF4-FFF2-40B4-BE49-F238E27FC236}">
                <a16:creationId xmlns:a16="http://schemas.microsoft.com/office/drawing/2014/main" id="{3BB605A3-AD98-4A4F-8C70-867643057278}"/>
              </a:ext>
            </a:extLst>
          </p:cNvPr>
          <p:cNvSpPr/>
          <p:nvPr/>
        </p:nvSpPr>
        <p:spPr>
          <a:xfrm>
            <a:off x="3438796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2" name="순서도: 처리 73">
            <a:extLst>
              <a:ext uri="{FF2B5EF4-FFF2-40B4-BE49-F238E27FC236}">
                <a16:creationId xmlns:a16="http://schemas.microsoft.com/office/drawing/2014/main" id="{B723916C-9E57-4565-9193-C49055B8E2FE}"/>
              </a:ext>
            </a:extLst>
          </p:cNvPr>
          <p:cNvSpPr/>
          <p:nvPr/>
        </p:nvSpPr>
        <p:spPr>
          <a:xfrm>
            <a:off x="3590365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3" name="순서도: 처리 74">
            <a:extLst>
              <a:ext uri="{FF2B5EF4-FFF2-40B4-BE49-F238E27FC236}">
                <a16:creationId xmlns:a16="http://schemas.microsoft.com/office/drawing/2014/main" id="{CCC467C2-583D-43A7-B180-FAAB71D25E52}"/>
              </a:ext>
            </a:extLst>
          </p:cNvPr>
          <p:cNvSpPr/>
          <p:nvPr/>
        </p:nvSpPr>
        <p:spPr>
          <a:xfrm>
            <a:off x="3741934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4" name="순서도: 처리 75">
            <a:extLst>
              <a:ext uri="{FF2B5EF4-FFF2-40B4-BE49-F238E27FC236}">
                <a16:creationId xmlns:a16="http://schemas.microsoft.com/office/drawing/2014/main" id="{C91CBF61-69BE-4763-A952-EAA915F60E6B}"/>
              </a:ext>
            </a:extLst>
          </p:cNvPr>
          <p:cNvSpPr/>
          <p:nvPr/>
        </p:nvSpPr>
        <p:spPr>
          <a:xfrm>
            <a:off x="3893502" y="3211304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5" name="TextBox 624">
            <a:extLst>
              <a:ext uri="{FF2B5EF4-FFF2-40B4-BE49-F238E27FC236}">
                <a16:creationId xmlns:a16="http://schemas.microsoft.com/office/drawing/2014/main" id="{46D7AC8F-4B36-41B3-A409-D6965D19884D}"/>
              </a:ext>
            </a:extLst>
          </p:cNvPr>
          <p:cNvSpPr txBox="1"/>
          <p:nvPr/>
        </p:nvSpPr>
        <p:spPr>
          <a:xfrm>
            <a:off x="4073965" y="3127978"/>
            <a:ext cx="60785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400" b="1" dirty="0">
                <a:solidFill>
                  <a:schemeClr val="accent3"/>
                </a:solidFill>
              </a:rPr>
              <a:t>50</a:t>
            </a:r>
            <a:r>
              <a:rPr lang="en-US" altLang="ko-KR" b="1" dirty="0">
                <a:solidFill>
                  <a:schemeClr val="accent3"/>
                </a:solidFill>
              </a:rPr>
              <a:t>%</a:t>
            </a:r>
            <a:endParaRPr lang="ko-KR" altLang="en-US" b="1" dirty="0">
              <a:solidFill>
                <a:schemeClr val="accent3"/>
              </a:solidFill>
            </a:endParaRPr>
          </a:p>
        </p:txBody>
      </p:sp>
      <p:sp>
        <p:nvSpPr>
          <p:cNvPr id="626" name="TextBox 625">
            <a:extLst>
              <a:ext uri="{FF2B5EF4-FFF2-40B4-BE49-F238E27FC236}">
                <a16:creationId xmlns:a16="http://schemas.microsoft.com/office/drawing/2014/main" id="{28462FC6-0B20-44AF-80FB-C9AF6B77CA16}"/>
              </a:ext>
            </a:extLst>
          </p:cNvPr>
          <p:cNvSpPr txBox="1"/>
          <p:nvPr/>
        </p:nvSpPr>
        <p:spPr>
          <a:xfrm>
            <a:off x="1034858" y="3643589"/>
            <a:ext cx="1034257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7" name="순서도: 처리 213">
            <a:extLst>
              <a:ext uri="{FF2B5EF4-FFF2-40B4-BE49-F238E27FC236}">
                <a16:creationId xmlns:a16="http://schemas.microsoft.com/office/drawing/2014/main" id="{823B69FA-96AE-420F-A8D4-3E25876775A6}"/>
              </a:ext>
            </a:extLst>
          </p:cNvPr>
          <p:cNvSpPr/>
          <p:nvPr/>
        </p:nvSpPr>
        <p:spPr>
          <a:xfrm>
            <a:off x="1010946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8" name="순서도: 처리 214">
            <a:extLst>
              <a:ext uri="{FF2B5EF4-FFF2-40B4-BE49-F238E27FC236}">
                <a16:creationId xmlns:a16="http://schemas.microsoft.com/office/drawing/2014/main" id="{C65BA51E-437A-4F29-8644-D64B62443662}"/>
              </a:ext>
            </a:extLst>
          </p:cNvPr>
          <p:cNvSpPr/>
          <p:nvPr/>
        </p:nvSpPr>
        <p:spPr>
          <a:xfrm>
            <a:off x="1162515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9" name="순서도: 처리 215">
            <a:extLst>
              <a:ext uri="{FF2B5EF4-FFF2-40B4-BE49-F238E27FC236}">
                <a16:creationId xmlns:a16="http://schemas.microsoft.com/office/drawing/2014/main" id="{A6B78EAA-A518-4800-809B-63C03CBDDF73}"/>
              </a:ext>
            </a:extLst>
          </p:cNvPr>
          <p:cNvSpPr/>
          <p:nvPr/>
        </p:nvSpPr>
        <p:spPr>
          <a:xfrm>
            <a:off x="1314084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0" name="순서도: 처리 216">
            <a:extLst>
              <a:ext uri="{FF2B5EF4-FFF2-40B4-BE49-F238E27FC236}">
                <a16:creationId xmlns:a16="http://schemas.microsoft.com/office/drawing/2014/main" id="{9BB62EC5-2217-46FE-9AB0-B1BBB59C05B3}"/>
              </a:ext>
            </a:extLst>
          </p:cNvPr>
          <p:cNvSpPr/>
          <p:nvPr/>
        </p:nvSpPr>
        <p:spPr>
          <a:xfrm>
            <a:off x="1465653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1" name="순서도: 처리 217">
            <a:extLst>
              <a:ext uri="{FF2B5EF4-FFF2-40B4-BE49-F238E27FC236}">
                <a16:creationId xmlns:a16="http://schemas.microsoft.com/office/drawing/2014/main" id="{AF84B1D3-0D9B-461F-9487-91478520AF8B}"/>
              </a:ext>
            </a:extLst>
          </p:cNvPr>
          <p:cNvSpPr/>
          <p:nvPr/>
        </p:nvSpPr>
        <p:spPr>
          <a:xfrm>
            <a:off x="1617222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2" name="순서도: 처리 218">
            <a:extLst>
              <a:ext uri="{FF2B5EF4-FFF2-40B4-BE49-F238E27FC236}">
                <a16:creationId xmlns:a16="http://schemas.microsoft.com/office/drawing/2014/main" id="{E78D1CBE-D932-493C-A653-348ADF63E8C7}"/>
              </a:ext>
            </a:extLst>
          </p:cNvPr>
          <p:cNvSpPr/>
          <p:nvPr/>
        </p:nvSpPr>
        <p:spPr>
          <a:xfrm>
            <a:off x="1768791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3" name="순서도: 처리 219">
            <a:extLst>
              <a:ext uri="{FF2B5EF4-FFF2-40B4-BE49-F238E27FC236}">
                <a16:creationId xmlns:a16="http://schemas.microsoft.com/office/drawing/2014/main" id="{86C77942-B910-4068-BBCB-E7999608AC8C}"/>
              </a:ext>
            </a:extLst>
          </p:cNvPr>
          <p:cNvSpPr/>
          <p:nvPr/>
        </p:nvSpPr>
        <p:spPr>
          <a:xfrm>
            <a:off x="1920360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4" name="순서도: 처리 220">
            <a:extLst>
              <a:ext uri="{FF2B5EF4-FFF2-40B4-BE49-F238E27FC236}">
                <a16:creationId xmlns:a16="http://schemas.microsoft.com/office/drawing/2014/main" id="{08CC8953-2535-49F1-9514-ACC0ACE2CD32}"/>
              </a:ext>
            </a:extLst>
          </p:cNvPr>
          <p:cNvSpPr/>
          <p:nvPr/>
        </p:nvSpPr>
        <p:spPr>
          <a:xfrm>
            <a:off x="2071929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5" name="순서도: 처리 221">
            <a:extLst>
              <a:ext uri="{FF2B5EF4-FFF2-40B4-BE49-F238E27FC236}">
                <a16:creationId xmlns:a16="http://schemas.microsoft.com/office/drawing/2014/main" id="{58BD9E2E-2A74-45A6-B4CC-2B0C585DADE3}"/>
              </a:ext>
            </a:extLst>
          </p:cNvPr>
          <p:cNvSpPr/>
          <p:nvPr/>
        </p:nvSpPr>
        <p:spPr>
          <a:xfrm>
            <a:off x="2223498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6" name="순서도: 처리 222">
            <a:extLst>
              <a:ext uri="{FF2B5EF4-FFF2-40B4-BE49-F238E27FC236}">
                <a16:creationId xmlns:a16="http://schemas.microsoft.com/office/drawing/2014/main" id="{405B2978-E99C-4388-8230-786080FB4957}"/>
              </a:ext>
            </a:extLst>
          </p:cNvPr>
          <p:cNvSpPr/>
          <p:nvPr/>
        </p:nvSpPr>
        <p:spPr>
          <a:xfrm>
            <a:off x="2375067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7" name="순서도: 처리 223">
            <a:extLst>
              <a:ext uri="{FF2B5EF4-FFF2-40B4-BE49-F238E27FC236}">
                <a16:creationId xmlns:a16="http://schemas.microsoft.com/office/drawing/2014/main" id="{1EC61B83-FDDC-4700-86D6-F852AFEB00AB}"/>
              </a:ext>
            </a:extLst>
          </p:cNvPr>
          <p:cNvSpPr/>
          <p:nvPr/>
        </p:nvSpPr>
        <p:spPr>
          <a:xfrm>
            <a:off x="2526636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8" name="순서도: 처리 224">
            <a:extLst>
              <a:ext uri="{FF2B5EF4-FFF2-40B4-BE49-F238E27FC236}">
                <a16:creationId xmlns:a16="http://schemas.microsoft.com/office/drawing/2014/main" id="{C0357AFB-4B01-4012-89D6-8C23D471D395}"/>
              </a:ext>
            </a:extLst>
          </p:cNvPr>
          <p:cNvSpPr/>
          <p:nvPr/>
        </p:nvSpPr>
        <p:spPr>
          <a:xfrm>
            <a:off x="2678205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9" name="순서도: 처리 225">
            <a:extLst>
              <a:ext uri="{FF2B5EF4-FFF2-40B4-BE49-F238E27FC236}">
                <a16:creationId xmlns:a16="http://schemas.microsoft.com/office/drawing/2014/main" id="{1596991A-C907-4E60-98A5-4932EE945B63}"/>
              </a:ext>
            </a:extLst>
          </p:cNvPr>
          <p:cNvSpPr/>
          <p:nvPr/>
        </p:nvSpPr>
        <p:spPr>
          <a:xfrm>
            <a:off x="2829774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0" name="순서도: 처리 226">
            <a:extLst>
              <a:ext uri="{FF2B5EF4-FFF2-40B4-BE49-F238E27FC236}">
                <a16:creationId xmlns:a16="http://schemas.microsoft.com/office/drawing/2014/main" id="{58E8BC52-944C-489D-910D-57BAF0B420E2}"/>
              </a:ext>
            </a:extLst>
          </p:cNvPr>
          <p:cNvSpPr/>
          <p:nvPr/>
        </p:nvSpPr>
        <p:spPr>
          <a:xfrm>
            <a:off x="2981343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1" name="순서도: 처리 227">
            <a:extLst>
              <a:ext uri="{FF2B5EF4-FFF2-40B4-BE49-F238E27FC236}">
                <a16:creationId xmlns:a16="http://schemas.microsoft.com/office/drawing/2014/main" id="{37A41D49-215E-4B34-8096-F25944EE1480}"/>
              </a:ext>
            </a:extLst>
          </p:cNvPr>
          <p:cNvSpPr/>
          <p:nvPr/>
        </p:nvSpPr>
        <p:spPr>
          <a:xfrm>
            <a:off x="3132912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2" name="순서도: 처리 228">
            <a:extLst>
              <a:ext uri="{FF2B5EF4-FFF2-40B4-BE49-F238E27FC236}">
                <a16:creationId xmlns:a16="http://schemas.microsoft.com/office/drawing/2014/main" id="{006F9B69-40A5-4673-A2FE-0CE9AC4CDAC1}"/>
              </a:ext>
            </a:extLst>
          </p:cNvPr>
          <p:cNvSpPr/>
          <p:nvPr/>
        </p:nvSpPr>
        <p:spPr>
          <a:xfrm>
            <a:off x="3284481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3" name="순서도: 처리 229">
            <a:extLst>
              <a:ext uri="{FF2B5EF4-FFF2-40B4-BE49-F238E27FC236}">
                <a16:creationId xmlns:a16="http://schemas.microsoft.com/office/drawing/2014/main" id="{E6FB02F3-2D21-47D8-9DF0-8AED2C7FF896}"/>
              </a:ext>
            </a:extLst>
          </p:cNvPr>
          <p:cNvSpPr/>
          <p:nvPr/>
        </p:nvSpPr>
        <p:spPr>
          <a:xfrm>
            <a:off x="3436050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4" name="순서도: 처리 230">
            <a:extLst>
              <a:ext uri="{FF2B5EF4-FFF2-40B4-BE49-F238E27FC236}">
                <a16:creationId xmlns:a16="http://schemas.microsoft.com/office/drawing/2014/main" id="{5DDD4B62-D15B-43E0-A59E-47B7EEA7AA8C}"/>
              </a:ext>
            </a:extLst>
          </p:cNvPr>
          <p:cNvSpPr/>
          <p:nvPr/>
        </p:nvSpPr>
        <p:spPr>
          <a:xfrm>
            <a:off x="3587619" y="3951548"/>
            <a:ext cx="108000" cy="288032"/>
          </a:xfrm>
          <a:prstGeom prst="flowChartProcess">
            <a:avLst/>
          </a:prstGeom>
          <a:solidFill>
            <a:schemeClr val="accent3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5" name="순서도: 처리 231">
            <a:extLst>
              <a:ext uri="{FF2B5EF4-FFF2-40B4-BE49-F238E27FC236}">
                <a16:creationId xmlns:a16="http://schemas.microsoft.com/office/drawing/2014/main" id="{5CBBB593-FD9D-4983-A24E-6E562EBAFDB6}"/>
              </a:ext>
            </a:extLst>
          </p:cNvPr>
          <p:cNvSpPr/>
          <p:nvPr/>
        </p:nvSpPr>
        <p:spPr>
          <a:xfrm>
            <a:off x="3739188" y="3951548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6" name="순서도: 처리 232">
            <a:extLst>
              <a:ext uri="{FF2B5EF4-FFF2-40B4-BE49-F238E27FC236}">
                <a16:creationId xmlns:a16="http://schemas.microsoft.com/office/drawing/2014/main" id="{45DC4452-3BE7-4291-91CE-8C5F3C230A83}"/>
              </a:ext>
            </a:extLst>
          </p:cNvPr>
          <p:cNvSpPr/>
          <p:nvPr/>
        </p:nvSpPr>
        <p:spPr>
          <a:xfrm>
            <a:off x="3890756" y="3951548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7" name="TextBox 646">
            <a:extLst>
              <a:ext uri="{FF2B5EF4-FFF2-40B4-BE49-F238E27FC236}">
                <a16:creationId xmlns:a16="http://schemas.microsoft.com/office/drawing/2014/main" id="{46FC903E-C05F-4650-A0C1-008AFDF1EEFC}"/>
              </a:ext>
            </a:extLst>
          </p:cNvPr>
          <p:cNvSpPr txBox="1"/>
          <p:nvPr/>
        </p:nvSpPr>
        <p:spPr>
          <a:xfrm>
            <a:off x="4071219" y="3868222"/>
            <a:ext cx="60785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400" b="1" dirty="0">
                <a:solidFill>
                  <a:schemeClr val="accent3"/>
                </a:solidFill>
              </a:rPr>
              <a:t>75</a:t>
            </a:r>
            <a:r>
              <a:rPr lang="en-US" altLang="ko-KR" b="1" dirty="0">
                <a:solidFill>
                  <a:schemeClr val="accent3"/>
                </a:solidFill>
              </a:rPr>
              <a:t>%</a:t>
            </a:r>
            <a:endParaRPr lang="ko-KR" altLang="en-US" b="1" dirty="0">
              <a:solidFill>
                <a:schemeClr val="accent3"/>
              </a:solidFill>
            </a:endParaRPr>
          </a:p>
        </p:txBody>
      </p:sp>
      <p:cxnSp>
        <p:nvCxnSpPr>
          <p:cNvPr id="648" name="직선 연결선 234">
            <a:extLst>
              <a:ext uri="{FF2B5EF4-FFF2-40B4-BE49-F238E27FC236}">
                <a16:creationId xmlns:a16="http://schemas.microsoft.com/office/drawing/2014/main" id="{77DE5A91-E600-48EB-822F-873A38D6297A}"/>
              </a:ext>
            </a:extLst>
          </p:cNvPr>
          <p:cNvCxnSpPr/>
          <p:nvPr/>
        </p:nvCxnSpPr>
        <p:spPr bwMode="auto">
          <a:xfrm>
            <a:off x="1503849" y="4884268"/>
            <a:ext cx="3384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직선 연결선 235">
            <a:extLst>
              <a:ext uri="{FF2B5EF4-FFF2-40B4-BE49-F238E27FC236}">
                <a16:creationId xmlns:a16="http://schemas.microsoft.com/office/drawing/2014/main" id="{3D03E918-AC9E-47FF-8E6C-82A5619F726C}"/>
              </a:ext>
            </a:extLst>
          </p:cNvPr>
          <p:cNvCxnSpPr/>
          <p:nvPr/>
        </p:nvCxnSpPr>
        <p:spPr bwMode="auto">
          <a:xfrm>
            <a:off x="1503849" y="4579456"/>
            <a:ext cx="3384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TextBox 649">
            <a:extLst>
              <a:ext uri="{FF2B5EF4-FFF2-40B4-BE49-F238E27FC236}">
                <a16:creationId xmlns:a16="http://schemas.microsoft.com/office/drawing/2014/main" id="{6F3EB124-74A9-40FE-9881-3E4EC1E3EAA3}"/>
              </a:ext>
            </a:extLst>
          </p:cNvPr>
          <p:cNvSpPr txBox="1"/>
          <p:nvPr/>
        </p:nvSpPr>
        <p:spPr>
          <a:xfrm>
            <a:off x="1503850" y="4570598"/>
            <a:ext cx="678391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Case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1" name="타원 241">
            <a:extLst>
              <a:ext uri="{FF2B5EF4-FFF2-40B4-BE49-F238E27FC236}">
                <a16:creationId xmlns:a16="http://schemas.microsoft.com/office/drawing/2014/main" id="{179C4F13-6ECB-44E4-A8D7-54A50F552609}"/>
              </a:ext>
            </a:extLst>
          </p:cNvPr>
          <p:cNvSpPr/>
          <p:nvPr/>
        </p:nvSpPr>
        <p:spPr>
          <a:xfrm>
            <a:off x="1034857" y="4520768"/>
            <a:ext cx="388504" cy="388504"/>
          </a:xfrm>
          <a:prstGeom prst="ellipse">
            <a:avLst/>
          </a:prstGeom>
          <a:solidFill>
            <a:schemeClr val="accent3">
              <a:alpha val="80000"/>
            </a:schemeClr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400"/>
          </a:p>
        </p:txBody>
      </p:sp>
      <p:sp>
        <p:nvSpPr>
          <p:cNvPr id="652" name="TextBox 651">
            <a:extLst>
              <a:ext uri="{FF2B5EF4-FFF2-40B4-BE49-F238E27FC236}">
                <a16:creationId xmlns:a16="http://schemas.microsoft.com/office/drawing/2014/main" id="{1D3B7FDC-B513-4834-9E7B-B7C92DC543FA}"/>
              </a:ext>
            </a:extLst>
          </p:cNvPr>
          <p:cNvSpPr txBox="1"/>
          <p:nvPr/>
        </p:nvSpPr>
        <p:spPr>
          <a:xfrm>
            <a:off x="1034858" y="4972596"/>
            <a:ext cx="341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653" name="TextBox 652">
            <a:extLst>
              <a:ext uri="{FF2B5EF4-FFF2-40B4-BE49-F238E27FC236}">
                <a16:creationId xmlns:a16="http://schemas.microsoft.com/office/drawing/2014/main" id="{074EEE4C-0CDA-49E7-816C-A0CF9DB00F26}"/>
              </a:ext>
            </a:extLst>
          </p:cNvPr>
          <p:cNvSpPr txBox="1"/>
          <p:nvPr/>
        </p:nvSpPr>
        <p:spPr>
          <a:xfrm>
            <a:off x="7394185" y="2923274"/>
            <a:ext cx="1034257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4" name="순서도: 처리 250">
            <a:extLst>
              <a:ext uri="{FF2B5EF4-FFF2-40B4-BE49-F238E27FC236}">
                <a16:creationId xmlns:a16="http://schemas.microsoft.com/office/drawing/2014/main" id="{4CD5D3C8-AFD2-470C-9CFE-4FAFF472968D}"/>
              </a:ext>
            </a:extLst>
          </p:cNvPr>
          <p:cNvSpPr/>
          <p:nvPr/>
        </p:nvSpPr>
        <p:spPr>
          <a:xfrm>
            <a:off x="7479026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5" name="순서도: 처리 251">
            <a:extLst>
              <a:ext uri="{FF2B5EF4-FFF2-40B4-BE49-F238E27FC236}">
                <a16:creationId xmlns:a16="http://schemas.microsoft.com/office/drawing/2014/main" id="{2A03B032-1432-4600-B681-3AB9C6670457}"/>
              </a:ext>
            </a:extLst>
          </p:cNvPr>
          <p:cNvSpPr/>
          <p:nvPr/>
        </p:nvSpPr>
        <p:spPr>
          <a:xfrm>
            <a:off x="7630595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6" name="순서도: 처리 252">
            <a:extLst>
              <a:ext uri="{FF2B5EF4-FFF2-40B4-BE49-F238E27FC236}">
                <a16:creationId xmlns:a16="http://schemas.microsoft.com/office/drawing/2014/main" id="{6851F10A-C878-451C-A7A2-89A37CE42B49}"/>
              </a:ext>
            </a:extLst>
          </p:cNvPr>
          <p:cNvSpPr/>
          <p:nvPr/>
        </p:nvSpPr>
        <p:spPr>
          <a:xfrm>
            <a:off x="7782164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7" name="순서도: 처리 253">
            <a:extLst>
              <a:ext uri="{FF2B5EF4-FFF2-40B4-BE49-F238E27FC236}">
                <a16:creationId xmlns:a16="http://schemas.microsoft.com/office/drawing/2014/main" id="{CFD4ACCC-B905-43C6-AC17-40C1D0EEC78C}"/>
              </a:ext>
            </a:extLst>
          </p:cNvPr>
          <p:cNvSpPr/>
          <p:nvPr/>
        </p:nvSpPr>
        <p:spPr>
          <a:xfrm>
            <a:off x="7933733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8" name="순서도: 처리 254">
            <a:extLst>
              <a:ext uri="{FF2B5EF4-FFF2-40B4-BE49-F238E27FC236}">
                <a16:creationId xmlns:a16="http://schemas.microsoft.com/office/drawing/2014/main" id="{AA146DEB-A7BA-468C-8E68-E276D8D7BA37}"/>
              </a:ext>
            </a:extLst>
          </p:cNvPr>
          <p:cNvSpPr/>
          <p:nvPr/>
        </p:nvSpPr>
        <p:spPr>
          <a:xfrm>
            <a:off x="8085302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9" name="순서도: 처리 255">
            <a:extLst>
              <a:ext uri="{FF2B5EF4-FFF2-40B4-BE49-F238E27FC236}">
                <a16:creationId xmlns:a16="http://schemas.microsoft.com/office/drawing/2014/main" id="{FB2E140A-47FE-45D6-821B-F80D5734E904}"/>
              </a:ext>
            </a:extLst>
          </p:cNvPr>
          <p:cNvSpPr/>
          <p:nvPr/>
        </p:nvSpPr>
        <p:spPr>
          <a:xfrm>
            <a:off x="8236871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0" name="순서도: 처리 256">
            <a:extLst>
              <a:ext uri="{FF2B5EF4-FFF2-40B4-BE49-F238E27FC236}">
                <a16:creationId xmlns:a16="http://schemas.microsoft.com/office/drawing/2014/main" id="{9E3AD147-D537-4302-8DD7-D9CB02817F1F}"/>
              </a:ext>
            </a:extLst>
          </p:cNvPr>
          <p:cNvSpPr/>
          <p:nvPr/>
        </p:nvSpPr>
        <p:spPr>
          <a:xfrm>
            <a:off x="8388440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1" name="순서도: 처리 257">
            <a:extLst>
              <a:ext uri="{FF2B5EF4-FFF2-40B4-BE49-F238E27FC236}">
                <a16:creationId xmlns:a16="http://schemas.microsoft.com/office/drawing/2014/main" id="{67187FF6-DA87-4F3F-8772-3011402FCB52}"/>
              </a:ext>
            </a:extLst>
          </p:cNvPr>
          <p:cNvSpPr/>
          <p:nvPr/>
        </p:nvSpPr>
        <p:spPr>
          <a:xfrm>
            <a:off x="8540009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2" name="순서도: 처리 258">
            <a:extLst>
              <a:ext uri="{FF2B5EF4-FFF2-40B4-BE49-F238E27FC236}">
                <a16:creationId xmlns:a16="http://schemas.microsoft.com/office/drawing/2014/main" id="{93A0E72D-D6B8-4AD5-90A4-42EA09321CDC}"/>
              </a:ext>
            </a:extLst>
          </p:cNvPr>
          <p:cNvSpPr/>
          <p:nvPr/>
        </p:nvSpPr>
        <p:spPr>
          <a:xfrm>
            <a:off x="8691578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3" name="순서도: 처리 259">
            <a:extLst>
              <a:ext uri="{FF2B5EF4-FFF2-40B4-BE49-F238E27FC236}">
                <a16:creationId xmlns:a16="http://schemas.microsoft.com/office/drawing/2014/main" id="{62ECEB78-2533-43BE-B21D-367783F154CC}"/>
              </a:ext>
            </a:extLst>
          </p:cNvPr>
          <p:cNvSpPr/>
          <p:nvPr/>
        </p:nvSpPr>
        <p:spPr>
          <a:xfrm>
            <a:off x="8843147" y="3231233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4" name="순서도: 처리 260">
            <a:extLst>
              <a:ext uri="{FF2B5EF4-FFF2-40B4-BE49-F238E27FC236}">
                <a16:creationId xmlns:a16="http://schemas.microsoft.com/office/drawing/2014/main" id="{6A27867D-5146-4A8E-969D-35D5F4D4E00C}"/>
              </a:ext>
            </a:extLst>
          </p:cNvPr>
          <p:cNvSpPr/>
          <p:nvPr/>
        </p:nvSpPr>
        <p:spPr>
          <a:xfrm>
            <a:off x="8994716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5" name="순서도: 처리 261">
            <a:extLst>
              <a:ext uri="{FF2B5EF4-FFF2-40B4-BE49-F238E27FC236}">
                <a16:creationId xmlns:a16="http://schemas.microsoft.com/office/drawing/2014/main" id="{B9A20187-EAB1-4A21-AD7B-C14922D85872}"/>
              </a:ext>
            </a:extLst>
          </p:cNvPr>
          <p:cNvSpPr/>
          <p:nvPr/>
        </p:nvSpPr>
        <p:spPr>
          <a:xfrm>
            <a:off x="9146285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6" name="순서도: 처리 262">
            <a:extLst>
              <a:ext uri="{FF2B5EF4-FFF2-40B4-BE49-F238E27FC236}">
                <a16:creationId xmlns:a16="http://schemas.microsoft.com/office/drawing/2014/main" id="{B40C9941-0A9D-42C1-92E0-8DF2CC76CC7C}"/>
              </a:ext>
            </a:extLst>
          </p:cNvPr>
          <p:cNvSpPr/>
          <p:nvPr/>
        </p:nvSpPr>
        <p:spPr>
          <a:xfrm>
            <a:off x="9297854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7" name="순서도: 처리 263">
            <a:extLst>
              <a:ext uri="{FF2B5EF4-FFF2-40B4-BE49-F238E27FC236}">
                <a16:creationId xmlns:a16="http://schemas.microsoft.com/office/drawing/2014/main" id="{6CC8CF86-6459-4828-BE41-FF41A64EB060}"/>
              </a:ext>
            </a:extLst>
          </p:cNvPr>
          <p:cNvSpPr/>
          <p:nvPr/>
        </p:nvSpPr>
        <p:spPr>
          <a:xfrm>
            <a:off x="9449423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8" name="순서도: 처리 264">
            <a:extLst>
              <a:ext uri="{FF2B5EF4-FFF2-40B4-BE49-F238E27FC236}">
                <a16:creationId xmlns:a16="http://schemas.microsoft.com/office/drawing/2014/main" id="{F4D1B66D-5401-458B-8896-03707FB0292A}"/>
              </a:ext>
            </a:extLst>
          </p:cNvPr>
          <p:cNvSpPr/>
          <p:nvPr/>
        </p:nvSpPr>
        <p:spPr>
          <a:xfrm>
            <a:off x="9600992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9" name="순서도: 처리 265">
            <a:extLst>
              <a:ext uri="{FF2B5EF4-FFF2-40B4-BE49-F238E27FC236}">
                <a16:creationId xmlns:a16="http://schemas.microsoft.com/office/drawing/2014/main" id="{520947E7-4B1E-4585-9564-DD713EE1FBBC}"/>
              </a:ext>
            </a:extLst>
          </p:cNvPr>
          <p:cNvSpPr/>
          <p:nvPr/>
        </p:nvSpPr>
        <p:spPr>
          <a:xfrm>
            <a:off x="9752561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0" name="순서도: 처리 266">
            <a:extLst>
              <a:ext uri="{FF2B5EF4-FFF2-40B4-BE49-F238E27FC236}">
                <a16:creationId xmlns:a16="http://schemas.microsoft.com/office/drawing/2014/main" id="{E034646A-F089-40E1-B18F-79B3DCCAFEED}"/>
              </a:ext>
            </a:extLst>
          </p:cNvPr>
          <p:cNvSpPr/>
          <p:nvPr/>
        </p:nvSpPr>
        <p:spPr>
          <a:xfrm>
            <a:off x="9904130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1" name="순서도: 처리 267">
            <a:extLst>
              <a:ext uri="{FF2B5EF4-FFF2-40B4-BE49-F238E27FC236}">
                <a16:creationId xmlns:a16="http://schemas.microsoft.com/office/drawing/2014/main" id="{29CAFCB3-83EF-4044-8134-28F9557D6D8D}"/>
              </a:ext>
            </a:extLst>
          </p:cNvPr>
          <p:cNvSpPr/>
          <p:nvPr/>
        </p:nvSpPr>
        <p:spPr>
          <a:xfrm>
            <a:off x="10055699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2" name="순서도: 처리 268">
            <a:extLst>
              <a:ext uri="{FF2B5EF4-FFF2-40B4-BE49-F238E27FC236}">
                <a16:creationId xmlns:a16="http://schemas.microsoft.com/office/drawing/2014/main" id="{C7BB678A-E000-4477-9EBF-009FE6A6B4FB}"/>
              </a:ext>
            </a:extLst>
          </p:cNvPr>
          <p:cNvSpPr/>
          <p:nvPr/>
        </p:nvSpPr>
        <p:spPr>
          <a:xfrm>
            <a:off x="10207268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3" name="순서도: 처리 269">
            <a:extLst>
              <a:ext uri="{FF2B5EF4-FFF2-40B4-BE49-F238E27FC236}">
                <a16:creationId xmlns:a16="http://schemas.microsoft.com/office/drawing/2014/main" id="{05CDAAA7-E929-457F-B061-C48EF0DF6405}"/>
              </a:ext>
            </a:extLst>
          </p:cNvPr>
          <p:cNvSpPr/>
          <p:nvPr/>
        </p:nvSpPr>
        <p:spPr>
          <a:xfrm>
            <a:off x="10358836" y="3231233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4" name="TextBox 673">
            <a:extLst>
              <a:ext uri="{FF2B5EF4-FFF2-40B4-BE49-F238E27FC236}">
                <a16:creationId xmlns:a16="http://schemas.microsoft.com/office/drawing/2014/main" id="{9D6276B2-5C22-42B8-9B9F-EF31604A0478}"/>
              </a:ext>
            </a:extLst>
          </p:cNvPr>
          <p:cNvSpPr txBox="1"/>
          <p:nvPr/>
        </p:nvSpPr>
        <p:spPr>
          <a:xfrm>
            <a:off x="10539299" y="3147907"/>
            <a:ext cx="60785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</a:rPr>
              <a:t>50</a:t>
            </a:r>
            <a:r>
              <a:rPr lang="en-US" altLang="ko-KR" b="1" dirty="0">
                <a:solidFill>
                  <a:schemeClr val="accent2"/>
                </a:solidFill>
              </a:rPr>
              <a:t>%</a:t>
            </a:r>
            <a:endParaRPr lang="ko-KR" altLang="en-US" b="1" dirty="0">
              <a:solidFill>
                <a:schemeClr val="accent2"/>
              </a:solidFill>
            </a:endParaRPr>
          </a:p>
        </p:txBody>
      </p:sp>
      <p:sp>
        <p:nvSpPr>
          <p:cNvPr id="675" name="TextBox 674">
            <a:extLst>
              <a:ext uri="{FF2B5EF4-FFF2-40B4-BE49-F238E27FC236}">
                <a16:creationId xmlns:a16="http://schemas.microsoft.com/office/drawing/2014/main" id="{0D39BB1D-A9B4-45D2-A8A8-59B92B4F83AE}"/>
              </a:ext>
            </a:extLst>
          </p:cNvPr>
          <p:cNvSpPr txBox="1"/>
          <p:nvPr/>
        </p:nvSpPr>
        <p:spPr>
          <a:xfrm>
            <a:off x="7394185" y="3663518"/>
            <a:ext cx="1034257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6" name="순서도: 처리 273">
            <a:extLst>
              <a:ext uri="{FF2B5EF4-FFF2-40B4-BE49-F238E27FC236}">
                <a16:creationId xmlns:a16="http://schemas.microsoft.com/office/drawing/2014/main" id="{25AE7BD8-FACB-4659-B123-965024839E04}"/>
              </a:ext>
            </a:extLst>
          </p:cNvPr>
          <p:cNvSpPr/>
          <p:nvPr/>
        </p:nvSpPr>
        <p:spPr>
          <a:xfrm>
            <a:off x="7476280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7" name="순서도: 처리 274">
            <a:extLst>
              <a:ext uri="{FF2B5EF4-FFF2-40B4-BE49-F238E27FC236}">
                <a16:creationId xmlns:a16="http://schemas.microsoft.com/office/drawing/2014/main" id="{C33DC12C-E823-4205-9766-B16FA0F70382}"/>
              </a:ext>
            </a:extLst>
          </p:cNvPr>
          <p:cNvSpPr/>
          <p:nvPr/>
        </p:nvSpPr>
        <p:spPr>
          <a:xfrm>
            <a:off x="7627849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8" name="순서도: 처리 275">
            <a:extLst>
              <a:ext uri="{FF2B5EF4-FFF2-40B4-BE49-F238E27FC236}">
                <a16:creationId xmlns:a16="http://schemas.microsoft.com/office/drawing/2014/main" id="{3C497A75-D5CB-4A58-BCA9-F125E51D1C2D}"/>
              </a:ext>
            </a:extLst>
          </p:cNvPr>
          <p:cNvSpPr/>
          <p:nvPr/>
        </p:nvSpPr>
        <p:spPr>
          <a:xfrm>
            <a:off x="7779418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9" name="순서도: 처리 276">
            <a:extLst>
              <a:ext uri="{FF2B5EF4-FFF2-40B4-BE49-F238E27FC236}">
                <a16:creationId xmlns:a16="http://schemas.microsoft.com/office/drawing/2014/main" id="{C03009E4-FC77-4CB0-A34A-63CB3B38B1C1}"/>
              </a:ext>
            </a:extLst>
          </p:cNvPr>
          <p:cNvSpPr/>
          <p:nvPr/>
        </p:nvSpPr>
        <p:spPr>
          <a:xfrm>
            <a:off x="7930987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0" name="순서도: 처리 277">
            <a:extLst>
              <a:ext uri="{FF2B5EF4-FFF2-40B4-BE49-F238E27FC236}">
                <a16:creationId xmlns:a16="http://schemas.microsoft.com/office/drawing/2014/main" id="{D2B0AB3C-97D5-4D41-8FF0-7BA464CBF127}"/>
              </a:ext>
            </a:extLst>
          </p:cNvPr>
          <p:cNvSpPr/>
          <p:nvPr/>
        </p:nvSpPr>
        <p:spPr>
          <a:xfrm>
            <a:off x="8082556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1" name="순서도: 처리 278">
            <a:extLst>
              <a:ext uri="{FF2B5EF4-FFF2-40B4-BE49-F238E27FC236}">
                <a16:creationId xmlns:a16="http://schemas.microsoft.com/office/drawing/2014/main" id="{DF90B588-6833-4583-BBFB-6B49E28AB2B5}"/>
              </a:ext>
            </a:extLst>
          </p:cNvPr>
          <p:cNvSpPr/>
          <p:nvPr/>
        </p:nvSpPr>
        <p:spPr>
          <a:xfrm>
            <a:off x="8234125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2" name="순서도: 처리 279">
            <a:extLst>
              <a:ext uri="{FF2B5EF4-FFF2-40B4-BE49-F238E27FC236}">
                <a16:creationId xmlns:a16="http://schemas.microsoft.com/office/drawing/2014/main" id="{F305CB1C-8263-4B3E-9D5F-440E11F11C7A}"/>
              </a:ext>
            </a:extLst>
          </p:cNvPr>
          <p:cNvSpPr/>
          <p:nvPr/>
        </p:nvSpPr>
        <p:spPr>
          <a:xfrm>
            <a:off x="8385694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3" name="순서도: 처리 280">
            <a:extLst>
              <a:ext uri="{FF2B5EF4-FFF2-40B4-BE49-F238E27FC236}">
                <a16:creationId xmlns:a16="http://schemas.microsoft.com/office/drawing/2014/main" id="{2A7589E3-9D15-4C7C-B14F-3EAB6E0279C6}"/>
              </a:ext>
            </a:extLst>
          </p:cNvPr>
          <p:cNvSpPr/>
          <p:nvPr/>
        </p:nvSpPr>
        <p:spPr>
          <a:xfrm>
            <a:off x="8537263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4" name="순서도: 처리 281">
            <a:extLst>
              <a:ext uri="{FF2B5EF4-FFF2-40B4-BE49-F238E27FC236}">
                <a16:creationId xmlns:a16="http://schemas.microsoft.com/office/drawing/2014/main" id="{C1DB85AE-BB9E-4E21-93F1-F5BD613B5F9E}"/>
              </a:ext>
            </a:extLst>
          </p:cNvPr>
          <p:cNvSpPr/>
          <p:nvPr/>
        </p:nvSpPr>
        <p:spPr>
          <a:xfrm>
            <a:off x="8688832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5" name="순서도: 처리 282">
            <a:extLst>
              <a:ext uri="{FF2B5EF4-FFF2-40B4-BE49-F238E27FC236}">
                <a16:creationId xmlns:a16="http://schemas.microsoft.com/office/drawing/2014/main" id="{5A3E9DBA-F36A-4883-B50B-6C383FBF27C3}"/>
              </a:ext>
            </a:extLst>
          </p:cNvPr>
          <p:cNvSpPr/>
          <p:nvPr/>
        </p:nvSpPr>
        <p:spPr>
          <a:xfrm>
            <a:off x="8840401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6" name="순서도: 처리 283">
            <a:extLst>
              <a:ext uri="{FF2B5EF4-FFF2-40B4-BE49-F238E27FC236}">
                <a16:creationId xmlns:a16="http://schemas.microsoft.com/office/drawing/2014/main" id="{1D35284D-F8C1-4C63-B72C-240442ADD121}"/>
              </a:ext>
            </a:extLst>
          </p:cNvPr>
          <p:cNvSpPr/>
          <p:nvPr/>
        </p:nvSpPr>
        <p:spPr>
          <a:xfrm>
            <a:off x="8991970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7" name="순서도: 처리 284">
            <a:extLst>
              <a:ext uri="{FF2B5EF4-FFF2-40B4-BE49-F238E27FC236}">
                <a16:creationId xmlns:a16="http://schemas.microsoft.com/office/drawing/2014/main" id="{8ADBDC98-6E1A-4453-97A9-381BAED1B2A3}"/>
              </a:ext>
            </a:extLst>
          </p:cNvPr>
          <p:cNvSpPr/>
          <p:nvPr/>
        </p:nvSpPr>
        <p:spPr>
          <a:xfrm>
            <a:off x="9143539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8" name="순서도: 처리 285">
            <a:extLst>
              <a:ext uri="{FF2B5EF4-FFF2-40B4-BE49-F238E27FC236}">
                <a16:creationId xmlns:a16="http://schemas.microsoft.com/office/drawing/2014/main" id="{1B9AE02F-7201-49C9-97F0-FE182F25F0CC}"/>
              </a:ext>
            </a:extLst>
          </p:cNvPr>
          <p:cNvSpPr/>
          <p:nvPr/>
        </p:nvSpPr>
        <p:spPr>
          <a:xfrm>
            <a:off x="9295108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9" name="순서도: 처리 286">
            <a:extLst>
              <a:ext uri="{FF2B5EF4-FFF2-40B4-BE49-F238E27FC236}">
                <a16:creationId xmlns:a16="http://schemas.microsoft.com/office/drawing/2014/main" id="{46A213EA-F8FF-47C1-B00B-C7ADBC06D3AA}"/>
              </a:ext>
            </a:extLst>
          </p:cNvPr>
          <p:cNvSpPr/>
          <p:nvPr/>
        </p:nvSpPr>
        <p:spPr>
          <a:xfrm>
            <a:off x="9446677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0" name="순서도: 처리 287">
            <a:extLst>
              <a:ext uri="{FF2B5EF4-FFF2-40B4-BE49-F238E27FC236}">
                <a16:creationId xmlns:a16="http://schemas.microsoft.com/office/drawing/2014/main" id="{BA543366-1227-4245-B754-F7241098D320}"/>
              </a:ext>
            </a:extLst>
          </p:cNvPr>
          <p:cNvSpPr/>
          <p:nvPr/>
        </p:nvSpPr>
        <p:spPr>
          <a:xfrm>
            <a:off x="9598246" y="3971477"/>
            <a:ext cx="108000" cy="288032"/>
          </a:xfrm>
          <a:prstGeom prst="flowChartProcess">
            <a:avLst/>
          </a:prstGeom>
          <a:solidFill>
            <a:schemeClr val="accent2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1" name="순서도: 처리 288">
            <a:extLst>
              <a:ext uri="{FF2B5EF4-FFF2-40B4-BE49-F238E27FC236}">
                <a16:creationId xmlns:a16="http://schemas.microsoft.com/office/drawing/2014/main" id="{F53CC535-4A16-44E7-ADD4-78173EF48B29}"/>
              </a:ext>
            </a:extLst>
          </p:cNvPr>
          <p:cNvSpPr/>
          <p:nvPr/>
        </p:nvSpPr>
        <p:spPr>
          <a:xfrm>
            <a:off x="9749815" y="3971477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2" name="순서도: 처리 289">
            <a:extLst>
              <a:ext uri="{FF2B5EF4-FFF2-40B4-BE49-F238E27FC236}">
                <a16:creationId xmlns:a16="http://schemas.microsoft.com/office/drawing/2014/main" id="{6AA83BB3-F7D7-4BC9-9FF4-7172FDD3B8D8}"/>
              </a:ext>
            </a:extLst>
          </p:cNvPr>
          <p:cNvSpPr/>
          <p:nvPr/>
        </p:nvSpPr>
        <p:spPr>
          <a:xfrm>
            <a:off x="9901384" y="3971477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3" name="순서도: 처리 290">
            <a:extLst>
              <a:ext uri="{FF2B5EF4-FFF2-40B4-BE49-F238E27FC236}">
                <a16:creationId xmlns:a16="http://schemas.microsoft.com/office/drawing/2014/main" id="{36907609-A048-4C97-A67F-CD2A2AE80D48}"/>
              </a:ext>
            </a:extLst>
          </p:cNvPr>
          <p:cNvSpPr/>
          <p:nvPr/>
        </p:nvSpPr>
        <p:spPr>
          <a:xfrm>
            <a:off x="10052953" y="3971477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4" name="순서도: 처리 291">
            <a:extLst>
              <a:ext uri="{FF2B5EF4-FFF2-40B4-BE49-F238E27FC236}">
                <a16:creationId xmlns:a16="http://schemas.microsoft.com/office/drawing/2014/main" id="{D50584FF-E564-4693-B5F8-3A97A0FEEEE2}"/>
              </a:ext>
            </a:extLst>
          </p:cNvPr>
          <p:cNvSpPr/>
          <p:nvPr/>
        </p:nvSpPr>
        <p:spPr>
          <a:xfrm>
            <a:off x="10204522" y="3971477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5" name="순서도: 처리 292">
            <a:extLst>
              <a:ext uri="{FF2B5EF4-FFF2-40B4-BE49-F238E27FC236}">
                <a16:creationId xmlns:a16="http://schemas.microsoft.com/office/drawing/2014/main" id="{55C6383B-8221-4360-9577-30A2453A8351}"/>
              </a:ext>
            </a:extLst>
          </p:cNvPr>
          <p:cNvSpPr/>
          <p:nvPr/>
        </p:nvSpPr>
        <p:spPr>
          <a:xfrm>
            <a:off x="10356090" y="3971477"/>
            <a:ext cx="108000" cy="288032"/>
          </a:xfrm>
          <a:prstGeom prst="flowChartProcess">
            <a:avLst/>
          </a:prstGeom>
          <a:solidFill>
            <a:schemeClr val="bg1">
              <a:lumMod val="75000"/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6" name="TextBox 695">
            <a:extLst>
              <a:ext uri="{FF2B5EF4-FFF2-40B4-BE49-F238E27FC236}">
                <a16:creationId xmlns:a16="http://schemas.microsoft.com/office/drawing/2014/main" id="{AB960073-8FD2-468A-B3CB-188C861534BF}"/>
              </a:ext>
            </a:extLst>
          </p:cNvPr>
          <p:cNvSpPr txBox="1"/>
          <p:nvPr/>
        </p:nvSpPr>
        <p:spPr>
          <a:xfrm>
            <a:off x="10536553" y="3888151"/>
            <a:ext cx="60785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400" b="1" dirty="0">
                <a:solidFill>
                  <a:schemeClr val="accent2"/>
                </a:solidFill>
              </a:rPr>
              <a:t>75</a:t>
            </a:r>
            <a:r>
              <a:rPr lang="en-US" altLang="ko-KR" b="1" dirty="0">
                <a:solidFill>
                  <a:schemeClr val="accent2"/>
                </a:solidFill>
              </a:rPr>
              <a:t>%</a:t>
            </a:r>
            <a:endParaRPr lang="ko-KR" altLang="en-US" b="1" dirty="0">
              <a:solidFill>
                <a:schemeClr val="accent2"/>
              </a:solidFill>
            </a:endParaRPr>
          </a:p>
        </p:txBody>
      </p:sp>
      <p:cxnSp>
        <p:nvCxnSpPr>
          <p:cNvPr id="697" name="직선 연결선 294">
            <a:extLst>
              <a:ext uri="{FF2B5EF4-FFF2-40B4-BE49-F238E27FC236}">
                <a16:creationId xmlns:a16="http://schemas.microsoft.com/office/drawing/2014/main" id="{89649BF5-C28C-426C-9AFC-A299A7CFEC77}"/>
              </a:ext>
            </a:extLst>
          </p:cNvPr>
          <p:cNvCxnSpPr/>
          <p:nvPr/>
        </p:nvCxnSpPr>
        <p:spPr bwMode="auto">
          <a:xfrm>
            <a:off x="7863176" y="4904197"/>
            <a:ext cx="3384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직선 연결선 295">
            <a:extLst>
              <a:ext uri="{FF2B5EF4-FFF2-40B4-BE49-F238E27FC236}">
                <a16:creationId xmlns:a16="http://schemas.microsoft.com/office/drawing/2014/main" id="{F0FBE749-9A6C-4F0B-BFEB-8717C95E8335}"/>
              </a:ext>
            </a:extLst>
          </p:cNvPr>
          <p:cNvCxnSpPr/>
          <p:nvPr/>
        </p:nvCxnSpPr>
        <p:spPr bwMode="auto">
          <a:xfrm>
            <a:off x="7863176" y="4599385"/>
            <a:ext cx="3384000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9" name="TextBox 698">
            <a:extLst>
              <a:ext uri="{FF2B5EF4-FFF2-40B4-BE49-F238E27FC236}">
                <a16:creationId xmlns:a16="http://schemas.microsoft.com/office/drawing/2014/main" id="{C195D5C2-34D0-40C0-A6DB-321E62A1F57D}"/>
              </a:ext>
            </a:extLst>
          </p:cNvPr>
          <p:cNvSpPr txBox="1"/>
          <p:nvPr/>
        </p:nvSpPr>
        <p:spPr>
          <a:xfrm>
            <a:off x="7863176" y="4590528"/>
            <a:ext cx="670376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 Case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0" name="타원 297">
            <a:extLst>
              <a:ext uri="{FF2B5EF4-FFF2-40B4-BE49-F238E27FC236}">
                <a16:creationId xmlns:a16="http://schemas.microsoft.com/office/drawing/2014/main" id="{BEDCFD2E-4BBE-4BCD-8659-A6AD77279115}"/>
              </a:ext>
            </a:extLst>
          </p:cNvPr>
          <p:cNvSpPr/>
          <p:nvPr/>
        </p:nvSpPr>
        <p:spPr>
          <a:xfrm>
            <a:off x="7394184" y="4540697"/>
            <a:ext cx="388504" cy="388504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400"/>
          </a:p>
        </p:txBody>
      </p:sp>
      <p:sp>
        <p:nvSpPr>
          <p:cNvPr id="701" name="TextBox 700">
            <a:extLst>
              <a:ext uri="{FF2B5EF4-FFF2-40B4-BE49-F238E27FC236}">
                <a16:creationId xmlns:a16="http://schemas.microsoft.com/office/drawing/2014/main" id="{0789BB59-7A6E-443F-BC8F-7602C190B096}"/>
              </a:ext>
            </a:extLst>
          </p:cNvPr>
          <p:cNvSpPr txBox="1"/>
          <p:nvPr/>
        </p:nvSpPr>
        <p:spPr>
          <a:xfrm>
            <a:off x="7394185" y="4992526"/>
            <a:ext cx="341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simply impress your audience and add a unique zing and appeal to your Reports and Presentations with our Templates.</a:t>
            </a:r>
          </a:p>
        </p:txBody>
      </p:sp>
      <p:sp>
        <p:nvSpPr>
          <p:cNvPr id="702" name="Rounded Rectangle 27">
            <a:extLst>
              <a:ext uri="{FF2B5EF4-FFF2-40B4-BE49-F238E27FC236}">
                <a16:creationId xmlns:a16="http://schemas.microsoft.com/office/drawing/2014/main" id="{C1600312-C7BB-4D67-A581-66655E3ABC3D}"/>
              </a:ext>
            </a:extLst>
          </p:cNvPr>
          <p:cNvSpPr/>
          <p:nvPr/>
        </p:nvSpPr>
        <p:spPr>
          <a:xfrm>
            <a:off x="1128195" y="4627227"/>
            <a:ext cx="230803" cy="17728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03" name="Rounded Rectangle 7">
            <a:extLst>
              <a:ext uri="{FF2B5EF4-FFF2-40B4-BE49-F238E27FC236}">
                <a16:creationId xmlns:a16="http://schemas.microsoft.com/office/drawing/2014/main" id="{17FF8BC2-80B5-4A68-AA6B-1F1D611B10D8}"/>
              </a:ext>
            </a:extLst>
          </p:cNvPr>
          <p:cNvSpPr/>
          <p:nvPr/>
        </p:nvSpPr>
        <p:spPr>
          <a:xfrm>
            <a:off x="7486108" y="4623145"/>
            <a:ext cx="234654" cy="20250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11215</TotalTime>
  <Words>88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30</cp:revision>
  <dcterms:created xsi:type="dcterms:W3CDTF">2018-02-18T19:39:47Z</dcterms:created>
  <dcterms:modified xsi:type="dcterms:W3CDTF">2018-12-21T06:49:13Z</dcterms:modified>
</cp:coreProperties>
</file>