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731DDB45-2FF3-4604-9D15-71CBC1A84465}"/>
              </a:ext>
            </a:extLst>
          </p:cNvPr>
          <p:cNvGrpSpPr/>
          <p:nvPr/>
        </p:nvGrpSpPr>
        <p:grpSpPr>
          <a:xfrm>
            <a:off x="4903330" y="1807438"/>
            <a:ext cx="2385343" cy="2363002"/>
            <a:chOff x="4414536" y="851960"/>
            <a:chExt cx="2919825" cy="2892478"/>
          </a:xfrm>
        </p:grpSpPr>
        <p:sp>
          <p:nvSpPr>
            <p:cNvPr id="115" name="Isosceles Triangle 14">
              <a:extLst>
                <a:ext uri="{FF2B5EF4-FFF2-40B4-BE49-F238E27FC236}">
                  <a16:creationId xmlns:a16="http://schemas.microsoft.com/office/drawing/2014/main" id="{0437DFF5-4BD0-4156-A0B2-7D121786EED3}"/>
                </a:ext>
              </a:extLst>
            </p:cNvPr>
            <p:cNvSpPr/>
            <p:nvPr/>
          </p:nvSpPr>
          <p:spPr>
            <a:xfrm rot="4713012">
              <a:off x="3910120" y="1356376"/>
              <a:ext cx="2876661" cy="1867830"/>
            </a:xfrm>
            <a:custGeom>
              <a:avLst/>
              <a:gdLst/>
              <a:ahLst/>
              <a:cxnLst/>
              <a:rect l="l" t="t" r="r" b="b"/>
              <a:pathLst>
                <a:path w="2876661" h="1867830">
                  <a:moveTo>
                    <a:pt x="0" y="620759"/>
                  </a:moveTo>
                  <a:lnTo>
                    <a:pt x="360040" y="0"/>
                  </a:lnTo>
                  <a:lnTo>
                    <a:pt x="720080" y="620759"/>
                  </a:lnTo>
                  <a:lnTo>
                    <a:pt x="565503" y="620759"/>
                  </a:lnTo>
                  <a:cubicBezTo>
                    <a:pt x="629280" y="1044126"/>
                    <a:pt x="958722" y="1385952"/>
                    <a:pt x="1390726" y="1459968"/>
                  </a:cubicBezTo>
                  <a:cubicBezTo>
                    <a:pt x="1869169" y="1541940"/>
                    <a:pt x="2338337" y="1272287"/>
                    <a:pt x="2508348" y="817617"/>
                  </a:cubicBezTo>
                  <a:lnTo>
                    <a:pt x="2876661" y="955339"/>
                  </a:lnTo>
                  <a:cubicBezTo>
                    <a:pt x="2640523" y="1586858"/>
                    <a:pt x="1988863" y="1961397"/>
                    <a:pt x="1324321" y="1847541"/>
                  </a:cubicBezTo>
                  <a:cubicBezTo>
                    <a:pt x="703408" y="1741159"/>
                    <a:pt x="235035" y="1236464"/>
                    <a:pt x="166323" y="6207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16" name="Isosceles Triangle 14">
              <a:extLst>
                <a:ext uri="{FF2B5EF4-FFF2-40B4-BE49-F238E27FC236}">
                  <a16:creationId xmlns:a16="http://schemas.microsoft.com/office/drawing/2014/main" id="{365F39B5-B2EB-4170-B292-26FC607346F7}"/>
                </a:ext>
              </a:extLst>
            </p:cNvPr>
            <p:cNvSpPr/>
            <p:nvPr/>
          </p:nvSpPr>
          <p:spPr>
            <a:xfrm rot="15485488">
              <a:off x="4962115" y="1372193"/>
              <a:ext cx="2876661" cy="1867830"/>
            </a:xfrm>
            <a:custGeom>
              <a:avLst/>
              <a:gdLst/>
              <a:ahLst/>
              <a:cxnLst/>
              <a:rect l="l" t="t" r="r" b="b"/>
              <a:pathLst>
                <a:path w="2876661" h="1867830">
                  <a:moveTo>
                    <a:pt x="0" y="620759"/>
                  </a:moveTo>
                  <a:lnTo>
                    <a:pt x="360040" y="0"/>
                  </a:lnTo>
                  <a:lnTo>
                    <a:pt x="720080" y="620759"/>
                  </a:lnTo>
                  <a:lnTo>
                    <a:pt x="565503" y="620759"/>
                  </a:lnTo>
                  <a:cubicBezTo>
                    <a:pt x="629280" y="1044126"/>
                    <a:pt x="958722" y="1385952"/>
                    <a:pt x="1390726" y="1459968"/>
                  </a:cubicBezTo>
                  <a:cubicBezTo>
                    <a:pt x="1869169" y="1541940"/>
                    <a:pt x="2338337" y="1272287"/>
                    <a:pt x="2508348" y="817617"/>
                  </a:cubicBezTo>
                  <a:lnTo>
                    <a:pt x="2876661" y="955339"/>
                  </a:lnTo>
                  <a:cubicBezTo>
                    <a:pt x="2640523" y="1586858"/>
                    <a:pt x="1988863" y="1961397"/>
                    <a:pt x="1324321" y="1847541"/>
                  </a:cubicBezTo>
                  <a:cubicBezTo>
                    <a:pt x="703408" y="1741159"/>
                    <a:pt x="235035" y="1236464"/>
                    <a:pt x="166323" y="62075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solidFill>
                  <a:schemeClr val="tx1"/>
                </a:solidFill>
              </a:endParaRPr>
            </a:p>
          </p:txBody>
        </p:sp>
      </p:grp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7CB12D40-F986-49B2-96B5-C9AC60AB215D}"/>
              </a:ext>
            </a:extLst>
          </p:cNvPr>
          <p:cNvCxnSpPr>
            <a:cxnSpLocks/>
          </p:cNvCxnSpPr>
          <p:nvPr/>
        </p:nvCxnSpPr>
        <p:spPr>
          <a:xfrm flipV="1">
            <a:off x="1050585" y="1989790"/>
            <a:ext cx="4284000" cy="14108"/>
          </a:xfrm>
          <a:prstGeom prst="line">
            <a:avLst/>
          </a:prstGeom>
          <a:ln w="15875">
            <a:solidFill>
              <a:schemeClr val="accent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9EAED4F8-A2DA-4D24-BD8D-393905E44631}"/>
              </a:ext>
            </a:extLst>
          </p:cNvPr>
          <p:cNvCxnSpPr>
            <a:cxnSpLocks/>
          </p:cNvCxnSpPr>
          <p:nvPr/>
        </p:nvCxnSpPr>
        <p:spPr>
          <a:xfrm>
            <a:off x="6854730" y="1989790"/>
            <a:ext cx="4284000" cy="14108"/>
          </a:xfrm>
          <a:prstGeom prst="line">
            <a:avLst/>
          </a:prstGeom>
          <a:ln w="15875">
            <a:solidFill>
              <a:schemeClr val="accent2"/>
            </a:solidFill>
            <a:prstDash val="sys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그룹 18">
            <a:extLst>
              <a:ext uri="{FF2B5EF4-FFF2-40B4-BE49-F238E27FC236}">
                <a16:creationId xmlns:a16="http://schemas.microsoft.com/office/drawing/2014/main" id="{22C000B0-9334-41B9-A288-91C8A72954EA}"/>
              </a:ext>
            </a:extLst>
          </p:cNvPr>
          <p:cNvGrpSpPr/>
          <p:nvPr/>
        </p:nvGrpSpPr>
        <p:grpSpPr>
          <a:xfrm>
            <a:off x="1316575" y="2133806"/>
            <a:ext cx="1923387" cy="805159"/>
            <a:chOff x="1316574" y="2133806"/>
            <a:chExt cx="1652623" cy="805159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01AB7C0-DAAB-44F9-AE91-9C6E42FEDCCA}"/>
                </a:ext>
              </a:extLst>
            </p:cNvPr>
            <p:cNvSpPr txBox="1"/>
            <p:nvPr/>
          </p:nvSpPr>
          <p:spPr>
            <a:xfrm>
              <a:off x="1316574" y="2384967"/>
              <a:ext cx="1644321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9F855014-C21E-4735-89CD-78EFD5AF1F9F}"/>
                </a:ext>
              </a:extLst>
            </p:cNvPr>
            <p:cNvSpPr txBox="1"/>
            <p:nvPr/>
          </p:nvSpPr>
          <p:spPr>
            <a:xfrm>
              <a:off x="1316574" y="2133806"/>
              <a:ext cx="165262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</a:rPr>
                <a:t>VISION</a:t>
              </a:r>
            </a:p>
          </p:txBody>
        </p:sp>
      </p:grpSp>
      <p:grpSp>
        <p:nvGrpSpPr>
          <p:cNvPr id="122" name="그룹 13">
            <a:extLst>
              <a:ext uri="{FF2B5EF4-FFF2-40B4-BE49-F238E27FC236}">
                <a16:creationId xmlns:a16="http://schemas.microsoft.com/office/drawing/2014/main" id="{BCF14E49-5E60-41DB-8C2B-487E13E75F80}"/>
              </a:ext>
            </a:extLst>
          </p:cNvPr>
          <p:cNvGrpSpPr/>
          <p:nvPr/>
        </p:nvGrpSpPr>
        <p:grpSpPr>
          <a:xfrm>
            <a:off x="8972858" y="2152038"/>
            <a:ext cx="1880011" cy="805159"/>
            <a:chOff x="9200245" y="2152037"/>
            <a:chExt cx="1652623" cy="805159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8412B1AE-5F86-43EC-9592-7203C6111C1F}"/>
                </a:ext>
              </a:extLst>
            </p:cNvPr>
            <p:cNvSpPr txBox="1"/>
            <p:nvPr/>
          </p:nvSpPr>
          <p:spPr>
            <a:xfrm>
              <a:off x="9200245" y="2403198"/>
              <a:ext cx="1644321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767D7917-0564-414E-BEA4-547486640A9F}"/>
                </a:ext>
              </a:extLst>
            </p:cNvPr>
            <p:cNvSpPr txBox="1"/>
            <p:nvPr/>
          </p:nvSpPr>
          <p:spPr>
            <a:xfrm>
              <a:off x="9200245" y="2152037"/>
              <a:ext cx="165262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2"/>
                  </a:solidFill>
                </a:rPr>
                <a:t>MISSION</a:t>
              </a:r>
            </a:p>
          </p:txBody>
        </p:sp>
      </p:grpSp>
      <p:sp>
        <p:nvSpPr>
          <p:cNvPr id="125" name="Rounded Rectangular Callout 31">
            <a:extLst>
              <a:ext uri="{FF2B5EF4-FFF2-40B4-BE49-F238E27FC236}">
                <a16:creationId xmlns:a16="http://schemas.microsoft.com/office/drawing/2014/main" id="{1A8074DD-CFF2-4E38-A24A-A11C3AFA70C1}"/>
              </a:ext>
            </a:extLst>
          </p:cNvPr>
          <p:cNvSpPr/>
          <p:nvPr/>
        </p:nvSpPr>
        <p:spPr>
          <a:xfrm flipH="1">
            <a:off x="1784430" y="4715438"/>
            <a:ext cx="648072" cy="443458"/>
          </a:xfrm>
          <a:prstGeom prst="wedgeRoundRectCallout">
            <a:avLst>
              <a:gd name="adj1" fmla="val 49715"/>
              <a:gd name="adj2" fmla="val 10003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grpSp>
        <p:nvGrpSpPr>
          <p:cNvPr id="126" name="그룹 6">
            <a:extLst>
              <a:ext uri="{FF2B5EF4-FFF2-40B4-BE49-F238E27FC236}">
                <a16:creationId xmlns:a16="http://schemas.microsoft.com/office/drawing/2014/main" id="{59DB7C15-9F27-4B10-B9C0-A214FA89D594}"/>
              </a:ext>
            </a:extLst>
          </p:cNvPr>
          <p:cNvGrpSpPr/>
          <p:nvPr/>
        </p:nvGrpSpPr>
        <p:grpSpPr>
          <a:xfrm>
            <a:off x="976973" y="5302022"/>
            <a:ext cx="2262988" cy="766247"/>
            <a:chOff x="1730330" y="5175558"/>
            <a:chExt cx="1742087" cy="766247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88474C0E-57A2-47B5-9B37-87D55D030A19}"/>
                </a:ext>
              </a:extLst>
            </p:cNvPr>
            <p:cNvSpPr txBox="1"/>
            <p:nvPr/>
          </p:nvSpPr>
          <p:spPr>
            <a:xfrm>
              <a:off x="1730331" y="5387807"/>
              <a:ext cx="173333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699662EF-78D2-4016-BED4-295062485995}"/>
                </a:ext>
              </a:extLst>
            </p:cNvPr>
            <p:cNvSpPr txBox="1"/>
            <p:nvPr/>
          </p:nvSpPr>
          <p:spPr>
            <a:xfrm>
              <a:off x="1730330" y="5175558"/>
              <a:ext cx="174208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VALUE</a:t>
              </a:r>
            </a:p>
          </p:txBody>
        </p:sp>
      </p:grp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13A892D2-5E5E-4BF7-AC1C-3B8D396FAA98}"/>
              </a:ext>
            </a:extLst>
          </p:cNvPr>
          <p:cNvCxnSpPr>
            <a:cxnSpLocks/>
          </p:cNvCxnSpPr>
          <p:nvPr/>
        </p:nvCxnSpPr>
        <p:spPr>
          <a:xfrm>
            <a:off x="2136000" y="4568918"/>
            <a:ext cx="7920000" cy="1048"/>
          </a:xfrm>
          <a:prstGeom prst="line">
            <a:avLst/>
          </a:prstGeom>
          <a:ln w="15875">
            <a:solidFill>
              <a:schemeClr val="accent3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ounded Rectangular Callout 47">
            <a:extLst>
              <a:ext uri="{FF2B5EF4-FFF2-40B4-BE49-F238E27FC236}">
                <a16:creationId xmlns:a16="http://schemas.microsoft.com/office/drawing/2014/main" id="{61B39141-7D4B-405A-ABBD-2C79AD01DEC2}"/>
              </a:ext>
            </a:extLst>
          </p:cNvPr>
          <p:cNvSpPr/>
          <p:nvPr/>
        </p:nvSpPr>
        <p:spPr>
          <a:xfrm flipH="1">
            <a:off x="5782372" y="4716298"/>
            <a:ext cx="648072" cy="443458"/>
          </a:xfrm>
          <a:prstGeom prst="wedgeRoundRectCallout">
            <a:avLst>
              <a:gd name="adj1" fmla="val 49715"/>
              <a:gd name="adj2" fmla="val 10003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grpSp>
        <p:nvGrpSpPr>
          <p:cNvPr id="131" name="그룹 4">
            <a:extLst>
              <a:ext uri="{FF2B5EF4-FFF2-40B4-BE49-F238E27FC236}">
                <a16:creationId xmlns:a16="http://schemas.microsoft.com/office/drawing/2014/main" id="{226B26E4-6EFE-4034-833C-02A25781DA3E}"/>
              </a:ext>
            </a:extLst>
          </p:cNvPr>
          <p:cNvGrpSpPr/>
          <p:nvPr/>
        </p:nvGrpSpPr>
        <p:grpSpPr>
          <a:xfrm>
            <a:off x="4974915" y="5302882"/>
            <a:ext cx="2262988" cy="766247"/>
            <a:chOff x="3727326" y="5176417"/>
            <a:chExt cx="1742087" cy="766247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8A766CE3-1823-41E8-8205-45F94E49DE37}"/>
                </a:ext>
              </a:extLst>
            </p:cNvPr>
            <p:cNvSpPr txBox="1"/>
            <p:nvPr/>
          </p:nvSpPr>
          <p:spPr>
            <a:xfrm>
              <a:off x="3727327" y="5388666"/>
              <a:ext cx="173333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057313D5-6626-4946-BC8E-1193E456610E}"/>
                </a:ext>
              </a:extLst>
            </p:cNvPr>
            <p:cNvSpPr txBox="1"/>
            <p:nvPr/>
          </p:nvSpPr>
          <p:spPr>
            <a:xfrm>
              <a:off x="3727326" y="5176417"/>
              <a:ext cx="174208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VALUE</a:t>
              </a:r>
            </a:p>
          </p:txBody>
        </p:sp>
      </p:grpSp>
      <p:sp>
        <p:nvSpPr>
          <p:cNvPr id="134" name="Rounded Rectangular Callout 51">
            <a:extLst>
              <a:ext uri="{FF2B5EF4-FFF2-40B4-BE49-F238E27FC236}">
                <a16:creationId xmlns:a16="http://schemas.microsoft.com/office/drawing/2014/main" id="{86DA1216-4C7D-48B5-A14B-82FC0A32DFDC}"/>
              </a:ext>
            </a:extLst>
          </p:cNvPr>
          <p:cNvSpPr/>
          <p:nvPr/>
        </p:nvSpPr>
        <p:spPr>
          <a:xfrm flipH="1">
            <a:off x="9780314" y="4717156"/>
            <a:ext cx="648072" cy="443458"/>
          </a:xfrm>
          <a:prstGeom prst="wedgeRoundRectCallout">
            <a:avLst>
              <a:gd name="adj1" fmla="val 49715"/>
              <a:gd name="adj2" fmla="val 10003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grpSp>
        <p:nvGrpSpPr>
          <p:cNvPr id="135" name="그룹 2">
            <a:extLst>
              <a:ext uri="{FF2B5EF4-FFF2-40B4-BE49-F238E27FC236}">
                <a16:creationId xmlns:a16="http://schemas.microsoft.com/office/drawing/2014/main" id="{CB4ABE60-CEF6-4DDF-B4BD-86A1FC4BD1F0}"/>
              </a:ext>
            </a:extLst>
          </p:cNvPr>
          <p:cNvGrpSpPr/>
          <p:nvPr/>
        </p:nvGrpSpPr>
        <p:grpSpPr>
          <a:xfrm>
            <a:off x="8972857" y="5303740"/>
            <a:ext cx="2262988" cy="766247"/>
            <a:chOff x="5724322" y="5177276"/>
            <a:chExt cx="1742087" cy="766247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2AD590DA-8E5B-4082-8BA7-C293B44D635E}"/>
                </a:ext>
              </a:extLst>
            </p:cNvPr>
            <p:cNvSpPr txBox="1"/>
            <p:nvPr/>
          </p:nvSpPr>
          <p:spPr>
            <a:xfrm>
              <a:off x="5724323" y="5389525"/>
              <a:ext cx="173333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4A64E65-5BE0-4C54-9512-C9821423567B}"/>
                </a:ext>
              </a:extLst>
            </p:cNvPr>
            <p:cNvSpPr txBox="1"/>
            <p:nvPr/>
          </p:nvSpPr>
          <p:spPr>
            <a:xfrm>
              <a:off x="5724322" y="5177276"/>
              <a:ext cx="174208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VALUE</a:t>
              </a:r>
            </a:p>
          </p:txBody>
        </p:sp>
      </p:grp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C1587AED-F421-4A89-B9C1-B8970EFE4F9A}"/>
              </a:ext>
            </a:extLst>
          </p:cNvPr>
          <p:cNvCxnSpPr/>
          <p:nvPr/>
        </p:nvCxnSpPr>
        <p:spPr>
          <a:xfrm flipH="1" flipV="1">
            <a:off x="6112643" y="4155428"/>
            <a:ext cx="1" cy="403013"/>
          </a:xfrm>
          <a:prstGeom prst="line">
            <a:avLst/>
          </a:prstGeom>
          <a:ln w="15875">
            <a:solidFill>
              <a:schemeClr val="accent3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2F9EDD77-F0F0-408C-A768-8A6DF9B0892C}"/>
              </a:ext>
            </a:extLst>
          </p:cNvPr>
          <p:cNvSpPr txBox="1"/>
          <p:nvPr/>
        </p:nvSpPr>
        <p:spPr>
          <a:xfrm>
            <a:off x="5412206" y="3158197"/>
            <a:ext cx="137963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CONTENTS</a:t>
            </a:r>
          </a:p>
        </p:txBody>
      </p:sp>
      <p:sp>
        <p:nvSpPr>
          <p:cNvPr id="140" name="Block Arc 14">
            <a:extLst>
              <a:ext uri="{FF2B5EF4-FFF2-40B4-BE49-F238E27FC236}">
                <a16:creationId xmlns:a16="http://schemas.microsoft.com/office/drawing/2014/main" id="{B5E45E5A-B0F9-433C-BB90-4DCB37081705}"/>
              </a:ext>
            </a:extLst>
          </p:cNvPr>
          <p:cNvSpPr/>
          <p:nvPr/>
        </p:nvSpPr>
        <p:spPr>
          <a:xfrm rot="16200000">
            <a:off x="5819382" y="2450795"/>
            <a:ext cx="574050" cy="574427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1" name="Rectangle 9">
            <a:extLst>
              <a:ext uri="{FF2B5EF4-FFF2-40B4-BE49-F238E27FC236}">
                <a16:creationId xmlns:a16="http://schemas.microsoft.com/office/drawing/2014/main" id="{8502A368-CC4F-42FD-B7D5-195DC2864F2B}"/>
              </a:ext>
            </a:extLst>
          </p:cNvPr>
          <p:cNvSpPr/>
          <p:nvPr/>
        </p:nvSpPr>
        <p:spPr>
          <a:xfrm>
            <a:off x="1964509" y="4779538"/>
            <a:ext cx="279832" cy="26194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2" name="Rounded Rectangle 5">
            <a:extLst>
              <a:ext uri="{FF2B5EF4-FFF2-40B4-BE49-F238E27FC236}">
                <a16:creationId xmlns:a16="http://schemas.microsoft.com/office/drawing/2014/main" id="{099A43FC-2012-4BF9-834A-3A99CE4B74C5}"/>
              </a:ext>
            </a:extLst>
          </p:cNvPr>
          <p:cNvSpPr/>
          <p:nvPr/>
        </p:nvSpPr>
        <p:spPr>
          <a:xfrm flipH="1">
            <a:off x="5913020" y="4809868"/>
            <a:ext cx="332679" cy="274440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3" name="Rounded Rectangle 27">
            <a:extLst>
              <a:ext uri="{FF2B5EF4-FFF2-40B4-BE49-F238E27FC236}">
                <a16:creationId xmlns:a16="http://schemas.microsoft.com/office/drawing/2014/main" id="{8176FBAB-8DFE-47F6-98FB-4CB7DDDC8ECC}"/>
              </a:ext>
            </a:extLst>
          </p:cNvPr>
          <p:cNvSpPr/>
          <p:nvPr/>
        </p:nvSpPr>
        <p:spPr>
          <a:xfrm>
            <a:off x="9951560" y="4809768"/>
            <a:ext cx="294214" cy="22599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11191</TotalTime>
  <Words>97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19</cp:revision>
  <dcterms:created xsi:type="dcterms:W3CDTF">2018-02-18T19:39:47Z</dcterms:created>
  <dcterms:modified xsi:type="dcterms:W3CDTF">2018-12-21T06:24:57Z</dcterms:modified>
</cp:coreProperties>
</file>