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118" d="100"/>
          <a:sy n="118" d="100"/>
        </p:scale>
        <p:origin x="1254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/>
              <a:t>You can download professional PowerPoint diagrams for free</a:t>
            </a:r>
          </a:p>
        </p:txBody>
      </p:sp>
      <p:sp>
        <p:nvSpPr>
          <p:cNvPr id="312" name="TextBox 311">
            <a:extLst>
              <a:ext uri="{FF2B5EF4-FFF2-40B4-BE49-F238E27FC236}">
                <a16:creationId xmlns:a16="http://schemas.microsoft.com/office/drawing/2014/main" id="{CAD44532-CF3A-4B6F-AC49-00A12A4F3017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cxnSp>
        <p:nvCxnSpPr>
          <p:cNvPr id="439" name="Elbow Connector 3">
            <a:extLst>
              <a:ext uri="{FF2B5EF4-FFF2-40B4-BE49-F238E27FC236}">
                <a16:creationId xmlns:a16="http://schemas.microsoft.com/office/drawing/2014/main" id="{CD708A1D-23B7-451B-BDA4-88079C31D8EF}"/>
              </a:ext>
            </a:extLst>
          </p:cNvPr>
          <p:cNvCxnSpPr/>
          <p:nvPr/>
        </p:nvCxnSpPr>
        <p:spPr>
          <a:xfrm rot="5400000" flipH="1" flipV="1">
            <a:off x="6185743" y="3946434"/>
            <a:ext cx="888123" cy="1080000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5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0" name="Elbow Connector 4">
            <a:extLst>
              <a:ext uri="{FF2B5EF4-FFF2-40B4-BE49-F238E27FC236}">
                <a16:creationId xmlns:a16="http://schemas.microsoft.com/office/drawing/2014/main" id="{F17485E0-0C5E-4D98-8ABA-70C2FDF60487}"/>
              </a:ext>
            </a:extLst>
          </p:cNvPr>
          <p:cNvCxnSpPr/>
          <p:nvPr/>
        </p:nvCxnSpPr>
        <p:spPr>
          <a:xfrm rot="16200000" flipV="1">
            <a:off x="5105410" y="4393968"/>
            <a:ext cx="895068" cy="1080000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5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1" name="Group 5">
            <a:extLst>
              <a:ext uri="{FF2B5EF4-FFF2-40B4-BE49-F238E27FC236}">
                <a16:creationId xmlns:a16="http://schemas.microsoft.com/office/drawing/2014/main" id="{4F250DD7-EAA5-4F2D-9439-FCB16A9174AD}"/>
              </a:ext>
            </a:extLst>
          </p:cNvPr>
          <p:cNvGrpSpPr/>
          <p:nvPr/>
        </p:nvGrpSpPr>
        <p:grpSpPr>
          <a:xfrm>
            <a:off x="901666" y="1939023"/>
            <a:ext cx="3175671" cy="923330"/>
            <a:chOff x="5889060" y="3872747"/>
            <a:chExt cx="2527679" cy="923330"/>
          </a:xfrm>
        </p:grpSpPr>
        <p:sp>
          <p:nvSpPr>
            <p:cNvPr id="442" name="TextBox 441">
              <a:extLst>
                <a:ext uri="{FF2B5EF4-FFF2-40B4-BE49-F238E27FC236}">
                  <a16:creationId xmlns:a16="http://schemas.microsoft.com/office/drawing/2014/main" id="{57DFA307-181A-4DFC-890A-3F2D2A923648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3" name="TextBox 442">
              <a:extLst>
                <a:ext uri="{FF2B5EF4-FFF2-40B4-BE49-F238E27FC236}">
                  <a16:creationId xmlns:a16="http://schemas.microsoft.com/office/drawing/2014/main" id="{8CEBD279-6078-428D-99AA-3E1262570F2A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4" name="Group 8">
            <a:extLst>
              <a:ext uri="{FF2B5EF4-FFF2-40B4-BE49-F238E27FC236}">
                <a16:creationId xmlns:a16="http://schemas.microsoft.com/office/drawing/2014/main" id="{134D5E3A-6A55-4730-8410-8C66B03C5657}"/>
              </a:ext>
            </a:extLst>
          </p:cNvPr>
          <p:cNvGrpSpPr/>
          <p:nvPr/>
        </p:nvGrpSpPr>
        <p:grpSpPr>
          <a:xfrm>
            <a:off x="1074135" y="3671938"/>
            <a:ext cx="3289526" cy="923330"/>
            <a:chOff x="5889060" y="3872747"/>
            <a:chExt cx="2527679" cy="923330"/>
          </a:xfrm>
        </p:grpSpPr>
        <p:sp>
          <p:nvSpPr>
            <p:cNvPr id="445" name="TextBox 444">
              <a:extLst>
                <a:ext uri="{FF2B5EF4-FFF2-40B4-BE49-F238E27FC236}">
                  <a16:creationId xmlns:a16="http://schemas.microsoft.com/office/drawing/2014/main" id="{F6AC822D-4931-4F04-A55F-360282CBDBC5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6" name="TextBox 445">
              <a:extLst>
                <a:ext uri="{FF2B5EF4-FFF2-40B4-BE49-F238E27FC236}">
                  <a16:creationId xmlns:a16="http://schemas.microsoft.com/office/drawing/2014/main" id="{B1BDBDAC-80BB-442A-8853-35EDA1223F8B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47" name="Group 11">
            <a:extLst>
              <a:ext uri="{FF2B5EF4-FFF2-40B4-BE49-F238E27FC236}">
                <a16:creationId xmlns:a16="http://schemas.microsoft.com/office/drawing/2014/main" id="{D3C524C2-9FD6-4EC0-AD96-661EFD80B0E8}"/>
              </a:ext>
            </a:extLst>
          </p:cNvPr>
          <p:cNvGrpSpPr/>
          <p:nvPr/>
        </p:nvGrpSpPr>
        <p:grpSpPr>
          <a:xfrm>
            <a:off x="8098512" y="1742732"/>
            <a:ext cx="3182019" cy="923330"/>
            <a:chOff x="5889060" y="3872747"/>
            <a:chExt cx="2527679" cy="923330"/>
          </a:xfrm>
        </p:grpSpPr>
        <p:sp>
          <p:nvSpPr>
            <p:cNvPr id="448" name="TextBox 447">
              <a:extLst>
                <a:ext uri="{FF2B5EF4-FFF2-40B4-BE49-F238E27FC236}">
                  <a16:creationId xmlns:a16="http://schemas.microsoft.com/office/drawing/2014/main" id="{34A2FC78-F5E5-4D97-99A8-AFF8DF5396F6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49" name="TextBox 448">
              <a:extLst>
                <a:ext uri="{FF2B5EF4-FFF2-40B4-BE49-F238E27FC236}">
                  <a16:creationId xmlns:a16="http://schemas.microsoft.com/office/drawing/2014/main" id="{94ED7B18-C68C-4013-81AE-1547A6C31582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grpSp>
        <p:nvGrpSpPr>
          <p:cNvPr id="450" name="Group 14">
            <a:extLst>
              <a:ext uri="{FF2B5EF4-FFF2-40B4-BE49-F238E27FC236}">
                <a16:creationId xmlns:a16="http://schemas.microsoft.com/office/drawing/2014/main" id="{D3332295-3D41-4589-B9E0-3CAD22C79719}"/>
              </a:ext>
            </a:extLst>
          </p:cNvPr>
          <p:cNvGrpSpPr/>
          <p:nvPr/>
        </p:nvGrpSpPr>
        <p:grpSpPr>
          <a:xfrm>
            <a:off x="7785804" y="3177326"/>
            <a:ext cx="3206201" cy="923330"/>
            <a:chOff x="5889060" y="3872747"/>
            <a:chExt cx="2527679" cy="923330"/>
          </a:xfrm>
        </p:grpSpPr>
        <p:sp>
          <p:nvSpPr>
            <p:cNvPr id="451" name="TextBox 450">
              <a:extLst>
                <a:ext uri="{FF2B5EF4-FFF2-40B4-BE49-F238E27FC236}">
                  <a16:creationId xmlns:a16="http://schemas.microsoft.com/office/drawing/2014/main" id="{83D781F0-BD21-4C2D-BA7E-EB4F98D1CA86}"/>
                </a:ext>
              </a:extLst>
            </p:cNvPr>
            <p:cNvSpPr txBox="1"/>
            <p:nvPr/>
          </p:nvSpPr>
          <p:spPr>
            <a:xfrm>
              <a:off x="5889060" y="4149746"/>
              <a:ext cx="2527679" cy="646331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 and appeal to  your Presentations. </a:t>
              </a:r>
              <a:endParaRPr lang="ko-KR" altLang="en-US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452" name="TextBox 451">
              <a:extLst>
                <a:ext uri="{FF2B5EF4-FFF2-40B4-BE49-F238E27FC236}">
                  <a16:creationId xmlns:a16="http://schemas.microsoft.com/office/drawing/2014/main" id="{EB1F1446-EB8E-4BF1-B5A6-85E12B254F34}"/>
                </a:ext>
              </a:extLst>
            </p:cNvPr>
            <p:cNvSpPr txBox="1"/>
            <p:nvPr/>
          </p:nvSpPr>
          <p:spPr>
            <a:xfrm>
              <a:off x="5889060" y="3872747"/>
              <a:ext cx="2527679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b="1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Your Text  Here</a:t>
              </a:r>
              <a:endParaRPr lang="ko-KR" altLang="en-US" sz="12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endParaRPr>
            </a:p>
          </p:txBody>
        </p:sp>
      </p:grpSp>
      <p:cxnSp>
        <p:nvCxnSpPr>
          <p:cNvPr id="453" name="Elbow Connector 17">
            <a:extLst>
              <a:ext uri="{FF2B5EF4-FFF2-40B4-BE49-F238E27FC236}">
                <a16:creationId xmlns:a16="http://schemas.microsoft.com/office/drawing/2014/main" id="{BE09D506-0AA9-4A8C-A523-B75C111C1137}"/>
              </a:ext>
            </a:extLst>
          </p:cNvPr>
          <p:cNvCxnSpPr/>
          <p:nvPr/>
        </p:nvCxnSpPr>
        <p:spPr>
          <a:xfrm rot="16200000" flipV="1">
            <a:off x="4536472" y="2918991"/>
            <a:ext cx="1675165" cy="1440000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5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4" name="Elbow Connector 18">
            <a:extLst>
              <a:ext uri="{FF2B5EF4-FFF2-40B4-BE49-F238E27FC236}">
                <a16:creationId xmlns:a16="http://schemas.microsoft.com/office/drawing/2014/main" id="{1A9187A2-9058-4103-AD64-F538D43210ED}"/>
              </a:ext>
            </a:extLst>
          </p:cNvPr>
          <p:cNvCxnSpPr/>
          <p:nvPr/>
        </p:nvCxnSpPr>
        <p:spPr>
          <a:xfrm rot="5400000" flipH="1" flipV="1">
            <a:off x="6293382" y="2387219"/>
            <a:ext cx="1044000" cy="1440000"/>
          </a:xfrm>
          <a:prstGeom prst="bentConnector3">
            <a:avLst>
              <a:gd name="adj1" fmla="val 50000"/>
            </a:avLst>
          </a:prstGeom>
          <a:ln w="50800">
            <a:solidFill>
              <a:schemeClr val="accent5"/>
            </a:solidFill>
            <a:headEnd type="none"/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5" name="TextBox 454">
            <a:extLst>
              <a:ext uri="{FF2B5EF4-FFF2-40B4-BE49-F238E27FC236}">
                <a16:creationId xmlns:a16="http://schemas.microsoft.com/office/drawing/2014/main" id="{741339B5-0358-4EF3-AE00-99CA53788E2D}"/>
              </a:ext>
            </a:extLst>
          </p:cNvPr>
          <p:cNvSpPr txBox="1"/>
          <p:nvPr/>
        </p:nvSpPr>
        <p:spPr>
          <a:xfrm>
            <a:off x="4655735" y="3191285"/>
            <a:ext cx="494004" cy="41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03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6" name="TextBox 455">
            <a:extLst>
              <a:ext uri="{FF2B5EF4-FFF2-40B4-BE49-F238E27FC236}">
                <a16:creationId xmlns:a16="http://schemas.microsoft.com/office/drawing/2014/main" id="{EED898E1-60B6-4BB6-96DE-E13AA937D3A2}"/>
              </a:ext>
            </a:extLst>
          </p:cNvPr>
          <p:cNvSpPr txBox="1"/>
          <p:nvPr/>
        </p:nvSpPr>
        <p:spPr>
          <a:xfrm>
            <a:off x="7024271" y="2655815"/>
            <a:ext cx="494004" cy="41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04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7" name="TextBox 456">
            <a:extLst>
              <a:ext uri="{FF2B5EF4-FFF2-40B4-BE49-F238E27FC236}">
                <a16:creationId xmlns:a16="http://schemas.microsoft.com/office/drawing/2014/main" id="{5C0DEA1A-3F43-49DA-AC33-3A06B653E7DC}"/>
              </a:ext>
            </a:extLst>
          </p:cNvPr>
          <p:cNvSpPr txBox="1"/>
          <p:nvPr/>
        </p:nvSpPr>
        <p:spPr>
          <a:xfrm>
            <a:off x="6669253" y="4040341"/>
            <a:ext cx="494004" cy="41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02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sp>
        <p:nvSpPr>
          <p:cNvPr id="458" name="TextBox 457">
            <a:extLst>
              <a:ext uri="{FF2B5EF4-FFF2-40B4-BE49-F238E27FC236}">
                <a16:creationId xmlns:a16="http://schemas.microsoft.com/office/drawing/2014/main" id="{033724CF-C0AD-4721-8D81-E157D7FFBA2F}"/>
              </a:ext>
            </a:extLst>
          </p:cNvPr>
          <p:cNvSpPr txBox="1"/>
          <p:nvPr/>
        </p:nvSpPr>
        <p:spPr>
          <a:xfrm>
            <a:off x="5015013" y="4484560"/>
            <a:ext cx="494004" cy="413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000" b="1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01</a:t>
            </a:r>
            <a:endParaRPr lang="ko-KR" altLang="en-US" sz="2000" b="1" dirty="0">
              <a:solidFill>
                <a:schemeClr val="tx1">
                  <a:lumMod val="75000"/>
                  <a:lumOff val="25000"/>
                </a:schemeClr>
              </a:solidFill>
              <a:cs typeface="Arial" pitchFamily="34" charset="0"/>
            </a:endParaRPr>
          </a:p>
        </p:txBody>
      </p:sp>
      <p:cxnSp>
        <p:nvCxnSpPr>
          <p:cNvPr id="459" name="Straight Arrow Connector 24">
            <a:extLst>
              <a:ext uri="{FF2B5EF4-FFF2-40B4-BE49-F238E27FC236}">
                <a16:creationId xmlns:a16="http://schemas.microsoft.com/office/drawing/2014/main" id="{7F916442-B1B9-42A6-A031-AC54472F2DBB}"/>
              </a:ext>
            </a:extLst>
          </p:cNvPr>
          <p:cNvCxnSpPr/>
          <p:nvPr/>
        </p:nvCxnSpPr>
        <p:spPr>
          <a:xfrm flipV="1">
            <a:off x="6090948" y="1865753"/>
            <a:ext cx="7198" cy="1253947"/>
          </a:xfrm>
          <a:prstGeom prst="straightConnector1">
            <a:avLst/>
          </a:prstGeom>
          <a:ln w="50800">
            <a:solidFill>
              <a:schemeClr val="accent5"/>
            </a:solidFill>
            <a:tailEnd type="stealt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0" name="Oval 26">
            <a:extLst>
              <a:ext uri="{FF2B5EF4-FFF2-40B4-BE49-F238E27FC236}">
                <a16:creationId xmlns:a16="http://schemas.microsoft.com/office/drawing/2014/main" id="{4BC9029B-DAF7-492A-891C-87158F946EFB}"/>
              </a:ext>
            </a:extLst>
          </p:cNvPr>
          <p:cNvSpPr/>
          <p:nvPr/>
        </p:nvSpPr>
        <p:spPr>
          <a:xfrm>
            <a:off x="6764750" y="3255712"/>
            <a:ext cx="810106" cy="810106"/>
          </a:xfrm>
          <a:custGeom>
            <a:avLst/>
            <a:gdLst/>
            <a:ahLst/>
            <a:cxnLst/>
            <a:rect l="l" t="t" r="r" b="b"/>
            <a:pathLst>
              <a:path w="810106" h="810106">
                <a:moveTo>
                  <a:pt x="405053" y="66407"/>
                </a:moveTo>
                <a:cubicBezTo>
                  <a:pt x="218024" y="66407"/>
                  <a:pt x="66407" y="218024"/>
                  <a:pt x="66407" y="405053"/>
                </a:cubicBezTo>
                <a:cubicBezTo>
                  <a:pt x="66407" y="592082"/>
                  <a:pt x="218024" y="743699"/>
                  <a:pt x="405053" y="743699"/>
                </a:cubicBezTo>
                <a:cubicBezTo>
                  <a:pt x="592082" y="743699"/>
                  <a:pt x="743699" y="592082"/>
                  <a:pt x="743699" y="405053"/>
                </a:cubicBezTo>
                <a:cubicBezTo>
                  <a:pt x="743699" y="218024"/>
                  <a:pt x="592082" y="66407"/>
                  <a:pt x="405053" y="66407"/>
                </a:cubicBezTo>
                <a:close/>
                <a:moveTo>
                  <a:pt x="405053" y="0"/>
                </a:moveTo>
                <a:cubicBezTo>
                  <a:pt x="628758" y="0"/>
                  <a:pt x="810106" y="181348"/>
                  <a:pt x="810106" y="405053"/>
                </a:cubicBezTo>
                <a:cubicBezTo>
                  <a:pt x="810106" y="628758"/>
                  <a:pt x="628758" y="810106"/>
                  <a:pt x="405053" y="810106"/>
                </a:cubicBezTo>
                <a:cubicBezTo>
                  <a:pt x="181348" y="810106"/>
                  <a:pt x="0" y="628758"/>
                  <a:pt x="0" y="405053"/>
                </a:cubicBezTo>
                <a:cubicBezTo>
                  <a:pt x="0" y="181348"/>
                  <a:pt x="181348" y="0"/>
                  <a:pt x="405053" y="0"/>
                </a:cubicBezTo>
                <a:close/>
              </a:path>
            </a:pathLst>
          </a:custGeom>
          <a:solidFill>
            <a:schemeClr val="accent3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461" name="Oval 29">
            <a:extLst>
              <a:ext uri="{FF2B5EF4-FFF2-40B4-BE49-F238E27FC236}">
                <a16:creationId xmlns:a16="http://schemas.microsoft.com/office/drawing/2014/main" id="{4007DF96-F66A-4C8F-9421-25A5CCAB27C5}"/>
              </a:ext>
            </a:extLst>
          </p:cNvPr>
          <p:cNvSpPr/>
          <p:nvPr/>
        </p:nvSpPr>
        <p:spPr>
          <a:xfrm>
            <a:off x="4607891" y="3728550"/>
            <a:ext cx="810106" cy="810106"/>
          </a:xfrm>
          <a:custGeom>
            <a:avLst/>
            <a:gdLst/>
            <a:ahLst/>
            <a:cxnLst/>
            <a:rect l="l" t="t" r="r" b="b"/>
            <a:pathLst>
              <a:path w="810106" h="810106">
                <a:moveTo>
                  <a:pt x="405053" y="66407"/>
                </a:moveTo>
                <a:cubicBezTo>
                  <a:pt x="218024" y="66407"/>
                  <a:pt x="66407" y="218024"/>
                  <a:pt x="66407" y="405053"/>
                </a:cubicBezTo>
                <a:cubicBezTo>
                  <a:pt x="66407" y="592082"/>
                  <a:pt x="218024" y="743699"/>
                  <a:pt x="405053" y="743699"/>
                </a:cubicBezTo>
                <a:cubicBezTo>
                  <a:pt x="592082" y="743699"/>
                  <a:pt x="743699" y="592082"/>
                  <a:pt x="743699" y="405053"/>
                </a:cubicBezTo>
                <a:cubicBezTo>
                  <a:pt x="743699" y="218024"/>
                  <a:pt x="592082" y="66407"/>
                  <a:pt x="405053" y="66407"/>
                </a:cubicBezTo>
                <a:close/>
                <a:moveTo>
                  <a:pt x="405053" y="0"/>
                </a:moveTo>
                <a:cubicBezTo>
                  <a:pt x="628758" y="0"/>
                  <a:pt x="810106" y="181348"/>
                  <a:pt x="810106" y="405053"/>
                </a:cubicBezTo>
                <a:cubicBezTo>
                  <a:pt x="810106" y="628758"/>
                  <a:pt x="628758" y="810106"/>
                  <a:pt x="405053" y="810106"/>
                </a:cubicBezTo>
                <a:cubicBezTo>
                  <a:pt x="181348" y="810106"/>
                  <a:pt x="0" y="628758"/>
                  <a:pt x="0" y="405053"/>
                </a:cubicBezTo>
                <a:cubicBezTo>
                  <a:pt x="0" y="181348"/>
                  <a:pt x="181348" y="0"/>
                  <a:pt x="405053" y="0"/>
                </a:cubicBezTo>
                <a:close/>
              </a:path>
            </a:pathLst>
          </a:custGeom>
          <a:solidFill>
            <a:schemeClr val="accent4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6" name="Oval 32">
            <a:extLst>
              <a:ext uri="{FF2B5EF4-FFF2-40B4-BE49-F238E27FC236}">
                <a16:creationId xmlns:a16="http://schemas.microsoft.com/office/drawing/2014/main" id="{7027366B-DD9B-4AEE-8067-BB61CD68C9C3}"/>
              </a:ext>
            </a:extLst>
          </p:cNvPr>
          <p:cNvSpPr/>
          <p:nvPr/>
        </p:nvSpPr>
        <p:spPr>
          <a:xfrm>
            <a:off x="4240206" y="2001863"/>
            <a:ext cx="810106" cy="810106"/>
          </a:xfrm>
          <a:custGeom>
            <a:avLst/>
            <a:gdLst/>
            <a:ahLst/>
            <a:cxnLst/>
            <a:rect l="l" t="t" r="r" b="b"/>
            <a:pathLst>
              <a:path w="810106" h="810106">
                <a:moveTo>
                  <a:pt x="405053" y="66407"/>
                </a:moveTo>
                <a:cubicBezTo>
                  <a:pt x="218024" y="66407"/>
                  <a:pt x="66407" y="218024"/>
                  <a:pt x="66407" y="405053"/>
                </a:cubicBezTo>
                <a:cubicBezTo>
                  <a:pt x="66407" y="592082"/>
                  <a:pt x="218024" y="743699"/>
                  <a:pt x="405053" y="743699"/>
                </a:cubicBezTo>
                <a:cubicBezTo>
                  <a:pt x="592082" y="743699"/>
                  <a:pt x="743699" y="592082"/>
                  <a:pt x="743699" y="405053"/>
                </a:cubicBezTo>
                <a:cubicBezTo>
                  <a:pt x="743699" y="218024"/>
                  <a:pt x="592082" y="66407"/>
                  <a:pt x="405053" y="66407"/>
                </a:cubicBezTo>
                <a:close/>
                <a:moveTo>
                  <a:pt x="405053" y="0"/>
                </a:moveTo>
                <a:cubicBezTo>
                  <a:pt x="628758" y="0"/>
                  <a:pt x="810106" y="181348"/>
                  <a:pt x="810106" y="405053"/>
                </a:cubicBezTo>
                <a:cubicBezTo>
                  <a:pt x="810106" y="628758"/>
                  <a:pt x="628758" y="810106"/>
                  <a:pt x="405053" y="810106"/>
                </a:cubicBezTo>
                <a:cubicBezTo>
                  <a:pt x="181348" y="810106"/>
                  <a:pt x="0" y="628758"/>
                  <a:pt x="0" y="405053"/>
                </a:cubicBezTo>
                <a:cubicBezTo>
                  <a:pt x="0" y="181348"/>
                  <a:pt x="181348" y="0"/>
                  <a:pt x="405053" y="0"/>
                </a:cubicBezTo>
                <a:close/>
              </a:path>
            </a:pathLst>
          </a:custGeom>
          <a:solidFill>
            <a:schemeClr val="accent1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7" name="Oval 35">
            <a:extLst>
              <a:ext uri="{FF2B5EF4-FFF2-40B4-BE49-F238E27FC236}">
                <a16:creationId xmlns:a16="http://schemas.microsoft.com/office/drawing/2014/main" id="{E60D4E6C-18E8-4911-9ADD-28145F014B6D}"/>
              </a:ext>
            </a:extLst>
          </p:cNvPr>
          <p:cNvSpPr/>
          <p:nvPr/>
        </p:nvSpPr>
        <p:spPr>
          <a:xfrm>
            <a:off x="7125537" y="1799344"/>
            <a:ext cx="810106" cy="810106"/>
          </a:xfrm>
          <a:custGeom>
            <a:avLst/>
            <a:gdLst/>
            <a:ahLst/>
            <a:cxnLst/>
            <a:rect l="l" t="t" r="r" b="b"/>
            <a:pathLst>
              <a:path w="810106" h="810106">
                <a:moveTo>
                  <a:pt x="405053" y="66407"/>
                </a:moveTo>
                <a:cubicBezTo>
                  <a:pt x="218024" y="66407"/>
                  <a:pt x="66407" y="218024"/>
                  <a:pt x="66407" y="405053"/>
                </a:cubicBezTo>
                <a:cubicBezTo>
                  <a:pt x="66407" y="592082"/>
                  <a:pt x="218024" y="743699"/>
                  <a:pt x="405053" y="743699"/>
                </a:cubicBezTo>
                <a:cubicBezTo>
                  <a:pt x="592082" y="743699"/>
                  <a:pt x="743699" y="592082"/>
                  <a:pt x="743699" y="405053"/>
                </a:cubicBezTo>
                <a:cubicBezTo>
                  <a:pt x="743699" y="218024"/>
                  <a:pt x="592082" y="66407"/>
                  <a:pt x="405053" y="66407"/>
                </a:cubicBezTo>
                <a:close/>
                <a:moveTo>
                  <a:pt x="405053" y="0"/>
                </a:moveTo>
                <a:cubicBezTo>
                  <a:pt x="628758" y="0"/>
                  <a:pt x="810106" y="181348"/>
                  <a:pt x="810106" y="405053"/>
                </a:cubicBezTo>
                <a:cubicBezTo>
                  <a:pt x="810106" y="628758"/>
                  <a:pt x="628758" y="810106"/>
                  <a:pt x="405053" y="810106"/>
                </a:cubicBezTo>
                <a:cubicBezTo>
                  <a:pt x="181348" y="810106"/>
                  <a:pt x="0" y="628758"/>
                  <a:pt x="0" y="405053"/>
                </a:cubicBezTo>
                <a:cubicBezTo>
                  <a:pt x="0" y="181348"/>
                  <a:pt x="181348" y="0"/>
                  <a:pt x="405053" y="0"/>
                </a:cubicBezTo>
                <a:close/>
              </a:path>
            </a:pathLst>
          </a:custGeom>
          <a:solidFill>
            <a:schemeClr val="accent2"/>
          </a:solidFill>
          <a:ln w="635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08" name="Rounded Rectangle 10">
            <a:extLst>
              <a:ext uri="{FF2B5EF4-FFF2-40B4-BE49-F238E27FC236}">
                <a16:creationId xmlns:a16="http://schemas.microsoft.com/office/drawing/2014/main" id="{E97C84D0-2736-4BF3-A5E7-A8371BD51890}"/>
              </a:ext>
            </a:extLst>
          </p:cNvPr>
          <p:cNvSpPr/>
          <p:nvPr/>
        </p:nvSpPr>
        <p:spPr>
          <a:xfrm>
            <a:off x="7403510" y="2033846"/>
            <a:ext cx="254160" cy="336352"/>
          </a:xfrm>
          <a:custGeom>
            <a:avLst/>
            <a:gdLst/>
            <a:ahLst/>
            <a:cxnLst/>
            <a:rect l="l" t="t" r="r" b="b"/>
            <a:pathLst>
              <a:path w="2448272" h="3240000">
                <a:moveTo>
                  <a:pt x="1358676" y="2676152"/>
                </a:moveTo>
                <a:cubicBezTo>
                  <a:pt x="1327753" y="2676152"/>
                  <a:pt x="1302685" y="2701220"/>
                  <a:pt x="1302685" y="2732143"/>
                </a:cubicBezTo>
                <a:lnTo>
                  <a:pt x="1302685" y="2956101"/>
                </a:lnTo>
                <a:cubicBezTo>
                  <a:pt x="1302685" y="2987024"/>
                  <a:pt x="1327753" y="3012092"/>
                  <a:pt x="1358676" y="3012092"/>
                </a:cubicBezTo>
                <a:lnTo>
                  <a:pt x="1582634" y="3012092"/>
                </a:lnTo>
                <a:cubicBezTo>
                  <a:pt x="1613557" y="3012092"/>
                  <a:pt x="1638625" y="2987024"/>
                  <a:pt x="1638625" y="2956101"/>
                </a:cubicBezTo>
                <a:lnTo>
                  <a:pt x="1638625" y="2732143"/>
                </a:lnTo>
                <a:cubicBezTo>
                  <a:pt x="1638625" y="2701220"/>
                  <a:pt x="1613557" y="2676152"/>
                  <a:pt x="1582634" y="2676152"/>
                </a:cubicBezTo>
                <a:close/>
                <a:moveTo>
                  <a:pt x="837062" y="2676152"/>
                </a:moveTo>
                <a:cubicBezTo>
                  <a:pt x="806139" y="2676152"/>
                  <a:pt x="781071" y="2701220"/>
                  <a:pt x="781071" y="2732143"/>
                </a:cubicBezTo>
                <a:lnTo>
                  <a:pt x="781071" y="2956101"/>
                </a:lnTo>
                <a:cubicBezTo>
                  <a:pt x="781071" y="2987024"/>
                  <a:pt x="806139" y="3012092"/>
                  <a:pt x="837062" y="3012092"/>
                </a:cubicBezTo>
                <a:lnTo>
                  <a:pt x="1061020" y="3012092"/>
                </a:lnTo>
                <a:cubicBezTo>
                  <a:pt x="1091943" y="3012092"/>
                  <a:pt x="1117011" y="2987024"/>
                  <a:pt x="1117011" y="2956101"/>
                </a:cubicBezTo>
                <a:lnTo>
                  <a:pt x="1117011" y="2732143"/>
                </a:lnTo>
                <a:cubicBezTo>
                  <a:pt x="1117011" y="2701220"/>
                  <a:pt x="1091943" y="2676152"/>
                  <a:pt x="1061020" y="2676152"/>
                </a:cubicBezTo>
                <a:close/>
                <a:moveTo>
                  <a:pt x="315448" y="2676152"/>
                </a:moveTo>
                <a:cubicBezTo>
                  <a:pt x="284525" y="2676152"/>
                  <a:pt x="259457" y="2701220"/>
                  <a:pt x="259457" y="2732143"/>
                </a:cubicBezTo>
                <a:lnTo>
                  <a:pt x="259457" y="2956101"/>
                </a:lnTo>
                <a:cubicBezTo>
                  <a:pt x="259457" y="2987024"/>
                  <a:pt x="284525" y="3012092"/>
                  <a:pt x="315448" y="3012092"/>
                </a:cubicBezTo>
                <a:lnTo>
                  <a:pt x="539406" y="3012092"/>
                </a:lnTo>
                <a:cubicBezTo>
                  <a:pt x="570329" y="3012092"/>
                  <a:pt x="595397" y="2987024"/>
                  <a:pt x="595397" y="2956101"/>
                </a:cubicBezTo>
                <a:lnTo>
                  <a:pt x="595397" y="2732143"/>
                </a:lnTo>
                <a:cubicBezTo>
                  <a:pt x="595397" y="2701220"/>
                  <a:pt x="570329" y="2676152"/>
                  <a:pt x="539406" y="2676152"/>
                </a:cubicBezTo>
                <a:close/>
                <a:moveTo>
                  <a:pt x="1880291" y="2179832"/>
                </a:moveTo>
                <a:cubicBezTo>
                  <a:pt x="1849368" y="2179832"/>
                  <a:pt x="1824300" y="2204900"/>
                  <a:pt x="1824300" y="2235823"/>
                </a:cubicBezTo>
                <a:lnTo>
                  <a:pt x="1824300" y="2956101"/>
                </a:lnTo>
                <a:cubicBezTo>
                  <a:pt x="1824300" y="2987024"/>
                  <a:pt x="1849368" y="3012092"/>
                  <a:pt x="1880291" y="3012092"/>
                </a:cubicBezTo>
                <a:lnTo>
                  <a:pt x="2104249" y="3012092"/>
                </a:lnTo>
                <a:cubicBezTo>
                  <a:pt x="2135172" y="3012092"/>
                  <a:pt x="2160240" y="2987024"/>
                  <a:pt x="2160240" y="2956101"/>
                </a:cubicBezTo>
                <a:lnTo>
                  <a:pt x="2160240" y="2235823"/>
                </a:lnTo>
                <a:cubicBezTo>
                  <a:pt x="2160240" y="2204900"/>
                  <a:pt x="2135172" y="2179832"/>
                  <a:pt x="2104249" y="2179832"/>
                </a:cubicBezTo>
                <a:close/>
                <a:moveTo>
                  <a:pt x="1358676" y="2179832"/>
                </a:moveTo>
                <a:cubicBezTo>
                  <a:pt x="1327753" y="2179832"/>
                  <a:pt x="1302685" y="2204900"/>
                  <a:pt x="1302685" y="2235823"/>
                </a:cubicBezTo>
                <a:lnTo>
                  <a:pt x="1302685" y="2459781"/>
                </a:lnTo>
                <a:cubicBezTo>
                  <a:pt x="1302685" y="2490704"/>
                  <a:pt x="1327753" y="2515772"/>
                  <a:pt x="1358676" y="2515772"/>
                </a:cubicBezTo>
                <a:lnTo>
                  <a:pt x="1582634" y="2515772"/>
                </a:lnTo>
                <a:cubicBezTo>
                  <a:pt x="1613557" y="2515772"/>
                  <a:pt x="1638625" y="2490704"/>
                  <a:pt x="1638625" y="2459781"/>
                </a:cubicBezTo>
                <a:lnTo>
                  <a:pt x="1638625" y="2235823"/>
                </a:lnTo>
                <a:cubicBezTo>
                  <a:pt x="1638625" y="2204900"/>
                  <a:pt x="1613557" y="2179832"/>
                  <a:pt x="1582634" y="2179832"/>
                </a:cubicBezTo>
                <a:close/>
                <a:moveTo>
                  <a:pt x="837062" y="2179832"/>
                </a:moveTo>
                <a:cubicBezTo>
                  <a:pt x="806139" y="2179832"/>
                  <a:pt x="781071" y="2204900"/>
                  <a:pt x="781071" y="2235823"/>
                </a:cubicBezTo>
                <a:lnTo>
                  <a:pt x="781071" y="2459781"/>
                </a:lnTo>
                <a:cubicBezTo>
                  <a:pt x="781071" y="2490704"/>
                  <a:pt x="806139" y="2515772"/>
                  <a:pt x="837062" y="2515772"/>
                </a:cubicBezTo>
                <a:lnTo>
                  <a:pt x="1061020" y="2515772"/>
                </a:lnTo>
                <a:cubicBezTo>
                  <a:pt x="1091943" y="2515772"/>
                  <a:pt x="1117011" y="2490704"/>
                  <a:pt x="1117011" y="2459781"/>
                </a:cubicBezTo>
                <a:lnTo>
                  <a:pt x="1117011" y="2235823"/>
                </a:lnTo>
                <a:cubicBezTo>
                  <a:pt x="1117011" y="2204900"/>
                  <a:pt x="1091943" y="2179832"/>
                  <a:pt x="1061020" y="2179832"/>
                </a:cubicBezTo>
                <a:close/>
                <a:moveTo>
                  <a:pt x="315448" y="2179832"/>
                </a:moveTo>
                <a:cubicBezTo>
                  <a:pt x="284525" y="2179832"/>
                  <a:pt x="259457" y="2204900"/>
                  <a:pt x="259457" y="2235823"/>
                </a:cubicBezTo>
                <a:lnTo>
                  <a:pt x="259457" y="2459781"/>
                </a:lnTo>
                <a:cubicBezTo>
                  <a:pt x="259457" y="2490704"/>
                  <a:pt x="284525" y="2515772"/>
                  <a:pt x="315448" y="2515772"/>
                </a:cubicBezTo>
                <a:lnTo>
                  <a:pt x="539406" y="2515772"/>
                </a:lnTo>
                <a:cubicBezTo>
                  <a:pt x="570329" y="2515772"/>
                  <a:pt x="595397" y="2490704"/>
                  <a:pt x="595397" y="2459781"/>
                </a:cubicBezTo>
                <a:lnTo>
                  <a:pt x="595397" y="2235823"/>
                </a:lnTo>
                <a:cubicBezTo>
                  <a:pt x="595397" y="2204900"/>
                  <a:pt x="570329" y="2179832"/>
                  <a:pt x="539406" y="2179832"/>
                </a:cubicBezTo>
                <a:close/>
                <a:moveTo>
                  <a:pt x="1880291" y="1683512"/>
                </a:moveTo>
                <a:cubicBezTo>
                  <a:pt x="1849368" y="1683512"/>
                  <a:pt x="1824300" y="1708580"/>
                  <a:pt x="1824300" y="1739503"/>
                </a:cubicBezTo>
                <a:lnTo>
                  <a:pt x="1824300" y="1963461"/>
                </a:lnTo>
                <a:cubicBezTo>
                  <a:pt x="1824300" y="1994384"/>
                  <a:pt x="1849368" y="2019452"/>
                  <a:pt x="1880291" y="2019452"/>
                </a:cubicBezTo>
                <a:lnTo>
                  <a:pt x="2104249" y="2019452"/>
                </a:lnTo>
                <a:cubicBezTo>
                  <a:pt x="2135172" y="2019452"/>
                  <a:pt x="2160240" y="1994384"/>
                  <a:pt x="2160240" y="1963461"/>
                </a:cubicBezTo>
                <a:lnTo>
                  <a:pt x="2160240" y="1739503"/>
                </a:lnTo>
                <a:cubicBezTo>
                  <a:pt x="2160240" y="1708580"/>
                  <a:pt x="2135172" y="1683512"/>
                  <a:pt x="2104249" y="1683512"/>
                </a:cubicBezTo>
                <a:close/>
                <a:moveTo>
                  <a:pt x="1358676" y="1683512"/>
                </a:moveTo>
                <a:cubicBezTo>
                  <a:pt x="1327753" y="1683512"/>
                  <a:pt x="1302685" y="1708580"/>
                  <a:pt x="1302685" y="1739503"/>
                </a:cubicBezTo>
                <a:lnTo>
                  <a:pt x="1302685" y="1963461"/>
                </a:lnTo>
                <a:cubicBezTo>
                  <a:pt x="1302685" y="1994384"/>
                  <a:pt x="1327753" y="2019452"/>
                  <a:pt x="1358676" y="2019452"/>
                </a:cubicBezTo>
                <a:lnTo>
                  <a:pt x="1582634" y="2019452"/>
                </a:lnTo>
                <a:cubicBezTo>
                  <a:pt x="1613557" y="2019452"/>
                  <a:pt x="1638625" y="1994384"/>
                  <a:pt x="1638625" y="1963461"/>
                </a:cubicBezTo>
                <a:lnTo>
                  <a:pt x="1638625" y="1739503"/>
                </a:lnTo>
                <a:cubicBezTo>
                  <a:pt x="1638625" y="1708580"/>
                  <a:pt x="1613557" y="1683512"/>
                  <a:pt x="1582634" y="1683512"/>
                </a:cubicBezTo>
                <a:close/>
                <a:moveTo>
                  <a:pt x="837062" y="1683512"/>
                </a:moveTo>
                <a:cubicBezTo>
                  <a:pt x="806139" y="1683512"/>
                  <a:pt x="781071" y="1708580"/>
                  <a:pt x="781071" y="1739503"/>
                </a:cubicBezTo>
                <a:lnTo>
                  <a:pt x="781071" y="1963461"/>
                </a:lnTo>
                <a:cubicBezTo>
                  <a:pt x="781071" y="1994384"/>
                  <a:pt x="806139" y="2019452"/>
                  <a:pt x="837062" y="2019452"/>
                </a:cubicBezTo>
                <a:lnTo>
                  <a:pt x="1061020" y="2019452"/>
                </a:lnTo>
                <a:cubicBezTo>
                  <a:pt x="1091943" y="2019452"/>
                  <a:pt x="1117011" y="1994384"/>
                  <a:pt x="1117011" y="1963461"/>
                </a:cubicBezTo>
                <a:lnTo>
                  <a:pt x="1117011" y="1739503"/>
                </a:lnTo>
                <a:cubicBezTo>
                  <a:pt x="1117011" y="1708580"/>
                  <a:pt x="1091943" y="1683512"/>
                  <a:pt x="1061020" y="1683512"/>
                </a:cubicBezTo>
                <a:close/>
                <a:moveTo>
                  <a:pt x="315448" y="1683512"/>
                </a:moveTo>
                <a:cubicBezTo>
                  <a:pt x="284525" y="1683512"/>
                  <a:pt x="259457" y="1708580"/>
                  <a:pt x="259457" y="1739503"/>
                </a:cubicBezTo>
                <a:lnTo>
                  <a:pt x="259457" y="1963461"/>
                </a:lnTo>
                <a:cubicBezTo>
                  <a:pt x="259457" y="1994384"/>
                  <a:pt x="284525" y="2019452"/>
                  <a:pt x="315448" y="2019452"/>
                </a:cubicBezTo>
                <a:lnTo>
                  <a:pt x="539406" y="2019452"/>
                </a:lnTo>
                <a:cubicBezTo>
                  <a:pt x="570329" y="2019452"/>
                  <a:pt x="595397" y="1994384"/>
                  <a:pt x="595397" y="1963461"/>
                </a:cubicBezTo>
                <a:lnTo>
                  <a:pt x="595397" y="1739503"/>
                </a:lnTo>
                <a:cubicBezTo>
                  <a:pt x="595397" y="1708580"/>
                  <a:pt x="570329" y="1683512"/>
                  <a:pt x="539406" y="1683512"/>
                </a:cubicBezTo>
                <a:close/>
                <a:moveTo>
                  <a:pt x="1880291" y="1187192"/>
                </a:moveTo>
                <a:cubicBezTo>
                  <a:pt x="1849368" y="1187192"/>
                  <a:pt x="1824300" y="1212260"/>
                  <a:pt x="1824300" y="1243183"/>
                </a:cubicBezTo>
                <a:lnTo>
                  <a:pt x="1824300" y="1467141"/>
                </a:lnTo>
                <a:cubicBezTo>
                  <a:pt x="1824300" y="1498064"/>
                  <a:pt x="1849368" y="1523132"/>
                  <a:pt x="1880291" y="1523132"/>
                </a:cubicBezTo>
                <a:lnTo>
                  <a:pt x="2104249" y="1523132"/>
                </a:lnTo>
                <a:cubicBezTo>
                  <a:pt x="2135172" y="1523132"/>
                  <a:pt x="2160240" y="1498064"/>
                  <a:pt x="2160240" y="1467141"/>
                </a:cubicBezTo>
                <a:lnTo>
                  <a:pt x="2160240" y="1243183"/>
                </a:lnTo>
                <a:cubicBezTo>
                  <a:pt x="2160240" y="1212260"/>
                  <a:pt x="2135172" y="1187192"/>
                  <a:pt x="2104249" y="1187192"/>
                </a:cubicBezTo>
                <a:close/>
                <a:moveTo>
                  <a:pt x="1358676" y="1187192"/>
                </a:moveTo>
                <a:cubicBezTo>
                  <a:pt x="1327753" y="1187192"/>
                  <a:pt x="1302685" y="1212260"/>
                  <a:pt x="1302685" y="1243183"/>
                </a:cubicBezTo>
                <a:lnTo>
                  <a:pt x="1302685" y="1467141"/>
                </a:lnTo>
                <a:cubicBezTo>
                  <a:pt x="1302685" y="1498064"/>
                  <a:pt x="1327753" y="1523132"/>
                  <a:pt x="1358676" y="1523132"/>
                </a:cubicBezTo>
                <a:lnTo>
                  <a:pt x="1582634" y="1523132"/>
                </a:lnTo>
                <a:cubicBezTo>
                  <a:pt x="1613557" y="1523132"/>
                  <a:pt x="1638625" y="1498064"/>
                  <a:pt x="1638625" y="1467141"/>
                </a:cubicBezTo>
                <a:lnTo>
                  <a:pt x="1638625" y="1243183"/>
                </a:lnTo>
                <a:cubicBezTo>
                  <a:pt x="1638625" y="1212260"/>
                  <a:pt x="1613557" y="1187192"/>
                  <a:pt x="1582634" y="1187192"/>
                </a:cubicBezTo>
                <a:close/>
                <a:moveTo>
                  <a:pt x="837062" y="1187192"/>
                </a:moveTo>
                <a:cubicBezTo>
                  <a:pt x="806139" y="1187192"/>
                  <a:pt x="781071" y="1212260"/>
                  <a:pt x="781071" y="1243183"/>
                </a:cubicBezTo>
                <a:lnTo>
                  <a:pt x="781071" y="1467141"/>
                </a:lnTo>
                <a:cubicBezTo>
                  <a:pt x="781071" y="1498064"/>
                  <a:pt x="806139" y="1523132"/>
                  <a:pt x="837062" y="1523132"/>
                </a:cubicBezTo>
                <a:lnTo>
                  <a:pt x="1061020" y="1523132"/>
                </a:lnTo>
                <a:cubicBezTo>
                  <a:pt x="1091943" y="1523132"/>
                  <a:pt x="1117011" y="1498064"/>
                  <a:pt x="1117011" y="1467141"/>
                </a:cubicBezTo>
                <a:lnTo>
                  <a:pt x="1117011" y="1243183"/>
                </a:lnTo>
                <a:cubicBezTo>
                  <a:pt x="1117011" y="1212260"/>
                  <a:pt x="1091943" y="1187192"/>
                  <a:pt x="1061020" y="1187192"/>
                </a:cubicBezTo>
                <a:close/>
                <a:moveTo>
                  <a:pt x="315448" y="1187192"/>
                </a:moveTo>
                <a:cubicBezTo>
                  <a:pt x="284525" y="1187192"/>
                  <a:pt x="259457" y="1212260"/>
                  <a:pt x="259457" y="1243183"/>
                </a:cubicBezTo>
                <a:lnTo>
                  <a:pt x="259457" y="1467141"/>
                </a:lnTo>
                <a:cubicBezTo>
                  <a:pt x="259457" y="1498064"/>
                  <a:pt x="284525" y="1523132"/>
                  <a:pt x="315448" y="1523132"/>
                </a:cubicBezTo>
                <a:lnTo>
                  <a:pt x="539406" y="1523132"/>
                </a:lnTo>
                <a:cubicBezTo>
                  <a:pt x="570329" y="1523132"/>
                  <a:pt x="595397" y="1498064"/>
                  <a:pt x="595397" y="1467141"/>
                </a:cubicBezTo>
                <a:lnTo>
                  <a:pt x="595397" y="1243183"/>
                </a:lnTo>
                <a:cubicBezTo>
                  <a:pt x="595397" y="1212260"/>
                  <a:pt x="570329" y="1187192"/>
                  <a:pt x="539406" y="1187192"/>
                </a:cubicBezTo>
                <a:close/>
                <a:moveTo>
                  <a:pt x="348041" y="163575"/>
                </a:moveTo>
                <a:cubicBezTo>
                  <a:pt x="275130" y="163575"/>
                  <a:pt x="216024" y="222681"/>
                  <a:pt x="216024" y="295592"/>
                </a:cubicBezTo>
                <a:lnTo>
                  <a:pt x="216024" y="823646"/>
                </a:lnTo>
                <a:cubicBezTo>
                  <a:pt x="216024" y="896557"/>
                  <a:pt x="275130" y="955663"/>
                  <a:pt x="348041" y="955663"/>
                </a:cubicBezTo>
                <a:lnTo>
                  <a:pt x="2100231" y="955663"/>
                </a:lnTo>
                <a:cubicBezTo>
                  <a:pt x="2173142" y="955663"/>
                  <a:pt x="2232248" y="896557"/>
                  <a:pt x="2232248" y="823646"/>
                </a:cubicBezTo>
                <a:lnTo>
                  <a:pt x="2232248" y="295592"/>
                </a:lnTo>
                <a:cubicBezTo>
                  <a:pt x="2232248" y="222681"/>
                  <a:pt x="2173142" y="163575"/>
                  <a:pt x="2100231" y="163575"/>
                </a:cubicBezTo>
                <a:close/>
                <a:moveTo>
                  <a:pt x="265172" y="0"/>
                </a:moveTo>
                <a:lnTo>
                  <a:pt x="2183100" y="0"/>
                </a:lnTo>
                <a:cubicBezTo>
                  <a:pt x="2329550" y="0"/>
                  <a:pt x="2448272" y="118722"/>
                  <a:pt x="2448272" y="265172"/>
                </a:cubicBezTo>
                <a:lnTo>
                  <a:pt x="2448272" y="2974828"/>
                </a:lnTo>
                <a:cubicBezTo>
                  <a:pt x="2448272" y="3121278"/>
                  <a:pt x="2329550" y="3240000"/>
                  <a:pt x="2183100" y="3240000"/>
                </a:cubicBezTo>
                <a:lnTo>
                  <a:pt x="265172" y="3240000"/>
                </a:lnTo>
                <a:cubicBezTo>
                  <a:pt x="118722" y="3240000"/>
                  <a:pt x="0" y="3121278"/>
                  <a:pt x="0" y="2974828"/>
                </a:cubicBezTo>
                <a:lnTo>
                  <a:pt x="0" y="265172"/>
                </a:lnTo>
                <a:cubicBezTo>
                  <a:pt x="0" y="118722"/>
                  <a:pt x="118722" y="0"/>
                  <a:pt x="265172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09" name="Rounded Rectangle 32">
            <a:extLst>
              <a:ext uri="{FF2B5EF4-FFF2-40B4-BE49-F238E27FC236}">
                <a16:creationId xmlns:a16="http://schemas.microsoft.com/office/drawing/2014/main" id="{B5D59A45-E37E-4A36-AD54-52A54496CD04}"/>
              </a:ext>
            </a:extLst>
          </p:cNvPr>
          <p:cNvSpPr/>
          <p:nvPr/>
        </p:nvSpPr>
        <p:spPr>
          <a:xfrm>
            <a:off x="4492393" y="2245597"/>
            <a:ext cx="322637" cy="32263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10" name="Rounded Rectangle 25">
            <a:extLst>
              <a:ext uri="{FF2B5EF4-FFF2-40B4-BE49-F238E27FC236}">
                <a16:creationId xmlns:a16="http://schemas.microsoft.com/office/drawing/2014/main" id="{3FF79EF6-9F6F-4BE3-AD68-B7018B1BD9DC}"/>
              </a:ext>
            </a:extLst>
          </p:cNvPr>
          <p:cNvSpPr/>
          <p:nvPr/>
        </p:nvSpPr>
        <p:spPr>
          <a:xfrm>
            <a:off x="6966302" y="3508383"/>
            <a:ext cx="412168" cy="302054"/>
          </a:xfrm>
          <a:custGeom>
            <a:avLst/>
            <a:gdLst/>
            <a:ahLst/>
            <a:cxnLst/>
            <a:rect l="l" t="t" r="r" b="b"/>
            <a:pathLst>
              <a:path w="3248842" h="2380886">
                <a:moveTo>
                  <a:pt x="1194785" y="1472263"/>
                </a:moveTo>
                <a:cubicBezTo>
                  <a:pt x="1150014" y="1472263"/>
                  <a:pt x="1113720" y="1508557"/>
                  <a:pt x="1113720" y="1553328"/>
                </a:cubicBezTo>
                <a:lnTo>
                  <a:pt x="1113720" y="1600880"/>
                </a:lnTo>
                <a:cubicBezTo>
                  <a:pt x="1113720" y="1645651"/>
                  <a:pt x="1150014" y="1681945"/>
                  <a:pt x="1194785" y="1681945"/>
                </a:cubicBezTo>
                <a:lnTo>
                  <a:pt x="2067186" y="1681945"/>
                </a:lnTo>
                <a:cubicBezTo>
                  <a:pt x="2111957" y="1681945"/>
                  <a:pt x="2148251" y="1645651"/>
                  <a:pt x="2148251" y="1600880"/>
                </a:cubicBezTo>
                <a:lnTo>
                  <a:pt x="2148251" y="1553328"/>
                </a:lnTo>
                <a:cubicBezTo>
                  <a:pt x="2148251" y="1508557"/>
                  <a:pt x="2111957" y="1472263"/>
                  <a:pt x="2067186" y="1472263"/>
                </a:cubicBezTo>
                <a:close/>
                <a:moveTo>
                  <a:pt x="2582402" y="986449"/>
                </a:moveTo>
                <a:cubicBezTo>
                  <a:pt x="2477247" y="986449"/>
                  <a:pt x="2392002" y="1071694"/>
                  <a:pt x="2392002" y="1176848"/>
                </a:cubicBezTo>
                <a:cubicBezTo>
                  <a:pt x="2392002" y="1282003"/>
                  <a:pt x="2477247" y="1367248"/>
                  <a:pt x="2582402" y="1367248"/>
                </a:cubicBezTo>
                <a:cubicBezTo>
                  <a:pt x="2687557" y="1367248"/>
                  <a:pt x="2772801" y="1282003"/>
                  <a:pt x="2772801" y="1176848"/>
                </a:cubicBezTo>
                <a:cubicBezTo>
                  <a:pt x="2772801" y="1071694"/>
                  <a:pt x="2687557" y="986449"/>
                  <a:pt x="2582402" y="986449"/>
                </a:cubicBezTo>
                <a:close/>
                <a:moveTo>
                  <a:pt x="679570" y="986449"/>
                </a:moveTo>
                <a:cubicBezTo>
                  <a:pt x="574415" y="986449"/>
                  <a:pt x="489171" y="1071694"/>
                  <a:pt x="489171" y="1176848"/>
                </a:cubicBezTo>
                <a:cubicBezTo>
                  <a:pt x="489171" y="1282003"/>
                  <a:pt x="574415" y="1367248"/>
                  <a:pt x="679570" y="1367248"/>
                </a:cubicBezTo>
                <a:cubicBezTo>
                  <a:pt x="784725" y="1367248"/>
                  <a:pt x="869970" y="1282003"/>
                  <a:pt x="869970" y="1176848"/>
                </a:cubicBezTo>
                <a:cubicBezTo>
                  <a:pt x="869970" y="1071694"/>
                  <a:pt x="784725" y="986449"/>
                  <a:pt x="679570" y="986449"/>
                </a:cubicBezTo>
                <a:close/>
                <a:moveTo>
                  <a:pt x="867954" y="155801"/>
                </a:moveTo>
                <a:lnTo>
                  <a:pt x="726849" y="858549"/>
                </a:lnTo>
                <a:lnTo>
                  <a:pt x="2535122" y="858549"/>
                </a:lnTo>
                <a:lnTo>
                  <a:pt x="2394017" y="155801"/>
                </a:lnTo>
                <a:close/>
                <a:moveTo>
                  <a:pt x="677268" y="0"/>
                </a:moveTo>
                <a:lnTo>
                  <a:pt x="2584703" y="0"/>
                </a:lnTo>
                <a:lnTo>
                  <a:pt x="2736658" y="607820"/>
                </a:lnTo>
                <a:cubicBezTo>
                  <a:pt x="2766265" y="579906"/>
                  <a:pt x="2806392" y="564164"/>
                  <a:pt x="2850195" y="564164"/>
                </a:cubicBezTo>
                <a:lnTo>
                  <a:pt x="3069929" y="564164"/>
                </a:lnTo>
                <a:cubicBezTo>
                  <a:pt x="3168740" y="564164"/>
                  <a:pt x="3248842" y="644266"/>
                  <a:pt x="3248842" y="743077"/>
                </a:cubicBezTo>
                <a:lnTo>
                  <a:pt x="3248842" y="792706"/>
                </a:lnTo>
                <a:cubicBezTo>
                  <a:pt x="3248842" y="891517"/>
                  <a:pt x="3168740" y="971619"/>
                  <a:pt x="3069929" y="971619"/>
                </a:cubicBezTo>
                <a:lnTo>
                  <a:pt x="3054536" y="971619"/>
                </a:lnTo>
                <a:cubicBezTo>
                  <a:pt x="3060628" y="989042"/>
                  <a:pt x="3063411" y="1007758"/>
                  <a:pt x="3063411" y="1027125"/>
                </a:cubicBezTo>
                <a:lnTo>
                  <a:pt x="3063411" y="2015961"/>
                </a:lnTo>
                <a:lnTo>
                  <a:pt x="2889080" y="2015961"/>
                </a:lnTo>
                <a:lnTo>
                  <a:pt x="2889080" y="2260325"/>
                </a:lnTo>
                <a:cubicBezTo>
                  <a:pt x="2889080" y="2326909"/>
                  <a:pt x="2835102" y="2380886"/>
                  <a:pt x="2768518" y="2380886"/>
                </a:cubicBezTo>
                <a:lnTo>
                  <a:pt x="2286284" y="2380886"/>
                </a:lnTo>
                <a:cubicBezTo>
                  <a:pt x="2219700" y="2380886"/>
                  <a:pt x="2165723" y="2326909"/>
                  <a:pt x="2165723" y="2260325"/>
                </a:cubicBezTo>
                <a:lnTo>
                  <a:pt x="2165723" y="2015961"/>
                </a:lnTo>
                <a:lnTo>
                  <a:pt x="1096248" y="2015961"/>
                </a:lnTo>
                <a:lnTo>
                  <a:pt x="1096248" y="2260325"/>
                </a:lnTo>
                <a:cubicBezTo>
                  <a:pt x="1096248" y="2326909"/>
                  <a:pt x="1042270" y="2380886"/>
                  <a:pt x="975686" y="2380886"/>
                </a:cubicBezTo>
                <a:lnTo>
                  <a:pt x="493453" y="2380886"/>
                </a:lnTo>
                <a:cubicBezTo>
                  <a:pt x="426869" y="2380886"/>
                  <a:pt x="372891" y="2326909"/>
                  <a:pt x="372891" y="2260325"/>
                </a:cubicBezTo>
                <a:lnTo>
                  <a:pt x="372891" y="2015961"/>
                </a:lnTo>
                <a:lnTo>
                  <a:pt x="198560" y="2015961"/>
                </a:lnTo>
                <a:lnTo>
                  <a:pt x="198560" y="1027125"/>
                </a:lnTo>
                <a:cubicBezTo>
                  <a:pt x="198560" y="1007758"/>
                  <a:pt x="201343" y="989042"/>
                  <a:pt x="207435" y="971619"/>
                </a:cubicBezTo>
                <a:lnTo>
                  <a:pt x="178913" y="971619"/>
                </a:lnTo>
                <a:cubicBezTo>
                  <a:pt x="80102" y="971619"/>
                  <a:pt x="0" y="891517"/>
                  <a:pt x="0" y="792706"/>
                </a:cubicBezTo>
                <a:lnTo>
                  <a:pt x="0" y="743077"/>
                </a:lnTo>
                <a:cubicBezTo>
                  <a:pt x="0" y="644266"/>
                  <a:pt x="80102" y="564164"/>
                  <a:pt x="178913" y="564164"/>
                </a:cubicBezTo>
                <a:lnTo>
                  <a:pt x="398647" y="564164"/>
                </a:lnTo>
                <a:cubicBezTo>
                  <a:pt x="447310" y="564164"/>
                  <a:pt x="491436" y="583593"/>
                  <a:pt x="523419" y="615395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11" name="Oval 31">
            <a:extLst>
              <a:ext uri="{FF2B5EF4-FFF2-40B4-BE49-F238E27FC236}">
                <a16:creationId xmlns:a16="http://schemas.microsoft.com/office/drawing/2014/main" id="{42C2489F-D39F-4FEE-BC45-1AB3BB51CE08}"/>
              </a:ext>
            </a:extLst>
          </p:cNvPr>
          <p:cNvSpPr/>
          <p:nvPr/>
        </p:nvSpPr>
        <p:spPr>
          <a:xfrm>
            <a:off x="4795279" y="3904505"/>
            <a:ext cx="407177" cy="401707"/>
          </a:xfrm>
          <a:custGeom>
            <a:avLst/>
            <a:gdLst/>
            <a:ahLst/>
            <a:cxnLst/>
            <a:rect l="l" t="t" r="r" b="b"/>
            <a:pathLst>
              <a:path w="3240076" h="3196551">
                <a:moveTo>
                  <a:pt x="2810300" y="1617710"/>
                </a:moveTo>
                <a:cubicBezTo>
                  <a:pt x="2817009" y="1615912"/>
                  <a:pt x="2824405" y="1616674"/>
                  <a:pt x="2830895" y="1620421"/>
                </a:cubicBezTo>
                <a:lnTo>
                  <a:pt x="3150571" y="1804986"/>
                </a:lnTo>
                <a:cubicBezTo>
                  <a:pt x="3163552" y="1812480"/>
                  <a:pt x="3168000" y="1829080"/>
                  <a:pt x="3160506" y="1842062"/>
                </a:cubicBezTo>
                <a:lnTo>
                  <a:pt x="3106222" y="1936084"/>
                </a:lnTo>
                <a:cubicBezTo>
                  <a:pt x="3098727" y="1949065"/>
                  <a:pt x="3082128" y="1953513"/>
                  <a:pt x="3069146" y="1946019"/>
                </a:cubicBezTo>
                <a:lnTo>
                  <a:pt x="2749470" y="1761453"/>
                </a:lnTo>
                <a:cubicBezTo>
                  <a:pt x="2736489" y="1753959"/>
                  <a:pt x="2732040" y="1737359"/>
                  <a:pt x="2739536" y="1724378"/>
                </a:cubicBezTo>
                <a:lnTo>
                  <a:pt x="2793819" y="1630356"/>
                </a:lnTo>
                <a:cubicBezTo>
                  <a:pt x="2797567" y="1623864"/>
                  <a:pt x="2803590" y="1619508"/>
                  <a:pt x="2810300" y="1617710"/>
                </a:cubicBezTo>
                <a:close/>
                <a:moveTo>
                  <a:pt x="1308278" y="1324343"/>
                </a:moveTo>
                <a:cubicBezTo>
                  <a:pt x="1529714" y="1324343"/>
                  <a:pt x="1725574" y="1433852"/>
                  <a:pt x="1834882" y="1608603"/>
                </a:cubicBezTo>
                <a:cubicBezTo>
                  <a:pt x="1903747" y="1545710"/>
                  <a:pt x="1995954" y="1511368"/>
                  <a:pt x="2096186" y="1511368"/>
                </a:cubicBezTo>
                <a:cubicBezTo>
                  <a:pt x="2313867" y="1511368"/>
                  <a:pt x="2493715" y="1673353"/>
                  <a:pt x="2514185" y="1884371"/>
                </a:cubicBezTo>
                <a:cubicBezTo>
                  <a:pt x="2517944" y="1882108"/>
                  <a:pt x="2521751" y="1882074"/>
                  <a:pt x="2525567" y="1882074"/>
                </a:cubicBezTo>
                <a:cubicBezTo>
                  <a:pt x="2888547" y="1882074"/>
                  <a:pt x="3182805" y="2176332"/>
                  <a:pt x="3182805" y="2539312"/>
                </a:cubicBezTo>
                <a:cubicBezTo>
                  <a:pt x="3182805" y="2882034"/>
                  <a:pt x="2920478" y="3163490"/>
                  <a:pt x="2585635" y="3193518"/>
                </a:cubicBezTo>
                <a:lnTo>
                  <a:pt x="2585635" y="3196551"/>
                </a:lnTo>
                <a:lnTo>
                  <a:pt x="2525567" y="3196551"/>
                </a:lnTo>
                <a:lnTo>
                  <a:pt x="733485" y="3196551"/>
                </a:lnTo>
                <a:lnTo>
                  <a:pt x="733485" y="3191649"/>
                </a:lnTo>
                <a:cubicBezTo>
                  <a:pt x="708515" y="3195063"/>
                  <a:pt x="683050" y="3196551"/>
                  <a:pt x="657239" y="3196551"/>
                </a:cubicBezTo>
                <a:cubicBezTo>
                  <a:pt x="294258" y="3196551"/>
                  <a:pt x="0" y="2902293"/>
                  <a:pt x="0" y="2539312"/>
                </a:cubicBezTo>
                <a:cubicBezTo>
                  <a:pt x="0" y="2176332"/>
                  <a:pt x="294258" y="1882074"/>
                  <a:pt x="657239" y="1882074"/>
                </a:cubicBezTo>
                <a:lnTo>
                  <a:pt x="670588" y="1884770"/>
                </a:lnTo>
                <a:cubicBezTo>
                  <a:pt x="705989" y="1566750"/>
                  <a:pt x="978825" y="1324343"/>
                  <a:pt x="1308278" y="1324343"/>
                </a:cubicBezTo>
                <a:close/>
                <a:moveTo>
                  <a:pt x="3166512" y="731828"/>
                </a:moveTo>
                <a:cubicBezTo>
                  <a:pt x="3180598" y="726701"/>
                  <a:pt x="3196172" y="733964"/>
                  <a:pt x="3201300" y="748050"/>
                </a:cubicBezTo>
                <a:lnTo>
                  <a:pt x="3238432" y="850070"/>
                </a:lnTo>
                <a:cubicBezTo>
                  <a:pt x="3243559" y="864156"/>
                  <a:pt x="3236295" y="879731"/>
                  <a:pt x="3222210" y="884857"/>
                </a:cubicBezTo>
                <a:lnTo>
                  <a:pt x="2875342" y="1011107"/>
                </a:lnTo>
                <a:cubicBezTo>
                  <a:pt x="2861256" y="1016234"/>
                  <a:pt x="2845680" y="1008972"/>
                  <a:pt x="2840554" y="994886"/>
                </a:cubicBezTo>
                <a:lnTo>
                  <a:pt x="2803421" y="892866"/>
                </a:lnTo>
                <a:cubicBezTo>
                  <a:pt x="2798295" y="878780"/>
                  <a:pt x="2805558" y="863204"/>
                  <a:pt x="2819643" y="858077"/>
                </a:cubicBezTo>
                <a:close/>
                <a:moveTo>
                  <a:pt x="773619" y="731828"/>
                </a:moveTo>
                <a:lnTo>
                  <a:pt x="1120487" y="858077"/>
                </a:lnTo>
                <a:cubicBezTo>
                  <a:pt x="1134573" y="863204"/>
                  <a:pt x="1141836" y="878780"/>
                  <a:pt x="1136709" y="892866"/>
                </a:cubicBezTo>
                <a:lnTo>
                  <a:pt x="1099577" y="994886"/>
                </a:lnTo>
                <a:cubicBezTo>
                  <a:pt x="1094450" y="1008972"/>
                  <a:pt x="1078875" y="1016234"/>
                  <a:pt x="1064789" y="1011107"/>
                </a:cubicBezTo>
                <a:lnTo>
                  <a:pt x="717921" y="884857"/>
                </a:lnTo>
                <a:cubicBezTo>
                  <a:pt x="703835" y="879731"/>
                  <a:pt x="696572" y="864156"/>
                  <a:pt x="701699" y="850070"/>
                </a:cubicBezTo>
                <a:lnTo>
                  <a:pt x="738831" y="748050"/>
                </a:lnTo>
                <a:cubicBezTo>
                  <a:pt x="743958" y="733964"/>
                  <a:pt x="759534" y="726701"/>
                  <a:pt x="773619" y="731828"/>
                </a:cubicBezTo>
                <a:close/>
                <a:moveTo>
                  <a:pt x="1970065" y="524905"/>
                </a:moveTo>
                <a:cubicBezTo>
                  <a:pt x="2386791" y="524905"/>
                  <a:pt x="2724614" y="862728"/>
                  <a:pt x="2724614" y="1279453"/>
                </a:cubicBezTo>
                <a:cubicBezTo>
                  <a:pt x="2724614" y="1453368"/>
                  <a:pt x="2665775" y="1613540"/>
                  <a:pt x="2564463" y="1739247"/>
                </a:cubicBezTo>
                <a:cubicBezTo>
                  <a:pt x="2529951" y="1545877"/>
                  <a:pt x="2358485" y="1402176"/>
                  <a:pt x="2153457" y="1402176"/>
                </a:cubicBezTo>
                <a:cubicBezTo>
                  <a:pt x="2053225" y="1402176"/>
                  <a:pt x="1961018" y="1436518"/>
                  <a:pt x="1892153" y="1499411"/>
                </a:cubicBezTo>
                <a:cubicBezTo>
                  <a:pt x="1782845" y="1324660"/>
                  <a:pt x="1586985" y="1215151"/>
                  <a:pt x="1365549" y="1215151"/>
                </a:cubicBezTo>
                <a:cubicBezTo>
                  <a:pt x="1314582" y="1215151"/>
                  <a:pt x="1264970" y="1220953"/>
                  <a:pt x="1217820" y="1233835"/>
                </a:cubicBezTo>
                <a:cubicBezTo>
                  <a:pt x="1240489" y="838320"/>
                  <a:pt x="1568676" y="524905"/>
                  <a:pt x="1970065" y="524905"/>
                </a:cubicBezTo>
                <a:close/>
                <a:moveTo>
                  <a:pt x="2490093" y="928"/>
                </a:moveTo>
                <a:cubicBezTo>
                  <a:pt x="2496802" y="-869"/>
                  <a:pt x="2504197" y="-108"/>
                  <a:pt x="2510688" y="3640"/>
                </a:cubicBezTo>
                <a:lnTo>
                  <a:pt x="2604711" y="57924"/>
                </a:lnTo>
                <a:cubicBezTo>
                  <a:pt x="2617692" y="65419"/>
                  <a:pt x="2622140" y="82019"/>
                  <a:pt x="2614644" y="95000"/>
                </a:cubicBezTo>
                <a:lnTo>
                  <a:pt x="2430080" y="414676"/>
                </a:lnTo>
                <a:cubicBezTo>
                  <a:pt x="2422585" y="427657"/>
                  <a:pt x="2405985" y="432105"/>
                  <a:pt x="2393004" y="424610"/>
                </a:cubicBezTo>
                <a:lnTo>
                  <a:pt x="2298982" y="370326"/>
                </a:lnTo>
                <a:cubicBezTo>
                  <a:pt x="2286000" y="362831"/>
                  <a:pt x="2281552" y="346232"/>
                  <a:pt x="2289048" y="333250"/>
                </a:cubicBezTo>
                <a:lnTo>
                  <a:pt x="2473612" y="13574"/>
                </a:lnTo>
                <a:cubicBezTo>
                  <a:pt x="2477359" y="7084"/>
                  <a:pt x="2483383" y="2726"/>
                  <a:pt x="2490093" y="928"/>
                </a:cubicBezTo>
                <a:close/>
                <a:moveTo>
                  <a:pt x="1450038" y="928"/>
                </a:moveTo>
                <a:cubicBezTo>
                  <a:pt x="1456747" y="2726"/>
                  <a:pt x="1462771" y="7084"/>
                  <a:pt x="1466519" y="13574"/>
                </a:cubicBezTo>
                <a:lnTo>
                  <a:pt x="1651083" y="333250"/>
                </a:lnTo>
                <a:cubicBezTo>
                  <a:pt x="1658578" y="346232"/>
                  <a:pt x="1654131" y="362831"/>
                  <a:pt x="1641149" y="370326"/>
                </a:cubicBezTo>
                <a:lnTo>
                  <a:pt x="1547127" y="424610"/>
                </a:lnTo>
                <a:cubicBezTo>
                  <a:pt x="1534145" y="432105"/>
                  <a:pt x="1517546" y="427657"/>
                  <a:pt x="1510050" y="414676"/>
                </a:cubicBezTo>
                <a:lnTo>
                  <a:pt x="1325486" y="95000"/>
                </a:lnTo>
                <a:cubicBezTo>
                  <a:pt x="1317991" y="82019"/>
                  <a:pt x="1322439" y="65419"/>
                  <a:pt x="1335420" y="57924"/>
                </a:cubicBezTo>
                <a:lnTo>
                  <a:pt x="1429442" y="3640"/>
                </a:lnTo>
                <a:cubicBezTo>
                  <a:pt x="1435933" y="-108"/>
                  <a:pt x="1443328" y="-869"/>
                  <a:pt x="1450038" y="928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712" name="Rectangle 9">
            <a:extLst>
              <a:ext uri="{FF2B5EF4-FFF2-40B4-BE49-F238E27FC236}">
                <a16:creationId xmlns:a16="http://schemas.microsoft.com/office/drawing/2014/main" id="{C0D4B926-2236-4C43-9257-2EBA9E36C7B0}"/>
              </a:ext>
            </a:extLst>
          </p:cNvPr>
          <p:cNvSpPr/>
          <p:nvPr/>
        </p:nvSpPr>
        <p:spPr>
          <a:xfrm>
            <a:off x="5608349" y="5300465"/>
            <a:ext cx="962909" cy="961344"/>
          </a:xfrm>
          <a:custGeom>
            <a:avLst/>
            <a:gdLst/>
            <a:ahLst/>
            <a:cxnLst/>
            <a:rect l="l" t="t" r="r" b="b"/>
            <a:pathLst>
              <a:path w="3228210" h="3222968">
                <a:moveTo>
                  <a:pt x="1619999" y="642446"/>
                </a:moveTo>
                <a:lnTo>
                  <a:pt x="2664115" y="1686562"/>
                </a:lnTo>
                <a:lnTo>
                  <a:pt x="2664116" y="1686562"/>
                </a:lnTo>
                <a:lnTo>
                  <a:pt x="2664116" y="3222968"/>
                </a:lnTo>
                <a:lnTo>
                  <a:pt x="2015013" y="3222968"/>
                </a:lnTo>
                <a:lnTo>
                  <a:pt x="2015013" y="2511495"/>
                </a:lnTo>
                <a:cubicBezTo>
                  <a:pt x="2015013" y="2399422"/>
                  <a:pt x="1924159" y="2308568"/>
                  <a:pt x="1812086" y="2308568"/>
                </a:cubicBezTo>
                <a:lnTo>
                  <a:pt x="1427912" y="2308568"/>
                </a:lnTo>
                <a:cubicBezTo>
                  <a:pt x="1315839" y="2308568"/>
                  <a:pt x="1224985" y="2399422"/>
                  <a:pt x="1224985" y="2511495"/>
                </a:cubicBezTo>
                <a:lnTo>
                  <a:pt x="1224985" y="3222968"/>
                </a:lnTo>
                <a:lnTo>
                  <a:pt x="575882" y="3222968"/>
                </a:lnTo>
                <a:lnTo>
                  <a:pt x="575882" y="1686562"/>
                </a:lnTo>
                <a:lnTo>
                  <a:pt x="575884" y="1686562"/>
                </a:lnTo>
                <a:close/>
                <a:moveTo>
                  <a:pt x="509997" y="122689"/>
                </a:moveTo>
                <a:lnTo>
                  <a:pt x="942045" y="122689"/>
                </a:lnTo>
                <a:lnTo>
                  <a:pt x="942045" y="542556"/>
                </a:lnTo>
                <a:lnTo>
                  <a:pt x="509997" y="974604"/>
                </a:lnTo>
                <a:close/>
                <a:moveTo>
                  <a:pt x="1620001" y="7099"/>
                </a:moveTo>
                <a:lnTo>
                  <a:pt x="3228210" y="1686560"/>
                </a:lnTo>
                <a:lnTo>
                  <a:pt x="2900441" y="1686560"/>
                </a:lnTo>
                <a:lnTo>
                  <a:pt x="1620001" y="349390"/>
                </a:lnTo>
                <a:close/>
                <a:moveTo>
                  <a:pt x="1619999" y="0"/>
                </a:moveTo>
                <a:lnTo>
                  <a:pt x="1619999" y="342291"/>
                </a:lnTo>
                <a:lnTo>
                  <a:pt x="330172" y="1679462"/>
                </a:lnTo>
                <a:lnTo>
                  <a:pt x="0" y="1679462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COLOR-A38">
      <a:dk1>
        <a:srgbClr val="000000"/>
      </a:dk1>
      <a:lt1>
        <a:sysClr val="window" lastClr="FFFFFF"/>
      </a:lt1>
      <a:dk2>
        <a:srgbClr val="1F497D"/>
      </a:dk2>
      <a:lt2>
        <a:srgbClr val="EEECE1"/>
      </a:lt2>
      <a:accent1>
        <a:srgbClr val="0680C3"/>
      </a:accent1>
      <a:accent2>
        <a:srgbClr val="07A398"/>
      </a:accent2>
      <a:accent3>
        <a:srgbClr val="90C221"/>
      </a:accent3>
      <a:accent4>
        <a:srgbClr val="FBA200"/>
      </a:accent4>
      <a:accent5>
        <a:srgbClr val="E62601"/>
      </a:accent5>
      <a:accent6>
        <a:srgbClr val="57687C"/>
      </a:accent6>
      <a:hlink>
        <a:srgbClr val="0000FF"/>
      </a:hlink>
      <a:folHlink>
        <a:srgbClr val="80008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11229</TotalTime>
  <Words>104</Words>
  <Application>Microsoft Office PowerPoint</Application>
  <PresentationFormat>Widescreen</PresentationFormat>
  <Paragraphs>15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Allppt.com</cp:lastModifiedBy>
  <cp:revision>33</cp:revision>
  <dcterms:created xsi:type="dcterms:W3CDTF">2018-02-18T19:39:47Z</dcterms:created>
  <dcterms:modified xsi:type="dcterms:W3CDTF">2019-01-08T02:24:06Z</dcterms:modified>
</cp:coreProperties>
</file>