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395" name="Freeform 5">
            <a:extLst>
              <a:ext uri="{FF2B5EF4-FFF2-40B4-BE49-F238E27FC236}">
                <a16:creationId xmlns:a16="http://schemas.microsoft.com/office/drawing/2014/main" id="{E5C47840-AAC2-4CF0-850A-5F67AE0194B2}"/>
              </a:ext>
            </a:extLst>
          </p:cNvPr>
          <p:cNvSpPr>
            <a:spLocks noEditPoints="1"/>
          </p:cNvSpPr>
          <p:nvPr/>
        </p:nvSpPr>
        <p:spPr bwMode="auto">
          <a:xfrm rot="20859370">
            <a:off x="-1510620" y="3380341"/>
            <a:ext cx="5775158" cy="2106029"/>
          </a:xfrm>
          <a:custGeom>
            <a:avLst/>
            <a:gdLst>
              <a:gd name="T0" fmla="*/ 692 w 2980"/>
              <a:gd name="T1" fmla="*/ 625 h 1086"/>
              <a:gd name="T2" fmla="*/ 1350 w 2980"/>
              <a:gd name="T3" fmla="*/ 765 h 1086"/>
              <a:gd name="T4" fmla="*/ 1662 w 2980"/>
              <a:gd name="T5" fmla="*/ 831 h 1086"/>
              <a:gd name="T6" fmla="*/ 1686 w 2980"/>
              <a:gd name="T7" fmla="*/ 716 h 1086"/>
              <a:gd name="T8" fmla="*/ 1668 w 2980"/>
              <a:gd name="T9" fmla="*/ 547 h 1086"/>
              <a:gd name="T10" fmla="*/ 1693 w 2980"/>
              <a:gd name="T11" fmla="*/ 451 h 1086"/>
              <a:gd name="T12" fmla="*/ 1732 w 2980"/>
              <a:gd name="T13" fmla="*/ 173 h 1086"/>
              <a:gd name="T14" fmla="*/ 1836 w 2980"/>
              <a:gd name="T15" fmla="*/ 22 h 1086"/>
              <a:gd name="T16" fmla="*/ 1949 w 2980"/>
              <a:gd name="T17" fmla="*/ 123 h 1086"/>
              <a:gd name="T18" fmla="*/ 1876 w 2980"/>
              <a:gd name="T19" fmla="*/ 190 h 1086"/>
              <a:gd name="T20" fmla="*/ 1876 w 2980"/>
              <a:gd name="T21" fmla="*/ 315 h 1086"/>
              <a:gd name="T22" fmla="*/ 1959 w 2980"/>
              <a:gd name="T23" fmla="*/ 445 h 1086"/>
              <a:gd name="T24" fmla="*/ 1963 w 2980"/>
              <a:gd name="T25" fmla="*/ 549 h 1086"/>
              <a:gd name="T26" fmla="*/ 1947 w 2980"/>
              <a:gd name="T27" fmla="*/ 572 h 1086"/>
              <a:gd name="T28" fmla="*/ 1921 w 2980"/>
              <a:gd name="T29" fmla="*/ 587 h 1086"/>
              <a:gd name="T30" fmla="*/ 1880 w 2980"/>
              <a:gd name="T31" fmla="*/ 612 h 1086"/>
              <a:gd name="T32" fmla="*/ 2031 w 2980"/>
              <a:gd name="T33" fmla="*/ 662 h 1086"/>
              <a:gd name="T34" fmla="*/ 2195 w 2980"/>
              <a:gd name="T35" fmla="*/ 411 h 1086"/>
              <a:gd name="T36" fmla="*/ 2174 w 2980"/>
              <a:gd name="T37" fmla="*/ 364 h 1086"/>
              <a:gd name="T38" fmla="*/ 2163 w 2980"/>
              <a:gd name="T39" fmla="*/ 250 h 1086"/>
              <a:gd name="T40" fmla="*/ 2289 w 2980"/>
              <a:gd name="T41" fmla="*/ 309 h 1086"/>
              <a:gd name="T42" fmla="*/ 2341 w 2980"/>
              <a:gd name="T43" fmla="*/ 468 h 1086"/>
              <a:gd name="T44" fmla="*/ 2382 w 2980"/>
              <a:gd name="T45" fmla="*/ 504 h 1086"/>
              <a:gd name="T46" fmla="*/ 2451 w 2980"/>
              <a:gd name="T47" fmla="*/ 331 h 1086"/>
              <a:gd name="T48" fmla="*/ 2514 w 2980"/>
              <a:gd name="T49" fmla="*/ 246 h 1086"/>
              <a:gd name="T50" fmla="*/ 2622 w 2980"/>
              <a:gd name="T51" fmla="*/ 226 h 1086"/>
              <a:gd name="T52" fmla="*/ 2684 w 2980"/>
              <a:gd name="T53" fmla="*/ 335 h 1086"/>
              <a:gd name="T54" fmla="*/ 2710 w 2980"/>
              <a:gd name="T55" fmla="*/ 558 h 1086"/>
              <a:gd name="T56" fmla="*/ 2757 w 2980"/>
              <a:gd name="T57" fmla="*/ 626 h 1086"/>
              <a:gd name="T58" fmla="*/ 2773 w 2980"/>
              <a:gd name="T59" fmla="*/ 697 h 1086"/>
              <a:gd name="T60" fmla="*/ 2727 w 2980"/>
              <a:gd name="T61" fmla="*/ 770 h 1086"/>
              <a:gd name="T62" fmla="*/ 2664 w 2980"/>
              <a:gd name="T63" fmla="*/ 906 h 1086"/>
              <a:gd name="T64" fmla="*/ 2980 w 2980"/>
              <a:gd name="T65" fmla="*/ 998 h 1086"/>
              <a:gd name="T66" fmla="*/ 2343 w 2980"/>
              <a:gd name="T67" fmla="*/ 754 h 1086"/>
              <a:gd name="T68" fmla="*/ 2434 w 2980"/>
              <a:gd name="T69" fmla="*/ 842 h 1086"/>
              <a:gd name="T70" fmla="*/ 2466 w 2980"/>
              <a:gd name="T71" fmla="*/ 584 h 1086"/>
              <a:gd name="T72" fmla="*/ 2476 w 2980"/>
              <a:gd name="T73" fmla="*/ 480 h 1086"/>
              <a:gd name="T74" fmla="*/ 2385 w 2980"/>
              <a:gd name="T75" fmla="*/ 557 h 1086"/>
              <a:gd name="T76" fmla="*/ 2337 w 2980"/>
              <a:gd name="T77" fmla="*/ 621 h 1086"/>
              <a:gd name="T78" fmla="*/ 2338 w 2980"/>
              <a:gd name="T79" fmla="*/ 706 h 1086"/>
              <a:gd name="T80" fmla="*/ 2101 w 2980"/>
              <a:gd name="T81" fmla="*/ 618 h 1086"/>
              <a:gd name="T82" fmla="*/ 2156 w 2980"/>
              <a:gd name="T83" fmla="*/ 738 h 1086"/>
              <a:gd name="T84" fmla="*/ 2186 w 2980"/>
              <a:gd name="T85" fmla="*/ 671 h 1086"/>
              <a:gd name="T86" fmla="*/ 2185 w 2980"/>
              <a:gd name="T87" fmla="*/ 524 h 1086"/>
              <a:gd name="T88" fmla="*/ 1875 w 2980"/>
              <a:gd name="T89" fmla="*/ 494 h 1086"/>
              <a:gd name="T90" fmla="*/ 1898 w 2980"/>
              <a:gd name="T91" fmla="*/ 550 h 1086"/>
              <a:gd name="T92" fmla="*/ 1900 w 2980"/>
              <a:gd name="T93" fmla="*/ 515 h 1086"/>
              <a:gd name="T94" fmla="*/ 2712 w 2980"/>
              <a:gd name="T95" fmla="*/ 705 h 1086"/>
              <a:gd name="T96" fmla="*/ 2681 w 2980"/>
              <a:gd name="T97" fmla="*/ 766 h 1086"/>
              <a:gd name="T98" fmla="*/ 2717 w 2980"/>
              <a:gd name="T99" fmla="*/ 679 h 1086"/>
              <a:gd name="T100" fmla="*/ 1878 w 2980"/>
              <a:gd name="T101" fmla="*/ 592 h 1086"/>
              <a:gd name="T102" fmla="*/ 2768 w 2980"/>
              <a:gd name="T103" fmla="*/ 671 h 1086"/>
              <a:gd name="T104" fmla="*/ 2724 w 2980"/>
              <a:gd name="T105" fmla="*/ 758 h 1086"/>
              <a:gd name="T106" fmla="*/ 2714 w 2980"/>
              <a:gd name="T107" fmla="*/ 764 h 1086"/>
              <a:gd name="T108" fmla="*/ 2697 w 2980"/>
              <a:gd name="T109" fmla="*/ 805 h 1086"/>
              <a:gd name="T110" fmla="*/ 2360 w 2980"/>
              <a:gd name="T111" fmla="*/ 608 h 1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980" h="1086">
                <a:moveTo>
                  <a:pt x="0" y="806"/>
                </a:moveTo>
                <a:cubicBezTo>
                  <a:pt x="23" y="800"/>
                  <a:pt x="45" y="795"/>
                  <a:pt x="68" y="789"/>
                </a:cubicBezTo>
                <a:cubicBezTo>
                  <a:pt x="216" y="750"/>
                  <a:pt x="364" y="710"/>
                  <a:pt x="513" y="671"/>
                </a:cubicBezTo>
                <a:cubicBezTo>
                  <a:pt x="568" y="656"/>
                  <a:pt x="624" y="641"/>
                  <a:pt x="680" y="626"/>
                </a:cubicBezTo>
                <a:cubicBezTo>
                  <a:pt x="684" y="625"/>
                  <a:pt x="688" y="624"/>
                  <a:pt x="692" y="625"/>
                </a:cubicBezTo>
                <a:cubicBezTo>
                  <a:pt x="739" y="636"/>
                  <a:pt x="785" y="647"/>
                  <a:pt x="832" y="657"/>
                </a:cubicBezTo>
                <a:cubicBezTo>
                  <a:pt x="902" y="673"/>
                  <a:pt x="972" y="689"/>
                  <a:pt x="1041" y="705"/>
                </a:cubicBezTo>
                <a:cubicBezTo>
                  <a:pt x="1096" y="717"/>
                  <a:pt x="1151" y="729"/>
                  <a:pt x="1205" y="742"/>
                </a:cubicBezTo>
                <a:cubicBezTo>
                  <a:pt x="1243" y="750"/>
                  <a:pt x="1280" y="760"/>
                  <a:pt x="1318" y="767"/>
                </a:cubicBezTo>
                <a:cubicBezTo>
                  <a:pt x="1328" y="769"/>
                  <a:pt x="1340" y="766"/>
                  <a:pt x="1350" y="765"/>
                </a:cubicBezTo>
                <a:cubicBezTo>
                  <a:pt x="1396" y="759"/>
                  <a:pt x="1441" y="755"/>
                  <a:pt x="1486" y="770"/>
                </a:cubicBezTo>
                <a:cubicBezTo>
                  <a:pt x="1508" y="778"/>
                  <a:pt x="1528" y="788"/>
                  <a:pt x="1541" y="808"/>
                </a:cubicBezTo>
                <a:cubicBezTo>
                  <a:pt x="1549" y="821"/>
                  <a:pt x="1562" y="822"/>
                  <a:pt x="1574" y="825"/>
                </a:cubicBezTo>
                <a:cubicBezTo>
                  <a:pt x="1599" y="830"/>
                  <a:pt x="1623" y="835"/>
                  <a:pt x="1647" y="840"/>
                </a:cubicBezTo>
                <a:cubicBezTo>
                  <a:pt x="1655" y="842"/>
                  <a:pt x="1661" y="839"/>
                  <a:pt x="1662" y="831"/>
                </a:cubicBezTo>
                <a:cubicBezTo>
                  <a:pt x="1663" y="826"/>
                  <a:pt x="1662" y="821"/>
                  <a:pt x="1663" y="816"/>
                </a:cubicBezTo>
                <a:cubicBezTo>
                  <a:pt x="1665" y="808"/>
                  <a:pt x="1667" y="799"/>
                  <a:pt x="1672" y="792"/>
                </a:cubicBezTo>
                <a:cubicBezTo>
                  <a:pt x="1678" y="781"/>
                  <a:pt x="1686" y="770"/>
                  <a:pt x="1692" y="760"/>
                </a:cubicBezTo>
                <a:cubicBezTo>
                  <a:pt x="1694" y="757"/>
                  <a:pt x="1694" y="753"/>
                  <a:pt x="1694" y="750"/>
                </a:cubicBezTo>
                <a:cubicBezTo>
                  <a:pt x="1691" y="739"/>
                  <a:pt x="1687" y="727"/>
                  <a:pt x="1686" y="716"/>
                </a:cubicBezTo>
                <a:cubicBezTo>
                  <a:pt x="1685" y="707"/>
                  <a:pt x="1689" y="698"/>
                  <a:pt x="1690" y="690"/>
                </a:cubicBezTo>
                <a:cubicBezTo>
                  <a:pt x="1690" y="685"/>
                  <a:pt x="1691" y="679"/>
                  <a:pt x="1690" y="675"/>
                </a:cubicBezTo>
                <a:cubicBezTo>
                  <a:pt x="1683" y="649"/>
                  <a:pt x="1674" y="624"/>
                  <a:pt x="1675" y="597"/>
                </a:cubicBezTo>
                <a:cubicBezTo>
                  <a:pt x="1676" y="585"/>
                  <a:pt x="1675" y="572"/>
                  <a:pt x="1674" y="559"/>
                </a:cubicBezTo>
                <a:cubicBezTo>
                  <a:pt x="1674" y="555"/>
                  <a:pt x="1671" y="551"/>
                  <a:pt x="1668" y="547"/>
                </a:cubicBezTo>
                <a:cubicBezTo>
                  <a:pt x="1665" y="542"/>
                  <a:pt x="1658" y="536"/>
                  <a:pt x="1659" y="532"/>
                </a:cubicBezTo>
                <a:cubicBezTo>
                  <a:pt x="1661" y="523"/>
                  <a:pt x="1667" y="515"/>
                  <a:pt x="1671" y="506"/>
                </a:cubicBezTo>
                <a:cubicBezTo>
                  <a:pt x="1674" y="501"/>
                  <a:pt x="1679" y="496"/>
                  <a:pt x="1681" y="491"/>
                </a:cubicBezTo>
                <a:cubicBezTo>
                  <a:pt x="1687" y="480"/>
                  <a:pt x="1692" y="468"/>
                  <a:pt x="1698" y="454"/>
                </a:cubicBezTo>
                <a:cubicBezTo>
                  <a:pt x="1697" y="454"/>
                  <a:pt x="1695" y="452"/>
                  <a:pt x="1693" y="451"/>
                </a:cubicBezTo>
                <a:cubicBezTo>
                  <a:pt x="1689" y="447"/>
                  <a:pt x="1687" y="443"/>
                  <a:pt x="1692" y="438"/>
                </a:cubicBezTo>
                <a:cubicBezTo>
                  <a:pt x="1706" y="422"/>
                  <a:pt x="1708" y="404"/>
                  <a:pt x="1704" y="384"/>
                </a:cubicBezTo>
                <a:cubicBezTo>
                  <a:pt x="1699" y="365"/>
                  <a:pt x="1694" y="346"/>
                  <a:pt x="1692" y="327"/>
                </a:cubicBezTo>
                <a:cubicBezTo>
                  <a:pt x="1690" y="298"/>
                  <a:pt x="1695" y="269"/>
                  <a:pt x="1701" y="241"/>
                </a:cubicBezTo>
                <a:cubicBezTo>
                  <a:pt x="1707" y="216"/>
                  <a:pt x="1715" y="192"/>
                  <a:pt x="1732" y="173"/>
                </a:cubicBezTo>
                <a:cubicBezTo>
                  <a:pt x="1738" y="167"/>
                  <a:pt x="1744" y="161"/>
                  <a:pt x="1752" y="156"/>
                </a:cubicBezTo>
                <a:cubicBezTo>
                  <a:pt x="1761" y="149"/>
                  <a:pt x="1772" y="146"/>
                  <a:pt x="1780" y="138"/>
                </a:cubicBezTo>
                <a:cubicBezTo>
                  <a:pt x="1794" y="126"/>
                  <a:pt x="1803" y="111"/>
                  <a:pt x="1806" y="92"/>
                </a:cubicBezTo>
                <a:cubicBezTo>
                  <a:pt x="1808" y="76"/>
                  <a:pt x="1811" y="60"/>
                  <a:pt x="1822" y="47"/>
                </a:cubicBezTo>
                <a:cubicBezTo>
                  <a:pt x="1828" y="40"/>
                  <a:pt x="1832" y="31"/>
                  <a:pt x="1836" y="22"/>
                </a:cubicBezTo>
                <a:cubicBezTo>
                  <a:pt x="1845" y="5"/>
                  <a:pt x="1860" y="0"/>
                  <a:pt x="1876" y="10"/>
                </a:cubicBezTo>
                <a:cubicBezTo>
                  <a:pt x="1898" y="23"/>
                  <a:pt x="1919" y="38"/>
                  <a:pt x="1939" y="53"/>
                </a:cubicBezTo>
                <a:cubicBezTo>
                  <a:pt x="1950" y="61"/>
                  <a:pt x="1949" y="72"/>
                  <a:pt x="1942" y="84"/>
                </a:cubicBezTo>
                <a:cubicBezTo>
                  <a:pt x="1933" y="97"/>
                  <a:pt x="1933" y="101"/>
                  <a:pt x="1940" y="111"/>
                </a:cubicBezTo>
                <a:cubicBezTo>
                  <a:pt x="1943" y="115"/>
                  <a:pt x="1946" y="119"/>
                  <a:pt x="1949" y="123"/>
                </a:cubicBezTo>
                <a:cubicBezTo>
                  <a:pt x="1955" y="132"/>
                  <a:pt x="1952" y="138"/>
                  <a:pt x="1940" y="138"/>
                </a:cubicBezTo>
                <a:cubicBezTo>
                  <a:pt x="1935" y="138"/>
                  <a:pt x="1930" y="136"/>
                  <a:pt x="1924" y="135"/>
                </a:cubicBezTo>
                <a:cubicBezTo>
                  <a:pt x="1919" y="142"/>
                  <a:pt x="1908" y="145"/>
                  <a:pt x="1907" y="157"/>
                </a:cubicBezTo>
                <a:cubicBezTo>
                  <a:pt x="1907" y="161"/>
                  <a:pt x="1899" y="163"/>
                  <a:pt x="1895" y="167"/>
                </a:cubicBezTo>
                <a:cubicBezTo>
                  <a:pt x="1889" y="175"/>
                  <a:pt x="1883" y="183"/>
                  <a:pt x="1876" y="190"/>
                </a:cubicBezTo>
                <a:cubicBezTo>
                  <a:pt x="1869" y="198"/>
                  <a:pt x="1860" y="195"/>
                  <a:pt x="1851" y="194"/>
                </a:cubicBezTo>
                <a:cubicBezTo>
                  <a:pt x="1849" y="193"/>
                  <a:pt x="1847" y="194"/>
                  <a:pt x="1844" y="194"/>
                </a:cubicBezTo>
                <a:cubicBezTo>
                  <a:pt x="1844" y="196"/>
                  <a:pt x="1844" y="199"/>
                  <a:pt x="1845" y="201"/>
                </a:cubicBezTo>
                <a:cubicBezTo>
                  <a:pt x="1845" y="204"/>
                  <a:pt x="1847" y="206"/>
                  <a:pt x="1849" y="209"/>
                </a:cubicBezTo>
                <a:cubicBezTo>
                  <a:pt x="1873" y="240"/>
                  <a:pt x="1878" y="277"/>
                  <a:pt x="1876" y="315"/>
                </a:cubicBezTo>
                <a:cubicBezTo>
                  <a:pt x="1875" y="331"/>
                  <a:pt x="1878" y="347"/>
                  <a:pt x="1879" y="362"/>
                </a:cubicBezTo>
                <a:cubicBezTo>
                  <a:pt x="1879" y="384"/>
                  <a:pt x="1894" y="395"/>
                  <a:pt x="1909" y="407"/>
                </a:cubicBezTo>
                <a:cubicBezTo>
                  <a:pt x="1916" y="413"/>
                  <a:pt x="1925" y="418"/>
                  <a:pt x="1933" y="423"/>
                </a:cubicBezTo>
                <a:cubicBezTo>
                  <a:pt x="1935" y="425"/>
                  <a:pt x="1938" y="427"/>
                  <a:pt x="1938" y="429"/>
                </a:cubicBezTo>
                <a:cubicBezTo>
                  <a:pt x="1941" y="439"/>
                  <a:pt x="1950" y="442"/>
                  <a:pt x="1959" y="445"/>
                </a:cubicBezTo>
                <a:cubicBezTo>
                  <a:pt x="1962" y="447"/>
                  <a:pt x="1965" y="449"/>
                  <a:pt x="1969" y="449"/>
                </a:cubicBezTo>
                <a:cubicBezTo>
                  <a:pt x="1986" y="453"/>
                  <a:pt x="1992" y="465"/>
                  <a:pt x="1995" y="480"/>
                </a:cubicBezTo>
                <a:cubicBezTo>
                  <a:pt x="1998" y="493"/>
                  <a:pt x="1989" y="511"/>
                  <a:pt x="1977" y="517"/>
                </a:cubicBezTo>
                <a:cubicBezTo>
                  <a:pt x="1971" y="520"/>
                  <a:pt x="1967" y="521"/>
                  <a:pt x="1970" y="530"/>
                </a:cubicBezTo>
                <a:cubicBezTo>
                  <a:pt x="1971" y="535"/>
                  <a:pt x="1965" y="542"/>
                  <a:pt x="1963" y="549"/>
                </a:cubicBezTo>
                <a:cubicBezTo>
                  <a:pt x="1962" y="549"/>
                  <a:pt x="1961" y="549"/>
                  <a:pt x="1959" y="548"/>
                </a:cubicBezTo>
                <a:cubicBezTo>
                  <a:pt x="1961" y="551"/>
                  <a:pt x="1963" y="553"/>
                  <a:pt x="1965" y="555"/>
                </a:cubicBezTo>
                <a:cubicBezTo>
                  <a:pt x="1966" y="557"/>
                  <a:pt x="1967" y="560"/>
                  <a:pt x="1968" y="563"/>
                </a:cubicBezTo>
                <a:cubicBezTo>
                  <a:pt x="1965" y="564"/>
                  <a:pt x="1962" y="566"/>
                  <a:pt x="1959" y="565"/>
                </a:cubicBezTo>
                <a:cubicBezTo>
                  <a:pt x="1953" y="564"/>
                  <a:pt x="1949" y="566"/>
                  <a:pt x="1947" y="572"/>
                </a:cubicBezTo>
                <a:cubicBezTo>
                  <a:pt x="1942" y="586"/>
                  <a:pt x="1935" y="599"/>
                  <a:pt x="1928" y="612"/>
                </a:cubicBezTo>
                <a:cubicBezTo>
                  <a:pt x="1927" y="614"/>
                  <a:pt x="1927" y="617"/>
                  <a:pt x="1925" y="619"/>
                </a:cubicBezTo>
                <a:cubicBezTo>
                  <a:pt x="1922" y="621"/>
                  <a:pt x="1918" y="621"/>
                  <a:pt x="1914" y="622"/>
                </a:cubicBezTo>
                <a:cubicBezTo>
                  <a:pt x="1913" y="619"/>
                  <a:pt x="1911" y="616"/>
                  <a:pt x="1912" y="613"/>
                </a:cubicBezTo>
                <a:cubicBezTo>
                  <a:pt x="1914" y="604"/>
                  <a:pt x="1918" y="596"/>
                  <a:pt x="1921" y="587"/>
                </a:cubicBezTo>
                <a:cubicBezTo>
                  <a:pt x="1922" y="585"/>
                  <a:pt x="1922" y="583"/>
                  <a:pt x="1923" y="582"/>
                </a:cubicBezTo>
                <a:cubicBezTo>
                  <a:pt x="1922" y="581"/>
                  <a:pt x="1922" y="581"/>
                  <a:pt x="1921" y="580"/>
                </a:cubicBezTo>
                <a:cubicBezTo>
                  <a:pt x="1918" y="582"/>
                  <a:pt x="1915" y="585"/>
                  <a:pt x="1912" y="587"/>
                </a:cubicBezTo>
                <a:cubicBezTo>
                  <a:pt x="1903" y="593"/>
                  <a:pt x="1894" y="600"/>
                  <a:pt x="1885" y="606"/>
                </a:cubicBezTo>
                <a:cubicBezTo>
                  <a:pt x="1883" y="608"/>
                  <a:pt x="1880" y="611"/>
                  <a:pt x="1880" y="612"/>
                </a:cubicBezTo>
                <a:cubicBezTo>
                  <a:pt x="1881" y="617"/>
                  <a:pt x="1883" y="623"/>
                  <a:pt x="1887" y="624"/>
                </a:cubicBezTo>
                <a:cubicBezTo>
                  <a:pt x="1899" y="631"/>
                  <a:pt x="1913" y="636"/>
                  <a:pt x="1926" y="642"/>
                </a:cubicBezTo>
                <a:cubicBezTo>
                  <a:pt x="1957" y="654"/>
                  <a:pt x="1987" y="666"/>
                  <a:pt x="2017" y="679"/>
                </a:cubicBezTo>
                <a:cubicBezTo>
                  <a:pt x="2024" y="682"/>
                  <a:pt x="2027" y="681"/>
                  <a:pt x="2027" y="673"/>
                </a:cubicBezTo>
                <a:cubicBezTo>
                  <a:pt x="2027" y="669"/>
                  <a:pt x="2030" y="666"/>
                  <a:pt x="2031" y="662"/>
                </a:cubicBezTo>
                <a:cubicBezTo>
                  <a:pt x="2045" y="633"/>
                  <a:pt x="2059" y="604"/>
                  <a:pt x="2075" y="575"/>
                </a:cubicBezTo>
                <a:cubicBezTo>
                  <a:pt x="2085" y="557"/>
                  <a:pt x="2098" y="540"/>
                  <a:pt x="2112" y="523"/>
                </a:cubicBezTo>
                <a:cubicBezTo>
                  <a:pt x="2128" y="503"/>
                  <a:pt x="2146" y="485"/>
                  <a:pt x="2162" y="465"/>
                </a:cubicBezTo>
                <a:cubicBezTo>
                  <a:pt x="2167" y="459"/>
                  <a:pt x="2170" y="452"/>
                  <a:pt x="2174" y="446"/>
                </a:cubicBezTo>
                <a:cubicBezTo>
                  <a:pt x="2181" y="434"/>
                  <a:pt x="2187" y="422"/>
                  <a:pt x="2195" y="411"/>
                </a:cubicBezTo>
                <a:cubicBezTo>
                  <a:pt x="2200" y="406"/>
                  <a:pt x="2207" y="402"/>
                  <a:pt x="2212" y="397"/>
                </a:cubicBezTo>
                <a:cubicBezTo>
                  <a:pt x="2215" y="395"/>
                  <a:pt x="2216" y="391"/>
                  <a:pt x="2218" y="388"/>
                </a:cubicBezTo>
                <a:cubicBezTo>
                  <a:pt x="2214" y="386"/>
                  <a:pt x="2209" y="383"/>
                  <a:pt x="2205" y="381"/>
                </a:cubicBezTo>
                <a:cubicBezTo>
                  <a:pt x="2204" y="381"/>
                  <a:pt x="2203" y="382"/>
                  <a:pt x="2202" y="382"/>
                </a:cubicBezTo>
                <a:cubicBezTo>
                  <a:pt x="2188" y="385"/>
                  <a:pt x="2183" y="382"/>
                  <a:pt x="2174" y="364"/>
                </a:cubicBezTo>
                <a:cubicBezTo>
                  <a:pt x="2170" y="357"/>
                  <a:pt x="2167" y="348"/>
                  <a:pt x="2156" y="348"/>
                </a:cubicBezTo>
                <a:cubicBezTo>
                  <a:pt x="2159" y="339"/>
                  <a:pt x="2154" y="337"/>
                  <a:pt x="2147" y="335"/>
                </a:cubicBezTo>
                <a:cubicBezTo>
                  <a:pt x="2128" y="330"/>
                  <a:pt x="2126" y="327"/>
                  <a:pt x="2139" y="312"/>
                </a:cubicBezTo>
                <a:cubicBezTo>
                  <a:pt x="2151" y="298"/>
                  <a:pt x="2151" y="282"/>
                  <a:pt x="2154" y="266"/>
                </a:cubicBezTo>
                <a:cubicBezTo>
                  <a:pt x="2155" y="260"/>
                  <a:pt x="2159" y="253"/>
                  <a:pt x="2163" y="250"/>
                </a:cubicBezTo>
                <a:cubicBezTo>
                  <a:pt x="2182" y="239"/>
                  <a:pt x="2204" y="234"/>
                  <a:pt x="2225" y="233"/>
                </a:cubicBezTo>
                <a:cubicBezTo>
                  <a:pt x="2237" y="233"/>
                  <a:pt x="2249" y="238"/>
                  <a:pt x="2255" y="249"/>
                </a:cubicBezTo>
                <a:cubicBezTo>
                  <a:pt x="2259" y="256"/>
                  <a:pt x="2261" y="265"/>
                  <a:pt x="2261" y="273"/>
                </a:cubicBezTo>
                <a:cubicBezTo>
                  <a:pt x="2261" y="282"/>
                  <a:pt x="2265" y="285"/>
                  <a:pt x="2271" y="290"/>
                </a:cubicBezTo>
                <a:cubicBezTo>
                  <a:pt x="2277" y="294"/>
                  <a:pt x="2282" y="301"/>
                  <a:pt x="2289" y="309"/>
                </a:cubicBezTo>
                <a:cubicBezTo>
                  <a:pt x="2280" y="313"/>
                  <a:pt x="2274" y="316"/>
                  <a:pt x="2267" y="319"/>
                </a:cubicBezTo>
                <a:cubicBezTo>
                  <a:pt x="2261" y="322"/>
                  <a:pt x="2260" y="327"/>
                  <a:pt x="2262" y="333"/>
                </a:cubicBezTo>
                <a:cubicBezTo>
                  <a:pt x="2266" y="348"/>
                  <a:pt x="2271" y="362"/>
                  <a:pt x="2284" y="372"/>
                </a:cubicBezTo>
                <a:cubicBezTo>
                  <a:pt x="2292" y="379"/>
                  <a:pt x="2299" y="388"/>
                  <a:pt x="2306" y="395"/>
                </a:cubicBezTo>
                <a:cubicBezTo>
                  <a:pt x="2329" y="414"/>
                  <a:pt x="2337" y="441"/>
                  <a:pt x="2341" y="468"/>
                </a:cubicBezTo>
                <a:cubicBezTo>
                  <a:pt x="2343" y="487"/>
                  <a:pt x="2341" y="506"/>
                  <a:pt x="2340" y="525"/>
                </a:cubicBezTo>
                <a:cubicBezTo>
                  <a:pt x="2340" y="539"/>
                  <a:pt x="2338" y="553"/>
                  <a:pt x="2338" y="566"/>
                </a:cubicBezTo>
                <a:cubicBezTo>
                  <a:pt x="2338" y="567"/>
                  <a:pt x="2339" y="568"/>
                  <a:pt x="2341" y="571"/>
                </a:cubicBezTo>
                <a:cubicBezTo>
                  <a:pt x="2348" y="562"/>
                  <a:pt x="2355" y="553"/>
                  <a:pt x="2360" y="544"/>
                </a:cubicBezTo>
                <a:cubicBezTo>
                  <a:pt x="2368" y="531"/>
                  <a:pt x="2375" y="518"/>
                  <a:pt x="2382" y="504"/>
                </a:cubicBezTo>
                <a:cubicBezTo>
                  <a:pt x="2389" y="491"/>
                  <a:pt x="2396" y="478"/>
                  <a:pt x="2403" y="465"/>
                </a:cubicBezTo>
                <a:cubicBezTo>
                  <a:pt x="2416" y="441"/>
                  <a:pt x="2430" y="418"/>
                  <a:pt x="2443" y="395"/>
                </a:cubicBezTo>
                <a:cubicBezTo>
                  <a:pt x="2448" y="387"/>
                  <a:pt x="2451" y="378"/>
                  <a:pt x="2455" y="370"/>
                </a:cubicBezTo>
                <a:cubicBezTo>
                  <a:pt x="2456" y="368"/>
                  <a:pt x="2456" y="366"/>
                  <a:pt x="2456" y="363"/>
                </a:cubicBezTo>
                <a:cubicBezTo>
                  <a:pt x="2454" y="352"/>
                  <a:pt x="2452" y="342"/>
                  <a:pt x="2451" y="331"/>
                </a:cubicBezTo>
                <a:cubicBezTo>
                  <a:pt x="2450" y="328"/>
                  <a:pt x="2452" y="326"/>
                  <a:pt x="2453" y="323"/>
                </a:cubicBezTo>
                <a:cubicBezTo>
                  <a:pt x="2457" y="315"/>
                  <a:pt x="2462" y="307"/>
                  <a:pt x="2466" y="298"/>
                </a:cubicBezTo>
                <a:cubicBezTo>
                  <a:pt x="2474" y="280"/>
                  <a:pt x="2486" y="268"/>
                  <a:pt x="2508" y="271"/>
                </a:cubicBezTo>
                <a:cubicBezTo>
                  <a:pt x="2513" y="271"/>
                  <a:pt x="2518" y="271"/>
                  <a:pt x="2524" y="271"/>
                </a:cubicBezTo>
                <a:cubicBezTo>
                  <a:pt x="2520" y="261"/>
                  <a:pt x="2517" y="253"/>
                  <a:pt x="2514" y="246"/>
                </a:cubicBezTo>
                <a:cubicBezTo>
                  <a:pt x="2521" y="240"/>
                  <a:pt x="2523" y="224"/>
                  <a:pt x="2518" y="213"/>
                </a:cubicBezTo>
                <a:cubicBezTo>
                  <a:pt x="2513" y="200"/>
                  <a:pt x="2514" y="196"/>
                  <a:pt x="2524" y="187"/>
                </a:cubicBezTo>
                <a:cubicBezTo>
                  <a:pt x="2546" y="166"/>
                  <a:pt x="2571" y="161"/>
                  <a:pt x="2600" y="170"/>
                </a:cubicBezTo>
                <a:cubicBezTo>
                  <a:pt x="2612" y="173"/>
                  <a:pt x="2617" y="183"/>
                  <a:pt x="2619" y="193"/>
                </a:cubicBezTo>
                <a:cubicBezTo>
                  <a:pt x="2621" y="204"/>
                  <a:pt x="2620" y="215"/>
                  <a:pt x="2622" y="226"/>
                </a:cubicBezTo>
                <a:cubicBezTo>
                  <a:pt x="2623" y="233"/>
                  <a:pt x="2628" y="240"/>
                  <a:pt x="2631" y="247"/>
                </a:cubicBezTo>
                <a:cubicBezTo>
                  <a:pt x="2625" y="246"/>
                  <a:pt x="2621" y="245"/>
                  <a:pt x="2621" y="254"/>
                </a:cubicBezTo>
                <a:cubicBezTo>
                  <a:pt x="2621" y="261"/>
                  <a:pt x="2619" y="268"/>
                  <a:pt x="2617" y="274"/>
                </a:cubicBezTo>
                <a:cubicBezTo>
                  <a:pt x="2615" y="285"/>
                  <a:pt x="2623" y="291"/>
                  <a:pt x="2630" y="296"/>
                </a:cubicBezTo>
                <a:cubicBezTo>
                  <a:pt x="2648" y="309"/>
                  <a:pt x="2667" y="321"/>
                  <a:pt x="2684" y="335"/>
                </a:cubicBezTo>
                <a:cubicBezTo>
                  <a:pt x="2698" y="346"/>
                  <a:pt x="2710" y="359"/>
                  <a:pt x="2710" y="379"/>
                </a:cubicBezTo>
                <a:cubicBezTo>
                  <a:pt x="2710" y="382"/>
                  <a:pt x="2711" y="385"/>
                  <a:pt x="2712" y="388"/>
                </a:cubicBezTo>
                <a:cubicBezTo>
                  <a:pt x="2721" y="410"/>
                  <a:pt x="2717" y="431"/>
                  <a:pt x="2715" y="453"/>
                </a:cubicBezTo>
                <a:cubicBezTo>
                  <a:pt x="2712" y="481"/>
                  <a:pt x="2705" y="508"/>
                  <a:pt x="2708" y="537"/>
                </a:cubicBezTo>
                <a:cubicBezTo>
                  <a:pt x="2709" y="544"/>
                  <a:pt x="2710" y="551"/>
                  <a:pt x="2710" y="558"/>
                </a:cubicBezTo>
                <a:cubicBezTo>
                  <a:pt x="2709" y="592"/>
                  <a:pt x="2707" y="626"/>
                  <a:pt x="2706" y="660"/>
                </a:cubicBezTo>
                <a:cubicBezTo>
                  <a:pt x="2706" y="664"/>
                  <a:pt x="2705" y="668"/>
                  <a:pt x="2704" y="673"/>
                </a:cubicBezTo>
                <a:cubicBezTo>
                  <a:pt x="2706" y="673"/>
                  <a:pt x="2707" y="674"/>
                  <a:pt x="2708" y="674"/>
                </a:cubicBezTo>
                <a:cubicBezTo>
                  <a:pt x="2712" y="669"/>
                  <a:pt x="2716" y="664"/>
                  <a:pt x="2720" y="660"/>
                </a:cubicBezTo>
                <a:cubicBezTo>
                  <a:pt x="2732" y="648"/>
                  <a:pt x="2743" y="635"/>
                  <a:pt x="2757" y="626"/>
                </a:cubicBezTo>
                <a:cubicBezTo>
                  <a:pt x="2770" y="618"/>
                  <a:pt x="2777" y="607"/>
                  <a:pt x="2788" y="598"/>
                </a:cubicBezTo>
                <a:cubicBezTo>
                  <a:pt x="2797" y="590"/>
                  <a:pt x="2804" y="592"/>
                  <a:pt x="2811" y="602"/>
                </a:cubicBezTo>
                <a:cubicBezTo>
                  <a:pt x="2812" y="605"/>
                  <a:pt x="2814" y="609"/>
                  <a:pt x="2816" y="612"/>
                </a:cubicBezTo>
                <a:cubicBezTo>
                  <a:pt x="2821" y="619"/>
                  <a:pt x="2818" y="625"/>
                  <a:pt x="2814" y="631"/>
                </a:cubicBezTo>
                <a:cubicBezTo>
                  <a:pt x="2800" y="653"/>
                  <a:pt x="2787" y="675"/>
                  <a:pt x="2773" y="697"/>
                </a:cubicBezTo>
                <a:cubicBezTo>
                  <a:pt x="2771" y="702"/>
                  <a:pt x="2770" y="708"/>
                  <a:pt x="2770" y="711"/>
                </a:cubicBezTo>
                <a:cubicBezTo>
                  <a:pt x="2766" y="713"/>
                  <a:pt x="2761" y="715"/>
                  <a:pt x="2760" y="718"/>
                </a:cubicBezTo>
                <a:cubicBezTo>
                  <a:pt x="2757" y="722"/>
                  <a:pt x="2751" y="726"/>
                  <a:pt x="2759" y="734"/>
                </a:cubicBezTo>
                <a:cubicBezTo>
                  <a:pt x="2754" y="739"/>
                  <a:pt x="2747" y="743"/>
                  <a:pt x="2742" y="749"/>
                </a:cubicBezTo>
                <a:cubicBezTo>
                  <a:pt x="2736" y="755"/>
                  <a:pt x="2732" y="763"/>
                  <a:pt x="2727" y="770"/>
                </a:cubicBezTo>
                <a:cubicBezTo>
                  <a:pt x="2713" y="792"/>
                  <a:pt x="2700" y="814"/>
                  <a:pt x="2686" y="836"/>
                </a:cubicBezTo>
                <a:cubicBezTo>
                  <a:pt x="2681" y="844"/>
                  <a:pt x="2672" y="850"/>
                  <a:pt x="2664" y="857"/>
                </a:cubicBezTo>
                <a:cubicBezTo>
                  <a:pt x="2660" y="861"/>
                  <a:pt x="2659" y="864"/>
                  <a:pt x="2661" y="870"/>
                </a:cubicBezTo>
                <a:cubicBezTo>
                  <a:pt x="2665" y="878"/>
                  <a:pt x="2666" y="887"/>
                  <a:pt x="2663" y="896"/>
                </a:cubicBezTo>
                <a:cubicBezTo>
                  <a:pt x="2662" y="899"/>
                  <a:pt x="2663" y="903"/>
                  <a:pt x="2664" y="906"/>
                </a:cubicBezTo>
                <a:cubicBezTo>
                  <a:pt x="2668" y="918"/>
                  <a:pt x="2672" y="931"/>
                  <a:pt x="2677" y="943"/>
                </a:cubicBezTo>
                <a:cubicBezTo>
                  <a:pt x="2679" y="949"/>
                  <a:pt x="2683" y="955"/>
                  <a:pt x="2688" y="957"/>
                </a:cubicBezTo>
                <a:cubicBezTo>
                  <a:pt x="2720" y="971"/>
                  <a:pt x="2752" y="984"/>
                  <a:pt x="2784" y="997"/>
                </a:cubicBezTo>
                <a:cubicBezTo>
                  <a:pt x="2788" y="999"/>
                  <a:pt x="2793" y="998"/>
                  <a:pt x="2797" y="998"/>
                </a:cubicBezTo>
                <a:cubicBezTo>
                  <a:pt x="2858" y="998"/>
                  <a:pt x="2918" y="998"/>
                  <a:pt x="2980" y="998"/>
                </a:cubicBezTo>
                <a:cubicBezTo>
                  <a:pt x="2980" y="1027"/>
                  <a:pt x="2980" y="1056"/>
                  <a:pt x="2980" y="1086"/>
                </a:cubicBezTo>
                <a:cubicBezTo>
                  <a:pt x="1987" y="1086"/>
                  <a:pt x="994" y="1086"/>
                  <a:pt x="0" y="1086"/>
                </a:cubicBezTo>
                <a:cubicBezTo>
                  <a:pt x="0" y="992"/>
                  <a:pt x="0" y="899"/>
                  <a:pt x="0" y="806"/>
                </a:cubicBezTo>
                <a:close/>
                <a:moveTo>
                  <a:pt x="2347" y="754"/>
                </a:moveTo>
                <a:cubicBezTo>
                  <a:pt x="2345" y="754"/>
                  <a:pt x="2344" y="754"/>
                  <a:pt x="2343" y="754"/>
                </a:cubicBezTo>
                <a:cubicBezTo>
                  <a:pt x="2339" y="757"/>
                  <a:pt x="2333" y="761"/>
                  <a:pt x="2331" y="765"/>
                </a:cubicBezTo>
                <a:cubicBezTo>
                  <a:pt x="2326" y="774"/>
                  <a:pt x="2323" y="784"/>
                  <a:pt x="2318" y="793"/>
                </a:cubicBezTo>
                <a:cubicBezTo>
                  <a:pt x="2314" y="801"/>
                  <a:pt x="2317" y="804"/>
                  <a:pt x="2324" y="807"/>
                </a:cubicBezTo>
                <a:cubicBezTo>
                  <a:pt x="2357" y="821"/>
                  <a:pt x="2390" y="835"/>
                  <a:pt x="2423" y="848"/>
                </a:cubicBezTo>
                <a:cubicBezTo>
                  <a:pt x="2430" y="852"/>
                  <a:pt x="2433" y="850"/>
                  <a:pt x="2434" y="842"/>
                </a:cubicBezTo>
                <a:cubicBezTo>
                  <a:pt x="2435" y="825"/>
                  <a:pt x="2436" y="808"/>
                  <a:pt x="2438" y="791"/>
                </a:cubicBezTo>
                <a:cubicBezTo>
                  <a:pt x="2438" y="789"/>
                  <a:pt x="2437" y="786"/>
                  <a:pt x="2436" y="784"/>
                </a:cubicBezTo>
                <a:cubicBezTo>
                  <a:pt x="2429" y="769"/>
                  <a:pt x="2430" y="753"/>
                  <a:pt x="2433" y="737"/>
                </a:cubicBezTo>
                <a:cubicBezTo>
                  <a:pt x="2439" y="704"/>
                  <a:pt x="2445" y="671"/>
                  <a:pt x="2451" y="638"/>
                </a:cubicBezTo>
                <a:cubicBezTo>
                  <a:pt x="2455" y="620"/>
                  <a:pt x="2462" y="602"/>
                  <a:pt x="2466" y="584"/>
                </a:cubicBezTo>
                <a:cubicBezTo>
                  <a:pt x="2468" y="579"/>
                  <a:pt x="2469" y="572"/>
                  <a:pt x="2467" y="569"/>
                </a:cubicBezTo>
                <a:cubicBezTo>
                  <a:pt x="2460" y="560"/>
                  <a:pt x="2462" y="552"/>
                  <a:pt x="2468" y="544"/>
                </a:cubicBezTo>
                <a:cubicBezTo>
                  <a:pt x="2470" y="541"/>
                  <a:pt x="2472" y="538"/>
                  <a:pt x="2472" y="534"/>
                </a:cubicBezTo>
                <a:cubicBezTo>
                  <a:pt x="2473" y="526"/>
                  <a:pt x="2473" y="518"/>
                  <a:pt x="2473" y="510"/>
                </a:cubicBezTo>
                <a:cubicBezTo>
                  <a:pt x="2474" y="500"/>
                  <a:pt x="2476" y="490"/>
                  <a:pt x="2476" y="480"/>
                </a:cubicBezTo>
                <a:cubicBezTo>
                  <a:pt x="2477" y="478"/>
                  <a:pt x="2474" y="475"/>
                  <a:pt x="2473" y="472"/>
                </a:cubicBezTo>
                <a:cubicBezTo>
                  <a:pt x="2471" y="474"/>
                  <a:pt x="2469" y="475"/>
                  <a:pt x="2467" y="477"/>
                </a:cubicBezTo>
                <a:cubicBezTo>
                  <a:pt x="2456" y="487"/>
                  <a:pt x="2447" y="497"/>
                  <a:pt x="2436" y="506"/>
                </a:cubicBezTo>
                <a:cubicBezTo>
                  <a:pt x="2423" y="518"/>
                  <a:pt x="2408" y="528"/>
                  <a:pt x="2395" y="540"/>
                </a:cubicBezTo>
                <a:cubicBezTo>
                  <a:pt x="2390" y="544"/>
                  <a:pt x="2384" y="552"/>
                  <a:pt x="2385" y="557"/>
                </a:cubicBezTo>
                <a:cubicBezTo>
                  <a:pt x="2388" y="569"/>
                  <a:pt x="2383" y="578"/>
                  <a:pt x="2376" y="588"/>
                </a:cubicBezTo>
                <a:cubicBezTo>
                  <a:pt x="2374" y="590"/>
                  <a:pt x="2374" y="593"/>
                  <a:pt x="2373" y="596"/>
                </a:cubicBezTo>
                <a:cubicBezTo>
                  <a:pt x="2370" y="606"/>
                  <a:pt x="2367" y="616"/>
                  <a:pt x="2364" y="626"/>
                </a:cubicBezTo>
                <a:cubicBezTo>
                  <a:pt x="2363" y="628"/>
                  <a:pt x="2360" y="629"/>
                  <a:pt x="2357" y="630"/>
                </a:cubicBezTo>
                <a:cubicBezTo>
                  <a:pt x="2349" y="633"/>
                  <a:pt x="2345" y="627"/>
                  <a:pt x="2337" y="621"/>
                </a:cubicBezTo>
                <a:cubicBezTo>
                  <a:pt x="2338" y="630"/>
                  <a:pt x="2338" y="637"/>
                  <a:pt x="2339" y="643"/>
                </a:cubicBezTo>
                <a:cubicBezTo>
                  <a:pt x="2340" y="647"/>
                  <a:pt x="2340" y="652"/>
                  <a:pt x="2342" y="654"/>
                </a:cubicBezTo>
                <a:cubicBezTo>
                  <a:pt x="2351" y="664"/>
                  <a:pt x="2350" y="667"/>
                  <a:pt x="2338" y="671"/>
                </a:cubicBezTo>
                <a:cubicBezTo>
                  <a:pt x="2336" y="672"/>
                  <a:pt x="2333" y="676"/>
                  <a:pt x="2333" y="678"/>
                </a:cubicBezTo>
                <a:cubicBezTo>
                  <a:pt x="2334" y="687"/>
                  <a:pt x="2337" y="696"/>
                  <a:pt x="2338" y="706"/>
                </a:cubicBezTo>
                <a:cubicBezTo>
                  <a:pt x="2341" y="722"/>
                  <a:pt x="2344" y="738"/>
                  <a:pt x="2347" y="754"/>
                </a:cubicBezTo>
                <a:close/>
                <a:moveTo>
                  <a:pt x="2185" y="524"/>
                </a:moveTo>
                <a:cubicBezTo>
                  <a:pt x="2174" y="534"/>
                  <a:pt x="2160" y="543"/>
                  <a:pt x="2151" y="556"/>
                </a:cubicBezTo>
                <a:cubicBezTo>
                  <a:pt x="2137" y="576"/>
                  <a:pt x="2125" y="599"/>
                  <a:pt x="2104" y="614"/>
                </a:cubicBezTo>
                <a:cubicBezTo>
                  <a:pt x="2103" y="615"/>
                  <a:pt x="2102" y="616"/>
                  <a:pt x="2101" y="618"/>
                </a:cubicBezTo>
                <a:cubicBezTo>
                  <a:pt x="2094" y="628"/>
                  <a:pt x="2086" y="638"/>
                  <a:pt x="2079" y="649"/>
                </a:cubicBezTo>
                <a:cubicBezTo>
                  <a:pt x="2076" y="653"/>
                  <a:pt x="2075" y="659"/>
                  <a:pt x="2075" y="664"/>
                </a:cubicBezTo>
                <a:cubicBezTo>
                  <a:pt x="2073" y="673"/>
                  <a:pt x="2073" y="683"/>
                  <a:pt x="2071" y="692"/>
                </a:cubicBezTo>
                <a:cubicBezTo>
                  <a:pt x="2069" y="699"/>
                  <a:pt x="2070" y="702"/>
                  <a:pt x="2077" y="704"/>
                </a:cubicBezTo>
                <a:cubicBezTo>
                  <a:pt x="2103" y="715"/>
                  <a:pt x="2130" y="726"/>
                  <a:pt x="2156" y="738"/>
                </a:cubicBezTo>
                <a:cubicBezTo>
                  <a:pt x="2162" y="740"/>
                  <a:pt x="2165" y="739"/>
                  <a:pt x="2167" y="733"/>
                </a:cubicBezTo>
                <a:cubicBezTo>
                  <a:pt x="2169" y="729"/>
                  <a:pt x="2172" y="724"/>
                  <a:pt x="2174" y="719"/>
                </a:cubicBezTo>
                <a:cubicBezTo>
                  <a:pt x="2179" y="711"/>
                  <a:pt x="2189" y="705"/>
                  <a:pt x="2183" y="693"/>
                </a:cubicBezTo>
                <a:cubicBezTo>
                  <a:pt x="2182" y="692"/>
                  <a:pt x="2183" y="689"/>
                  <a:pt x="2184" y="688"/>
                </a:cubicBezTo>
                <a:cubicBezTo>
                  <a:pt x="2190" y="683"/>
                  <a:pt x="2201" y="679"/>
                  <a:pt x="2186" y="671"/>
                </a:cubicBezTo>
                <a:cubicBezTo>
                  <a:pt x="2186" y="671"/>
                  <a:pt x="2187" y="671"/>
                  <a:pt x="2186" y="670"/>
                </a:cubicBezTo>
                <a:cubicBezTo>
                  <a:pt x="2182" y="652"/>
                  <a:pt x="2178" y="635"/>
                  <a:pt x="2185" y="616"/>
                </a:cubicBezTo>
                <a:cubicBezTo>
                  <a:pt x="2186" y="613"/>
                  <a:pt x="2186" y="609"/>
                  <a:pt x="2186" y="605"/>
                </a:cubicBezTo>
                <a:cubicBezTo>
                  <a:pt x="2186" y="589"/>
                  <a:pt x="2186" y="573"/>
                  <a:pt x="2192" y="558"/>
                </a:cubicBezTo>
                <a:cubicBezTo>
                  <a:pt x="2197" y="547"/>
                  <a:pt x="2199" y="534"/>
                  <a:pt x="2185" y="524"/>
                </a:cubicBezTo>
                <a:close/>
                <a:moveTo>
                  <a:pt x="1366" y="777"/>
                </a:moveTo>
                <a:cubicBezTo>
                  <a:pt x="1379" y="785"/>
                  <a:pt x="1522" y="814"/>
                  <a:pt x="1529" y="811"/>
                </a:cubicBezTo>
                <a:cubicBezTo>
                  <a:pt x="1499" y="768"/>
                  <a:pt x="1404" y="762"/>
                  <a:pt x="1366" y="777"/>
                </a:cubicBezTo>
                <a:close/>
                <a:moveTo>
                  <a:pt x="1885" y="487"/>
                </a:moveTo>
                <a:cubicBezTo>
                  <a:pt x="1880" y="491"/>
                  <a:pt x="1878" y="493"/>
                  <a:pt x="1875" y="494"/>
                </a:cubicBezTo>
                <a:cubicBezTo>
                  <a:pt x="1867" y="498"/>
                  <a:pt x="1866" y="504"/>
                  <a:pt x="1870" y="512"/>
                </a:cubicBezTo>
                <a:cubicBezTo>
                  <a:pt x="1872" y="518"/>
                  <a:pt x="1872" y="524"/>
                  <a:pt x="1873" y="530"/>
                </a:cubicBezTo>
                <a:cubicBezTo>
                  <a:pt x="1874" y="536"/>
                  <a:pt x="1874" y="542"/>
                  <a:pt x="1875" y="548"/>
                </a:cubicBezTo>
                <a:cubicBezTo>
                  <a:pt x="1876" y="551"/>
                  <a:pt x="1879" y="555"/>
                  <a:pt x="1881" y="555"/>
                </a:cubicBezTo>
                <a:cubicBezTo>
                  <a:pt x="1887" y="554"/>
                  <a:pt x="1896" y="554"/>
                  <a:pt x="1898" y="550"/>
                </a:cubicBezTo>
                <a:cubicBezTo>
                  <a:pt x="1906" y="538"/>
                  <a:pt x="1910" y="523"/>
                  <a:pt x="1918" y="511"/>
                </a:cubicBezTo>
                <a:cubicBezTo>
                  <a:pt x="1923" y="501"/>
                  <a:pt x="1919" y="494"/>
                  <a:pt x="1913" y="487"/>
                </a:cubicBezTo>
                <a:cubicBezTo>
                  <a:pt x="1912" y="485"/>
                  <a:pt x="1908" y="484"/>
                  <a:pt x="1906" y="484"/>
                </a:cubicBezTo>
                <a:cubicBezTo>
                  <a:pt x="1905" y="485"/>
                  <a:pt x="1903" y="488"/>
                  <a:pt x="1903" y="491"/>
                </a:cubicBezTo>
                <a:cubicBezTo>
                  <a:pt x="1902" y="499"/>
                  <a:pt x="1902" y="507"/>
                  <a:pt x="1900" y="515"/>
                </a:cubicBezTo>
                <a:cubicBezTo>
                  <a:pt x="1900" y="518"/>
                  <a:pt x="1896" y="521"/>
                  <a:pt x="1894" y="523"/>
                </a:cubicBezTo>
                <a:cubicBezTo>
                  <a:pt x="1891" y="521"/>
                  <a:pt x="1887" y="518"/>
                  <a:pt x="1887" y="515"/>
                </a:cubicBezTo>
                <a:cubicBezTo>
                  <a:pt x="1886" y="510"/>
                  <a:pt x="1887" y="505"/>
                  <a:pt x="1887" y="499"/>
                </a:cubicBezTo>
                <a:cubicBezTo>
                  <a:pt x="1887" y="496"/>
                  <a:pt x="1886" y="492"/>
                  <a:pt x="1885" y="487"/>
                </a:cubicBezTo>
                <a:close/>
                <a:moveTo>
                  <a:pt x="2712" y="705"/>
                </a:moveTo>
                <a:cubicBezTo>
                  <a:pt x="2710" y="705"/>
                  <a:pt x="2709" y="704"/>
                  <a:pt x="2707" y="704"/>
                </a:cubicBezTo>
                <a:cubicBezTo>
                  <a:pt x="2705" y="708"/>
                  <a:pt x="2703" y="713"/>
                  <a:pt x="2700" y="717"/>
                </a:cubicBezTo>
                <a:cubicBezTo>
                  <a:pt x="2695" y="725"/>
                  <a:pt x="2690" y="735"/>
                  <a:pt x="2683" y="741"/>
                </a:cubicBezTo>
                <a:cubicBezTo>
                  <a:pt x="2675" y="749"/>
                  <a:pt x="2672" y="761"/>
                  <a:pt x="2679" y="767"/>
                </a:cubicBezTo>
                <a:cubicBezTo>
                  <a:pt x="2680" y="766"/>
                  <a:pt x="2681" y="766"/>
                  <a:pt x="2681" y="766"/>
                </a:cubicBezTo>
                <a:cubicBezTo>
                  <a:pt x="2691" y="749"/>
                  <a:pt x="2702" y="733"/>
                  <a:pt x="2711" y="716"/>
                </a:cubicBezTo>
                <a:cubicBezTo>
                  <a:pt x="2713" y="713"/>
                  <a:pt x="2712" y="709"/>
                  <a:pt x="2712" y="705"/>
                </a:cubicBezTo>
                <a:close/>
                <a:moveTo>
                  <a:pt x="2759" y="641"/>
                </a:moveTo>
                <a:cubicBezTo>
                  <a:pt x="2758" y="640"/>
                  <a:pt x="2756" y="639"/>
                  <a:pt x="2755" y="638"/>
                </a:cubicBezTo>
                <a:cubicBezTo>
                  <a:pt x="2743" y="652"/>
                  <a:pt x="2730" y="665"/>
                  <a:pt x="2717" y="679"/>
                </a:cubicBezTo>
                <a:cubicBezTo>
                  <a:pt x="2721" y="683"/>
                  <a:pt x="2724" y="687"/>
                  <a:pt x="2728" y="692"/>
                </a:cubicBezTo>
                <a:cubicBezTo>
                  <a:pt x="2739" y="674"/>
                  <a:pt x="2749" y="657"/>
                  <a:pt x="2759" y="641"/>
                </a:cubicBezTo>
                <a:close/>
                <a:moveTo>
                  <a:pt x="1911" y="568"/>
                </a:moveTo>
                <a:cubicBezTo>
                  <a:pt x="1902" y="564"/>
                  <a:pt x="1879" y="565"/>
                  <a:pt x="1879" y="570"/>
                </a:cubicBezTo>
                <a:cubicBezTo>
                  <a:pt x="1877" y="577"/>
                  <a:pt x="1878" y="585"/>
                  <a:pt x="1878" y="592"/>
                </a:cubicBezTo>
                <a:cubicBezTo>
                  <a:pt x="1879" y="593"/>
                  <a:pt x="1880" y="593"/>
                  <a:pt x="1881" y="593"/>
                </a:cubicBezTo>
                <a:cubicBezTo>
                  <a:pt x="1891" y="585"/>
                  <a:pt x="1900" y="577"/>
                  <a:pt x="1911" y="568"/>
                </a:cubicBezTo>
                <a:close/>
                <a:moveTo>
                  <a:pt x="2789" y="650"/>
                </a:moveTo>
                <a:cubicBezTo>
                  <a:pt x="2787" y="649"/>
                  <a:pt x="2785" y="649"/>
                  <a:pt x="2784" y="648"/>
                </a:cubicBezTo>
                <a:cubicBezTo>
                  <a:pt x="2778" y="656"/>
                  <a:pt x="2772" y="663"/>
                  <a:pt x="2768" y="671"/>
                </a:cubicBezTo>
                <a:cubicBezTo>
                  <a:pt x="2766" y="674"/>
                  <a:pt x="2769" y="680"/>
                  <a:pt x="2770" y="684"/>
                </a:cubicBezTo>
                <a:cubicBezTo>
                  <a:pt x="2773" y="682"/>
                  <a:pt x="2776" y="680"/>
                  <a:pt x="2779" y="678"/>
                </a:cubicBezTo>
                <a:cubicBezTo>
                  <a:pt x="2781" y="674"/>
                  <a:pt x="2784" y="670"/>
                  <a:pt x="2785" y="666"/>
                </a:cubicBezTo>
                <a:cubicBezTo>
                  <a:pt x="2787" y="661"/>
                  <a:pt x="2788" y="655"/>
                  <a:pt x="2789" y="650"/>
                </a:cubicBezTo>
                <a:close/>
                <a:moveTo>
                  <a:pt x="2724" y="758"/>
                </a:moveTo>
                <a:cubicBezTo>
                  <a:pt x="2738" y="748"/>
                  <a:pt x="2743" y="734"/>
                  <a:pt x="2736" y="726"/>
                </a:cubicBezTo>
                <a:cubicBezTo>
                  <a:pt x="2721" y="740"/>
                  <a:pt x="2718" y="749"/>
                  <a:pt x="2724" y="758"/>
                </a:cubicBezTo>
                <a:close/>
                <a:moveTo>
                  <a:pt x="2714" y="764"/>
                </a:moveTo>
                <a:cubicBezTo>
                  <a:pt x="2699" y="777"/>
                  <a:pt x="2696" y="788"/>
                  <a:pt x="2704" y="793"/>
                </a:cubicBezTo>
                <a:cubicBezTo>
                  <a:pt x="2718" y="778"/>
                  <a:pt x="2720" y="773"/>
                  <a:pt x="2714" y="764"/>
                </a:cubicBezTo>
                <a:close/>
                <a:moveTo>
                  <a:pt x="2747" y="723"/>
                </a:moveTo>
                <a:cubicBezTo>
                  <a:pt x="2761" y="711"/>
                  <a:pt x="2763" y="703"/>
                  <a:pt x="2756" y="696"/>
                </a:cubicBezTo>
                <a:cubicBezTo>
                  <a:pt x="2742" y="708"/>
                  <a:pt x="2740" y="712"/>
                  <a:pt x="2747" y="723"/>
                </a:cubicBezTo>
                <a:close/>
                <a:moveTo>
                  <a:pt x="2687" y="826"/>
                </a:moveTo>
                <a:cubicBezTo>
                  <a:pt x="2690" y="818"/>
                  <a:pt x="2694" y="811"/>
                  <a:pt x="2697" y="805"/>
                </a:cubicBezTo>
                <a:cubicBezTo>
                  <a:pt x="2683" y="811"/>
                  <a:pt x="2680" y="819"/>
                  <a:pt x="2687" y="826"/>
                </a:cubicBezTo>
                <a:close/>
                <a:moveTo>
                  <a:pt x="2360" y="608"/>
                </a:moveTo>
                <a:cubicBezTo>
                  <a:pt x="2361" y="600"/>
                  <a:pt x="2361" y="595"/>
                  <a:pt x="2362" y="590"/>
                </a:cubicBezTo>
                <a:cubicBezTo>
                  <a:pt x="2360" y="590"/>
                  <a:pt x="2356" y="590"/>
                  <a:pt x="2355" y="591"/>
                </a:cubicBezTo>
                <a:cubicBezTo>
                  <a:pt x="2351" y="596"/>
                  <a:pt x="2352" y="601"/>
                  <a:pt x="2360" y="60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6" name="Rectangle 3">
            <a:extLst>
              <a:ext uri="{FF2B5EF4-FFF2-40B4-BE49-F238E27FC236}">
                <a16:creationId xmlns:a16="http://schemas.microsoft.com/office/drawing/2014/main" id="{D527214A-FA9A-4BBE-8D37-FBF16F893D44}"/>
              </a:ext>
            </a:extLst>
          </p:cNvPr>
          <p:cNvSpPr/>
          <p:nvPr/>
        </p:nvSpPr>
        <p:spPr>
          <a:xfrm>
            <a:off x="0" y="2104952"/>
            <a:ext cx="12192000" cy="4753047"/>
          </a:xfrm>
          <a:custGeom>
            <a:avLst/>
            <a:gdLst>
              <a:gd name="connsiteX0" fmla="*/ 0 w 12192000"/>
              <a:gd name="connsiteY0" fmla="*/ 0 h 1895547"/>
              <a:gd name="connsiteX1" fmla="*/ 12192000 w 12192000"/>
              <a:gd name="connsiteY1" fmla="*/ 0 h 1895547"/>
              <a:gd name="connsiteX2" fmla="*/ 12192000 w 12192000"/>
              <a:gd name="connsiteY2" fmla="*/ 1895547 h 1895547"/>
              <a:gd name="connsiteX3" fmla="*/ 0 w 12192000"/>
              <a:gd name="connsiteY3" fmla="*/ 1895547 h 1895547"/>
              <a:gd name="connsiteX4" fmla="*/ 0 w 12192000"/>
              <a:gd name="connsiteY4" fmla="*/ 0 h 1895547"/>
              <a:gd name="connsiteX0" fmla="*/ 0 w 12192000"/>
              <a:gd name="connsiteY0" fmla="*/ 9453 h 1905000"/>
              <a:gd name="connsiteX1" fmla="*/ 4476750 w 12192000"/>
              <a:gd name="connsiteY1" fmla="*/ 0 h 1905000"/>
              <a:gd name="connsiteX2" fmla="*/ 12192000 w 12192000"/>
              <a:gd name="connsiteY2" fmla="*/ 9453 h 1905000"/>
              <a:gd name="connsiteX3" fmla="*/ 12192000 w 12192000"/>
              <a:gd name="connsiteY3" fmla="*/ 1905000 h 1905000"/>
              <a:gd name="connsiteX4" fmla="*/ 0 w 12192000"/>
              <a:gd name="connsiteY4" fmla="*/ 1905000 h 1905000"/>
              <a:gd name="connsiteX5" fmla="*/ 0 w 12192000"/>
              <a:gd name="connsiteY5" fmla="*/ 9453 h 1905000"/>
              <a:gd name="connsiteX0" fmla="*/ 0 w 12192000"/>
              <a:gd name="connsiteY0" fmla="*/ 9453 h 1905000"/>
              <a:gd name="connsiteX1" fmla="*/ 3086100 w 12192000"/>
              <a:gd name="connsiteY1" fmla="*/ 0 h 1905000"/>
              <a:gd name="connsiteX2" fmla="*/ 4476750 w 12192000"/>
              <a:gd name="connsiteY2" fmla="*/ 0 h 1905000"/>
              <a:gd name="connsiteX3" fmla="*/ 12192000 w 12192000"/>
              <a:gd name="connsiteY3" fmla="*/ 9453 h 1905000"/>
              <a:gd name="connsiteX4" fmla="*/ 12192000 w 12192000"/>
              <a:gd name="connsiteY4" fmla="*/ 1905000 h 1905000"/>
              <a:gd name="connsiteX5" fmla="*/ 0 w 12192000"/>
              <a:gd name="connsiteY5" fmla="*/ 1905000 h 1905000"/>
              <a:gd name="connsiteX6" fmla="*/ 0 w 12192000"/>
              <a:gd name="connsiteY6" fmla="*/ 9453 h 1905000"/>
              <a:gd name="connsiteX0" fmla="*/ 0 w 12192000"/>
              <a:gd name="connsiteY0" fmla="*/ 9453 h 1905000"/>
              <a:gd name="connsiteX1" fmla="*/ 3086100 w 12192000"/>
              <a:gd name="connsiteY1" fmla="*/ 0 h 1905000"/>
              <a:gd name="connsiteX2" fmla="*/ 4476750 w 12192000"/>
              <a:gd name="connsiteY2" fmla="*/ 0 h 1905000"/>
              <a:gd name="connsiteX3" fmla="*/ 12192000 w 12192000"/>
              <a:gd name="connsiteY3" fmla="*/ 9453 h 1905000"/>
              <a:gd name="connsiteX4" fmla="*/ 12192000 w 12192000"/>
              <a:gd name="connsiteY4" fmla="*/ 1905000 h 1905000"/>
              <a:gd name="connsiteX5" fmla="*/ 0 w 12192000"/>
              <a:gd name="connsiteY5" fmla="*/ 1905000 h 1905000"/>
              <a:gd name="connsiteX6" fmla="*/ 0 w 12192000"/>
              <a:gd name="connsiteY6" fmla="*/ 9453 h 1905000"/>
              <a:gd name="connsiteX0" fmla="*/ 0 w 12192000"/>
              <a:gd name="connsiteY0" fmla="*/ 609528 h 2505075"/>
              <a:gd name="connsiteX1" fmla="*/ 3086100 w 12192000"/>
              <a:gd name="connsiteY1" fmla="*/ 600075 h 2505075"/>
              <a:gd name="connsiteX2" fmla="*/ 4448175 w 12192000"/>
              <a:gd name="connsiteY2" fmla="*/ 0 h 2505075"/>
              <a:gd name="connsiteX3" fmla="*/ 12192000 w 12192000"/>
              <a:gd name="connsiteY3" fmla="*/ 609528 h 2505075"/>
              <a:gd name="connsiteX4" fmla="*/ 12192000 w 12192000"/>
              <a:gd name="connsiteY4" fmla="*/ 2505075 h 2505075"/>
              <a:gd name="connsiteX5" fmla="*/ 0 w 12192000"/>
              <a:gd name="connsiteY5" fmla="*/ 2505075 h 2505075"/>
              <a:gd name="connsiteX6" fmla="*/ 0 w 12192000"/>
              <a:gd name="connsiteY6" fmla="*/ 609528 h 2505075"/>
              <a:gd name="connsiteX0" fmla="*/ 0 w 12192000"/>
              <a:gd name="connsiteY0" fmla="*/ 609528 h 2505075"/>
              <a:gd name="connsiteX1" fmla="*/ 3086100 w 12192000"/>
              <a:gd name="connsiteY1" fmla="*/ 600075 h 2505075"/>
              <a:gd name="connsiteX2" fmla="*/ 4448175 w 12192000"/>
              <a:gd name="connsiteY2" fmla="*/ 0 h 2505075"/>
              <a:gd name="connsiteX3" fmla="*/ 6905625 w 12192000"/>
              <a:gd name="connsiteY3" fmla="*/ 180976 h 2505075"/>
              <a:gd name="connsiteX4" fmla="*/ 12192000 w 12192000"/>
              <a:gd name="connsiteY4" fmla="*/ 609528 h 2505075"/>
              <a:gd name="connsiteX5" fmla="*/ 12192000 w 12192000"/>
              <a:gd name="connsiteY5" fmla="*/ 2505075 h 2505075"/>
              <a:gd name="connsiteX6" fmla="*/ 0 w 12192000"/>
              <a:gd name="connsiteY6" fmla="*/ 2505075 h 2505075"/>
              <a:gd name="connsiteX7" fmla="*/ 0 w 12192000"/>
              <a:gd name="connsiteY7" fmla="*/ 609528 h 2505075"/>
              <a:gd name="connsiteX0" fmla="*/ 0 w 12192000"/>
              <a:gd name="connsiteY0" fmla="*/ 609528 h 2505075"/>
              <a:gd name="connsiteX1" fmla="*/ 3086100 w 12192000"/>
              <a:gd name="connsiteY1" fmla="*/ 600075 h 2505075"/>
              <a:gd name="connsiteX2" fmla="*/ 4448175 w 12192000"/>
              <a:gd name="connsiteY2" fmla="*/ 0 h 2505075"/>
              <a:gd name="connsiteX3" fmla="*/ 6905625 w 12192000"/>
              <a:gd name="connsiteY3" fmla="*/ 180976 h 2505075"/>
              <a:gd name="connsiteX4" fmla="*/ 8791575 w 12192000"/>
              <a:gd name="connsiteY4" fmla="*/ 342901 h 2505075"/>
              <a:gd name="connsiteX5" fmla="*/ 12192000 w 12192000"/>
              <a:gd name="connsiteY5" fmla="*/ 609528 h 2505075"/>
              <a:gd name="connsiteX6" fmla="*/ 12192000 w 12192000"/>
              <a:gd name="connsiteY6" fmla="*/ 2505075 h 2505075"/>
              <a:gd name="connsiteX7" fmla="*/ 0 w 12192000"/>
              <a:gd name="connsiteY7" fmla="*/ 2505075 h 2505075"/>
              <a:gd name="connsiteX8" fmla="*/ 0 w 12192000"/>
              <a:gd name="connsiteY8" fmla="*/ 609528 h 2505075"/>
              <a:gd name="connsiteX0" fmla="*/ 0 w 12192000"/>
              <a:gd name="connsiteY0" fmla="*/ 609528 h 2505075"/>
              <a:gd name="connsiteX1" fmla="*/ 3086100 w 12192000"/>
              <a:gd name="connsiteY1" fmla="*/ 600075 h 2505075"/>
              <a:gd name="connsiteX2" fmla="*/ 4448175 w 12192000"/>
              <a:gd name="connsiteY2" fmla="*/ 0 h 2505075"/>
              <a:gd name="connsiteX3" fmla="*/ 6905625 w 12192000"/>
              <a:gd name="connsiteY3" fmla="*/ 180976 h 2505075"/>
              <a:gd name="connsiteX4" fmla="*/ 8791575 w 12192000"/>
              <a:gd name="connsiteY4" fmla="*/ 342901 h 2505075"/>
              <a:gd name="connsiteX5" fmla="*/ 10296525 w 12192000"/>
              <a:gd name="connsiteY5" fmla="*/ 447676 h 2505075"/>
              <a:gd name="connsiteX6" fmla="*/ 12192000 w 12192000"/>
              <a:gd name="connsiteY6" fmla="*/ 609528 h 2505075"/>
              <a:gd name="connsiteX7" fmla="*/ 12192000 w 12192000"/>
              <a:gd name="connsiteY7" fmla="*/ 2505075 h 2505075"/>
              <a:gd name="connsiteX8" fmla="*/ 0 w 12192000"/>
              <a:gd name="connsiteY8" fmla="*/ 2505075 h 2505075"/>
              <a:gd name="connsiteX9" fmla="*/ 0 w 12192000"/>
              <a:gd name="connsiteY9" fmla="*/ 609528 h 2505075"/>
              <a:gd name="connsiteX0" fmla="*/ 0 w 12192000"/>
              <a:gd name="connsiteY0" fmla="*/ 609528 h 2505075"/>
              <a:gd name="connsiteX1" fmla="*/ 3086100 w 12192000"/>
              <a:gd name="connsiteY1" fmla="*/ 600075 h 2505075"/>
              <a:gd name="connsiteX2" fmla="*/ 4448175 w 12192000"/>
              <a:gd name="connsiteY2" fmla="*/ 0 h 2505075"/>
              <a:gd name="connsiteX3" fmla="*/ 6410325 w 12192000"/>
              <a:gd name="connsiteY3" fmla="*/ 257176 h 2505075"/>
              <a:gd name="connsiteX4" fmla="*/ 8791575 w 12192000"/>
              <a:gd name="connsiteY4" fmla="*/ 342901 h 2505075"/>
              <a:gd name="connsiteX5" fmla="*/ 10296525 w 12192000"/>
              <a:gd name="connsiteY5" fmla="*/ 447676 h 2505075"/>
              <a:gd name="connsiteX6" fmla="*/ 12192000 w 12192000"/>
              <a:gd name="connsiteY6" fmla="*/ 609528 h 2505075"/>
              <a:gd name="connsiteX7" fmla="*/ 12192000 w 12192000"/>
              <a:gd name="connsiteY7" fmla="*/ 2505075 h 2505075"/>
              <a:gd name="connsiteX8" fmla="*/ 0 w 12192000"/>
              <a:gd name="connsiteY8" fmla="*/ 2505075 h 2505075"/>
              <a:gd name="connsiteX9" fmla="*/ 0 w 12192000"/>
              <a:gd name="connsiteY9" fmla="*/ 609528 h 2505075"/>
              <a:gd name="connsiteX0" fmla="*/ 0 w 12192000"/>
              <a:gd name="connsiteY0" fmla="*/ 2028752 h 3924299"/>
              <a:gd name="connsiteX1" fmla="*/ 3086100 w 12192000"/>
              <a:gd name="connsiteY1" fmla="*/ 2019299 h 3924299"/>
              <a:gd name="connsiteX2" fmla="*/ 4448175 w 12192000"/>
              <a:gd name="connsiteY2" fmla="*/ 1419224 h 3924299"/>
              <a:gd name="connsiteX3" fmla="*/ 6410325 w 12192000"/>
              <a:gd name="connsiteY3" fmla="*/ 1676400 h 3924299"/>
              <a:gd name="connsiteX4" fmla="*/ 8181975 w 12192000"/>
              <a:gd name="connsiteY4" fmla="*/ 0 h 3924299"/>
              <a:gd name="connsiteX5" fmla="*/ 10296525 w 12192000"/>
              <a:gd name="connsiteY5" fmla="*/ 1866900 h 3924299"/>
              <a:gd name="connsiteX6" fmla="*/ 12192000 w 12192000"/>
              <a:gd name="connsiteY6" fmla="*/ 2028752 h 3924299"/>
              <a:gd name="connsiteX7" fmla="*/ 12192000 w 12192000"/>
              <a:gd name="connsiteY7" fmla="*/ 3924299 h 3924299"/>
              <a:gd name="connsiteX8" fmla="*/ 0 w 12192000"/>
              <a:gd name="connsiteY8" fmla="*/ 3924299 h 3924299"/>
              <a:gd name="connsiteX9" fmla="*/ 0 w 12192000"/>
              <a:gd name="connsiteY9" fmla="*/ 2028752 h 3924299"/>
              <a:gd name="connsiteX0" fmla="*/ 0 w 12192000"/>
              <a:gd name="connsiteY0" fmla="*/ 2028752 h 3924299"/>
              <a:gd name="connsiteX1" fmla="*/ 3086100 w 12192000"/>
              <a:gd name="connsiteY1" fmla="*/ 2019299 h 3924299"/>
              <a:gd name="connsiteX2" fmla="*/ 4448175 w 12192000"/>
              <a:gd name="connsiteY2" fmla="*/ 1419224 h 3924299"/>
              <a:gd name="connsiteX3" fmla="*/ 6410325 w 12192000"/>
              <a:gd name="connsiteY3" fmla="*/ 1676400 h 3924299"/>
              <a:gd name="connsiteX4" fmla="*/ 8181975 w 12192000"/>
              <a:gd name="connsiteY4" fmla="*/ 0 h 3924299"/>
              <a:gd name="connsiteX5" fmla="*/ 9648825 w 12192000"/>
              <a:gd name="connsiteY5" fmla="*/ 790575 h 3924299"/>
              <a:gd name="connsiteX6" fmla="*/ 12192000 w 12192000"/>
              <a:gd name="connsiteY6" fmla="*/ 2028752 h 3924299"/>
              <a:gd name="connsiteX7" fmla="*/ 12192000 w 12192000"/>
              <a:gd name="connsiteY7" fmla="*/ 3924299 h 3924299"/>
              <a:gd name="connsiteX8" fmla="*/ 0 w 12192000"/>
              <a:gd name="connsiteY8" fmla="*/ 3924299 h 3924299"/>
              <a:gd name="connsiteX9" fmla="*/ 0 w 12192000"/>
              <a:gd name="connsiteY9" fmla="*/ 2028752 h 3924299"/>
              <a:gd name="connsiteX0" fmla="*/ 0 w 12192000"/>
              <a:gd name="connsiteY0" fmla="*/ 2857500 h 4753047"/>
              <a:gd name="connsiteX1" fmla="*/ 3086100 w 12192000"/>
              <a:gd name="connsiteY1" fmla="*/ 2848047 h 4753047"/>
              <a:gd name="connsiteX2" fmla="*/ 4448175 w 12192000"/>
              <a:gd name="connsiteY2" fmla="*/ 2247972 h 4753047"/>
              <a:gd name="connsiteX3" fmla="*/ 6410325 w 12192000"/>
              <a:gd name="connsiteY3" fmla="*/ 2505148 h 4753047"/>
              <a:gd name="connsiteX4" fmla="*/ 8181975 w 12192000"/>
              <a:gd name="connsiteY4" fmla="*/ 828748 h 4753047"/>
              <a:gd name="connsiteX5" fmla="*/ 9648825 w 12192000"/>
              <a:gd name="connsiteY5" fmla="*/ 1619323 h 4753047"/>
              <a:gd name="connsiteX6" fmla="*/ 12192000 w 12192000"/>
              <a:gd name="connsiteY6" fmla="*/ 0 h 4753047"/>
              <a:gd name="connsiteX7" fmla="*/ 12192000 w 12192000"/>
              <a:gd name="connsiteY7" fmla="*/ 4753047 h 4753047"/>
              <a:gd name="connsiteX8" fmla="*/ 0 w 12192000"/>
              <a:gd name="connsiteY8" fmla="*/ 4753047 h 4753047"/>
              <a:gd name="connsiteX9" fmla="*/ 0 w 12192000"/>
              <a:gd name="connsiteY9" fmla="*/ 2857500 h 4753047"/>
              <a:gd name="connsiteX0" fmla="*/ 0 w 12192000"/>
              <a:gd name="connsiteY0" fmla="*/ 2857500 h 4753047"/>
              <a:gd name="connsiteX1" fmla="*/ 3086100 w 12192000"/>
              <a:gd name="connsiteY1" fmla="*/ 2848047 h 4753047"/>
              <a:gd name="connsiteX2" fmla="*/ 4448175 w 12192000"/>
              <a:gd name="connsiteY2" fmla="*/ 2247972 h 4753047"/>
              <a:gd name="connsiteX3" fmla="*/ 6410325 w 12192000"/>
              <a:gd name="connsiteY3" fmla="*/ 2505148 h 4753047"/>
              <a:gd name="connsiteX4" fmla="*/ 8181975 w 12192000"/>
              <a:gd name="connsiteY4" fmla="*/ 828748 h 4753047"/>
              <a:gd name="connsiteX5" fmla="*/ 9648825 w 12192000"/>
              <a:gd name="connsiteY5" fmla="*/ 1619323 h 4753047"/>
              <a:gd name="connsiteX6" fmla="*/ 12192000 w 12192000"/>
              <a:gd name="connsiteY6" fmla="*/ 0 h 4753047"/>
              <a:gd name="connsiteX7" fmla="*/ 12192000 w 12192000"/>
              <a:gd name="connsiteY7" fmla="*/ 4753047 h 4753047"/>
              <a:gd name="connsiteX8" fmla="*/ 0 w 12192000"/>
              <a:gd name="connsiteY8" fmla="*/ 4753047 h 4753047"/>
              <a:gd name="connsiteX9" fmla="*/ 0 w 12192000"/>
              <a:gd name="connsiteY9" fmla="*/ 2857500 h 4753047"/>
              <a:gd name="connsiteX0" fmla="*/ 0 w 12192000"/>
              <a:gd name="connsiteY0" fmla="*/ 2857500 h 4753047"/>
              <a:gd name="connsiteX1" fmla="*/ 3086100 w 12192000"/>
              <a:gd name="connsiteY1" fmla="*/ 2848047 h 4753047"/>
              <a:gd name="connsiteX2" fmla="*/ 4448175 w 12192000"/>
              <a:gd name="connsiteY2" fmla="*/ 2247972 h 4753047"/>
              <a:gd name="connsiteX3" fmla="*/ 6410325 w 12192000"/>
              <a:gd name="connsiteY3" fmla="*/ 2505148 h 4753047"/>
              <a:gd name="connsiteX4" fmla="*/ 8220075 w 12192000"/>
              <a:gd name="connsiteY4" fmla="*/ 800173 h 4753047"/>
              <a:gd name="connsiteX5" fmla="*/ 9648825 w 12192000"/>
              <a:gd name="connsiteY5" fmla="*/ 1619323 h 4753047"/>
              <a:gd name="connsiteX6" fmla="*/ 12192000 w 12192000"/>
              <a:gd name="connsiteY6" fmla="*/ 0 h 4753047"/>
              <a:gd name="connsiteX7" fmla="*/ 12192000 w 12192000"/>
              <a:gd name="connsiteY7" fmla="*/ 4753047 h 4753047"/>
              <a:gd name="connsiteX8" fmla="*/ 0 w 12192000"/>
              <a:gd name="connsiteY8" fmla="*/ 4753047 h 4753047"/>
              <a:gd name="connsiteX9" fmla="*/ 0 w 12192000"/>
              <a:gd name="connsiteY9" fmla="*/ 2857500 h 4753047"/>
              <a:gd name="connsiteX0" fmla="*/ 0 w 12192000"/>
              <a:gd name="connsiteY0" fmla="*/ 2857500 h 4753047"/>
              <a:gd name="connsiteX1" fmla="*/ 3057525 w 12192000"/>
              <a:gd name="connsiteY1" fmla="*/ 2867097 h 4753047"/>
              <a:gd name="connsiteX2" fmla="*/ 4448175 w 12192000"/>
              <a:gd name="connsiteY2" fmla="*/ 2247972 h 4753047"/>
              <a:gd name="connsiteX3" fmla="*/ 6410325 w 12192000"/>
              <a:gd name="connsiteY3" fmla="*/ 2505148 h 4753047"/>
              <a:gd name="connsiteX4" fmla="*/ 8220075 w 12192000"/>
              <a:gd name="connsiteY4" fmla="*/ 800173 h 4753047"/>
              <a:gd name="connsiteX5" fmla="*/ 9648825 w 12192000"/>
              <a:gd name="connsiteY5" fmla="*/ 1619323 h 4753047"/>
              <a:gd name="connsiteX6" fmla="*/ 12192000 w 12192000"/>
              <a:gd name="connsiteY6" fmla="*/ 0 h 4753047"/>
              <a:gd name="connsiteX7" fmla="*/ 12192000 w 12192000"/>
              <a:gd name="connsiteY7" fmla="*/ 4753047 h 4753047"/>
              <a:gd name="connsiteX8" fmla="*/ 0 w 12192000"/>
              <a:gd name="connsiteY8" fmla="*/ 4753047 h 4753047"/>
              <a:gd name="connsiteX9" fmla="*/ 0 w 12192000"/>
              <a:gd name="connsiteY9" fmla="*/ 2857500 h 4753047"/>
              <a:gd name="connsiteX0" fmla="*/ 0 w 12192000"/>
              <a:gd name="connsiteY0" fmla="*/ 2857500 h 4753047"/>
              <a:gd name="connsiteX1" fmla="*/ 3057525 w 12192000"/>
              <a:gd name="connsiteY1" fmla="*/ 2867097 h 4753047"/>
              <a:gd name="connsiteX2" fmla="*/ 4448175 w 12192000"/>
              <a:gd name="connsiteY2" fmla="*/ 2247972 h 4753047"/>
              <a:gd name="connsiteX3" fmla="*/ 6410325 w 12192000"/>
              <a:gd name="connsiteY3" fmla="*/ 2505148 h 4753047"/>
              <a:gd name="connsiteX4" fmla="*/ 8220075 w 12192000"/>
              <a:gd name="connsiteY4" fmla="*/ 800173 h 4753047"/>
              <a:gd name="connsiteX5" fmla="*/ 9612611 w 12192000"/>
              <a:gd name="connsiteY5" fmla="*/ 1619323 h 4753047"/>
              <a:gd name="connsiteX6" fmla="*/ 12192000 w 12192000"/>
              <a:gd name="connsiteY6" fmla="*/ 0 h 4753047"/>
              <a:gd name="connsiteX7" fmla="*/ 12192000 w 12192000"/>
              <a:gd name="connsiteY7" fmla="*/ 4753047 h 4753047"/>
              <a:gd name="connsiteX8" fmla="*/ 0 w 12192000"/>
              <a:gd name="connsiteY8" fmla="*/ 4753047 h 4753047"/>
              <a:gd name="connsiteX9" fmla="*/ 0 w 12192000"/>
              <a:gd name="connsiteY9" fmla="*/ 2857500 h 4753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4753047">
                <a:moveTo>
                  <a:pt x="0" y="2857500"/>
                </a:moveTo>
                <a:lnTo>
                  <a:pt x="3057525" y="2867097"/>
                </a:lnTo>
                <a:lnTo>
                  <a:pt x="4448175" y="2247972"/>
                </a:lnTo>
                <a:lnTo>
                  <a:pt x="6410325" y="2505148"/>
                </a:lnTo>
                <a:lnTo>
                  <a:pt x="8220075" y="800173"/>
                </a:lnTo>
                <a:lnTo>
                  <a:pt x="9612611" y="1619323"/>
                </a:lnTo>
                <a:lnTo>
                  <a:pt x="12192000" y="0"/>
                </a:lnTo>
                <a:lnTo>
                  <a:pt x="12192000" y="4753047"/>
                </a:lnTo>
                <a:lnTo>
                  <a:pt x="0" y="4753047"/>
                </a:lnTo>
                <a:lnTo>
                  <a:pt x="0" y="28575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D3CE8245-A459-4676-B1BB-BA79EAFA586C}"/>
              </a:ext>
            </a:extLst>
          </p:cNvPr>
          <p:cNvCxnSpPr>
            <a:cxnSpLocks/>
            <a:endCxn id="403" idx="2"/>
          </p:cNvCxnSpPr>
          <p:nvPr/>
        </p:nvCxnSpPr>
        <p:spPr>
          <a:xfrm>
            <a:off x="0" y="4965682"/>
            <a:ext cx="3001168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>
            <a:extLst>
              <a:ext uri="{FF2B5EF4-FFF2-40B4-BE49-F238E27FC236}">
                <a16:creationId xmlns:a16="http://schemas.microsoft.com/office/drawing/2014/main" id="{1CC633FD-42EA-402F-B842-46E75F60E76A}"/>
              </a:ext>
            </a:extLst>
          </p:cNvPr>
          <p:cNvCxnSpPr>
            <a:cxnSpLocks/>
            <a:endCxn id="404" idx="3"/>
          </p:cNvCxnSpPr>
          <p:nvPr/>
        </p:nvCxnSpPr>
        <p:spPr>
          <a:xfrm flipV="1">
            <a:off x="3164910" y="4409152"/>
            <a:ext cx="1217015" cy="51122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27F9C16C-09F6-4B23-B71C-2466C203E933}"/>
              </a:ext>
            </a:extLst>
          </p:cNvPr>
          <p:cNvCxnSpPr>
            <a:cxnSpLocks/>
            <a:endCxn id="405" idx="5"/>
          </p:cNvCxnSpPr>
          <p:nvPr/>
        </p:nvCxnSpPr>
        <p:spPr>
          <a:xfrm>
            <a:off x="4439818" y="4357819"/>
            <a:ext cx="2023929" cy="281719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30D39713-2765-43A4-BC60-CD6E13E29A8D}"/>
              </a:ext>
            </a:extLst>
          </p:cNvPr>
          <p:cNvCxnSpPr>
            <a:cxnSpLocks/>
            <a:stCxn id="405" idx="6"/>
            <a:endCxn id="406" idx="3"/>
          </p:cNvCxnSpPr>
          <p:nvPr/>
        </p:nvCxnSpPr>
        <p:spPr>
          <a:xfrm flipV="1">
            <a:off x="6487726" y="2990957"/>
            <a:ext cx="1623143" cy="1590689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A61488AF-2B6E-4719-A205-4726C98AE584}"/>
              </a:ext>
            </a:extLst>
          </p:cNvPr>
          <p:cNvCxnSpPr>
            <a:cxnSpLocks/>
            <a:stCxn id="406" idx="6"/>
            <a:endCxn id="407" idx="1"/>
          </p:cNvCxnSpPr>
          <p:nvPr/>
        </p:nvCxnSpPr>
        <p:spPr>
          <a:xfrm>
            <a:off x="8250634" y="2933064"/>
            <a:ext cx="1318874" cy="73404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F8933923-7092-4C91-AB22-3044723D83AD}"/>
              </a:ext>
            </a:extLst>
          </p:cNvPr>
          <p:cNvCxnSpPr>
            <a:cxnSpLocks/>
            <a:stCxn id="407" idx="7"/>
          </p:cNvCxnSpPr>
          <p:nvPr/>
        </p:nvCxnSpPr>
        <p:spPr>
          <a:xfrm flipV="1">
            <a:off x="9685290" y="2074287"/>
            <a:ext cx="2506712" cy="159282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Oval 402">
            <a:extLst>
              <a:ext uri="{FF2B5EF4-FFF2-40B4-BE49-F238E27FC236}">
                <a16:creationId xmlns:a16="http://schemas.microsoft.com/office/drawing/2014/main" id="{1AFAE405-4F09-4503-914B-ED4753F03045}"/>
              </a:ext>
            </a:extLst>
          </p:cNvPr>
          <p:cNvSpPr/>
          <p:nvPr/>
        </p:nvSpPr>
        <p:spPr>
          <a:xfrm>
            <a:off x="3001168" y="4883811"/>
            <a:ext cx="163742" cy="163742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04" name="Oval 403">
            <a:extLst>
              <a:ext uri="{FF2B5EF4-FFF2-40B4-BE49-F238E27FC236}">
                <a16:creationId xmlns:a16="http://schemas.microsoft.com/office/drawing/2014/main" id="{82E2A84C-ABA9-4D19-BF37-6A8AE0992D9A}"/>
              </a:ext>
            </a:extLst>
          </p:cNvPr>
          <p:cNvSpPr/>
          <p:nvPr/>
        </p:nvSpPr>
        <p:spPr>
          <a:xfrm>
            <a:off x="4357946" y="4269389"/>
            <a:ext cx="163742" cy="163742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05" name="Oval 404">
            <a:extLst>
              <a:ext uri="{FF2B5EF4-FFF2-40B4-BE49-F238E27FC236}">
                <a16:creationId xmlns:a16="http://schemas.microsoft.com/office/drawing/2014/main" id="{70380FF7-22AB-4F2F-97DB-500BBADC5586}"/>
              </a:ext>
            </a:extLst>
          </p:cNvPr>
          <p:cNvSpPr/>
          <p:nvPr/>
        </p:nvSpPr>
        <p:spPr>
          <a:xfrm>
            <a:off x="6323984" y="4499775"/>
            <a:ext cx="163742" cy="163742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06" name="Oval 405">
            <a:extLst>
              <a:ext uri="{FF2B5EF4-FFF2-40B4-BE49-F238E27FC236}">
                <a16:creationId xmlns:a16="http://schemas.microsoft.com/office/drawing/2014/main" id="{68F3B26B-BFBD-4990-AD92-F1713E1D21F6}"/>
              </a:ext>
            </a:extLst>
          </p:cNvPr>
          <p:cNvSpPr/>
          <p:nvPr/>
        </p:nvSpPr>
        <p:spPr>
          <a:xfrm>
            <a:off x="8086890" y="2851194"/>
            <a:ext cx="163742" cy="163742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07" name="Oval 406">
            <a:extLst>
              <a:ext uri="{FF2B5EF4-FFF2-40B4-BE49-F238E27FC236}">
                <a16:creationId xmlns:a16="http://schemas.microsoft.com/office/drawing/2014/main" id="{2196A73D-A7C4-4515-853B-5A5B2D3AFED3}"/>
              </a:ext>
            </a:extLst>
          </p:cNvPr>
          <p:cNvSpPr/>
          <p:nvPr/>
        </p:nvSpPr>
        <p:spPr>
          <a:xfrm>
            <a:off x="9545526" y="3643130"/>
            <a:ext cx="163742" cy="163742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37774771-A31C-422D-AA9B-000044021866}"/>
              </a:ext>
            </a:extLst>
          </p:cNvPr>
          <p:cNvSpPr txBox="1"/>
          <p:nvPr/>
        </p:nvSpPr>
        <p:spPr>
          <a:xfrm>
            <a:off x="4067566" y="3585018"/>
            <a:ext cx="7445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4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1C7CFE79-9912-4F81-9FBE-0B6C9CDF9FAA}"/>
              </a:ext>
            </a:extLst>
          </p:cNvPr>
          <p:cNvSpPr txBox="1"/>
          <p:nvPr/>
        </p:nvSpPr>
        <p:spPr>
          <a:xfrm>
            <a:off x="6031113" y="4905200"/>
            <a:ext cx="7445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B0E66189-B87F-449D-8294-B5883090BA26}"/>
              </a:ext>
            </a:extLst>
          </p:cNvPr>
          <p:cNvSpPr txBox="1"/>
          <p:nvPr/>
        </p:nvSpPr>
        <p:spPr>
          <a:xfrm>
            <a:off x="7796510" y="2053468"/>
            <a:ext cx="7445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32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EECD21D6-82CA-447A-B6AB-7BB849049567}"/>
              </a:ext>
            </a:extLst>
          </p:cNvPr>
          <p:cNvSpPr txBox="1"/>
          <p:nvPr/>
        </p:nvSpPr>
        <p:spPr>
          <a:xfrm>
            <a:off x="9255146" y="3945055"/>
            <a:ext cx="7445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12" name="Group 411">
            <a:extLst>
              <a:ext uri="{FF2B5EF4-FFF2-40B4-BE49-F238E27FC236}">
                <a16:creationId xmlns:a16="http://schemas.microsoft.com/office/drawing/2014/main" id="{24CF2FB1-3630-4709-913A-10F1FBFA55E2}"/>
              </a:ext>
            </a:extLst>
          </p:cNvPr>
          <p:cNvGrpSpPr/>
          <p:nvPr/>
        </p:nvGrpSpPr>
        <p:grpSpPr>
          <a:xfrm>
            <a:off x="4845919" y="3389374"/>
            <a:ext cx="1731699" cy="929990"/>
            <a:chOff x="993672" y="3632214"/>
            <a:chExt cx="1989414" cy="929990"/>
          </a:xfrm>
        </p:grpSpPr>
        <p:sp>
          <p:nvSpPr>
            <p:cNvPr id="413" name="TextBox 412">
              <a:extLst>
                <a:ext uri="{FF2B5EF4-FFF2-40B4-BE49-F238E27FC236}">
                  <a16:creationId xmlns:a16="http://schemas.microsoft.com/office/drawing/2014/main" id="{443753DD-4B75-4E77-916A-63217D1D0BE0}"/>
                </a:ext>
              </a:extLst>
            </p:cNvPr>
            <p:cNvSpPr txBox="1"/>
            <p:nvPr/>
          </p:nvSpPr>
          <p:spPr>
            <a:xfrm>
              <a:off x="993672" y="3632214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4" name="TextBox 413">
              <a:extLst>
                <a:ext uri="{FF2B5EF4-FFF2-40B4-BE49-F238E27FC236}">
                  <a16:creationId xmlns:a16="http://schemas.microsoft.com/office/drawing/2014/main" id="{1EFD83C9-5D05-4B25-B6D4-A6819D6E3ADE}"/>
                </a:ext>
              </a:extLst>
            </p:cNvPr>
            <p:cNvSpPr txBox="1"/>
            <p:nvPr/>
          </p:nvSpPr>
          <p:spPr>
            <a:xfrm>
              <a:off x="993672" y="3915873"/>
              <a:ext cx="19894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5" name="Group 414">
            <a:extLst>
              <a:ext uri="{FF2B5EF4-FFF2-40B4-BE49-F238E27FC236}">
                <a16:creationId xmlns:a16="http://schemas.microsoft.com/office/drawing/2014/main" id="{B5E3478A-B582-4FC6-84F7-302E0070690E}"/>
              </a:ext>
            </a:extLst>
          </p:cNvPr>
          <p:cNvGrpSpPr/>
          <p:nvPr/>
        </p:nvGrpSpPr>
        <p:grpSpPr>
          <a:xfrm>
            <a:off x="6945513" y="4732591"/>
            <a:ext cx="1731699" cy="929990"/>
            <a:chOff x="993672" y="3632214"/>
            <a:chExt cx="1989414" cy="929990"/>
          </a:xfrm>
        </p:grpSpPr>
        <p:sp>
          <p:nvSpPr>
            <p:cNvPr id="416" name="TextBox 415">
              <a:extLst>
                <a:ext uri="{FF2B5EF4-FFF2-40B4-BE49-F238E27FC236}">
                  <a16:creationId xmlns:a16="http://schemas.microsoft.com/office/drawing/2014/main" id="{05C94871-4C58-4430-83D9-97DEC7C9D60F}"/>
                </a:ext>
              </a:extLst>
            </p:cNvPr>
            <p:cNvSpPr txBox="1"/>
            <p:nvPr/>
          </p:nvSpPr>
          <p:spPr>
            <a:xfrm>
              <a:off x="993672" y="3632214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17" name="TextBox 416">
              <a:extLst>
                <a:ext uri="{FF2B5EF4-FFF2-40B4-BE49-F238E27FC236}">
                  <a16:creationId xmlns:a16="http://schemas.microsoft.com/office/drawing/2014/main" id="{60C438B1-2D52-4C51-BAA5-5D9025B4DC9E}"/>
                </a:ext>
              </a:extLst>
            </p:cNvPr>
            <p:cNvSpPr txBox="1"/>
            <p:nvPr/>
          </p:nvSpPr>
          <p:spPr>
            <a:xfrm>
              <a:off x="993672" y="3915873"/>
              <a:ext cx="19894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18" name="Group 417">
            <a:extLst>
              <a:ext uri="{FF2B5EF4-FFF2-40B4-BE49-F238E27FC236}">
                <a16:creationId xmlns:a16="http://schemas.microsoft.com/office/drawing/2014/main" id="{C8EED772-089E-4B91-915C-3F4B778C965E}"/>
              </a:ext>
            </a:extLst>
          </p:cNvPr>
          <p:cNvGrpSpPr/>
          <p:nvPr/>
        </p:nvGrpSpPr>
        <p:grpSpPr>
          <a:xfrm>
            <a:off x="8597304" y="1880858"/>
            <a:ext cx="1731699" cy="929990"/>
            <a:chOff x="993672" y="3632214"/>
            <a:chExt cx="1989414" cy="929990"/>
          </a:xfrm>
        </p:grpSpPr>
        <p:sp>
          <p:nvSpPr>
            <p:cNvPr id="419" name="TextBox 418">
              <a:extLst>
                <a:ext uri="{FF2B5EF4-FFF2-40B4-BE49-F238E27FC236}">
                  <a16:creationId xmlns:a16="http://schemas.microsoft.com/office/drawing/2014/main" id="{BC2E6621-65C0-4362-B9D1-A8113075A50A}"/>
                </a:ext>
              </a:extLst>
            </p:cNvPr>
            <p:cNvSpPr txBox="1"/>
            <p:nvPr/>
          </p:nvSpPr>
          <p:spPr>
            <a:xfrm>
              <a:off x="993672" y="3632214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0" name="TextBox 419">
              <a:extLst>
                <a:ext uri="{FF2B5EF4-FFF2-40B4-BE49-F238E27FC236}">
                  <a16:creationId xmlns:a16="http://schemas.microsoft.com/office/drawing/2014/main" id="{A08F569B-33B9-444F-BD06-B3F02016D655}"/>
                </a:ext>
              </a:extLst>
            </p:cNvPr>
            <p:cNvSpPr txBox="1"/>
            <p:nvPr/>
          </p:nvSpPr>
          <p:spPr>
            <a:xfrm>
              <a:off x="993672" y="3915873"/>
              <a:ext cx="19894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1" name="Group 420">
            <a:extLst>
              <a:ext uri="{FF2B5EF4-FFF2-40B4-BE49-F238E27FC236}">
                <a16:creationId xmlns:a16="http://schemas.microsoft.com/office/drawing/2014/main" id="{499E0566-D6BB-428E-8055-2864B08A15CF}"/>
              </a:ext>
            </a:extLst>
          </p:cNvPr>
          <p:cNvGrpSpPr/>
          <p:nvPr/>
        </p:nvGrpSpPr>
        <p:grpSpPr>
          <a:xfrm>
            <a:off x="9338945" y="4509517"/>
            <a:ext cx="1731699" cy="929990"/>
            <a:chOff x="993672" y="3632214"/>
            <a:chExt cx="1989414" cy="929990"/>
          </a:xfrm>
        </p:grpSpPr>
        <p:sp>
          <p:nvSpPr>
            <p:cNvPr id="422" name="TextBox 421">
              <a:extLst>
                <a:ext uri="{FF2B5EF4-FFF2-40B4-BE49-F238E27FC236}">
                  <a16:creationId xmlns:a16="http://schemas.microsoft.com/office/drawing/2014/main" id="{4E61F998-3412-471A-9836-4B24A5952573}"/>
                </a:ext>
              </a:extLst>
            </p:cNvPr>
            <p:cNvSpPr txBox="1"/>
            <p:nvPr/>
          </p:nvSpPr>
          <p:spPr>
            <a:xfrm>
              <a:off x="993672" y="3632214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3" name="TextBox 422">
              <a:extLst>
                <a:ext uri="{FF2B5EF4-FFF2-40B4-BE49-F238E27FC236}">
                  <a16:creationId xmlns:a16="http://schemas.microsoft.com/office/drawing/2014/main" id="{DFE1879E-0213-4350-8323-9E95E40E46C0}"/>
                </a:ext>
              </a:extLst>
            </p:cNvPr>
            <p:cNvSpPr txBox="1"/>
            <p:nvPr/>
          </p:nvSpPr>
          <p:spPr>
            <a:xfrm>
              <a:off x="993672" y="3915873"/>
              <a:ext cx="19894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24" name="TextBox 423">
            <a:extLst>
              <a:ext uri="{FF2B5EF4-FFF2-40B4-BE49-F238E27FC236}">
                <a16:creationId xmlns:a16="http://schemas.microsoft.com/office/drawing/2014/main" id="{BC63DA1B-5D99-41C0-94BD-D75BFD81E71C}"/>
              </a:ext>
            </a:extLst>
          </p:cNvPr>
          <p:cNvSpPr txBox="1"/>
          <p:nvPr/>
        </p:nvSpPr>
        <p:spPr>
          <a:xfrm>
            <a:off x="2672049" y="5321946"/>
            <a:ext cx="7445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25" name="Group 424">
            <a:extLst>
              <a:ext uri="{FF2B5EF4-FFF2-40B4-BE49-F238E27FC236}">
                <a16:creationId xmlns:a16="http://schemas.microsoft.com/office/drawing/2014/main" id="{A169B6BF-8495-4D15-BB88-2028A230C2A6}"/>
              </a:ext>
            </a:extLst>
          </p:cNvPr>
          <p:cNvGrpSpPr/>
          <p:nvPr/>
        </p:nvGrpSpPr>
        <p:grpSpPr>
          <a:xfrm>
            <a:off x="880555" y="5149337"/>
            <a:ext cx="1731699" cy="929990"/>
            <a:chOff x="993672" y="3632214"/>
            <a:chExt cx="1989414" cy="929990"/>
          </a:xfrm>
        </p:grpSpPr>
        <p:sp>
          <p:nvSpPr>
            <p:cNvPr id="426" name="TextBox 425">
              <a:extLst>
                <a:ext uri="{FF2B5EF4-FFF2-40B4-BE49-F238E27FC236}">
                  <a16:creationId xmlns:a16="http://schemas.microsoft.com/office/drawing/2014/main" id="{5BA40EAC-E399-4666-8742-2A4D1C8C53E4}"/>
                </a:ext>
              </a:extLst>
            </p:cNvPr>
            <p:cNvSpPr txBox="1"/>
            <p:nvPr/>
          </p:nvSpPr>
          <p:spPr>
            <a:xfrm>
              <a:off x="993672" y="3632214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7" name="TextBox 426">
              <a:extLst>
                <a:ext uri="{FF2B5EF4-FFF2-40B4-BE49-F238E27FC236}">
                  <a16:creationId xmlns:a16="http://schemas.microsoft.com/office/drawing/2014/main" id="{6B5B57F8-8CEC-43CD-A0D6-5F272C7A9139}"/>
                </a:ext>
              </a:extLst>
            </p:cNvPr>
            <p:cNvSpPr txBox="1"/>
            <p:nvPr/>
          </p:nvSpPr>
          <p:spPr>
            <a:xfrm>
              <a:off x="993672" y="3915873"/>
              <a:ext cx="19894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28" name="Group 427">
            <a:extLst>
              <a:ext uri="{FF2B5EF4-FFF2-40B4-BE49-F238E27FC236}">
                <a16:creationId xmlns:a16="http://schemas.microsoft.com/office/drawing/2014/main" id="{43568450-7041-4E14-8056-543EA3EEA8DC}"/>
              </a:ext>
            </a:extLst>
          </p:cNvPr>
          <p:cNvGrpSpPr/>
          <p:nvPr/>
        </p:nvGrpSpPr>
        <p:grpSpPr>
          <a:xfrm>
            <a:off x="270276" y="2586286"/>
            <a:ext cx="1361383" cy="2509725"/>
            <a:chOff x="433001" y="1399349"/>
            <a:chExt cx="2505075" cy="4618131"/>
          </a:xfrm>
        </p:grpSpPr>
        <p:sp>
          <p:nvSpPr>
            <p:cNvPr id="429" name="Freeform: Shape 428">
              <a:extLst>
                <a:ext uri="{FF2B5EF4-FFF2-40B4-BE49-F238E27FC236}">
                  <a16:creationId xmlns:a16="http://schemas.microsoft.com/office/drawing/2014/main" id="{BF3DCF24-C92A-4C33-98B5-DD7B97355BD5}"/>
                </a:ext>
              </a:extLst>
            </p:cNvPr>
            <p:cNvSpPr/>
            <p:nvPr/>
          </p:nvSpPr>
          <p:spPr>
            <a:xfrm flipH="1">
              <a:off x="433001" y="1407380"/>
              <a:ext cx="2505075" cy="4610100"/>
            </a:xfrm>
            <a:custGeom>
              <a:avLst/>
              <a:gdLst>
                <a:gd name="connsiteX0" fmla="*/ 2506574 w 2505075"/>
                <a:gd name="connsiteY0" fmla="*/ 1319831 h 4610100"/>
                <a:gd name="connsiteX1" fmla="*/ 2419896 w 2505075"/>
                <a:gd name="connsiteY1" fmla="*/ 1597008 h 4610100"/>
                <a:gd name="connsiteX2" fmla="*/ 2297024 w 2505075"/>
                <a:gd name="connsiteY2" fmla="*/ 1953243 h 4610100"/>
                <a:gd name="connsiteX3" fmla="*/ 2223681 w 2505075"/>
                <a:gd name="connsiteY3" fmla="*/ 1977056 h 4610100"/>
                <a:gd name="connsiteX4" fmla="*/ 2181771 w 2505075"/>
                <a:gd name="connsiteY4" fmla="*/ 1967531 h 4610100"/>
                <a:gd name="connsiteX5" fmla="*/ 2192249 w 2505075"/>
                <a:gd name="connsiteY5" fmla="*/ 2057066 h 4610100"/>
                <a:gd name="connsiteX6" fmla="*/ 2197964 w 2505075"/>
                <a:gd name="connsiteY6" fmla="*/ 2281856 h 4610100"/>
                <a:gd name="connsiteX7" fmla="*/ 2174151 w 2505075"/>
                <a:gd name="connsiteY7" fmla="*/ 2359961 h 4610100"/>
                <a:gd name="connsiteX8" fmla="*/ 2148434 w 2505075"/>
                <a:gd name="connsiteY8" fmla="*/ 2443781 h 4610100"/>
                <a:gd name="connsiteX9" fmla="*/ 2158911 w 2505075"/>
                <a:gd name="connsiteY9" fmla="*/ 2773346 h 4610100"/>
                <a:gd name="connsiteX10" fmla="*/ 2195106 w 2505075"/>
                <a:gd name="connsiteY10" fmla="*/ 3105768 h 4610100"/>
                <a:gd name="connsiteX11" fmla="*/ 2199869 w 2505075"/>
                <a:gd name="connsiteY11" fmla="*/ 3123866 h 4610100"/>
                <a:gd name="connsiteX12" fmla="*/ 2271306 w 2505075"/>
                <a:gd name="connsiteY12" fmla="*/ 3309603 h 4610100"/>
                <a:gd name="connsiteX13" fmla="*/ 2389416 w 2505075"/>
                <a:gd name="connsiteY13" fmla="*/ 3806808 h 4610100"/>
                <a:gd name="connsiteX14" fmla="*/ 2400846 w 2505075"/>
                <a:gd name="connsiteY14" fmla="*/ 4025883 h 4610100"/>
                <a:gd name="connsiteX15" fmla="*/ 2428469 w 2505075"/>
                <a:gd name="connsiteY15" fmla="*/ 4251626 h 4610100"/>
                <a:gd name="connsiteX16" fmla="*/ 2451329 w 2505075"/>
                <a:gd name="connsiteY16" fmla="*/ 4492608 h 4610100"/>
                <a:gd name="connsiteX17" fmla="*/ 2413229 w 2505075"/>
                <a:gd name="connsiteY17" fmla="*/ 4541186 h 4610100"/>
                <a:gd name="connsiteX18" fmla="*/ 2241779 w 2505075"/>
                <a:gd name="connsiteY18" fmla="*/ 4529756 h 4610100"/>
                <a:gd name="connsiteX19" fmla="*/ 2136051 w 2505075"/>
                <a:gd name="connsiteY19" fmla="*/ 4560236 h 4610100"/>
                <a:gd name="connsiteX20" fmla="*/ 1966506 w 2505075"/>
                <a:gd name="connsiteY20" fmla="*/ 4604051 h 4610100"/>
                <a:gd name="connsiteX21" fmla="*/ 1729334 w 2505075"/>
                <a:gd name="connsiteY21" fmla="*/ 4564998 h 4610100"/>
                <a:gd name="connsiteX22" fmla="*/ 1660753 w 2505075"/>
                <a:gd name="connsiteY22" fmla="*/ 4506896 h 4610100"/>
                <a:gd name="connsiteX23" fmla="*/ 1734096 w 2505075"/>
                <a:gd name="connsiteY23" fmla="*/ 4407836 h 4610100"/>
                <a:gd name="connsiteX24" fmla="*/ 1886496 w 2505075"/>
                <a:gd name="connsiteY24" fmla="*/ 4358306 h 4610100"/>
                <a:gd name="connsiteX25" fmla="*/ 1980794 w 2505075"/>
                <a:gd name="connsiteY25" fmla="*/ 4264961 h 4610100"/>
                <a:gd name="connsiteX26" fmla="*/ 1989366 w 2505075"/>
                <a:gd name="connsiteY26" fmla="*/ 4249721 h 4610100"/>
                <a:gd name="connsiteX27" fmla="*/ 2080806 w 2505075"/>
                <a:gd name="connsiteY27" fmla="*/ 4107798 h 4610100"/>
                <a:gd name="connsiteX28" fmla="*/ 2096998 w 2505075"/>
                <a:gd name="connsiteY28" fmla="*/ 4062078 h 4610100"/>
                <a:gd name="connsiteX29" fmla="*/ 1957934 w 2505075"/>
                <a:gd name="connsiteY29" fmla="*/ 3826811 h 4610100"/>
                <a:gd name="connsiteX30" fmla="*/ 1895069 w 2505075"/>
                <a:gd name="connsiteY30" fmla="*/ 3535346 h 4610100"/>
                <a:gd name="connsiteX31" fmla="*/ 1867446 w 2505075"/>
                <a:gd name="connsiteY31" fmla="*/ 3420093 h 4610100"/>
                <a:gd name="connsiteX32" fmla="*/ 1754098 w 2505075"/>
                <a:gd name="connsiteY32" fmla="*/ 3091481 h 4610100"/>
                <a:gd name="connsiteX33" fmla="*/ 1736001 w 2505075"/>
                <a:gd name="connsiteY33" fmla="*/ 3229593 h 4610100"/>
                <a:gd name="connsiteX34" fmla="*/ 1749336 w 2505075"/>
                <a:gd name="connsiteY34" fmla="*/ 3292458 h 4610100"/>
                <a:gd name="connsiteX35" fmla="*/ 1694091 w 2505075"/>
                <a:gd name="connsiteY35" fmla="*/ 3704891 h 4610100"/>
                <a:gd name="connsiteX36" fmla="*/ 1691234 w 2505075"/>
                <a:gd name="connsiteY36" fmla="*/ 3723941 h 4610100"/>
                <a:gd name="connsiteX37" fmla="*/ 1696948 w 2505075"/>
                <a:gd name="connsiteY37" fmla="*/ 4043981 h 4610100"/>
                <a:gd name="connsiteX38" fmla="*/ 1709331 w 2505075"/>
                <a:gd name="connsiteY38" fmla="*/ 4361163 h 4610100"/>
                <a:gd name="connsiteX39" fmla="*/ 1676946 w 2505075"/>
                <a:gd name="connsiteY39" fmla="*/ 4403073 h 4610100"/>
                <a:gd name="connsiteX40" fmla="*/ 1531214 w 2505075"/>
                <a:gd name="connsiteY40" fmla="*/ 4415456 h 4610100"/>
                <a:gd name="connsiteX41" fmla="*/ 1507401 w 2505075"/>
                <a:gd name="connsiteY41" fmla="*/ 4398311 h 4610100"/>
                <a:gd name="connsiteX42" fmla="*/ 1443584 w 2505075"/>
                <a:gd name="connsiteY42" fmla="*/ 4370688 h 4610100"/>
                <a:gd name="connsiteX43" fmla="*/ 1330236 w 2505075"/>
                <a:gd name="connsiteY43" fmla="*/ 4422123 h 4610100"/>
                <a:gd name="connsiteX44" fmla="*/ 1224509 w 2505075"/>
                <a:gd name="connsiteY44" fmla="*/ 4439268 h 4610100"/>
                <a:gd name="connsiteX45" fmla="*/ 1021626 w 2505075"/>
                <a:gd name="connsiteY45" fmla="*/ 4407836 h 4610100"/>
                <a:gd name="connsiteX46" fmla="*/ 957808 w 2505075"/>
                <a:gd name="connsiteY46" fmla="*/ 4350686 h 4610100"/>
                <a:gd name="connsiteX47" fmla="*/ 1040676 w 2505075"/>
                <a:gd name="connsiteY47" fmla="*/ 4261151 h 4610100"/>
                <a:gd name="connsiteX48" fmla="*/ 1143546 w 2505075"/>
                <a:gd name="connsiteY48" fmla="*/ 4244958 h 4610100"/>
                <a:gd name="connsiteX49" fmla="*/ 1253084 w 2505075"/>
                <a:gd name="connsiteY49" fmla="*/ 4174473 h 4610100"/>
                <a:gd name="connsiteX50" fmla="*/ 1324521 w 2505075"/>
                <a:gd name="connsiteY50" fmla="*/ 4105893 h 4610100"/>
                <a:gd name="connsiteX51" fmla="*/ 1391196 w 2505075"/>
                <a:gd name="connsiteY51" fmla="*/ 4005881 h 4610100"/>
                <a:gd name="connsiteX52" fmla="*/ 1395006 w 2505075"/>
                <a:gd name="connsiteY52" fmla="*/ 3998261 h 4610100"/>
                <a:gd name="connsiteX53" fmla="*/ 1400721 w 2505075"/>
                <a:gd name="connsiteY53" fmla="*/ 3828716 h 4610100"/>
                <a:gd name="connsiteX54" fmla="*/ 1386434 w 2505075"/>
                <a:gd name="connsiteY54" fmla="*/ 3644883 h 4610100"/>
                <a:gd name="connsiteX55" fmla="*/ 1354048 w 2505075"/>
                <a:gd name="connsiteY55" fmla="*/ 3254358 h 4610100"/>
                <a:gd name="connsiteX56" fmla="*/ 1377861 w 2505075"/>
                <a:gd name="connsiteY56" fmla="*/ 3072431 h 4610100"/>
                <a:gd name="connsiteX57" fmla="*/ 1424534 w 2505075"/>
                <a:gd name="connsiteY57" fmla="*/ 2639996 h 4610100"/>
                <a:gd name="connsiteX58" fmla="*/ 1406436 w 2505075"/>
                <a:gd name="connsiteY58" fmla="*/ 2529506 h 4610100"/>
                <a:gd name="connsiteX59" fmla="*/ 1377861 w 2505075"/>
                <a:gd name="connsiteY59" fmla="*/ 2347578 h 4610100"/>
                <a:gd name="connsiteX60" fmla="*/ 1215936 w 2505075"/>
                <a:gd name="connsiteY60" fmla="*/ 2223753 h 4610100"/>
                <a:gd name="connsiteX61" fmla="*/ 1086396 w 2505075"/>
                <a:gd name="connsiteY61" fmla="*/ 2184701 h 4610100"/>
                <a:gd name="connsiteX62" fmla="*/ 986383 w 2505075"/>
                <a:gd name="connsiteY62" fmla="*/ 2132313 h 4610100"/>
                <a:gd name="connsiteX63" fmla="*/ 962571 w 2505075"/>
                <a:gd name="connsiteY63" fmla="*/ 2106596 h 4610100"/>
                <a:gd name="connsiteX64" fmla="*/ 943521 w 2505075"/>
                <a:gd name="connsiteY64" fmla="*/ 2053256 h 4610100"/>
                <a:gd name="connsiteX65" fmla="*/ 900658 w 2505075"/>
                <a:gd name="connsiteY65" fmla="*/ 2005631 h 4610100"/>
                <a:gd name="connsiteX66" fmla="*/ 872083 w 2505075"/>
                <a:gd name="connsiteY66" fmla="*/ 1971341 h 4610100"/>
                <a:gd name="connsiteX67" fmla="*/ 328206 w 2505075"/>
                <a:gd name="connsiteY67" fmla="*/ 1569386 h 4610100"/>
                <a:gd name="connsiteX68" fmla="*/ 57696 w 2505075"/>
                <a:gd name="connsiteY68" fmla="*/ 1357931 h 4610100"/>
                <a:gd name="connsiteX69" fmla="*/ 13881 w 2505075"/>
                <a:gd name="connsiteY69" fmla="*/ 1227438 h 4610100"/>
                <a:gd name="connsiteX70" fmla="*/ 80556 w 2505075"/>
                <a:gd name="connsiteY70" fmla="*/ 1016936 h 4610100"/>
                <a:gd name="connsiteX71" fmla="*/ 122466 w 2505075"/>
                <a:gd name="connsiteY71" fmla="*/ 955023 h 4610100"/>
                <a:gd name="connsiteX72" fmla="*/ 173901 w 2505075"/>
                <a:gd name="connsiteY72" fmla="*/ 856916 h 4610100"/>
                <a:gd name="connsiteX73" fmla="*/ 238671 w 2505075"/>
                <a:gd name="connsiteY73" fmla="*/ 852153 h 4610100"/>
                <a:gd name="connsiteX74" fmla="*/ 484416 w 2505075"/>
                <a:gd name="connsiteY74" fmla="*/ 1050273 h 4610100"/>
                <a:gd name="connsiteX75" fmla="*/ 823506 w 2505075"/>
                <a:gd name="connsiteY75" fmla="*/ 1307448 h 4610100"/>
                <a:gd name="connsiteX76" fmla="*/ 878751 w 2505075"/>
                <a:gd name="connsiteY76" fmla="*/ 1341738 h 4610100"/>
                <a:gd name="connsiteX77" fmla="*/ 903516 w 2505075"/>
                <a:gd name="connsiteY77" fmla="*/ 1341738 h 4610100"/>
                <a:gd name="connsiteX78" fmla="*/ 958761 w 2505075"/>
                <a:gd name="connsiteY78" fmla="*/ 1327451 h 4610100"/>
                <a:gd name="connsiteX79" fmla="*/ 1323569 w 2505075"/>
                <a:gd name="connsiteY79" fmla="*/ 1350311 h 4610100"/>
                <a:gd name="connsiteX80" fmla="*/ 1364526 w 2505075"/>
                <a:gd name="connsiteY80" fmla="*/ 1333166 h 4610100"/>
                <a:gd name="connsiteX81" fmla="*/ 1507401 w 2505075"/>
                <a:gd name="connsiteY81" fmla="*/ 1305543 h 4610100"/>
                <a:gd name="connsiteX82" fmla="*/ 1575028 w 2505075"/>
                <a:gd name="connsiteY82" fmla="*/ 1295066 h 4610100"/>
                <a:gd name="connsiteX83" fmla="*/ 1603603 w 2505075"/>
                <a:gd name="connsiteY83" fmla="*/ 1249346 h 4610100"/>
                <a:gd name="connsiteX84" fmla="*/ 1627416 w 2505075"/>
                <a:gd name="connsiteY84" fmla="*/ 1203626 h 4610100"/>
                <a:gd name="connsiteX85" fmla="*/ 1640751 w 2505075"/>
                <a:gd name="connsiteY85" fmla="*/ 1134093 h 4610100"/>
                <a:gd name="connsiteX86" fmla="*/ 1663611 w 2505075"/>
                <a:gd name="connsiteY86" fmla="*/ 1080753 h 4610100"/>
                <a:gd name="connsiteX87" fmla="*/ 1724571 w 2505075"/>
                <a:gd name="connsiteY87" fmla="*/ 1004553 h 4610100"/>
                <a:gd name="connsiteX88" fmla="*/ 1882686 w 2505075"/>
                <a:gd name="connsiteY88" fmla="*/ 815006 h 4610100"/>
                <a:gd name="connsiteX89" fmla="*/ 1795056 w 2505075"/>
                <a:gd name="connsiteY89" fmla="*/ 694991 h 4610100"/>
                <a:gd name="connsiteX90" fmla="*/ 1750289 w 2505075"/>
                <a:gd name="connsiteY90" fmla="*/ 562593 h 4610100"/>
                <a:gd name="connsiteX91" fmla="*/ 1640751 w 2505075"/>
                <a:gd name="connsiteY91" fmla="*/ 574023 h 4610100"/>
                <a:gd name="connsiteX92" fmla="*/ 1596936 w 2505075"/>
                <a:gd name="connsiteY92" fmla="*/ 552116 h 4610100"/>
                <a:gd name="connsiteX93" fmla="*/ 1616939 w 2505075"/>
                <a:gd name="connsiteY93" fmla="*/ 517826 h 4610100"/>
                <a:gd name="connsiteX94" fmla="*/ 1655991 w 2505075"/>
                <a:gd name="connsiteY94" fmla="*/ 376856 h 4610100"/>
                <a:gd name="connsiteX95" fmla="*/ 1740764 w 2505075"/>
                <a:gd name="connsiteY95" fmla="*/ 93963 h 4610100"/>
                <a:gd name="connsiteX96" fmla="*/ 1922691 w 2505075"/>
                <a:gd name="connsiteY96" fmla="*/ 10143 h 4610100"/>
                <a:gd name="connsiteX97" fmla="*/ 2188439 w 2505075"/>
                <a:gd name="connsiteY97" fmla="*/ 176831 h 4610100"/>
                <a:gd name="connsiteX98" fmla="*/ 2235111 w 2505075"/>
                <a:gd name="connsiteY98" fmla="*/ 248268 h 4610100"/>
                <a:gd name="connsiteX99" fmla="*/ 2247494 w 2505075"/>
                <a:gd name="connsiteY99" fmla="*/ 243506 h 4610100"/>
                <a:gd name="connsiteX100" fmla="*/ 2219871 w 2505075"/>
                <a:gd name="connsiteY100" fmla="*/ 305418 h 4610100"/>
                <a:gd name="connsiteX101" fmla="*/ 2249399 w 2505075"/>
                <a:gd name="connsiteY101" fmla="*/ 325421 h 4610100"/>
                <a:gd name="connsiteX102" fmla="*/ 2239874 w 2505075"/>
                <a:gd name="connsiteY102" fmla="*/ 371141 h 4610100"/>
                <a:gd name="connsiteX103" fmla="*/ 2223681 w 2505075"/>
                <a:gd name="connsiteY103" fmla="*/ 434958 h 4610100"/>
                <a:gd name="connsiteX104" fmla="*/ 2216061 w 2505075"/>
                <a:gd name="connsiteY104" fmla="*/ 522588 h 4610100"/>
                <a:gd name="connsiteX105" fmla="*/ 2250351 w 2505075"/>
                <a:gd name="connsiteY105" fmla="*/ 594026 h 4610100"/>
                <a:gd name="connsiteX106" fmla="*/ 2282736 w 2505075"/>
                <a:gd name="connsiteY106" fmla="*/ 631173 h 4610100"/>
                <a:gd name="connsiteX107" fmla="*/ 2335124 w 2505075"/>
                <a:gd name="connsiteY107" fmla="*/ 739758 h 4610100"/>
                <a:gd name="connsiteX108" fmla="*/ 2486571 w 2505075"/>
                <a:gd name="connsiteY108" fmla="*/ 1071228 h 4610100"/>
                <a:gd name="connsiteX109" fmla="*/ 2503716 w 2505075"/>
                <a:gd name="connsiteY109" fmla="*/ 1097898 h 4610100"/>
                <a:gd name="connsiteX110" fmla="*/ 2506574 w 2505075"/>
                <a:gd name="connsiteY110" fmla="*/ 1319831 h 4610100"/>
                <a:gd name="connsiteX111" fmla="*/ 1273086 w 2505075"/>
                <a:gd name="connsiteY111" fmla="*/ 1638918 h 4610100"/>
                <a:gd name="connsiteX112" fmla="*/ 1242606 w 2505075"/>
                <a:gd name="connsiteY112" fmla="*/ 1746551 h 4610100"/>
                <a:gd name="connsiteX113" fmla="*/ 1279753 w 2505075"/>
                <a:gd name="connsiteY113" fmla="*/ 1919906 h 4610100"/>
                <a:gd name="connsiteX114" fmla="*/ 1308328 w 2505075"/>
                <a:gd name="connsiteY114" fmla="*/ 1942766 h 4610100"/>
                <a:gd name="connsiteX115" fmla="*/ 1478826 w 2505075"/>
                <a:gd name="connsiteY115" fmla="*/ 1882758 h 4610100"/>
                <a:gd name="connsiteX116" fmla="*/ 1497876 w 2505075"/>
                <a:gd name="connsiteY116" fmla="*/ 1593198 h 4610100"/>
                <a:gd name="connsiteX117" fmla="*/ 1435964 w 2505075"/>
                <a:gd name="connsiteY117" fmla="*/ 1557956 h 4610100"/>
                <a:gd name="connsiteX118" fmla="*/ 1208316 w 2505075"/>
                <a:gd name="connsiteY118" fmla="*/ 1484613 h 4610100"/>
                <a:gd name="connsiteX119" fmla="*/ 1161644 w 2505075"/>
                <a:gd name="connsiteY119" fmla="*/ 1471278 h 4610100"/>
                <a:gd name="connsiteX120" fmla="*/ 1078776 w 2505075"/>
                <a:gd name="connsiteY120" fmla="*/ 1483661 h 4610100"/>
                <a:gd name="connsiteX121" fmla="*/ 1273086 w 2505075"/>
                <a:gd name="connsiteY121" fmla="*/ 1638918 h 4610100"/>
                <a:gd name="connsiteX122" fmla="*/ 1464539 w 2505075"/>
                <a:gd name="connsiteY122" fmla="*/ 2075163 h 4610100"/>
                <a:gd name="connsiteX123" fmla="*/ 1359764 w 2505075"/>
                <a:gd name="connsiteY123" fmla="*/ 2097071 h 4610100"/>
                <a:gd name="connsiteX124" fmla="*/ 1322616 w 2505075"/>
                <a:gd name="connsiteY124" fmla="*/ 2169461 h 4610100"/>
                <a:gd name="connsiteX125" fmla="*/ 1340714 w 2505075"/>
                <a:gd name="connsiteY125" fmla="*/ 2215181 h 4610100"/>
                <a:gd name="connsiteX126" fmla="*/ 1420723 w 2505075"/>
                <a:gd name="connsiteY126" fmla="*/ 2246613 h 4610100"/>
                <a:gd name="connsiteX127" fmla="*/ 1455014 w 2505075"/>
                <a:gd name="connsiteY127" fmla="*/ 2304716 h 4610100"/>
                <a:gd name="connsiteX128" fmla="*/ 1459776 w 2505075"/>
                <a:gd name="connsiteY128" fmla="*/ 2237088 h 4610100"/>
                <a:gd name="connsiteX129" fmla="*/ 1464539 w 2505075"/>
                <a:gd name="connsiteY129" fmla="*/ 2075163 h 46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505075" h="4610100">
                  <a:moveTo>
                    <a:pt x="2506574" y="1319831"/>
                  </a:moveTo>
                  <a:cubicBezTo>
                    <a:pt x="2448471" y="1403651"/>
                    <a:pt x="2446566" y="1500806"/>
                    <a:pt x="2419896" y="1597008"/>
                  </a:cubicBezTo>
                  <a:cubicBezTo>
                    <a:pt x="2385606" y="1717976"/>
                    <a:pt x="2339886" y="1835133"/>
                    <a:pt x="2297024" y="1953243"/>
                  </a:cubicBezTo>
                  <a:cubicBezTo>
                    <a:pt x="2284641" y="1986581"/>
                    <a:pt x="2257971" y="1996106"/>
                    <a:pt x="2223681" y="1977056"/>
                  </a:cubicBezTo>
                  <a:cubicBezTo>
                    <a:pt x="2211299" y="1970388"/>
                    <a:pt x="2195106" y="1970388"/>
                    <a:pt x="2181771" y="1967531"/>
                  </a:cubicBezTo>
                  <a:cubicBezTo>
                    <a:pt x="2185581" y="2000868"/>
                    <a:pt x="2190344" y="2028491"/>
                    <a:pt x="2192249" y="2057066"/>
                  </a:cubicBezTo>
                  <a:cubicBezTo>
                    <a:pt x="2195106" y="2132313"/>
                    <a:pt x="2198916" y="2207561"/>
                    <a:pt x="2197964" y="2281856"/>
                  </a:cubicBezTo>
                  <a:cubicBezTo>
                    <a:pt x="2197964" y="2308526"/>
                    <a:pt x="2192249" y="2344721"/>
                    <a:pt x="2174151" y="2359961"/>
                  </a:cubicBezTo>
                  <a:cubicBezTo>
                    <a:pt x="2144624" y="2385678"/>
                    <a:pt x="2147481" y="2412348"/>
                    <a:pt x="2148434" y="2443781"/>
                  </a:cubicBezTo>
                  <a:cubicBezTo>
                    <a:pt x="2152244" y="2553318"/>
                    <a:pt x="2151291" y="2663808"/>
                    <a:pt x="2158911" y="2773346"/>
                  </a:cubicBezTo>
                  <a:cubicBezTo>
                    <a:pt x="2166531" y="2884788"/>
                    <a:pt x="2182724" y="2995278"/>
                    <a:pt x="2195106" y="3105768"/>
                  </a:cubicBezTo>
                  <a:cubicBezTo>
                    <a:pt x="2196059" y="3111483"/>
                    <a:pt x="2196059" y="3120056"/>
                    <a:pt x="2199869" y="3123866"/>
                  </a:cubicBezTo>
                  <a:cubicBezTo>
                    <a:pt x="2257971" y="3172443"/>
                    <a:pt x="2257019" y="3242928"/>
                    <a:pt x="2271306" y="3309603"/>
                  </a:cubicBezTo>
                  <a:cubicBezTo>
                    <a:pt x="2307501" y="3476291"/>
                    <a:pt x="2344649" y="3642978"/>
                    <a:pt x="2389416" y="3806808"/>
                  </a:cubicBezTo>
                  <a:cubicBezTo>
                    <a:pt x="2409419" y="3881103"/>
                    <a:pt x="2395131" y="3952541"/>
                    <a:pt x="2400846" y="4025883"/>
                  </a:cubicBezTo>
                  <a:cubicBezTo>
                    <a:pt x="2406561" y="4101131"/>
                    <a:pt x="2419896" y="4176378"/>
                    <a:pt x="2428469" y="4251626"/>
                  </a:cubicBezTo>
                  <a:cubicBezTo>
                    <a:pt x="2437041" y="4331636"/>
                    <a:pt x="2442756" y="4412598"/>
                    <a:pt x="2451329" y="4492608"/>
                  </a:cubicBezTo>
                  <a:cubicBezTo>
                    <a:pt x="2454186" y="4522136"/>
                    <a:pt x="2441804" y="4536423"/>
                    <a:pt x="2413229" y="4541186"/>
                  </a:cubicBezTo>
                  <a:cubicBezTo>
                    <a:pt x="2355126" y="4551663"/>
                    <a:pt x="2300834" y="4573571"/>
                    <a:pt x="2241779" y="4529756"/>
                  </a:cubicBezTo>
                  <a:cubicBezTo>
                    <a:pt x="2222729" y="4515468"/>
                    <a:pt x="2160816" y="4536423"/>
                    <a:pt x="2136051" y="4560236"/>
                  </a:cubicBezTo>
                  <a:cubicBezTo>
                    <a:pt x="2084616" y="4609766"/>
                    <a:pt x="2023656" y="4606908"/>
                    <a:pt x="1966506" y="4604051"/>
                  </a:cubicBezTo>
                  <a:cubicBezTo>
                    <a:pt x="1886496" y="4600241"/>
                    <a:pt x="1807439" y="4582143"/>
                    <a:pt x="1729334" y="4564998"/>
                  </a:cubicBezTo>
                  <a:cubicBezTo>
                    <a:pt x="1699806" y="4558331"/>
                    <a:pt x="1658848" y="4555473"/>
                    <a:pt x="1660753" y="4506896"/>
                  </a:cubicBezTo>
                  <a:cubicBezTo>
                    <a:pt x="1662659" y="4455461"/>
                    <a:pt x="1688376" y="4422123"/>
                    <a:pt x="1734096" y="4407836"/>
                  </a:cubicBezTo>
                  <a:cubicBezTo>
                    <a:pt x="1785531" y="4392596"/>
                    <a:pt x="1840776" y="4384023"/>
                    <a:pt x="1886496" y="4358306"/>
                  </a:cubicBezTo>
                  <a:cubicBezTo>
                    <a:pt x="1923644" y="4337351"/>
                    <a:pt x="1950314" y="4297346"/>
                    <a:pt x="1980794" y="4264961"/>
                  </a:cubicBezTo>
                  <a:cubicBezTo>
                    <a:pt x="1984603" y="4261151"/>
                    <a:pt x="1985556" y="4250673"/>
                    <a:pt x="1989366" y="4249721"/>
                  </a:cubicBezTo>
                  <a:cubicBezTo>
                    <a:pt x="2067471" y="4232576"/>
                    <a:pt x="2066519" y="4164948"/>
                    <a:pt x="2080806" y="4107798"/>
                  </a:cubicBezTo>
                  <a:cubicBezTo>
                    <a:pt x="2084616" y="4092558"/>
                    <a:pt x="2091284" y="4078271"/>
                    <a:pt x="2096998" y="4062078"/>
                  </a:cubicBezTo>
                  <a:cubicBezTo>
                    <a:pt x="1999844" y="4015406"/>
                    <a:pt x="1987461" y="3912536"/>
                    <a:pt x="1957934" y="3826811"/>
                  </a:cubicBezTo>
                  <a:cubicBezTo>
                    <a:pt x="1925548" y="3733466"/>
                    <a:pt x="1915071" y="3632501"/>
                    <a:pt x="1895069" y="3535346"/>
                  </a:cubicBezTo>
                  <a:cubicBezTo>
                    <a:pt x="1886496" y="3497246"/>
                    <a:pt x="1879828" y="3458193"/>
                    <a:pt x="1867446" y="3420093"/>
                  </a:cubicBezTo>
                  <a:cubicBezTo>
                    <a:pt x="1831251" y="3311508"/>
                    <a:pt x="1793151" y="3202923"/>
                    <a:pt x="1754098" y="3091481"/>
                  </a:cubicBezTo>
                  <a:cubicBezTo>
                    <a:pt x="1722666" y="3134343"/>
                    <a:pt x="1702664" y="3176253"/>
                    <a:pt x="1736001" y="3229593"/>
                  </a:cubicBezTo>
                  <a:cubicBezTo>
                    <a:pt x="1746478" y="3246738"/>
                    <a:pt x="1752194" y="3272456"/>
                    <a:pt x="1749336" y="3292458"/>
                  </a:cubicBezTo>
                  <a:cubicBezTo>
                    <a:pt x="1732191" y="3430571"/>
                    <a:pt x="1713141" y="3567731"/>
                    <a:pt x="1694091" y="3704891"/>
                  </a:cubicBezTo>
                  <a:cubicBezTo>
                    <a:pt x="1693139" y="3711558"/>
                    <a:pt x="1690281" y="3717273"/>
                    <a:pt x="1691234" y="3723941"/>
                  </a:cubicBezTo>
                  <a:cubicBezTo>
                    <a:pt x="1693139" y="3830621"/>
                    <a:pt x="1693139" y="3937301"/>
                    <a:pt x="1696948" y="4043981"/>
                  </a:cubicBezTo>
                  <a:cubicBezTo>
                    <a:pt x="1699806" y="4149708"/>
                    <a:pt x="1704569" y="4255436"/>
                    <a:pt x="1709331" y="4361163"/>
                  </a:cubicBezTo>
                  <a:cubicBezTo>
                    <a:pt x="1710284" y="4386881"/>
                    <a:pt x="1701711" y="4401168"/>
                    <a:pt x="1676946" y="4403073"/>
                  </a:cubicBezTo>
                  <a:cubicBezTo>
                    <a:pt x="1628369" y="4407836"/>
                    <a:pt x="1579791" y="4412598"/>
                    <a:pt x="1531214" y="4415456"/>
                  </a:cubicBezTo>
                  <a:cubicBezTo>
                    <a:pt x="1523594" y="4415456"/>
                    <a:pt x="1510259" y="4405931"/>
                    <a:pt x="1507401" y="4398311"/>
                  </a:cubicBezTo>
                  <a:cubicBezTo>
                    <a:pt x="1496923" y="4363068"/>
                    <a:pt x="1470253" y="4360211"/>
                    <a:pt x="1443584" y="4370688"/>
                  </a:cubicBezTo>
                  <a:cubicBezTo>
                    <a:pt x="1404531" y="4384976"/>
                    <a:pt x="1369289" y="4408788"/>
                    <a:pt x="1330236" y="4422123"/>
                  </a:cubicBezTo>
                  <a:cubicBezTo>
                    <a:pt x="1296898" y="4433553"/>
                    <a:pt x="1259751" y="4442126"/>
                    <a:pt x="1224509" y="4439268"/>
                  </a:cubicBezTo>
                  <a:cubicBezTo>
                    <a:pt x="1155929" y="4433553"/>
                    <a:pt x="1088301" y="4423076"/>
                    <a:pt x="1021626" y="4407836"/>
                  </a:cubicBezTo>
                  <a:cubicBezTo>
                    <a:pt x="994004" y="4402121"/>
                    <a:pt x="954951" y="4395453"/>
                    <a:pt x="957808" y="4350686"/>
                  </a:cubicBezTo>
                  <a:cubicBezTo>
                    <a:pt x="960666" y="4304966"/>
                    <a:pt x="997814" y="4267818"/>
                    <a:pt x="1040676" y="4261151"/>
                  </a:cubicBezTo>
                  <a:cubicBezTo>
                    <a:pt x="1074966" y="4256388"/>
                    <a:pt x="1109256" y="4250673"/>
                    <a:pt x="1143546" y="4244958"/>
                  </a:cubicBezTo>
                  <a:cubicBezTo>
                    <a:pt x="1190219" y="4237338"/>
                    <a:pt x="1227366" y="4219241"/>
                    <a:pt x="1253084" y="4174473"/>
                  </a:cubicBezTo>
                  <a:cubicBezTo>
                    <a:pt x="1268323" y="4146851"/>
                    <a:pt x="1303566" y="4131611"/>
                    <a:pt x="1324521" y="4105893"/>
                  </a:cubicBezTo>
                  <a:cubicBezTo>
                    <a:pt x="1349286" y="4075413"/>
                    <a:pt x="1369289" y="4039218"/>
                    <a:pt x="1391196" y="4005881"/>
                  </a:cubicBezTo>
                  <a:cubicBezTo>
                    <a:pt x="1393101" y="4003023"/>
                    <a:pt x="1395959" y="3998261"/>
                    <a:pt x="1395006" y="3998261"/>
                  </a:cubicBezTo>
                  <a:cubicBezTo>
                    <a:pt x="1330236" y="3941111"/>
                    <a:pt x="1417866" y="3888723"/>
                    <a:pt x="1400721" y="3828716"/>
                  </a:cubicBezTo>
                  <a:cubicBezTo>
                    <a:pt x="1383576" y="3770613"/>
                    <a:pt x="1383576" y="3705843"/>
                    <a:pt x="1386434" y="3644883"/>
                  </a:cubicBezTo>
                  <a:cubicBezTo>
                    <a:pt x="1394053" y="3512486"/>
                    <a:pt x="1378814" y="3383898"/>
                    <a:pt x="1354048" y="3254358"/>
                  </a:cubicBezTo>
                  <a:cubicBezTo>
                    <a:pt x="1343571" y="3197208"/>
                    <a:pt x="1367384" y="3133391"/>
                    <a:pt x="1377861" y="3072431"/>
                  </a:cubicBezTo>
                  <a:cubicBezTo>
                    <a:pt x="1404531" y="2929556"/>
                    <a:pt x="1420723" y="2785728"/>
                    <a:pt x="1424534" y="2639996"/>
                  </a:cubicBezTo>
                  <a:cubicBezTo>
                    <a:pt x="1425486" y="2604753"/>
                    <a:pt x="1413103" y="2569511"/>
                    <a:pt x="1406436" y="2529506"/>
                  </a:cubicBezTo>
                  <a:cubicBezTo>
                    <a:pt x="1451203" y="2481881"/>
                    <a:pt x="1438821" y="2392346"/>
                    <a:pt x="1377861" y="2347578"/>
                  </a:cubicBezTo>
                  <a:cubicBezTo>
                    <a:pt x="1322616" y="2307573"/>
                    <a:pt x="1267371" y="2268521"/>
                    <a:pt x="1215936" y="2223753"/>
                  </a:cubicBezTo>
                  <a:cubicBezTo>
                    <a:pt x="1176884" y="2189463"/>
                    <a:pt x="1133069" y="2173271"/>
                    <a:pt x="1086396" y="2184701"/>
                  </a:cubicBezTo>
                  <a:cubicBezTo>
                    <a:pt x="1033056" y="2197083"/>
                    <a:pt x="1021626" y="2144696"/>
                    <a:pt x="986383" y="2132313"/>
                  </a:cubicBezTo>
                  <a:cubicBezTo>
                    <a:pt x="976858" y="2129456"/>
                    <a:pt x="967333" y="2117073"/>
                    <a:pt x="962571" y="2106596"/>
                  </a:cubicBezTo>
                  <a:cubicBezTo>
                    <a:pt x="954951" y="2091356"/>
                    <a:pt x="951141" y="2074211"/>
                    <a:pt x="943521" y="2053256"/>
                  </a:cubicBezTo>
                  <a:cubicBezTo>
                    <a:pt x="912089" y="2063733"/>
                    <a:pt x="887323" y="2058018"/>
                    <a:pt x="900658" y="2005631"/>
                  </a:cubicBezTo>
                  <a:cubicBezTo>
                    <a:pt x="902564" y="1997058"/>
                    <a:pt x="884466" y="1979913"/>
                    <a:pt x="872083" y="1971341"/>
                  </a:cubicBezTo>
                  <a:cubicBezTo>
                    <a:pt x="691108" y="1837038"/>
                    <a:pt x="508228" y="1703688"/>
                    <a:pt x="328206" y="1569386"/>
                  </a:cubicBezTo>
                  <a:cubicBezTo>
                    <a:pt x="231051" y="1496996"/>
                    <a:pt x="155803" y="1429368"/>
                    <a:pt x="57696" y="1357931"/>
                  </a:cubicBezTo>
                  <a:cubicBezTo>
                    <a:pt x="10071" y="1322688"/>
                    <a:pt x="-2312" y="1280778"/>
                    <a:pt x="13881" y="1227438"/>
                  </a:cubicBezTo>
                  <a:cubicBezTo>
                    <a:pt x="34836" y="1156953"/>
                    <a:pt x="55791" y="1085516"/>
                    <a:pt x="80556" y="1016936"/>
                  </a:cubicBezTo>
                  <a:cubicBezTo>
                    <a:pt x="88176" y="994076"/>
                    <a:pt x="110083" y="976931"/>
                    <a:pt x="122466" y="955023"/>
                  </a:cubicBezTo>
                  <a:cubicBezTo>
                    <a:pt x="140563" y="923591"/>
                    <a:pt x="156756" y="889301"/>
                    <a:pt x="173901" y="856916"/>
                  </a:cubicBezTo>
                  <a:cubicBezTo>
                    <a:pt x="192951" y="823578"/>
                    <a:pt x="213906" y="832151"/>
                    <a:pt x="238671" y="852153"/>
                  </a:cubicBezTo>
                  <a:cubicBezTo>
                    <a:pt x="326301" y="921686"/>
                    <a:pt x="394881" y="981693"/>
                    <a:pt x="484416" y="1050273"/>
                  </a:cubicBezTo>
                  <a:cubicBezTo>
                    <a:pt x="594906" y="1137903"/>
                    <a:pt x="709206" y="1222676"/>
                    <a:pt x="823506" y="1307448"/>
                  </a:cubicBezTo>
                  <a:cubicBezTo>
                    <a:pt x="840651" y="1320783"/>
                    <a:pt x="859701" y="1332213"/>
                    <a:pt x="878751" y="1341738"/>
                  </a:cubicBezTo>
                  <a:cubicBezTo>
                    <a:pt x="885418" y="1345548"/>
                    <a:pt x="895896" y="1343643"/>
                    <a:pt x="903516" y="1341738"/>
                  </a:cubicBezTo>
                  <a:cubicBezTo>
                    <a:pt x="922566" y="1337928"/>
                    <a:pt x="940664" y="1326498"/>
                    <a:pt x="958761" y="1327451"/>
                  </a:cubicBezTo>
                  <a:cubicBezTo>
                    <a:pt x="1080681" y="1334118"/>
                    <a:pt x="1201648" y="1343643"/>
                    <a:pt x="1323569" y="1350311"/>
                  </a:cubicBezTo>
                  <a:cubicBezTo>
                    <a:pt x="1336903" y="1351263"/>
                    <a:pt x="1351191" y="1338881"/>
                    <a:pt x="1364526" y="1333166"/>
                  </a:cubicBezTo>
                  <a:cubicBezTo>
                    <a:pt x="1410246" y="1314116"/>
                    <a:pt x="1450251" y="1278873"/>
                    <a:pt x="1507401" y="1305543"/>
                  </a:cubicBezTo>
                  <a:cubicBezTo>
                    <a:pt x="1524546" y="1314116"/>
                    <a:pt x="1555026" y="1305543"/>
                    <a:pt x="1575028" y="1295066"/>
                  </a:cubicBezTo>
                  <a:cubicBezTo>
                    <a:pt x="1588364" y="1288398"/>
                    <a:pt x="1595031" y="1265538"/>
                    <a:pt x="1603603" y="1249346"/>
                  </a:cubicBezTo>
                  <a:cubicBezTo>
                    <a:pt x="1612176" y="1234106"/>
                    <a:pt x="1622653" y="1219818"/>
                    <a:pt x="1627416" y="1203626"/>
                  </a:cubicBezTo>
                  <a:cubicBezTo>
                    <a:pt x="1634084" y="1180766"/>
                    <a:pt x="1635036" y="1156953"/>
                    <a:pt x="1640751" y="1134093"/>
                  </a:cubicBezTo>
                  <a:cubicBezTo>
                    <a:pt x="1645514" y="1115996"/>
                    <a:pt x="1652181" y="1095993"/>
                    <a:pt x="1663611" y="1080753"/>
                  </a:cubicBezTo>
                  <a:cubicBezTo>
                    <a:pt x="1681709" y="1054083"/>
                    <a:pt x="1710284" y="1033128"/>
                    <a:pt x="1724571" y="1004553"/>
                  </a:cubicBezTo>
                  <a:cubicBezTo>
                    <a:pt x="1760766" y="929306"/>
                    <a:pt x="1796961" y="855963"/>
                    <a:pt x="1882686" y="815006"/>
                  </a:cubicBezTo>
                  <a:cubicBezTo>
                    <a:pt x="1852206" y="771191"/>
                    <a:pt x="1833156" y="708326"/>
                    <a:pt x="1795056" y="694991"/>
                  </a:cubicBezTo>
                  <a:cubicBezTo>
                    <a:pt x="1712189" y="665463"/>
                    <a:pt x="1756003" y="608313"/>
                    <a:pt x="1750289" y="562593"/>
                  </a:cubicBezTo>
                  <a:cubicBezTo>
                    <a:pt x="1712189" y="567356"/>
                    <a:pt x="1676946" y="573071"/>
                    <a:pt x="1640751" y="574023"/>
                  </a:cubicBezTo>
                  <a:cubicBezTo>
                    <a:pt x="1626464" y="574023"/>
                    <a:pt x="1612176" y="559736"/>
                    <a:pt x="1596936" y="552116"/>
                  </a:cubicBezTo>
                  <a:cubicBezTo>
                    <a:pt x="1603603" y="540686"/>
                    <a:pt x="1608366" y="526398"/>
                    <a:pt x="1616939" y="517826"/>
                  </a:cubicBezTo>
                  <a:cubicBezTo>
                    <a:pt x="1657896" y="477821"/>
                    <a:pt x="1669326" y="434958"/>
                    <a:pt x="1655991" y="376856"/>
                  </a:cubicBezTo>
                  <a:cubicBezTo>
                    <a:pt x="1632178" y="269223"/>
                    <a:pt x="1644561" y="163496"/>
                    <a:pt x="1740764" y="93963"/>
                  </a:cubicBezTo>
                  <a:cubicBezTo>
                    <a:pt x="1794103" y="54911"/>
                    <a:pt x="1858873" y="24431"/>
                    <a:pt x="1922691" y="10143"/>
                  </a:cubicBezTo>
                  <a:cubicBezTo>
                    <a:pt x="2017941" y="-10812"/>
                    <a:pt x="2150339" y="81581"/>
                    <a:pt x="2188439" y="176831"/>
                  </a:cubicBezTo>
                  <a:cubicBezTo>
                    <a:pt x="2198916" y="202548"/>
                    <a:pt x="2219871" y="224456"/>
                    <a:pt x="2235111" y="248268"/>
                  </a:cubicBezTo>
                  <a:cubicBezTo>
                    <a:pt x="2238921" y="246363"/>
                    <a:pt x="2243684" y="245411"/>
                    <a:pt x="2247494" y="243506"/>
                  </a:cubicBezTo>
                  <a:cubicBezTo>
                    <a:pt x="2237969" y="265413"/>
                    <a:pt x="2228444" y="288273"/>
                    <a:pt x="2219871" y="305418"/>
                  </a:cubicBezTo>
                  <a:cubicBezTo>
                    <a:pt x="2232254" y="313991"/>
                    <a:pt x="2249399" y="318753"/>
                    <a:pt x="2249399" y="325421"/>
                  </a:cubicBezTo>
                  <a:cubicBezTo>
                    <a:pt x="2250351" y="340661"/>
                    <a:pt x="2249399" y="364473"/>
                    <a:pt x="2239874" y="371141"/>
                  </a:cubicBezTo>
                  <a:cubicBezTo>
                    <a:pt x="2212251" y="390191"/>
                    <a:pt x="2217014" y="407336"/>
                    <a:pt x="2223681" y="434958"/>
                  </a:cubicBezTo>
                  <a:cubicBezTo>
                    <a:pt x="2230349" y="462581"/>
                    <a:pt x="2222729" y="494013"/>
                    <a:pt x="2216061" y="522588"/>
                  </a:cubicBezTo>
                  <a:cubicBezTo>
                    <a:pt x="2208441" y="557831"/>
                    <a:pt x="2205584" y="583548"/>
                    <a:pt x="2250351" y="594026"/>
                  </a:cubicBezTo>
                  <a:cubicBezTo>
                    <a:pt x="2263686" y="596883"/>
                    <a:pt x="2275116" y="616886"/>
                    <a:pt x="2282736" y="631173"/>
                  </a:cubicBezTo>
                  <a:cubicBezTo>
                    <a:pt x="2301786" y="666416"/>
                    <a:pt x="2313216" y="706421"/>
                    <a:pt x="2335124" y="739758"/>
                  </a:cubicBezTo>
                  <a:cubicBezTo>
                    <a:pt x="2401799" y="845486"/>
                    <a:pt x="2458949" y="945498"/>
                    <a:pt x="2486571" y="1071228"/>
                  </a:cubicBezTo>
                  <a:cubicBezTo>
                    <a:pt x="2488476" y="1080753"/>
                    <a:pt x="2498001" y="1089326"/>
                    <a:pt x="2503716" y="1097898"/>
                  </a:cubicBezTo>
                  <a:cubicBezTo>
                    <a:pt x="2506574" y="1174098"/>
                    <a:pt x="2506574" y="1246488"/>
                    <a:pt x="2506574" y="1319831"/>
                  </a:cubicBezTo>
                  <a:close/>
                  <a:moveTo>
                    <a:pt x="1273086" y="1638918"/>
                  </a:moveTo>
                  <a:cubicBezTo>
                    <a:pt x="1260703" y="1678923"/>
                    <a:pt x="1240701" y="1713213"/>
                    <a:pt x="1242606" y="1746551"/>
                  </a:cubicBezTo>
                  <a:cubicBezTo>
                    <a:pt x="1247369" y="1804653"/>
                    <a:pt x="1264514" y="1862756"/>
                    <a:pt x="1279753" y="1919906"/>
                  </a:cubicBezTo>
                  <a:cubicBezTo>
                    <a:pt x="1282611" y="1929431"/>
                    <a:pt x="1301661" y="1944671"/>
                    <a:pt x="1308328" y="1942766"/>
                  </a:cubicBezTo>
                  <a:cubicBezTo>
                    <a:pt x="1365478" y="1924668"/>
                    <a:pt x="1420723" y="1903713"/>
                    <a:pt x="1478826" y="1882758"/>
                  </a:cubicBezTo>
                  <a:cubicBezTo>
                    <a:pt x="1432153" y="1777031"/>
                    <a:pt x="1483589" y="1684638"/>
                    <a:pt x="1497876" y="1593198"/>
                  </a:cubicBezTo>
                  <a:cubicBezTo>
                    <a:pt x="1474064" y="1579863"/>
                    <a:pt x="1451203" y="1573196"/>
                    <a:pt x="1435964" y="1557956"/>
                  </a:cubicBezTo>
                  <a:cubicBezTo>
                    <a:pt x="1372146" y="1493186"/>
                    <a:pt x="1285469" y="1505568"/>
                    <a:pt x="1208316" y="1484613"/>
                  </a:cubicBezTo>
                  <a:cubicBezTo>
                    <a:pt x="1193076" y="1480803"/>
                    <a:pt x="1176884" y="1476041"/>
                    <a:pt x="1161644" y="1471278"/>
                  </a:cubicBezTo>
                  <a:cubicBezTo>
                    <a:pt x="1133069" y="1461753"/>
                    <a:pt x="1103541" y="1450323"/>
                    <a:pt x="1078776" y="1483661"/>
                  </a:cubicBezTo>
                  <a:cubicBezTo>
                    <a:pt x="1146404" y="1537001"/>
                    <a:pt x="1211173" y="1588436"/>
                    <a:pt x="1273086" y="1638918"/>
                  </a:cubicBezTo>
                  <a:close/>
                  <a:moveTo>
                    <a:pt x="1464539" y="2075163"/>
                  </a:moveTo>
                  <a:cubicBezTo>
                    <a:pt x="1427391" y="2082783"/>
                    <a:pt x="1393101" y="2089451"/>
                    <a:pt x="1359764" y="2097071"/>
                  </a:cubicBezTo>
                  <a:cubicBezTo>
                    <a:pt x="1318806" y="2106596"/>
                    <a:pt x="1305471" y="2129456"/>
                    <a:pt x="1322616" y="2169461"/>
                  </a:cubicBezTo>
                  <a:cubicBezTo>
                    <a:pt x="1329284" y="2184701"/>
                    <a:pt x="1334998" y="2199941"/>
                    <a:pt x="1340714" y="2215181"/>
                  </a:cubicBezTo>
                  <a:cubicBezTo>
                    <a:pt x="1396911" y="2194226"/>
                    <a:pt x="1396911" y="2194226"/>
                    <a:pt x="1420723" y="2246613"/>
                  </a:cubicBezTo>
                  <a:cubicBezTo>
                    <a:pt x="1428344" y="2262806"/>
                    <a:pt x="1438821" y="2278046"/>
                    <a:pt x="1455014" y="2304716"/>
                  </a:cubicBezTo>
                  <a:cubicBezTo>
                    <a:pt x="1456919" y="2271378"/>
                    <a:pt x="1451203" y="2248518"/>
                    <a:pt x="1459776" y="2237088"/>
                  </a:cubicBezTo>
                  <a:cubicBezTo>
                    <a:pt x="1499781" y="2183748"/>
                    <a:pt x="1503591" y="2132313"/>
                    <a:pt x="1464539" y="2075163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0" name="Freeform: Shape 429">
              <a:extLst>
                <a:ext uri="{FF2B5EF4-FFF2-40B4-BE49-F238E27FC236}">
                  <a16:creationId xmlns:a16="http://schemas.microsoft.com/office/drawing/2014/main" id="{A08F4265-B4CB-471D-8341-AD298DFF70BD}"/>
                </a:ext>
              </a:extLst>
            </p:cNvPr>
            <p:cNvSpPr/>
            <p:nvPr/>
          </p:nvSpPr>
          <p:spPr>
            <a:xfrm flipH="1">
              <a:off x="700577" y="1399349"/>
              <a:ext cx="647458" cy="566880"/>
            </a:xfrm>
            <a:custGeom>
              <a:avLst/>
              <a:gdLst>
                <a:gd name="connsiteX0" fmla="*/ 325755 w 647458"/>
                <a:gd name="connsiteY0" fmla="*/ 3000 h 566880"/>
                <a:gd name="connsiteX1" fmla="*/ 143828 w 647458"/>
                <a:gd name="connsiteY1" fmla="*/ 86820 h 566880"/>
                <a:gd name="connsiteX2" fmla="*/ 59055 w 647458"/>
                <a:gd name="connsiteY2" fmla="*/ 369713 h 566880"/>
                <a:gd name="connsiteX3" fmla="*/ 20003 w 647458"/>
                <a:gd name="connsiteY3" fmla="*/ 510683 h 566880"/>
                <a:gd name="connsiteX4" fmla="*/ 0 w 647458"/>
                <a:gd name="connsiteY4" fmla="*/ 544973 h 566880"/>
                <a:gd name="connsiteX5" fmla="*/ 43815 w 647458"/>
                <a:gd name="connsiteY5" fmla="*/ 566880 h 566880"/>
                <a:gd name="connsiteX6" fmla="*/ 65495 w 647458"/>
                <a:gd name="connsiteY6" fmla="*/ 564618 h 566880"/>
                <a:gd name="connsiteX7" fmla="*/ 178721 w 647458"/>
                <a:gd name="connsiteY7" fmla="*/ 530129 h 566880"/>
                <a:gd name="connsiteX8" fmla="*/ 603774 w 647458"/>
                <a:gd name="connsiteY8" fmla="*/ 274215 h 566880"/>
                <a:gd name="connsiteX9" fmla="*/ 647458 w 647458"/>
                <a:gd name="connsiteY9" fmla="*/ 237555 h 566880"/>
                <a:gd name="connsiteX10" fmla="*/ 638175 w 647458"/>
                <a:gd name="connsiteY10" fmla="*/ 241125 h 566880"/>
                <a:gd name="connsiteX11" fmla="*/ 591503 w 647458"/>
                <a:gd name="connsiteY11" fmla="*/ 169688 h 566880"/>
                <a:gd name="connsiteX12" fmla="*/ 325755 w 647458"/>
                <a:gd name="connsiteY12" fmla="*/ 3000 h 566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7458" h="566880">
                  <a:moveTo>
                    <a:pt x="325755" y="3000"/>
                  </a:moveTo>
                  <a:cubicBezTo>
                    <a:pt x="261937" y="17288"/>
                    <a:pt x="197167" y="47768"/>
                    <a:pt x="143828" y="86820"/>
                  </a:cubicBezTo>
                  <a:cubicBezTo>
                    <a:pt x="47625" y="156353"/>
                    <a:pt x="35242" y="262080"/>
                    <a:pt x="59055" y="369713"/>
                  </a:cubicBezTo>
                  <a:cubicBezTo>
                    <a:pt x="72390" y="427815"/>
                    <a:pt x="60960" y="470678"/>
                    <a:pt x="20003" y="510683"/>
                  </a:cubicBezTo>
                  <a:cubicBezTo>
                    <a:pt x="11430" y="519255"/>
                    <a:pt x="6667" y="533543"/>
                    <a:pt x="0" y="544973"/>
                  </a:cubicBezTo>
                  <a:cubicBezTo>
                    <a:pt x="15240" y="552593"/>
                    <a:pt x="29528" y="566880"/>
                    <a:pt x="43815" y="566880"/>
                  </a:cubicBezTo>
                  <a:lnTo>
                    <a:pt x="65495" y="564618"/>
                  </a:lnTo>
                  <a:lnTo>
                    <a:pt x="178721" y="530129"/>
                  </a:lnTo>
                  <a:cubicBezTo>
                    <a:pt x="449670" y="395635"/>
                    <a:pt x="455226" y="398414"/>
                    <a:pt x="603774" y="274215"/>
                  </a:cubicBezTo>
                  <a:lnTo>
                    <a:pt x="647458" y="237555"/>
                  </a:lnTo>
                  <a:lnTo>
                    <a:pt x="638175" y="241125"/>
                  </a:lnTo>
                  <a:cubicBezTo>
                    <a:pt x="622935" y="217313"/>
                    <a:pt x="601980" y="195405"/>
                    <a:pt x="591503" y="169688"/>
                  </a:cubicBezTo>
                  <a:cubicBezTo>
                    <a:pt x="553403" y="74438"/>
                    <a:pt x="421005" y="-17955"/>
                    <a:pt x="325755" y="300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31" name="Freeform: Shape 430">
            <a:extLst>
              <a:ext uri="{FF2B5EF4-FFF2-40B4-BE49-F238E27FC236}">
                <a16:creationId xmlns:a16="http://schemas.microsoft.com/office/drawing/2014/main" id="{39AB0C98-24FF-4351-AE3D-B92D97D7C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7338" y="2080834"/>
            <a:ext cx="2511586" cy="1576757"/>
          </a:xfrm>
          <a:custGeom>
            <a:avLst/>
            <a:gdLst>
              <a:gd name="connsiteX0" fmla="*/ 1898971 w 2216118"/>
              <a:gd name="connsiteY0" fmla="*/ 1232027 h 1391264"/>
              <a:gd name="connsiteX1" fmla="*/ 1814014 w 2216118"/>
              <a:gd name="connsiteY1" fmla="*/ 1316190 h 1391264"/>
              <a:gd name="connsiteX2" fmla="*/ 1814014 w 2216118"/>
              <a:gd name="connsiteY2" fmla="*/ 1335402 h 1391264"/>
              <a:gd name="connsiteX3" fmla="*/ 1949877 w 2216118"/>
              <a:gd name="connsiteY3" fmla="*/ 1335402 h 1391264"/>
              <a:gd name="connsiteX4" fmla="*/ 1986407 w 2216118"/>
              <a:gd name="connsiteY4" fmla="*/ 1335402 h 1391264"/>
              <a:gd name="connsiteX5" fmla="*/ 1986407 w 2216118"/>
              <a:gd name="connsiteY5" fmla="*/ 1318646 h 1391264"/>
              <a:gd name="connsiteX6" fmla="*/ 326886 w 2216118"/>
              <a:gd name="connsiteY6" fmla="*/ 1230345 h 1391264"/>
              <a:gd name="connsiteX7" fmla="*/ 241929 w 2216118"/>
              <a:gd name="connsiteY7" fmla="*/ 1314508 h 1391264"/>
              <a:gd name="connsiteX8" fmla="*/ 241929 w 2216118"/>
              <a:gd name="connsiteY8" fmla="*/ 1335402 h 1391264"/>
              <a:gd name="connsiteX9" fmla="*/ 418108 w 2216118"/>
              <a:gd name="connsiteY9" fmla="*/ 1335402 h 1391264"/>
              <a:gd name="connsiteX10" fmla="*/ 418108 w 2216118"/>
              <a:gd name="connsiteY10" fmla="*/ 1320714 h 1391264"/>
              <a:gd name="connsiteX11" fmla="*/ 1667210 w 2216118"/>
              <a:gd name="connsiteY11" fmla="*/ 1224479 h 1391264"/>
              <a:gd name="connsiteX12" fmla="*/ 1582253 w 2216118"/>
              <a:gd name="connsiteY12" fmla="*/ 1308642 h 1391264"/>
              <a:gd name="connsiteX13" fmla="*/ 1582253 w 2216118"/>
              <a:gd name="connsiteY13" fmla="*/ 1335402 h 1391264"/>
              <a:gd name="connsiteX14" fmla="*/ 1768294 w 2216118"/>
              <a:gd name="connsiteY14" fmla="*/ 1335402 h 1391264"/>
              <a:gd name="connsiteX15" fmla="*/ 1768294 w 2216118"/>
              <a:gd name="connsiteY15" fmla="*/ 1312041 h 1391264"/>
              <a:gd name="connsiteX16" fmla="*/ 1761976 w 2216118"/>
              <a:gd name="connsiteY16" fmla="*/ 1318359 h 1391264"/>
              <a:gd name="connsiteX17" fmla="*/ 1443525 w 2216118"/>
              <a:gd name="connsiteY17" fmla="*/ 1224479 h 1391264"/>
              <a:gd name="connsiteX18" fmla="*/ 1358568 w 2216118"/>
              <a:gd name="connsiteY18" fmla="*/ 1308642 h 1391264"/>
              <a:gd name="connsiteX19" fmla="*/ 1358568 w 2216118"/>
              <a:gd name="connsiteY19" fmla="*/ 1335402 h 1391264"/>
              <a:gd name="connsiteX20" fmla="*/ 1536533 w 2216118"/>
              <a:gd name="connsiteY20" fmla="*/ 1335402 h 1391264"/>
              <a:gd name="connsiteX21" fmla="*/ 1536533 w 2216118"/>
              <a:gd name="connsiteY21" fmla="*/ 1316618 h 1391264"/>
              <a:gd name="connsiteX22" fmla="*/ 1219840 w 2216118"/>
              <a:gd name="connsiteY22" fmla="*/ 1224479 h 1391264"/>
              <a:gd name="connsiteX23" fmla="*/ 1134883 w 2216118"/>
              <a:gd name="connsiteY23" fmla="*/ 1308642 h 1391264"/>
              <a:gd name="connsiteX24" fmla="*/ 1134883 w 2216118"/>
              <a:gd name="connsiteY24" fmla="*/ 1335402 h 1391264"/>
              <a:gd name="connsiteX25" fmla="*/ 1312848 w 2216118"/>
              <a:gd name="connsiteY25" fmla="*/ 1335402 h 1391264"/>
              <a:gd name="connsiteX26" fmla="*/ 1312848 w 2216118"/>
              <a:gd name="connsiteY26" fmla="*/ 1316618 h 1391264"/>
              <a:gd name="connsiteX27" fmla="*/ 996155 w 2216118"/>
              <a:gd name="connsiteY27" fmla="*/ 1224479 h 1391264"/>
              <a:gd name="connsiteX28" fmla="*/ 911198 w 2216118"/>
              <a:gd name="connsiteY28" fmla="*/ 1308642 h 1391264"/>
              <a:gd name="connsiteX29" fmla="*/ 911198 w 2216118"/>
              <a:gd name="connsiteY29" fmla="*/ 1335402 h 1391264"/>
              <a:gd name="connsiteX30" fmla="*/ 1089163 w 2216118"/>
              <a:gd name="connsiteY30" fmla="*/ 1335402 h 1391264"/>
              <a:gd name="connsiteX31" fmla="*/ 1089163 w 2216118"/>
              <a:gd name="connsiteY31" fmla="*/ 1316618 h 1391264"/>
              <a:gd name="connsiteX32" fmla="*/ 772470 w 2216118"/>
              <a:gd name="connsiteY32" fmla="*/ 1224479 h 1391264"/>
              <a:gd name="connsiteX33" fmla="*/ 687513 w 2216118"/>
              <a:gd name="connsiteY33" fmla="*/ 1308642 h 1391264"/>
              <a:gd name="connsiteX34" fmla="*/ 687513 w 2216118"/>
              <a:gd name="connsiteY34" fmla="*/ 1335402 h 1391264"/>
              <a:gd name="connsiteX35" fmla="*/ 865478 w 2216118"/>
              <a:gd name="connsiteY35" fmla="*/ 1335402 h 1391264"/>
              <a:gd name="connsiteX36" fmla="*/ 865478 w 2216118"/>
              <a:gd name="connsiteY36" fmla="*/ 1316618 h 1391264"/>
              <a:gd name="connsiteX37" fmla="*/ 548785 w 2216118"/>
              <a:gd name="connsiteY37" fmla="*/ 1224479 h 1391264"/>
              <a:gd name="connsiteX38" fmla="*/ 463828 w 2216118"/>
              <a:gd name="connsiteY38" fmla="*/ 1308642 h 1391264"/>
              <a:gd name="connsiteX39" fmla="*/ 463828 w 2216118"/>
              <a:gd name="connsiteY39" fmla="*/ 1335402 h 1391264"/>
              <a:gd name="connsiteX40" fmla="*/ 641793 w 2216118"/>
              <a:gd name="connsiteY40" fmla="*/ 1335402 h 1391264"/>
              <a:gd name="connsiteX41" fmla="*/ 641793 w 2216118"/>
              <a:gd name="connsiteY41" fmla="*/ 1316618 h 1391264"/>
              <a:gd name="connsiteX42" fmla="*/ 2032127 w 2216118"/>
              <a:gd name="connsiteY42" fmla="*/ 1155412 h 1391264"/>
              <a:gd name="connsiteX43" fmla="*/ 2032127 w 2216118"/>
              <a:gd name="connsiteY43" fmla="*/ 1276395 h 1391264"/>
              <a:gd name="connsiteX44" fmla="*/ 2093479 w 2216118"/>
              <a:gd name="connsiteY44" fmla="*/ 1216190 h 1391264"/>
              <a:gd name="connsiteX45" fmla="*/ 1814014 w 2216118"/>
              <a:gd name="connsiteY45" fmla="*/ 1147864 h 1391264"/>
              <a:gd name="connsiteX46" fmla="*/ 1814014 w 2216118"/>
              <a:gd name="connsiteY46" fmla="*/ 1268847 h 1391264"/>
              <a:gd name="connsiteX47" fmla="*/ 1875366 w 2216118"/>
              <a:gd name="connsiteY47" fmla="*/ 1208643 h 1391264"/>
              <a:gd name="connsiteX48" fmla="*/ 1986407 w 2216118"/>
              <a:gd name="connsiteY48" fmla="*/ 1145409 h 1391264"/>
              <a:gd name="connsiteX49" fmla="*/ 1922576 w 2216118"/>
              <a:gd name="connsiteY49" fmla="*/ 1208643 h 1391264"/>
              <a:gd name="connsiteX50" fmla="*/ 1986407 w 2216118"/>
              <a:gd name="connsiteY50" fmla="*/ 1271280 h 1391264"/>
              <a:gd name="connsiteX51" fmla="*/ 1582253 w 2216118"/>
              <a:gd name="connsiteY51" fmla="*/ 1140317 h 1391264"/>
              <a:gd name="connsiteX52" fmla="*/ 1582253 w 2216118"/>
              <a:gd name="connsiteY52" fmla="*/ 1261299 h 1391264"/>
              <a:gd name="connsiteX53" fmla="*/ 1643605 w 2216118"/>
              <a:gd name="connsiteY53" fmla="*/ 1201094 h 1391264"/>
              <a:gd name="connsiteX54" fmla="*/ 1358568 w 2216118"/>
              <a:gd name="connsiteY54" fmla="*/ 1140317 h 1391264"/>
              <a:gd name="connsiteX55" fmla="*/ 1358568 w 2216118"/>
              <a:gd name="connsiteY55" fmla="*/ 1261299 h 1391264"/>
              <a:gd name="connsiteX56" fmla="*/ 1419920 w 2216118"/>
              <a:gd name="connsiteY56" fmla="*/ 1201094 h 1391264"/>
              <a:gd name="connsiteX57" fmla="*/ 1134883 w 2216118"/>
              <a:gd name="connsiteY57" fmla="*/ 1140317 h 1391264"/>
              <a:gd name="connsiteX58" fmla="*/ 1134883 w 2216118"/>
              <a:gd name="connsiteY58" fmla="*/ 1261299 h 1391264"/>
              <a:gd name="connsiteX59" fmla="*/ 1196235 w 2216118"/>
              <a:gd name="connsiteY59" fmla="*/ 1201094 h 1391264"/>
              <a:gd name="connsiteX60" fmla="*/ 911198 w 2216118"/>
              <a:gd name="connsiteY60" fmla="*/ 1140317 h 1391264"/>
              <a:gd name="connsiteX61" fmla="*/ 911198 w 2216118"/>
              <a:gd name="connsiteY61" fmla="*/ 1261299 h 1391264"/>
              <a:gd name="connsiteX62" fmla="*/ 972550 w 2216118"/>
              <a:gd name="connsiteY62" fmla="*/ 1201094 h 1391264"/>
              <a:gd name="connsiteX63" fmla="*/ 687513 w 2216118"/>
              <a:gd name="connsiteY63" fmla="*/ 1140316 h 1391264"/>
              <a:gd name="connsiteX64" fmla="*/ 687513 w 2216118"/>
              <a:gd name="connsiteY64" fmla="*/ 1261300 h 1391264"/>
              <a:gd name="connsiteX65" fmla="*/ 748865 w 2216118"/>
              <a:gd name="connsiteY65" fmla="*/ 1201095 h 1391264"/>
              <a:gd name="connsiteX66" fmla="*/ 463828 w 2216118"/>
              <a:gd name="connsiteY66" fmla="*/ 1140316 h 1391264"/>
              <a:gd name="connsiteX67" fmla="*/ 463828 w 2216118"/>
              <a:gd name="connsiteY67" fmla="*/ 1261299 h 1391264"/>
              <a:gd name="connsiteX68" fmla="*/ 525180 w 2216118"/>
              <a:gd name="connsiteY68" fmla="*/ 1201095 h 1391264"/>
              <a:gd name="connsiteX69" fmla="*/ 418108 w 2216118"/>
              <a:gd name="connsiteY69" fmla="*/ 1139976 h 1391264"/>
              <a:gd name="connsiteX70" fmla="*/ 350491 w 2216118"/>
              <a:gd name="connsiteY70" fmla="*/ 1206960 h 1391264"/>
              <a:gd name="connsiteX71" fmla="*/ 418108 w 2216118"/>
              <a:gd name="connsiteY71" fmla="*/ 1273313 h 1391264"/>
              <a:gd name="connsiteX72" fmla="*/ 641793 w 2216118"/>
              <a:gd name="connsiteY72" fmla="*/ 1132341 h 1391264"/>
              <a:gd name="connsiteX73" fmla="*/ 572390 w 2216118"/>
              <a:gd name="connsiteY73" fmla="*/ 1201095 h 1391264"/>
              <a:gd name="connsiteX74" fmla="*/ 641793 w 2216118"/>
              <a:gd name="connsiteY74" fmla="*/ 1269199 h 1391264"/>
              <a:gd name="connsiteX75" fmla="*/ 1536533 w 2216118"/>
              <a:gd name="connsiteY75" fmla="*/ 1132340 h 1391264"/>
              <a:gd name="connsiteX76" fmla="*/ 1467130 w 2216118"/>
              <a:gd name="connsiteY76" fmla="*/ 1201095 h 1391264"/>
              <a:gd name="connsiteX77" fmla="*/ 1536533 w 2216118"/>
              <a:gd name="connsiteY77" fmla="*/ 1269200 h 1391264"/>
              <a:gd name="connsiteX78" fmla="*/ 1312848 w 2216118"/>
              <a:gd name="connsiteY78" fmla="*/ 1132340 h 1391264"/>
              <a:gd name="connsiteX79" fmla="*/ 1243445 w 2216118"/>
              <a:gd name="connsiteY79" fmla="*/ 1201095 h 1391264"/>
              <a:gd name="connsiteX80" fmla="*/ 1312848 w 2216118"/>
              <a:gd name="connsiteY80" fmla="*/ 1269200 h 1391264"/>
              <a:gd name="connsiteX81" fmla="*/ 1089163 w 2216118"/>
              <a:gd name="connsiteY81" fmla="*/ 1132340 h 1391264"/>
              <a:gd name="connsiteX82" fmla="*/ 1019760 w 2216118"/>
              <a:gd name="connsiteY82" fmla="*/ 1201095 h 1391264"/>
              <a:gd name="connsiteX83" fmla="*/ 1089163 w 2216118"/>
              <a:gd name="connsiteY83" fmla="*/ 1269200 h 1391264"/>
              <a:gd name="connsiteX84" fmla="*/ 865478 w 2216118"/>
              <a:gd name="connsiteY84" fmla="*/ 1132340 h 1391264"/>
              <a:gd name="connsiteX85" fmla="*/ 796075 w 2216118"/>
              <a:gd name="connsiteY85" fmla="*/ 1201095 h 1391264"/>
              <a:gd name="connsiteX86" fmla="*/ 865478 w 2216118"/>
              <a:gd name="connsiteY86" fmla="*/ 1269200 h 1391264"/>
              <a:gd name="connsiteX87" fmla="*/ 1768294 w 2216118"/>
              <a:gd name="connsiteY87" fmla="*/ 1124340 h 1391264"/>
              <a:gd name="connsiteX88" fmla="*/ 1690815 w 2216118"/>
              <a:gd name="connsiteY88" fmla="*/ 1201095 h 1391264"/>
              <a:gd name="connsiteX89" fmla="*/ 1768294 w 2216118"/>
              <a:gd name="connsiteY89" fmla="*/ 1277125 h 1391264"/>
              <a:gd name="connsiteX90" fmla="*/ 2036242 w 2216118"/>
              <a:gd name="connsiteY90" fmla="*/ 1113696 h 1391264"/>
              <a:gd name="connsiteX91" fmla="*/ 2117084 w 2216118"/>
              <a:gd name="connsiteY91" fmla="*/ 1193027 h 1391264"/>
              <a:gd name="connsiteX92" fmla="*/ 2197926 w 2216118"/>
              <a:gd name="connsiteY92" fmla="*/ 1113696 h 1391264"/>
              <a:gd name="connsiteX93" fmla="*/ 1825821 w 2216118"/>
              <a:gd name="connsiteY93" fmla="*/ 1113696 h 1391264"/>
              <a:gd name="connsiteX94" fmla="*/ 1898971 w 2216118"/>
              <a:gd name="connsiteY94" fmla="*/ 1185479 h 1391264"/>
              <a:gd name="connsiteX95" fmla="*/ 1972121 w 2216118"/>
              <a:gd name="connsiteY95" fmla="*/ 1113696 h 1391264"/>
              <a:gd name="connsiteX96" fmla="*/ 1601752 w 2216118"/>
              <a:gd name="connsiteY96" fmla="*/ 1113696 h 1391264"/>
              <a:gd name="connsiteX97" fmla="*/ 1667210 w 2216118"/>
              <a:gd name="connsiteY97" fmla="*/ 1177930 h 1391264"/>
              <a:gd name="connsiteX98" fmla="*/ 1732668 w 2216118"/>
              <a:gd name="connsiteY98" fmla="*/ 1113696 h 1391264"/>
              <a:gd name="connsiteX99" fmla="*/ 1378067 w 2216118"/>
              <a:gd name="connsiteY99" fmla="*/ 1113696 h 1391264"/>
              <a:gd name="connsiteX100" fmla="*/ 1443525 w 2216118"/>
              <a:gd name="connsiteY100" fmla="*/ 1177930 h 1391264"/>
              <a:gd name="connsiteX101" fmla="*/ 1508983 w 2216118"/>
              <a:gd name="connsiteY101" fmla="*/ 1113696 h 1391264"/>
              <a:gd name="connsiteX102" fmla="*/ 1154382 w 2216118"/>
              <a:gd name="connsiteY102" fmla="*/ 1113696 h 1391264"/>
              <a:gd name="connsiteX103" fmla="*/ 1219840 w 2216118"/>
              <a:gd name="connsiteY103" fmla="*/ 1177930 h 1391264"/>
              <a:gd name="connsiteX104" fmla="*/ 1285298 w 2216118"/>
              <a:gd name="connsiteY104" fmla="*/ 1113696 h 1391264"/>
              <a:gd name="connsiteX105" fmla="*/ 930697 w 2216118"/>
              <a:gd name="connsiteY105" fmla="*/ 1113696 h 1391264"/>
              <a:gd name="connsiteX106" fmla="*/ 996155 w 2216118"/>
              <a:gd name="connsiteY106" fmla="*/ 1177930 h 1391264"/>
              <a:gd name="connsiteX107" fmla="*/ 1061613 w 2216118"/>
              <a:gd name="connsiteY107" fmla="*/ 1113696 h 1391264"/>
              <a:gd name="connsiteX108" fmla="*/ 707012 w 2216118"/>
              <a:gd name="connsiteY108" fmla="*/ 1113696 h 1391264"/>
              <a:gd name="connsiteX109" fmla="*/ 772470 w 2216118"/>
              <a:gd name="connsiteY109" fmla="*/ 1177931 h 1391264"/>
              <a:gd name="connsiteX110" fmla="*/ 837928 w 2216118"/>
              <a:gd name="connsiteY110" fmla="*/ 1113696 h 1391264"/>
              <a:gd name="connsiteX111" fmla="*/ 483327 w 2216118"/>
              <a:gd name="connsiteY111" fmla="*/ 1113696 h 1391264"/>
              <a:gd name="connsiteX112" fmla="*/ 548785 w 2216118"/>
              <a:gd name="connsiteY112" fmla="*/ 1177931 h 1391264"/>
              <a:gd name="connsiteX113" fmla="*/ 614243 w 2216118"/>
              <a:gd name="connsiteY113" fmla="*/ 1113696 h 1391264"/>
              <a:gd name="connsiteX114" fmla="*/ 775882 w 2216118"/>
              <a:gd name="connsiteY114" fmla="*/ 963175 h 1391264"/>
              <a:gd name="connsiteX115" fmla="*/ 690925 w 2216118"/>
              <a:gd name="connsiteY115" fmla="*/ 1047338 h 1391264"/>
              <a:gd name="connsiteX116" fmla="*/ 690925 w 2216118"/>
              <a:gd name="connsiteY116" fmla="*/ 1057834 h 1391264"/>
              <a:gd name="connsiteX117" fmla="*/ 869262 w 2216118"/>
              <a:gd name="connsiteY117" fmla="*/ 1057834 h 1391264"/>
              <a:gd name="connsiteX118" fmla="*/ 869262 w 2216118"/>
              <a:gd name="connsiteY118" fmla="*/ 1055682 h 1391264"/>
              <a:gd name="connsiteX119" fmla="*/ 1894679 w 2216118"/>
              <a:gd name="connsiteY119" fmla="*/ 947394 h 1391264"/>
              <a:gd name="connsiteX120" fmla="*/ 1809722 w 2216118"/>
              <a:gd name="connsiteY120" fmla="*/ 1031557 h 1391264"/>
              <a:gd name="connsiteX121" fmla="*/ 1809722 w 2216118"/>
              <a:gd name="connsiteY121" fmla="*/ 1057834 h 1391264"/>
              <a:gd name="connsiteX122" fmla="*/ 1951680 w 2216118"/>
              <a:gd name="connsiteY122" fmla="*/ 1057834 h 1391264"/>
              <a:gd name="connsiteX123" fmla="*/ 1987687 w 2216118"/>
              <a:gd name="connsiteY123" fmla="*/ 1057834 h 1391264"/>
              <a:gd name="connsiteX124" fmla="*/ 1987687 w 2216118"/>
              <a:gd name="connsiteY124" fmla="*/ 1039533 h 1391264"/>
              <a:gd name="connsiteX125" fmla="*/ 1670994 w 2216118"/>
              <a:gd name="connsiteY125" fmla="*/ 947394 h 1391264"/>
              <a:gd name="connsiteX126" fmla="*/ 1586037 w 2216118"/>
              <a:gd name="connsiteY126" fmla="*/ 1031557 h 1391264"/>
              <a:gd name="connsiteX127" fmla="*/ 1586037 w 2216118"/>
              <a:gd name="connsiteY127" fmla="*/ 1057834 h 1391264"/>
              <a:gd name="connsiteX128" fmla="*/ 1764002 w 2216118"/>
              <a:gd name="connsiteY128" fmla="*/ 1057834 h 1391264"/>
              <a:gd name="connsiteX129" fmla="*/ 1764002 w 2216118"/>
              <a:gd name="connsiteY129" fmla="*/ 1039533 h 1391264"/>
              <a:gd name="connsiteX130" fmla="*/ 1447309 w 2216118"/>
              <a:gd name="connsiteY130" fmla="*/ 947394 h 1391264"/>
              <a:gd name="connsiteX131" fmla="*/ 1362352 w 2216118"/>
              <a:gd name="connsiteY131" fmla="*/ 1031557 h 1391264"/>
              <a:gd name="connsiteX132" fmla="*/ 1362352 w 2216118"/>
              <a:gd name="connsiteY132" fmla="*/ 1057834 h 1391264"/>
              <a:gd name="connsiteX133" fmla="*/ 1540317 w 2216118"/>
              <a:gd name="connsiteY133" fmla="*/ 1057834 h 1391264"/>
              <a:gd name="connsiteX134" fmla="*/ 1540317 w 2216118"/>
              <a:gd name="connsiteY134" fmla="*/ 1039533 h 1391264"/>
              <a:gd name="connsiteX135" fmla="*/ 1223624 w 2216118"/>
              <a:gd name="connsiteY135" fmla="*/ 947394 h 1391264"/>
              <a:gd name="connsiteX136" fmla="*/ 1138667 w 2216118"/>
              <a:gd name="connsiteY136" fmla="*/ 1031557 h 1391264"/>
              <a:gd name="connsiteX137" fmla="*/ 1138667 w 2216118"/>
              <a:gd name="connsiteY137" fmla="*/ 1057834 h 1391264"/>
              <a:gd name="connsiteX138" fmla="*/ 1316632 w 2216118"/>
              <a:gd name="connsiteY138" fmla="*/ 1057834 h 1391264"/>
              <a:gd name="connsiteX139" fmla="*/ 1316632 w 2216118"/>
              <a:gd name="connsiteY139" fmla="*/ 1039533 h 1391264"/>
              <a:gd name="connsiteX140" fmla="*/ 999939 w 2216118"/>
              <a:gd name="connsiteY140" fmla="*/ 947394 h 1391264"/>
              <a:gd name="connsiteX141" fmla="*/ 914982 w 2216118"/>
              <a:gd name="connsiteY141" fmla="*/ 1031557 h 1391264"/>
              <a:gd name="connsiteX142" fmla="*/ 914982 w 2216118"/>
              <a:gd name="connsiteY142" fmla="*/ 1057834 h 1391264"/>
              <a:gd name="connsiteX143" fmla="*/ 1092947 w 2216118"/>
              <a:gd name="connsiteY143" fmla="*/ 1057834 h 1391264"/>
              <a:gd name="connsiteX144" fmla="*/ 1092947 w 2216118"/>
              <a:gd name="connsiteY144" fmla="*/ 1039533 h 1391264"/>
              <a:gd name="connsiteX145" fmla="*/ 869262 w 2216118"/>
              <a:gd name="connsiteY145" fmla="*/ 870668 h 1391264"/>
              <a:gd name="connsiteX146" fmla="*/ 799487 w 2216118"/>
              <a:gd name="connsiteY146" fmla="*/ 939791 h 1391264"/>
              <a:gd name="connsiteX147" fmla="*/ 869262 w 2216118"/>
              <a:gd name="connsiteY147" fmla="*/ 1008261 h 1391264"/>
              <a:gd name="connsiteX148" fmla="*/ 2033407 w 2216118"/>
              <a:gd name="connsiteY148" fmla="*/ 863232 h 1391264"/>
              <a:gd name="connsiteX149" fmla="*/ 2033407 w 2216118"/>
              <a:gd name="connsiteY149" fmla="*/ 984214 h 1391264"/>
              <a:gd name="connsiteX150" fmla="*/ 2094759 w 2216118"/>
              <a:gd name="connsiteY150" fmla="*/ 924009 h 1391264"/>
              <a:gd name="connsiteX151" fmla="*/ 1809722 w 2216118"/>
              <a:gd name="connsiteY151" fmla="*/ 863232 h 1391264"/>
              <a:gd name="connsiteX152" fmla="*/ 1809722 w 2216118"/>
              <a:gd name="connsiteY152" fmla="*/ 984214 h 1391264"/>
              <a:gd name="connsiteX153" fmla="*/ 1871074 w 2216118"/>
              <a:gd name="connsiteY153" fmla="*/ 924009 h 1391264"/>
              <a:gd name="connsiteX154" fmla="*/ 1586037 w 2216118"/>
              <a:gd name="connsiteY154" fmla="*/ 863232 h 1391264"/>
              <a:gd name="connsiteX155" fmla="*/ 1586037 w 2216118"/>
              <a:gd name="connsiteY155" fmla="*/ 984214 h 1391264"/>
              <a:gd name="connsiteX156" fmla="*/ 1647389 w 2216118"/>
              <a:gd name="connsiteY156" fmla="*/ 924009 h 1391264"/>
              <a:gd name="connsiteX157" fmla="*/ 1362352 w 2216118"/>
              <a:gd name="connsiteY157" fmla="*/ 863232 h 1391264"/>
              <a:gd name="connsiteX158" fmla="*/ 1362352 w 2216118"/>
              <a:gd name="connsiteY158" fmla="*/ 984214 h 1391264"/>
              <a:gd name="connsiteX159" fmla="*/ 1423704 w 2216118"/>
              <a:gd name="connsiteY159" fmla="*/ 924009 h 1391264"/>
              <a:gd name="connsiteX160" fmla="*/ 1138667 w 2216118"/>
              <a:gd name="connsiteY160" fmla="*/ 863232 h 1391264"/>
              <a:gd name="connsiteX161" fmla="*/ 1138667 w 2216118"/>
              <a:gd name="connsiteY161" fmla="*/ 984214 h 1391264"/>
              <a:gd name="connsiteX162" fmla="*/ 1200019 w 2216118"/>
              <a:gd name="connsiteY162" fmla="*/ 924009 h 1391264"/>
              <a:gd name="connsiteX163" fmla="*/ 914982 w 2216118"/>
              <a:gd name="connsiteY163" fmla="*/ 863231 h 1391264"/>
              <a:gd name="connsiteX164" fmla="*/ 914982 w 2216118"/>
              <a:gd name="connsiteY164" fmla="*/ 984214 h 1391264"/>
              <a:gd name="connsiteX165" fmla="*/ 976334 w 2216118"/>
              <a:gd name="connsiteY165" fmla="*/ 924009 h 1391264"/>
              <a:gd name="connsiteX166" fmla="*/ 1987687 w 2216118"/>
              <a:gd name="connsiteY166" fmla="*/ 855255 h 1391264"/>
              <a:gd name="connsiteX167" fmla="*/ 1918284 w 2216118"/>
              <a:gd name="connsiteY167" fmla="*/ 924010 h 1391264"/>
              <a:gd name="connsiteX168" fmla="*/ 1987687 w 2216118"/>
              <a:gd name="connsiteY168" fmla="*/ 992115 h 1391264"/>
              <a:gd name="connsiteX169" fmla="*/ 1764002 w 2216118"/>
              <a:gd name="connsiteY169" fmla="*/ 855255 h 1391264"/>
              <a:gd name="connsiteX170" fmla="*/ 1694599 w 2216118"/>
              <a:gd name="connsiteY170" fmla="*/ 924010 h 1391264"/>
              <a:gd name="connsiteX171" fmla="*/ 1764002 w 2216118"/>
              <a:gd name="connsiteY171" fmla="*/ 992115 h 1391264"/>
              <a:gd name="connsiteX172" fmla="*/ 1540317 w 2216118"/>
              <a:gd name="connsiteY172" fmla="*/ 855255 h 1391264"/>
              <a:gd name="connsiteX173" fmla="*/ 1470914 w 2216118"/>
              <a:gd name="connsiteY173" fmla="*/ 924010 h 1391264"/>
              <a:gd name="connsiteX174" fmla="*/ 1540317 w 2216118"/>
              <a:gd name="connsiteY174" fmla="*/ 992115 h 1391264"/>
              <a:gd name="connsiteX175" fmla="*/ 1316632 w 2216118"/>
              <a:gd name="connsiteY175" fmla="*/ 855255 h 1391264"/>
              <a:gd name="connsiteX176" fmla="*/ 1247229 w 2216118"/>
              <a:gd name="connsiteY176" fmla="*/ 924010 h 1391264"/>
              <a:gd name="connsiteX177" fmla="*/ 1316632 w 2216118"/>
              <a:gd name="connsiteY177" fmla="*/ 992115 h 1391264"/>
              <a:gd name="connsiteX178" fmla="*/ 1092947 w 2216118"/>
              <a:gd name="connsiteY178" fmla="*/ 855255 h 1391264"/>
              <a:gd name="connsiteX179" fmla="*/ 1023544 w 2216118"/>
              <a:gd name="connsiteY179" fmla="*/ 924010 h 1391264"/>
              <a:gd name="connsiteX180" fmla="*/ 1092947 w 2216118"/>
              <a:gd name="connsiteY180" fmla="*/ 992115 h 1391264"/>
              <a:gd name="connsiteX181" fmla="*/ 2041983 w 2216118"/>
              <a:gd name="connsiteY181" fmla="*/ 825892 h 1391264"/>
              <a:gd name="connsiteX182" fmla="*/ 2118364 w 2216118"/>
              <a:gd name="connsiteY182" fmla="*/ 900845 h 1391264"/>
              <a:gd name="connsiteX183" fmla="*/ 2194745 w 2216118"/>
              <a:gd name="connsiteY183" fmla="*/ 825892 h 1391264"/>
              <a:gd name="connsiteX184" fmla="*/ 1818298 w 2216118"/>
              <a:gd name="connsiteY184" fmla="*/ 825892 h 1391264"/>
              <a:gd name="connsiteX185" fmla="*/ 1894679 w 2216118"/>
              <a:gd name="connsiteY185" fmla="*/ 900845 h 1391264"/>
              <a:gd name="connsiteX186" fmla="*/ 1971060 w 2216118"/>
              <a:gd name="connsiteY186" fmla="*/ 825892 h 1391264"/>
              <a:gd name="connsiteX187" fmla="*/ 1594613 w 2216118"/>
              <a:gd name="connsiteY187" fmla="*/ 825892 h 1391264"/>
              <a:gd name="connsiteX188" fmla="*/ 1670994 w 2216118"/>
              <a:gd name="connsiteY188" fmla="*/ 900845 h 1391264"/>
              <a:gd name="connsiteX189" fmla="*/ 1747375 w 2216118"/>
              <a:gd name="connsiteY189" fmla="*/ 825892 h 1391264"/>
              <a:gd name="connsiteX190" fmla="*/ 1370928 w 2216118"/>
              <a:gd name="connsiteY190" fmla="*/ 825892 h 1391264"/>
              <a:gd name="connsiteX191" fmla="*/ 1447309 w 2216118"/>
              <a:gd name="connsiteY191" fmla="*/ 900845 h 1391264"/>
              <a:gd name="connsiteX192" fmla="*/ 1523690 w 2216118"/>
              <a:gd name="connsiteY192" fmla="*/ 825892 h 1391264"/>
              <a:gd name="connsiteX193" fmla="*/ 1147243 w 2216118"/>
              <a:gd name="connsiteY193" fmla="*/ 825892 h 1391264"/>
              <a:gd name="connsiteX194" fmla="*/ 1223624 w 2216118"/>
              <a:gd name="connsiteY194" fmla="*/ 900845 h 1391264"/>
              <a:gd name="connsiteX195" fmla="*/ 1300005 w 2216118"/>
              <a:gd name="connsiteY195" fmla="*/ 825892 h 1391264"/>
              <a:gd name="connsiteX196" fmla="*/ 923558 w 2216118"/>
              <a:gd name="connsiteY196" fmla="*/ 825892 h 1391264"/>
              <a:gd name="connsiteX197" fmla="*/ 999939 w 2216118"/>
              <a:gd name="connsiteY197" fmla="*/ 900845 h 1391264"/>
              <a:gd name="connsiteX198" fmla="*/ 1076320 w 2216118"/>
              <a:gd name="connsiteY198" fmla="*/ 825892 h 1391264"/>
              <a:gd name="connsiteX199" fmla="*/ 2115760 w 2216118"/>
              <a:gd name="connsiteY199" fmla="*/ 689035 h 1391264"/>
              <a:gd name="connsiteX200" fmla="*/ 2034001 w 2216118"/>
              <a:gd name="connsiteY200" fmla="*/ 770030 h 1391264"/>
              <a:gd name="connsiteX201" fmla="*/ 2197519 w 2216118"/>
              <a:gd name="connsiteY201" fmla="*/ 770030 h 1391264"/>
              <a:gd name="connsiteX202" fmla="*/ 1892075 w 2216118"/>
              <a:gd name="connsiteY202" fmla="*/ 689035 h 1391264"/>
              <a:gd name="connsiteX203" fmla="*/ 1810316 w 2216118"/>
              <a:gd name="connsiteY203" fmla="*/ 770030 h 1391264"/>
              <a:gd name="connsiteX204" fmla="*/ 1953483 w 2216118"/>
              <a:gd name="connsiteY204" fmla="*/ 770030 h 1391264"/>
              <a:gd name="connsiteX205" fmla="*/ 1973834 w 2216118"/>
              <a:gd name="connsiteY205" fmla="*/ 770030 h 1391264"/>
              <a:gd name="connsiteX206" fmla="*/ 1668390 w 2216118"/>
              <a:gd name="connsiteY206" fmla="*/ 689035 h 1391264"/>
              <a:gd name="connsiteX207" fmla="*/ 1586631 w 2216118"/>
              <a:gd name="connsiteY207" fmla="*/ 770030 h 1391264"/>
              <a:gd name="connsiteX208" fmla="*/ 1750149 w 2216118"/>
              <a:gd name="connsiteY208" fmla="*/ 770030 h 1391264"/>
              <a:gd name="connsiteX209" fmla="*/ 1444705 w 2216118"/>
              <a:gd name="connsiteY209" fmla="*/ 689035 h 1391264"/>
              <a:gd name="connsiteX210" fmla="*/ 1362946 w 2216118"/>
              <a:gd name="connsiteY210" fmla="*/ 770030 h 1391264"/>
              <a:gd name="connsiteX211" fmla="*/ 1526464 w 2216118"/>
              <a:gd name="connsiteY211" fmla="*/ 770030 h 1391264"/>
              <a:gd name="connsiteX212" fmla="*/ 1221020 w 2216118"/>
              <a:gd name="connsiteY212" fmla="*/ 689035 h 1391264"/>
              <a:gd name="connsiteX213" fmla="*/ 1139261 w 2216118"/>
              <a:gd name="connsiteY213" fmla="*/ 770030 h 1391264"/>
              <a:gd name="connsiteX214" fmla="*/ 1302779 w 2216118"/>
              <a:gd name="connsiteY214" fmla="*/ 770030 h 1391264"/>
              <a:gd name="connsiteX215" fmla="*/ 2030803 w 2216118"/>
              <a:gd name="connsiteY215" fmla="*/ 604873 h 1391264"/>
              <a:gd name="connsiteX216" fmla="*/ 2030803 w 2216118"/>
              <a:gd name="connsiteY216" fmla="*/ 725855 h 1391264"/>
              <a:gd name="connsiteX217" fmla="*/ 2092155 w 2216118"/>
              <a:gd name="connsiteY217" fmla="*/ 665650 h 1391264"/>
              <a:gd name="connsiteX218" fmla="*/ 1807118 w 2216118"/>
              <a:gd name="connsiteY218" fmla="*/ 604873 h 1391264"/>
              <a:gd name="connsiteX219" fmla="*/ 1807118 w 2216118"/>
              <a:gd name="connsiteY219" fmla="*/ 725855 h 1391264"/>
              <a:gd name="connsiteX220" fmla="*/ 1868470 w 2216118"/>
              <a:gd name="connsiteY220" fmla="*/ 665650 h 1391264"/>
              <a:gd name="connsiteX221" fmla="*/ 1359748 w 2216118"/>
              <a:gd name="connsiteY221" fmla="*/ 604873 h 1391264"/>
              <a:gd name="connsiteX222" fmla="*/ 1359748 w 2216118"/>
              <a:gd name="connsiteY222" fmla="*/ 725855 h 1391264"/>
              <a:gd name="connsiteX223" fmla="*/ 1421100 w 2216118"/>
              <a:gd name="connsiteY223" fmla="*/ 665650 h 1391264"/>
              <a:gd name="connsiteX224" fmla="*/ 1583433 w 2216118"/>
              <a:gd name="connsiteY224" fmla="*/ 604872 h 1391264"/>
              <a:gd name="connsiteX225" fmla="*/ 1583433 w 2216118"/>
              <a:gd name="connsiteY225" fmla="*/ 725855 h 1391264"/>
              <a:gd name="connsiteX226" fmla="*/ 1644785 w 2216118"/>
              <a:gd name="connsiteY226" fmla="*/ 665650 h 1391264"/>
              <a:gd name="connsiteX227" fmla="*/ 1537713 w 2216118"/>
              <a:gd name="connsiteY227" fmla="*/ 596897 h 1391264"/>
              <a:gd name="connsiteX228" fmla="*/ 1468310 w 2216118"/>
              <a:gd name="connsiteY228" fmla="*/ 665651 h 1391264"/>
              <a:gd name="connsiteX229" fmla="*/ 1537713 w 2216118"/>
              <a:gd name="connsiteY229" fmla="*/ 733756 h 1391264"/>
              <a:gd name="connsiteX230" fmla="*/ 1985083 w 2216118"/>
              <a:gd name="connsiteY230" fmla="*/ 596896 h 1391264"/>
              <a:gd name="connsiteX231" fmla="*/ 1915680 w 2216118"/>
              <a:gd name="connsiteY231" fmla="*/ 665651 h 1391264"/>
              <a:gd name="connsiteX232" fmla="*/ 1985083 w 2216118"/>
              <a:gd name="connsiteY232" fmla="*/ 733756 h 1391264"/>
              <a:gd name="connsiteX233" fmla="*/ 1761398 w 2216118"/>
              <a:gd name="connsiteY233" fmla="*/ 596896 h 1391264"/>
              <a:gd name="connsiteX234" fmla="*/ 1691995 w 2216118"/>
              <a:gd name="connsiteY234" fmla="*/ 665651 h 1391264"/>
              <a:gd name="connsiteX235" fmla="*/ 1761398 w 2216118"/>
              <a:gd name="connsiteY235" fmla="*/ 733756 h 1391264"/>
              <a:gd name="connsiteX236" fmla="*/ 1314028 w 2216118"/>
              <a:gd name="connsiteY236" fmla="*/ 596896 h 1391264"/>
              <a:gd name="connsiteX237" fmla="*/ 1244625 w 2216118"/>
              <a:gd name="connsiteY237" fmla="*/ 665651 h 1391264"/>
              <a:gd name="connsiteX238" fmla="*/ 1314028 w 2216118"/>
              <a:gd name="connsiteY238" fmla="*/ 733756 h 1391264"/>
              <a:gd name="connsiteX239" fmla="*/ 1807118 w 2216118"/>
              <a:gd name="connsiteY239" fmla="*/ 544337 h 1391264"/>
              <a:gd name="connsiteX240" fmla="*/ 1807118 w 2216118"/>
              <a:gd name="connsiteY240" fmla="*/ 559118 h 1391264"/>
              <a:gd name="connsiteX241" fmla="*/ 1892075 w 2216118"/>
              <a:gd name="connsiteY241" fmla="*/ 642486 h 1391264"/>
              <a:gd name="connsiteX242" fmla="*/ 1985083 w 2216118"/>
              <a:gd name="connsiteY242" fmla="*/ 551217 h 1391264"/>
              <a:gd name="connsiteX243" fmla="*/ 1985083 w 2216118"/>
              <a:gd name="connsiteY243" fmla="*/ 544337 h 1391264"/>
              <a:gd name="connsiteX244" fmla="*/ 1583433 w 2216118"/>
              <a:gd name="connsiteY244" fmla="*/ 544337 h 1391264"/>
              <a:gd name="connsiteX245" fmla="*/ 1583433 w 2216118"/>
              <a:gd name="connsiteY245" fmla="*/ 559118 h 1391264"/>
              <a:gd name="connsiteX246" fmla="*/ 1668390 w 2216118"/>
              <a:gd name="connsiteY246" fmla="*/ 642486 h 1391264"/>
              <a:gd name="connsiteX247" fmla="*/ 1761398 w 2216118"/>
              <a:gd name="connsiteY247" fmla="*/ 551217 h 1391264"/>
              <a:gd name="connsiteX248" fmla="*/ 1761398 w 2216118"/>
              <a:gd name="connsiteY248" fmla="*/ 544337 h 1391264"/>
              <a:gd name="connsiteX249" fmla="*/ 1359748 w 2216118"/>
              <a:gd name="connsiteY249" fmla="*/ 544337 h 1391264"/>
              <a:gd name="connsiteX250" fmla="*/ 1359748 w 2216118"/>
              <a:gd name="connsiteY250" fmla="*/ 559118 h 1391264"/>
              <a:gd name="connsiteX251" fmla="*/ 1444705 w 2216118"/>
              <a:gd name="connsiteY251" fmla="*/ 642486 h 1391264"/>
              <a:gd name="connsiteX252" fmla="*/ 1537713 w 2216118"/>
              <a:gd name="connsiteY252" fmla="*/ 551217 h 1391264"/>
              <a:gd name="connsiteX253" fmla="*/ 1537713 w 2216118"/>
              <a:gd name="connsiteY253" fmla="*/ 544337 h 1391264"/>
              <a:gd name="connsiteX254" fmla="*/ 2118717 w 2216118"/>
              <a:gd name="connsiteY254" fmla="*/ 406859 h 1391264"/>
              <a:gd name="connsiteX255" fmla="*/ 2036331 w 2216118"/>
              <a:gd name="connsiteY255" fmla="*/ 488475 h 1391264"/>
              <a:gd name="connsiteX256" fmla="*/ 2201103 w 2216118"/>
              <a:gd name="connsiteY256" fmla="*/ 488475 h 1391264"/>
              <a:gd name="connsiteX257" fmla="*/ 1895032 w 2216118"/>
              <a:gd name="connsiteY257" fmla="*/ 406859 h 1391264"/>
              <a:gd name="connsiteX258" fmla="*/ 1812646 w 2216118"/>
              <a:gd name="connsiteY258" fmla="*/ 488475 h 1391264"/>
              <a:gd name="connsiteX259" fmla="*/ 1955092 w 2216118"/>
              <a:gd name="connsiteY259" fmla="*/ 488475 h 1391264"/>
              <a:gd name="connsiteX260" fmla="*/ 1977418 w 2216118"/>
              <a:gd name="connsiteY260" fmla="*/ 488475 h 1391264"/>
              <a:gd name="connsiteX261" fmla="*/ 1671347 w 2216118"/>
              <a:gd name="connsiteY261" fmla="*/ 406859 h 1391264"/>
              <a:gd name="connsiteX262" fmla="*/ 1588961 w 2216118"/>
              <a:gd name="connsiteY262" fmla="*/ 488475 h 1391264"/>
              <a:gd name="connsiteX263" fmla="*/ 1753733 w 2216118"/>
              <a:gd name="connsiteY263" fmla="*/ 488475 h 1391264"/>
              <a:gd name="connsiteX264" fmla="*/ 2033760 w 2216118"/>
              <a:gd name="connsiteY264" fmla="*/ 322696 h 1391264"/>
              <a:gd name="connsiteX265" fmla="*/ 2033760 w 2216118"/>
              <a:gd name="connsiteY265" fmla="*/ 443679 h 1391264"/>
              <a:gd name="connsiteX266" fmla="*/ 2095112 w 2216118"/>
              <a:gd name="connsiteY266" fmla="*/ 383474 h 1391264"/>
              <a:gd name="connsiteX267" fmla="*/ 1810075 w 2216118"/>
              <a:gd name="connsiteY267" fmla="*/ 322696 h 1391264"/>
              <a:gd name="connsiteX268" fmla="*/ 1810075 w 2216118"/>
              <a:gd name="connsiteY268" fmla="*/ 443679 h 1391264"/>
              <a:gd name="connsiteX269" fmla="*/ 1871427 w 2216118"/>
              <a:gd name="connsiteY269" fmla="*/ 383474 h 1391264"/>
              <a:gd name="connsiteX270" fmla="*/ 1988040 w 2216118"/>
              <a:gd name="connsiteY270" fmla="*/ 314720 h 1391264"/>
              <a:gd name="connsiteX271" fmla="*/ 1918637 w 2216118"/>
              <a:gd name="connsiteY271" fmla="*/ 383474 h 1391264"/>
              <a:gd name="connsiteX272" fmla="*/ 1988040 w 2216118"/>
              <a:gd name="connsiteY272" fmla="*/ 451580 h 1391264"/>
              <a:gd name="connsiteX273" fmla="*/ 1764355 w 2216118"/>
              <a:gd name="connsiteY273" fmla="*/ 314720 h 1391264"/>
              <a:gd name="connsiteX274" fmla="*/ 1694952 w 2216118"/>
              <a:gd name="connsiteY274" fmla="*/ 383474 h 1391264"/>
              <a:gd name="connsiteX275" fmla="*/ 1764355 w 2216118"/>
              <a:gd name="connsiteY275" fmla="*/ 451580 h 1391264"/>
              <a:gd name="connsiteX276" fmla="*/ 2033760 w 2216118"/>
              <a:gd name="connsiteY276" fmla="*/ 268985 h 1391264"/>
              <a:gd name="connsiteX277" fmla="*/ 2033760 w 2216118"/>
              <a:gd name="connsiteY277" fmla="*/ 276942 h 1391264"/>
              <a:gd name="connsiteX278" fmla="*/ 2118717 w 2216118"/>
              <a:gd name="connsiteY278" fmla="*/ 360310 h 1391264"/>
              <a:gd name="connsiteX279" fmla="*/ 2211782 w 2216118"/>
              <a:gd name="connsiteY279" fmla="*/ 268985 h 1391264"/>
              <a:gd name="connsiteX280" fmla="*/ 1810075 w 2216118"/>
              <a:gd name="connsiteY280" fmla="*/ 268985 h 1391264"/>
              <a:gd name="connsiteX281" fmla="*/ 1810075 w 2216118"/>
              <a:gd name="connsiteY281" fmla="*/ 276942 h 1391264"/>
              <a:gd name="connsiteX282" fmla="*/ 1895032 w 2216118"/>
              <a:gd name="connsiteY282" fmla="*/ 360310 h 1391264"/>
              <a:gd name="connsiteX283" fmla="*/ 1988040 w 2216118"/>
              <a:gd name="connsiteY283" fmla="*/ 269041 h 1391264"/>
              <a:gd name="connsiteX284" fmla="*/ 1988040 w 2216118"/>
              <a:gd name="connsiteY284" fmla="*/ 268985 h 1391264"/>
              <a:gd name="connsiteX285" fmla="*/ 2120538 w 2216118"/>
              <a:gd name="connsiteY285" fmla="*/ 125840 h 1391264"/>
              <a:gd name="connsiteX286" fmla="*/ 2035581 w 2216118"/>
              <a:gd name="connsiteY286" fmla="*/ 210002 h 1391264"/>
              <a:gd name="connsiteX287" fmla="*/ 2035581 w 2216118"/>
              <a:gd name="connsiteY287" fmla="*/ 213123 h 1391264"/>
              <a:gd name="connsiteX288" fmla="*/ 2208645 w 2216118"/>
              <a:gd name="connsiteY288" fmla="*/ 213123 h 1391264"/>
              <a:gd name="connsiteX289" fmla="*/ 2216118 w 2216118"/>
              <a:gd name="connsiteY289" fmla="*/ 0 h 1391264"/>
              <a:gd name="connsiteX290" fmla="*/ 2216118 w 2216118"/>
              <a:gd name="connsiteY290" fmla="*/ 31154 h 1391264"/>
              <a:gd name="connsiteX291" fmla="*/ 2144143 w 2216118"/>
              <a:gd name="connsiteY291" fmla="*/ 102455 h 1391264"/>
              <a:gd name="connsiteX292" fmla="*/ 2216118 w 2216118"/>
              <a:gd name="connsiteY292" fmla="*/ 173085 h 1391264"/>
              <a:gd name="connsiteX293" fmla="*/ 2216118 w 2216118"/>
              <a:gd name="connsiteY293" fmla="*/ 268985 h 1391264"/>
              <a:gd name="connsiteX294" fmla="*/ 2215304 w 2216118"/>
              <a:gd name="connsiteY294" fmla="*/ 268985 h 1391264"/>
              <a:gd name="connsiteX295" fmla="*/ 2216118 w 2216118"/>
              <a:gd name="connsiteY295" fmla="*/ 269731 h 1391264"/>
              <a:gd name="connsiteX296" fmla="*/ 2216118 w 2216118"/>
              <a:gd name="connsiteY296" fmla="*/ 310369 h 1391264"/>
              <a:gd name="connsiteX297" fmla="*/ 2142322 w 2216118"/>
              <a:gd name="connsiteY297" fmla="*/ 383474 h 1391264"/>
              <a:gd name="connsiteX298" fmla="*/ 2216118 w 2216118"/>
              <a:gd name="connsiteY298" fmla="*/ 455891 h 1391264"/>
              <a:gd name="connsiteX299" fmla="*/ 2216118 w 2216118"/>
              <a:gd name="connsiteY299" fmla="*/ 544337 h 1391264"/>
              <a:gd name="connsiteX300" fmla="*/ 2030803 w 2216118"/>
              <a:gd name="connsiteY300" fmla="*/ 544337 h 1391264"/>
              <a:gd name="connsiteX301" fmla="*/ 2030803 w 2216118"/>
              <a:gd name="connsiteY301" fmla="*/ 559118 h 1391264"/>
              <a:gd name="connsiteX302" fmla="*/ 2115760 w 2216118"/>
              <a:gd name="connsiteY302" fmla="*/ 642486 h 1391264"/>
              <a:gd name="connsiteX303" fmla="*/ 2210526 w 2216118"/>
              <a:gd name="connsiteY303" fmla="*/ 549492 h 1391264"/>
              <a:gd name="connsiteX304" fmla="*/ 2216118 w 2216118"/>
              <a:gd name="connsiteY304" fmla="*/ 554618 h 1391264"/>
              <a:gd name="connsiteX305" fmla="*/ 2216118 w 2216118"/>
              <a:gd name="connsiteY305" fmla="*/ 589616 h 1391264"/>
              <a:gd name="connsiteX306" fmla="*/ 2139365 w 2216118"/>
              <a:gd name="connsiteY306" fmla="*/ 665651 h 1391264"/>
              <a:gd name="connsiteX307" fmla="*/ 2216118 w 2216118"/>
              <a:gd name="connsiteY307" fmla="*/ 740968 h 1391264"/>
              <a:gd name="connsiteX308" fmla="*/ 2216118 w 2216118"/>
              <a:gd name="connsiteY308" fmla="*/ 850554 h 1391264"/>
              <a:gd name="connsiteX309" fmla="*/ 2141969 w 2216118"/>
              <a:gd name="connsiteY309" fmla="*/ 924010 h 1391264"/>
              <a:gd name="connsiteX310" fmla="*/ 2216118 w 2216118"/>
              <a:gd name="connsiteY310" fmla="*/ 996772 h 1391264"/>
              <a:gd name="connsiteX311" fmla="*/ 2216118 w 2216118"/>
              <a:gd name="connsiteY311" fmla="*/ 1038286 h 1391264"/>
              <a:gd name="connsiteX312" fmla="*/ 2213130 w 2216118"/>
              <a:gd name="connsiteY312" fmla="*/ 1041274 h 1391264"/>
              <a:gd name="connsiteX313" fmla="*/ 2118364 w 2216118"/>
              <a:gd name="connsiteY313" fmla="*/ 947394 h 1391264"/>
              <a:gd name="connsiteX314" fmla="*/ 2033407 w 2216118"/>
              <a:gd name="connsiteY314" fmla="*/ 1031557 h 1391264"/>
              <a:gd name="connsiteX315" fmla="*/ 2033407 w 2216118"/>
              <a:gd name="connsiteY315" fmla="*/ 1057834 h 1391264"/>
              <a:gd name="connsiteX316" fmla="*/ 2216118 w 2216118"/>
              <a:gd name="connsiteY316" fmla="*/ 1057834 h 1391264"/>
              <a:gd name="connsiteX317" fmla="*/ 2216118 w 2216118"/>
              <a:gd name="connsiteY317" fmla="*/ 1141467 h 1391264"/>
              <a:gd name="connsiteX318" fmla="*/ 2140689 w 2216118"/>
              <a:gd name="connsiteY318" fmla="*/ 1216191 h 1391264"/>
              <a:gd name="connsiteX319" fmla="*/ 2216118 w 2216118"/>
              <a:gd name="connsiteY319" fmla="*/ 1290209 h 1391264"/>
              <a:gd name="connsiteX320" fmla="*/ 2216118 w 2216118"/>
              <a:gd name="connsiteY320" fmla="*/ 1329187 h 1391264"/>
              <a:gd name="connsiteX321" fmla="*/ 2211850 w 2216118"/>
              <a:gd name="connsiteY321" fmla="*/ 1333455 h 1391264"/>
              <a:gd name="connsiteX322" fmla="*/ 2117084 w 2216118"/>
              <a:gd name="connsiteY322" fmla="*/ 1239575 h 1391264"/>
              <a:gd name="connsiteX323" fmla="*/ 2032127 w 2216118"/>
              <a:gd name="connsiteY323" fmla="*/ 1323738 h 1391264"/>
              <a:gd name="connsiteX324" fmla="*/ 2032127 w 2216118"/>
              <a:gd name="connsiteY324" fmla="*/ 1335402 h 1391264"/>
              <a:gd name="connsiteX325" fmla="*/ 2216118 w 2216118"/>
              <a:gd name="connsiteY325" fmla="*/ 1335402 h 1391264"/>
              <a:gd name="connsiteX326" fmla="*/ 2216118 w 2216118"/>
              <a:gd name="connsiteY326" fmla="*/ 1391264 h 1391264"/>
              <a:gd name="connsiteX327" fmla="*/ 0 w 2216118"/>
              <a:gd name="connsiteY327" fmla="*/ 1391264 h 1391264"/>
              <a:gd name="connsiteX328" fmla="*/ 88981 w 2216118"/>
              <a:gd name="connsiteY328" fmla="*/ 1335402 h 1391264"/>
              <a:gd name="connsiteX329" fmla="*/ 196209 w 2216118"/>
              <a:gd name="connsiteY329" fmla="*/ 1335402 h 1391264"/>
              <a:gd name="connsiteX330" fmla="*/ 196209 w 2216118"/>
              <a:gd name="connsiteY330" fmla="*/ 1326580 h 1391264"/>
              <a:gd name="connsiteX331" fmla="*/ 160066 w 2216118"/>
              <a:gd name="connsiteY331" fmla="*/ 1290776 h 1391264"/>
              <a:gd name="connsiteX332" fmla="*/ 189315 w 2216118"/>
              <a:gd name="connsiteY332" fmla="*/ 1272414 h 1391264"/>
              <a:gd name="connsiteX333" fmla="*/ 196209 w 2216118"/>
              <a:gd name="connsiteY333" fmla="*/ 1279179 h 1391264"/>
              <a:gd name="connsiteX334" fmla="*/ 196209 w 2216118"/>
              <a:gd name="connsiteY334" fmla="*/ 1268085 h 1391264"/>
              <a:gd name="connsiteX335" fmla="*/ 241929 w 2216118"/>
              <a:gd name="connsiteY335" fmla="*/ 1239383 h 1391264"/>
              <a:gd name="connsiteX336" fmla="*/ 241929 w 2216118"/>
              <a:gd name="connsiteY336" fmla="*/ 1267165 h 1391264"/>
              <a:gd name="connsiteX337" fmla="*/ 303281 w 2216118"/>
              <a:gd name="connsiteY337" fmla="*/ 1206961 h 1391264"/>
              <a:gd name="connsiteX338" fmla="*/ 299515 w 2216118"/>
              <a:gd name="connsiteY338" fmla="*/ 1203231 h 1391264"/>
              <a:gd name="connsiteX339" fmla="*/ 531114 w 2216118"/>
              <a:gd name="connsiteY339" fmla="*/ 1057834 h 1391264"/>
              <a:gd name="connsiteX340" fmla="*/ 645205 w 2216118"/>
              <a:gd name="connsiteY340" fmla="*/ 1057834 h 1391264"/>
              <a:gd name="connsiteX341" fmla="*/ 645205 w 2216118"/>
              <a:gd name="connsiteY341" fmla="*/ 1035788 h 1391264"/>
              <a:gd name="connsiteX342" fmla="*/ 614571 w 2216118"/>
              <a:gd name="connsiteY342" fmla="*/ 1005441 h 1391264"/>
              <a:gd name="connsiteX343" fmla="*/ 643839 w 2216118"/>
              <a:gd name="connsiteY343" fmla="*/ 987066 h 1391264"/>
              <a:gd name="connsiteX344" fmla="*/ 645205 w 2216118"/>
              <a:gd name="connsiteY344" fmla="*/ 988406 h 1391264"/>
              <a:gd name="connsiteX345" fmla="*/ 645205 w 2216118"/>
              <a:gd name="connsiteY345" fmla="*/ 986209 h 1391264"/>
              <a:gd name="connsiteX346" fmla="*/ 690925 w 2216118"/>
              <a:gd name="connsiteY346" fmla="*/ 957506 h 1391264"/>
              <a:gd name="connsiteX347" fmla="*/ 690925 w 2216118"/>
              <a:gd name="connsiteY347" fmla="*/ 999995 h 1391264"/>
              <a:gd name="connsiteX348" fmla="*/ 752277 w 2216118"/>
              <a:gd name="connsiteY348" fmla="*/ 939791 h 1391264"/>
              <a:gd name="connsiteX349" fmla="*/ 739424 w 2216118"/>
              <a:gd name="connsiteY349" fmla="*/ 927059 h 1391264"/>
              <a:gd name="connsiteX350" fmla="*/ 768141 w 2216118"/>
              <a:gd name="connsiteY350" fmla="*/ 909031 h 1391264"/>
              <a:gd name="connsiteX351" fmla="*/ 775882 w 2216118"/>
              <a:gd name="connsiteY351" fmla="*/ 916627 h 1391264"/>
              <a:gd name="connsiteX352" fmla="*/ 811118 w 2216118"/>
              <a:gd name="connsiteY352" fmla="*/ 882050 h 1391264"/>
              <a:gd name="connsiteX353" fmla="*/ 989552 w 2216118"/>
              <a:gd name="connsiteY353" fmla="*/ 770030 h 1391264"/>
              <a:gd name="connsiteX354" fmla="*/ 1079094 w 2216118"/>
              <a:gd name="connsiteY354" fmla="*/ 770030 h 1391264"/>
              <a:gd name="connsiteX355" fmla="*/ 1044361 w 2216118"/>
              <a:gd name="connsiteY355" fmla="*/ 735622 h 1391264"/>
              <a:gd name="connsiteX356" fmla="*/ 1073562 w 2216118"/>
              <a:gd name="connsiteY356" fmla="*/ 717289 h 1391264"/>
              <a:gd name="connsiteX357" fmla="*/ 1090343 w 2216118"/>
              <a:gd name="connsiteY357" fmla="*/ 733756 h 1391264"/>
              <a:gd name="connsiteX358" fmla="*/ 1090343 w 2216118"/>
              <a:gd name="connsiteY358" fmla="*/ 706754 h 1391264"/>
              <a:gd name="connsiteX359" fmla="*/ 1136063 w 2216118"/>
              <a:gd name="connsiteY359" fmla="*/ 678051 h 1391264"/>
              <a:gd name="connsiteX360" fmla="*/ 1136063 w 2216118"/>
              <a:gd name="connsiteY360" fmla="*/ 725855 h 1391264"/>
              <a:gd name="connsiteX361" fmla="*/ 1197415 w 2216118"/>
              <a:gd name="connsiteY361" fmla="*/ 665650 h 1391264"/>
              <a:gd name="connsiteX362" fmla="*/ 1181279 w 2216118"/>
              <a:gd name="connsiteY362" fmla="*/ 649665 h 1391264"/>
              <a:gd name="connsiteX363" fmla="*/ 1209976 w 2216118"/>
              <a:gd name="connsiteY363" fmla="*/ 631649 h 1391264"/>
              <a:gd name="connsiteX364" fmla="*/ 1221020 w 2216118"/>
              <a:gd name="connsiteY364" fmla="*/ 642486 h 1391264"/>
              <a:gd name="connsiteX365" fmla="*/ 1271288 w 2216118"/>
              <a:gd name="connsiteY365" fmla="*/ 593158 h 1391264"/>
              <a:gd name="connsiteX366" fmla="*/ 1438035 w 2216118"/>
              <a:gd name="connsiteY366" fmla="*/ 488475 h 1391264"/>
              <a:gd name="connsiteX367" fmla="*/ 1530048 w 2216118"/>
              <a:gd name="connsiteY367" fmla="*/ 488475 h 1391264"/>
              <a:gd name="connsiteX368" fmla="*/ 1494356 w 2216118"/>
              <a:gd name="connsiteY368" fmla="*/ 453117 h 1391264"/>
              <a:gd name="connsiteX369" fmla="*/ 1523556 w 2216118"/>
              <a:gd name="connsiteY369" fmla="*/ 434786 h 1391264"/>
              <a:gd name="connsiteX370" fmla="*/ 1540670 w 2216118"/>
              <a:gd name="connsiteY370" fmla="*/ 451580 h 1391264"/>
              <a:gd name="connsiteX371" fmla="*/ 1540670 w 2216118"/>
              <a:gd name="connsiteY371" fmla="*/ 424042 h 1391264"/>
              <a:gd name="connsiteX372" fmla="*/ 1586390 w 2216118"/>
              <a:gd name="connsiteY372" fmla="*/ 395339 h 1391264"/>
              <a:gd name="connsiteX373" fmla="*/ 1586390 w 2216118"/>
              <a:gd name="connsiteY373" fmla="*/ 443679 h 1391264"/>
              <a:gd name="connsiteX374" fmla="*/ 1647742 w 2216118"/>
              <a:gd name="connsiteY374" fmla="*/ 383474 h 1391264"/>
              <a:gd name="connsiteX375" fmla="*/ 1631275 w 2216118"/>
              <a:gd name="connsiteY375" fmla="*/ 367161 h 1391264"/>
              <a:gd name="connsiteX376" fmla="*/ 1659970 w 2216118"/>
              <a:gd name="connsiteY376" fmla="*/ 349146 h 1391264"/>
              <a:gd name="connsiteX377" fmla="*/ 1671347 w 2216118"/>
              <a:gd name="connsiteY377" fmla="*/ 360310 h 1391264"/>
              <a:gd name="connsiteX378" fmla="*/ 1723132 w 2216118"/>
              <a:gd name="connsiteY378" fmla="*/ 309494 h 1391264"/>
              <a:gd name="connsiteX379" fmla="*/ 1876638 w 2216118"/>
              <a:gd name="connsiteY379" fmla="*/ 213123 h 1391264"/>
              <a:gd name="connsiteX380" fmla="*/ 1958049 w 2216118"/>
              <a:gd name="connsiteY380" fmla="*/ 213123 h 1391264"/>
              <a:gd name="connsiteX381" fmla="*/ 1984960 w 2216118"/>
              <a:gd name="connsiteY381" fmla="*/ 213123 h 1391264"/>
              <a:gd name="connsiteX382" fmla="*/ 1942942 w 2216118"/>
              <a:gd name="connsiteY382" fmla="*/ 171498 h 1391264"/>
              <a:gd name="connsiteX383" fmla="*/ 1972138 w 2216118"/>
              <a:gd name="connsiteY383" fmla="*/ 153169 h 1391264"/>
              <a:gd name="connsiteX384" fmla="*/ 1989861 w 2216118"/>
              <a:gd name="connsiteY384" fmla="*/ 170560 h 1391264"/>
              <a:gd name="connsiteX385" fmla="*/ 1989861 w 2216118"/>
              <a:gd name="connsiteY385" fmla="*/ 142043 h 1391264"/>
              <a:gd name="connsiteX386" fmla="*/ 2035581 w 2216118"/>
              <a:gd name="connsiteY386" fmla="*/ 113340 h 1391264"/>
              <a:gd name="connsiteX387" fmla="*/ 2035581 w 2216118"/>
              <a:gd name="connsiteY387" fmla="*/ 162660 h 1391264"/>
              <a:gd name="connsiteX388" fmla="*/ 2096933 w 2216118"/>
              <a:gd name="connsiteY388" fmla="*/ 102455 h 1391264"/>
              <a:gd name="connsiteX389" fmla="*/ 2079860 w 2216118"/>
              <a:gd name="connsiteY389" fmla="*/ 85542 h 1391264"/>
              <a:gd name="connsiteX390" fmla="*/ 2108552 w 2216118"/>
              <a:gd name="connsiteY390" fmla="*/ 67529 h 1391264"/>
              <a:gd name="connsiteX391" fmla="*/ 2120538 w 2216118"/>
              <a:gd name="connsiteY391" fmla="*/ 79291 h 1391264"/>
              <a:gd name="connsiteX392" fmla="*/ 2175095 w 2216118"/>
              <a:gd name="connsiteY392" fmla="*/ 25754 h 139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</a:cxnLst>
            <a:rect l="l" t="t" r="r" b="b"/>
            <a:pathLst>
              <a:path w="2216118" h="1391264">
                <a:moveTo>
                  <a:pt x="1898971" y="1232027"/>
                </a:moveTo>
                <a:lnTo>
                  <a:pt x="1814014" y="1316190"/>
                </a:lnTo>
                <a:lnTo>
                  <a:pt x="1814014" y="1335402"/>
                </a:lnTo>
                <a:lnTo>
                  <a:pt x="1949877" y="1335402"/>
                </a:lnTo>
                <a:lnTo>
                  <a:pt x="1986407" y="1335402"/>
                </a:lnTo>
                <a:lnTo>
                  <a:pt x="1986407" y="1318646"/>
                </a:lnTo>
                <a:close/>
                <a:moveTo>
                  <a:pt x="326886" y="1230345"/>
                </a:moveTo>
                <a:lnTo>
                  <a:pt x="241929" y="1314508"/>
                </a:lnTo>
                <a:lnTo>
                  <a:pt x="241929" y="1335402"/>
                </a:lnTo>
                <a:lnTo>
                  <a:pt x="418108" y="1335402"/>
                </a:lnTo>
                <a:lnTo>
                  <a:pt x="418108" y="1320714"/>
                </a:lnTo>
                <a:close/>
                <a:moveTo>
                  <a:pt x="1667210" y="1224479"/>
                </a:moveTo>
                <a:lnTo>
                  <a:pt x="1582253" y="1308642"/>
                </a:lnTo>
                <a:lnTo>
                  <a:pt x="1582253" y="1335402"/>
                </a:lnTo>
                <a:lnTo>
                  <a:pt x="1768294" y="1335402"/>
                </a:lnTo>
                <a:lnTo>
                  <a:pt x="1768294" y="1312041"/>
                </a:lnTo>
                <a:lnTo>
                  <a:pt x="1761976" y="1318359"/>
                </a:lnTo>
                <a:close/>
                <a:moveTo>
                  <a:pt x="1443525" y="1224479"/>
                </a:moveTo>
                <a:lnTo>
                  <a:pt x="1358568" y="1308642"/>
                </a:lnTo>
                <a:lnTo>
                  <a:pt x="1358568" y="1335402"/>
                </a:lnTo>
                <a:lnTo>
                  <a:pt x="1536533" y="1335402"/>
                </a:lnTo>
                <a:lnTo>
                  <a:pt x="1536533" y="1316618"/>
                </a:lnTo>
                <a:close/>
                <a:moveTo>
                  <a:pt x="1219840" y="1224479"/>
                </a:moveTo>
                <a:lnTo>
                  <a:pt x="1134883" y="1308642"/>
                </a:lnTo>
                <a:lnTo>
                  <a:pt x="1134883" y="1335402"/>
                </a:lnTo>
                <a:lnTo>
                  <a:pt x="1312848" y="1335402"/>
                </a:lnTo>
                <a:lnTo>
                  <a:pt x="1312848" y="1316618"/>
                </a:lnTo>
                <a:close/>
                <a:moveTo>
                  <a:pt x="996155" y="1224479"/>
                </a:moveTo>
                <a:lnTo>
                  <a:pt x="911198" y="1308642"/>
                </a:lnTo>
                <a:lnTo>
                  <a:pt x="911198" y="1335402"/>
                </a:lnTo>
                <a:lnTo>
                  <a:pt x="1089163" y="1335402"/>
                </a:lnTo>
                <a:lnTo>
                  <a:pt x="1089163" y="1316618"/>
                </a:lnTo>
                <a:close/>
                <a:moveTo>
                  <a:pt x="772470" y="1224479"/>
                </a:moveTo>
                <a:lnTo>
                  <a:pt x="687513" y="1308642"/>
                </a:lnTo>
                <a:lnTo>
                  <a:pt x="687513" y="1335402"/>
                </a:lnTo>
                <a:lnTo>
                  <a:pt x="865478" y="1335402"/>
                </a:lnTo>
                <a:lnTo>
                  <a:pt x="865478" y="1316618"/>
                </a:lnTo>
                <a:close/>
                <a:moveTo>
                  <a:pt x="548785" y="1224479"/>
                </a:moveTo>
                <a:lnTo>
                  <a:pt x="463828" y="1308642"/>
                </a:lnTo>
                <a:lnTo>
                  <a:pt x="463828" y="1335402"/>
                </a:lnTo>
                <a:lnTo>
                  <a:pt x="641793" y="1335402"/>
                </a:lnTo>
                <a:lnTo>
                  <a:pt x="641793" y="1316618"/>
                </a:lnTo>
                <a:close/>
                <a:moveTo>
                  <a:pt x="2032127" y="1155412"/>
                </a:moveTo>
                <a:lnTo>
                  <a:pt x="2032127" y="1276395"/>
                </a:lnTo>
                <a:lnTo>
                  <a:pt x="2093479" y="1216190"/>
                </a:lnTo>
                <a:close/>
                <a:moveTo>
                  <a:pt x="1814014" y="1147864"/>
                </a:moveTo>
                <a:lnTo>
                  <a:pt x="1814014" y="1268847"/>
                </a:lnTo>
                <a:lnTo>
                  <a:pt x="1875366" y="1208643"/>
                </a:lnTo>
                <a:close/>
                <a:moveTo>
                  <a:pt x="1986407" y="1145409"/>
                </a:moveTo>
                <a:lnTo>
                  <a:pt x="1922576" y="1208643"/>
                </a:lnTo>
                <a:lnTo>
                  <a:pt x="1986407" y="1271280"/>
                </a:lnTo>
                <a:close/>
                <a:moveTo>
                  <a:pt x="1582253" y="1140317"/>
                </a:moveTo>
                <a:lnTo>
                  <a:pt x="1582253" y="1261299"/>
                </a:lnTo>
                <a:lnTo>
                  <a:pt x="1643605" y="1201094"/>
                </a:lnTo>
                <a:close/>
                <a:moveTo>
                  <a:pt x="1358568" y="1140317"/>
                </a:moveTo>
                <a:lnTo>
                  <a:pt x="1358568" y="1261299"/>
                </a:lnTo>
                <a:lnTo>
                  <a:pt x="1419920" y="1201094"/>
                </a:lnTo>
                <a:close/>
                <a:moveTo>
                  <a:pt x="1134883" y="1140317"/>
                </a:moveTo>
                <a:lnTo>
                  <a:pt x="1134883" y="1261299"/>
                </a:lnTo>
                <a:lnTo>
                  <a:pt x="1196235" y="1201094"/>
                </a:lnTo>
                <a:close/>
                <a:moveTo>
                  <a:pt x="911198" y="1140317"/>
                </a:moveTo>
                <a:lnTo>
                  <a:pt x="911198" y="1261299"/>
                </a:lnTo>
                <a:lnTo>
                  <a:pt x="972550" y="1201094"/>
                </a:lnTo>
                <a:close/>
                <a:moveTo>
                  <a:pt x="687513" y="1140316"/>
                </a:moveTo>
                <a:lnTo>
                  <a:pt x="687513" y="1261300"/>
                </a:lnTo>
                <a:lnTo>
                  <a:pt x="748865" y="1201095"/>
                </a:lnTo>
                <a:close/>
                <a:moveTo>
                  <a:pt x="463828" y="1140316"/>
                </a:moveTo>
                <a:lnTo>
                  <a:pt x="463828" y="1261299"/>
                </a:lnTo>
                <a:lnTo>
                  <a:pt x="525180" y="1201095"/>
                </a:lnTo>
                <a:close/>
                <a:moveTo>
                  <a:pt x="418108" y="1139976"/>
                </a:moveTo>
                <a:lnTo>
                  <a:pt x="350491" y="1206960"/>
                </a:lnTo>
                <a:lnTo>
                  <a:pt x="418108" y="1273313"/>
                </a:lnTo>
                <a:close/>
                <a:moveTo>
                  <a:pt x="641793" y="1132341"/>
                </a:moveTo>
                <a:lnTo>
                  <a:pt x="572390" y="1201095"/>
                </a:lnTo>
                <a:lnTo>
                  <a:pt x="641793" y="1269199"/>
                </a:lnTo>
                <a:close/>
                <a:moveTo>
                  <a:pt x="1536533" y="1132340"/>
                </a:moveTo>
                <a:lnTo>
                  <a:pt x="1467130" y="1201095"/>
                </a:lnTo>
                <a:lnTo>
                  <a:pt x="1536533" y="1269200"/>
                </a:lnTo>
                <a:close/>
                <a:moveTo>
                  <a:pt x="1312848" y="1132340"/>
                </a:moveTo>
                <a:lnTo>
                  <a:pt x="1243445" y="1201095"/>
                </a:lnTo>
                <a:lnTo>
                  <a:pt x="1312848" y="1269200"/>
                </a:lnTo>
                <a:close/>
                <a:moveTo>
                  <a:pt x="1089163" y="1132340"/>
                </a:moveTo>
                <a:lnTo>
                  <a:pt x="1019760" y="1201095"/>
                </a:lnTo>
                <a:lnTo>
                  <a:pt x="1089163" y="1269200"/>
                </a:lnTo>
                <a:close/>
                <a:moveTo>
                  <a:pt x="865478" y="1132340"/>
                </a:moveTo>
                <a:lnTo>
                  <a:pt x="796075" y="1201095"/>
                </a:lnTo>
                <a:lnTo>
                  <a:pt x="865478" y="1269200"/>
                </a:lnTo>
                <a:close/>
                <a:moveTo>
                  <a:pt x="1768294" y="1124340"/>
                </a:moveTo>
                <a:lnTo>
                  <a:pt x="1690815" y="1201095"/>
                </a:lnTo>
                <a:lnTo>
                  <a:pt x="1768294" y="1277125"/>
                </a:lnTo>
                <a:close/>
                <a:moveTo>
                  <a:pt x="2036242" y="1113696"/>
                </a:moveTo>
                <a:lnTo>
                  <a:pt x="2117084" y="1193027"/>
                </a:lnTo>
                <a:lnTo>
                  <a:pt x="2197926" y="1113696"/>
                </a:lnTo>
                <a:close/>
                <a:moveTo>
                  <a:pt x="1825821" y="1113696"/>
                </a:moveTo>
                <a:lnTo>
                  <a:pt x="1898971" y="1185479"/>
                </a:lnTo>
                <a:lnTo>
                  <a:pt x="1972121" y="1113696"/>
                </a:lnTo>
                <a:close/>
                <a:moveTo>
                  <a:pt x="1601752" y="1113696"/>
                </a:moveTo>
                <a:lnTo>
                  <a:pt x="1667210" y="1177930"/>
                </a:lnTo>
                <a:lnTo>
                  <a:pt x="1732668" y="1113696"/>
                </a:lnTo>
                <a:close/>
                <a:moveTo>
                  <a:pt x="1378067" y="1113696"/>
                </a:moveTo>
                <a:lnTo>
                  <a:pt x="1443525" y="1177930"/>
                </a:lnTo>
                <a:lnTo>
                  <a:pt x="1508983" y="1113696"/>
                </a:lnTo>
                <a:close/>
                <a:moveTo>
                  <a:pt x="1154382" y="1113696"/>
                </a:moveTo>
                <a:lnTo>
                  <a:pt x="1219840" y="1177930"/>
                </a:lnTo>
                <a:lnTo>
                  <a:pt x="1285298" y="1113696"/>
                </a:lnTo>
                <a:close/>
                <a:moveTo>
                  <a:pt x="930697" y="1113696"/>
                </a:moveTo>
                <a:lnTo>
                  <a:pt x="996155" y="1177930"/>
                </a:lnTo>
                <a:lnTo>
                  <a:pt x="1061613" y="1113696"/>
                </a:lnTo>
                <a:close/>
                <a:moveTo>
                  <a:pt x="707012" y="1113696"/>
                </a:moveTo>
                <a:lnTo>
                  <a:pt x="772470" y="1177931"/>
                </a:lnTo>
                <a:lnTo>
                  <a:pt x="837928" y="1113696"/>
                </a:lnTo>
                <a:close/>
                <a:moveTo>
                  <a:pt x="483327" y="1113696"/>
                </a:moveTo>
                <a:lnTo>
                  <a:pt x="548785" y="1177931"/>
                </a:lnTo>
                <a:lnTo>
                  <a:pt x="614243" y="1113696"/>
                </a:lnTo>
                <a:close/>
                <a:moveTo>
                  <a:pt x="775882" y="963175"/>
                </a:moveTo>
                <a:lnTo>
                  <a:pt x="690925" y="1047338"/>
                </a:lnTo>
                <a:lnTo>
                  <a:pt x="690925" y="1057834"/>
                </a:lnTo>
                <a:lnTo>
                  <a:pt x="869262" y="1057834"/>
                </a:lnTo>
                <a:lnTo>
                  <a:pt x="869262" y="1055682"/>
                </a:lnTo>
                <a:close/>
                <a:moveTo>
                  <a:pt x="1894679" y="947394"/>
                </a:moveTo>
                <a:lnTo>
                  <a:pt x="1809722" y="1031557"/>
                </a:lnTo>
                <a:lnTo>
                  <a:pt x="1809722" y="1057834"/>
                </a:lnTo>
                <a:lnTo>
                  <a:pt x="1951680" y="1057834"/>
                </a:lnTo>
                <a:lnTo>
                  <a:pt x="1987687" y="1057834"/>
                </a:lnTo>
                <a:lnTo>
                  <a:pt x="1987687" y="1039533"/>
                </a:lnTo>
                <a:close/>
                <a:moveTo>
                  <a:pt x="1670994" y="947394"/>
                </a:moveTo>
                <a:lnTo>
                  <a:pt x="1586037" y="1031557"/>
                </a:lnTo>
                <a:lnTo>
                  <a:pt x="1586037" y="1057834"/>
                </a:lnTo>
                <a:lnTo>
                  <a:pt x="1764002" y="1057834"/>
                </a:lnTo>
                <a:lnTo>
                  <a:pt x="1764002" y="1039533"/>
                </a:lnTo>
                <a:close/>
                <a:moveTo>
                  <a:pt x="1447309" y="947394"/>
                </a:moveTo>
                <a:lnTo>
                  <a:pt x="1362352" y="1031557"/>
                </a:lnTo>
                <a:lnTo>
                  <a:pt x="1362352" y="1057834"/>
                </a:lnTo>
                <a:lnTo>
                  <a:pt x="1540317" y="1057834"/>
                </a:lnTo>
                <a:lnTo>
                  <a:pt x="1540317" y="1039533"/>
                </a:lnTo>
                <a:close/>
                <a:moveTo>
                  <a:pt x="1223624" y="947394"/>
                </a:moveTo>
                <a:lnTo>
                  <a:pt x="1138667" y="1031557"/>
                </a:lnTo>
                <a:lnTo>
                  <a:pt x="1138667" y="1057834"/>
                </a:lnTo>
                <a:lnTo>
                  <a:pt x="1316632" y="1057834"/>
                </a:lnTo>
                <a:lnTo>
                  <a:pt x="1316632" y="1039533"/>
                </a:lnTo>
                <a:close/>
                <a:moveTo>
                  <a:pt x="999939" y="947394"/>
                </a:moveTo>
                <a:lnTo>
                  <a:pt x="914982" y="1031557"/>
                </a:lnTo>
                <a:lnTo>
                  <a:pt x="914982" y="1057834"/>
                </a:lnTo>
                <a:lnTo>
                  <a:pt x="1092947" y="1057834"/>
                </a:lnTo>
                <a:lnTo>
                  <a:pt x="1092947" y="1039533"/>
                </a:lnTo>
                <a:close/>
                <a:moveTo>
                  <a:pt x="869262" y="870668"/>
                </a:moveTo>
                <a:lnTo>
                  <a:pt x="799487" y="939791"/>
                </a:lnTo>
                <a:lnTo>
                  <a:pt x="869262" y="1008261"/>
                </a:lnTo>
                <a:close/>
                <a:moveTo>
                  <a:pt x="2033407" y="863232"/>
                </a:moveTo>
                <a:lnTo>
                  <a:pt x="2033407" y="984214"/>
                </a:lnTo>
                <a:lnTo>
                  <a:pt x="2094759" y="924009"/>
                </a:lnTo>
                <a:close/>
                <a:moveTo>
                  <a:pt x="1809722" y="863232"/>
                </a:moveTo>
                <a:lnTo>
                  <a:pt x="1809722" y="984214"/>
                </a:lnTo>
                <a:lnTo>
                  <a:pt x="1871074" y="924009"/>
                </a:lnTo>
                <a:close/>
                <a:moveTo>
                  <a:pt x="1586037" y="863232"/>
                </a:moveTo>
                <a:lnTo>
                  <a:pt x="1586037" y="984214"/>
                </a:lnTo>
                <a:lnTo>
                  <a:pt x="1647389" y="924009"/>
                </a:lnTo>
                <a:close/>
                <a:moveTo>
                  <a:pt x="1362352" y="863232"/>
                </a:moveTo>
                <a:lnTo>
                  <a:pt x="1362352" y="984214"/>
                </a:lnTo>
                <a:lnTo>
                  <a:pt x="1423704" y="924009"/>
                </a:lnTo>
                <a:close/>
                <a:moveTo>
                  <a:pt x="1138667" y="863232"/>
                </a:moveTo>
                <a:lnTo>
                  <a:pt x="1138667" y="984214"/>
                </a:lnTo>
                <a:lnTo>
                  <a:pt x="1200019" y="924009"/>
                </a:lnTo>
                <a:close/>
                <a:moveTo>
                  <a:pt x="914982" y="863231"/>
                </a:moveTo>
                <a:lnTo>
                  <a:pt x="914982" y="984214"/>
                </a:lnTo>
                <a:lnTo>
                  <a:pt x="976334" y="924009"/>
                </a:lnTo>
                <a:close/>
                <a:moveTo>
                  <a:pt x="1987687" y="855255"/>
                </a:moveTo>
                <a:lnTo>
                  <a:pt x="1918284" y="924010"/>
                </a:lnTo>
                <a:lnTo>
                  <a:pt x="1987687" y="992115"/>
                </a:lnTo>
                <a:close/>
                <a:moveTo>
                  <a:pt x="1764002" y="855255"/>
                </a:moveTo>
                <a:lnTo>
                  <a:pt x="1694599" y="924010"/>
                </a:lnTo>
                <a:lnTo>
                  <a:pt x="1764002" y="992115"/>
                </a:lnTo>
                <a:close/>
                <a:moveTo>
                  <a:pt x="1540317" y="855255"/>
                </a:moveTo>
                <a:lnTo>
                  <a:pt x="1470914" y="924010"/>
                </a:lnTo>
                <a:lnTo>
                  <a:pt x="1540317" y="992115"/>
                </a:lnTo>
                <a:close/>
                <a:moveTo>
                  <a:pt x="1316632" y="855255"/>
                </a:moveTo>
                <a:lnTo>
                  <a:pt x="1247229" y="924010"/>
                </a:lnTo>
                <a:lnTo>
                  <a:pt x="1316632" y="992115"/>
                </a:lnTo>
                <a:close/>
                <a:moveTo>
                  <a:pt x="1092947" y="855255"/>
                </a:moveTo>
                <a:lnTo>
                  <a:pt x="1023544" y="924010"/>
                </a:lnTo>
                <a:lnTo>
                  <a:pt x="1092947" y="992115"/>
                </a:lnTo>
                <a:close/>
                <a:moveTo>
                  <a:pt x="2041983" y="825892"/>
                </a:moveTo>
                <a:lnTo>
                  <a:pt x="2118364" y="900845"/>
                </a:lnTo>
                <a:lnTo>
                  <a:pt x="2194745" y="825892"/>
                </a:lnTo>
                <a:close/>
                <a:moveTo>
                  <a:pt x="1818298" y="825892"/>
                </a:moveTo>
                <a:lnTo>
                  <a:pt x="1894679" y="900845"/>
                </a:lnTo>
                <a:lnTo>
                  <a:pt x="1971060" y="825892"/>
                </a:lnTo>
                <a:close/>
                <a:moveTo>
                  <a:pt x="1594613" y="825892"/>
                </a:moveTo>
                <a:lnTo>
                  <a:pt x="1670994" y="900845"/>
                </a:lnTo>
                <a:lnTo>
                  <a:pt x="1747375" y="825892"/>
                </a:lnTo>
                <a:close/>
                <a:moveTo>
                  <a:pt x="1370928" y="825892"/>
                </a:moveTo>
                <a:lnTo>
                  <a:pt x="1447309" y="900845"/>
                </a:lnTo>
                <a:lnTo>
                  <a:pt x="1523690" y="825892"/>
                </a:lnTo>
                <a:close/>
                <a:moveTo>
                  <a:pt x="1147243" y="825892"/>
                </a:moveTo>
                <a:lnTo>
                  <a:pt x="1223624" y="900845"/>
                </a:lnTo>
                <a:lnTo>
                  <a:pt x="1300005" y="825892"/>
                </a:lnTo>
                <a:close/>
                <a:moveTo>
                  <a:pt x="923558" y="825892"/>
                </a:moveTo>
                <a:lnTo>
                  <a:pt x="999939" y="900845"/>
                </a:lnTo>
                <a:lnTo>
                  <a:pt x="1076320" y="825892"/>
                </a:lnTo>
                <a:close/>
                <a:moveTo>
                  <a:pt x="2115760" y="689035"/>
                </a:moveTo>
                <a:lnTo>
                  <a:pt x="2034001" y="770030"/>
                </a:lnTo>
                <a:lnTo>
                  <a:pt x="2197519" y="770030"/>
                </a:lnTo>
                <a:close/>
                <a:moveTo>
                  <a:pt x="1892075" y="689035"/>
                </a:moveTo>
                <a:lnTo>
                  <a:pt x="1810316" y="770030"/>
                </a:lnTo>
                <a:lnTo>
                  <a:pt x="1953483" y="770030"/>
                </a:lnTo>
                <a:lnTo>
                  <a:pt x="1973834" y="770030"/>
                </a:lnTo>
                <a:close/>
                <a:moveTo>
                  <a:pt x="1668390" y="689035"/>
                </a:moveTo>
                <a:lnTo>
                  <a:pt x="1586631" y="770030"/>
                </a:lnTo>
                <a:lnTo>
                  <a:pt x="1750149" y="770030"/>
                </a:lnTo>
                <a:close/>
                <a:moveTo>
                  <a:pt x="1444705" y="689035"/>
                </a:moveTo>
                <a:lnTo>
                  <a:pt x="1362946" y="770030"/>
                </a:lnTo>
                <a:lnTo>
                  <a:pt x="1526464" y="770030"/>
                </a:lnTo>
                <a:close/>
                <a:moveTo>
                  <a:pt x="1221020" y="689035"/>
                </a:moveTo>
                <a:lnTo>
                  <a:pt x="1139261" y="770030"/>
                </a:lnTo>
                <a:lnTo>
                  <a:pt x="1302779" y="770030"/>
                </a:lnTo>
                <a:close/>
                <a:moveTo>
                  <a:pt x="2030803" y="604873"/>
                </a:moveTo>
                <a:lnTo>
                  <a:pt x="2030803" y="725855"/>
                </a:lnTo>
                <a:lnTo>
                  <a:pt x="2092155" y="665650"/>
                </a:lnTo>
                <a:close/>
                <a:moveTo>
                  <a:pt x="1807118" y="604873"/>
                </a:moveTo>
                <a:lnTo>
                  <a:pt x="1807118" y="725855"/>
                </a:lnTo>
                <a:lnTo>
                  <a:pt x="1868470" y="665650"/>
                </a:lnTo>
                <a:close/>
                <a:moveTo>
                  <a:pt x="1359748" y="604873"/>
                </a:moveTo>
                <a:lnTo>
                  <a:pt x="1359748" y="725855"/>
                </a:lnTo>
                <a:lnTo>
                  <a:pt x="1421100" y="665650"/>
                </a:lnTo>
                <a:close/>
                <a:moveTo>
                  <a:pt x="1583433" y="604872"/>
                </a:moveTo>
                <a:lnTo>
                  <a:pt x="1583433" y="725855"/>
                </a:lnTo>
                <a:lnTo>
                  <a:pt x="1644785" y="665650"/>
                </a:lnTo>
                <a:close/>
                <a:moveTo>
                  <a:pt x="1537713" y="596897"/>
                </a:moveTo>
                <a:lnTo>
                  <a:pt x="1468310" y="665651"/>
                </a:lnTo>
                <a:lnTo>
                  <a:pt x="1537713" y="733756"/>
                </a:lnTo>
                <a:close/>
                <a:moveTo>
                  <a:pt x="1985083" y="596896"/>
                </a:moveTo>
                <a:lnTo>
                  <a:pt x="1915680" y="665651"/>
                </a:lnTo>
                <a:lnTo>
                  <a:pt x="1985083" y="733756"/>
                </a:lnTo>
                <a:close/>
                <a:moveTo>
                  <a:pt x="1761398" y="596896"/>
                </a:moveTo>
                <a:lnTo>
                  <a:pt x="1691995" y="665651"/>
                </a:lnTo>
                <a:lnTo>
                  <a:pt x="1761398" y="733756"/>
                </a:lnTo>
                <a:close/>
                <a:moveTo>
                  <a:pt x="1314028" y="596896"/>
                </a:moveTo>
                <a:lnTo>
                  <a:pt x="1244625" y="665651"/>
                </a:lnTo>
                <a:lnTo>
                  <a:pt x="1314028" y="733756"/>
                </a:lnTo>
                <a:close/>
                <a:moveTo>
                  <a:pt x="1807118" y="544337"/>
                </a:moveTo>
                <a:lnTo>
                  <a:pt x="1807118" y="559118"/>
                </a:lnTo>
                <a:lnTo>
                  <a:pt x="1892075" y="642486"/>
                </a:lnTo>
                <a:lnTo>
                  <a:pt x="1985083" y="551217"/>
                </a:lnTo>
                <a:lnTo>
                  <a:pt x="1985083" y="544337"/>
                </a:lnTo>
                <a:close/>
                <a:moveTo>
                  <a:pt x="1583433" y="544337"/>
                </a:moveTo>
                <a:lnTo>
                  <a:pt x="1583433" y="559118"/>
                </a:lnTo>
                <a:lnTo>
                  <a:pt x="1668390" y="642486"/>
                </a:lnTo>
                <a:lnTo>
                  <a:pt x="1761398" y="551217"/>
                </a:lnTo>
                <a:lnTo>
                  <a:pt x="1761398" y="544337"/>
                </a:lnTo>
                <a:close/>
                <a:moveTo>
                  <a:pt x="1359748" y="544337"/>
                </a:moveTo>
                <a:lnTo>
                  <a:pt x="1359748" y="559118"/>
                </a:lnTo>
                <a:lnTo>
                  <a:pt x="1444705" y="642486"/>
                </a:lnTo>
                <a:lnTo>
                  <a:pt x="1537713" y="551217"/>
                </a:lnTo>
                <a:lnTo>
                  <a:pt x="1537713" y="544337"/>
                </a:lnTo>
                <a:close/>
                <a:moveTo>
                  <a:pt x="2118717" y="406859"/>
                </a:moveTo>
                <a:lnTo>
                  <a:pt x="2036331" y="488475"/>
                </a:lnTo>
                <a:lnTo>
                  <a:pt x="2201103" y="488475"/>
                </a:lnTo>
                <a:close/>
                <a:moveTo>
                  <a:pt x="1895032" y="406859"/>
                </a:moveTo>
                <a:lnTo>
                  <a:pt x="1812646" y="488475"/>
                </a:lnTo>
                <a:lnTo>
                  <a:pt x="1955092" y="488475"/>
                </a:lnTo>
                <a:lnTo>
                  <a:pt x="1977418" y="488475"/>
                </a:lnTo>
                <a:close/>
                <a:moveTo>
                  <a:pt x="1671347" y="406859"/>
                </a:moveTo>
                <a:lnTo>
                  <a:pt x="1588961" y="488475"/>
                </a:lnTo>
                <a:lnTo>
                  <a:pt x="1753733" y="488475"/>
                </a:lnTo>
                <a:close/>
                <a:moveTo>
                  <a:pt x="2033760" y="322696"/>
                </a:moveTo>
                <a:lnTo>
                  <a:pt x="2033760" y="443679"/>
                </a:lnTo>
                <a:lnTo>
                  <a:pt x="2095112" y="383474"/>
                </a:lnTo>
                <a:close/>
                <a:moveTo>
                  <a:pt x="1810075" y="322696"/>
                </a:moveTo>
                <a:lnTo>
                  <a:pt x="1810075" y="443679"/>
                </a:lnTo>
                <a:lnTo>
                  <a:pt x="1871427" y="383474"/>
                </a:lnTo>
                <a:close/>
                <a:moveTo>
                  <a:pt x="1988040" y="314720"/>
                </a:moveTo>
                <a:lnTo>
                  <a:pt x="1918637" y="383474"/>
                </a:lnTo>
                <a:lnTo>
                  <a:pt x="1988040" y="451580"/>
                </a:lnTo>
                <a:close/>
                <a:moveTo>
                  <a:pt x="1764355" y="314720"/>
                </a:moveTo>
                <a:lnTo>
                  <a:pt x="1694952" y="383474"/>
                </a:lnTo>
                <a:lnTo>
                  <a:pt x="1764355" y="451580"/>
                </a:lnTo>
                <a:close/>
                <a:moveTo>
                  <a:pt x="2033760" y="268985"/>
                </a:moveTo>
                <a:lnTo>
                  <a:pt x="2033760" y="276942"/>
                </a:lnTo>
                <a:lnTo>
                  <a:pt x="2118717" y="360310"/>
                </a:lnTo>
                <a:lnTo>
                  <a:pt x="2211782" y="268985"/>
                </a:lnTo>
                <a:close/>
                <a:moveTo>
                  <a:pt x="1810075" y="268985"/>
                </a:moveTo>
                <a:lnTo>
                  <a:pt x="1810075" y="276942"/>
                </a:lnTo>
                <a:lnTo>
                  <a:pt x="1895032" y="360310"/>
                </a:lnTo>
                <a:lnTo>
                  <a:pt x="1988040" y="269041"/>
                </a:lnTo>
                <a:lnTo>
                  <a:pt x="1988040" y="268985"/>
                </a:lnTo>
                <a:close/>
                <a:moveTo>
                  <a:pt x="2120538" y="125840"/>
                </a:moveTo>
                <a:lnTo>
                  <a:pt x="2035581" y="210002"/>
                </a:lnTo>
                <a:lnTo>
                  <a:pt x="2035581" y="213123"/>
                </a:lnTo>
                <a:lnTo>
                  <a:pt x="2208645" y="213123"/>
                </a:lnTo>
                <a:close/>
                <a:moveTo>
                  <a:pt x="2216118" y="0"/>
                </a:moveTo>
                <a:lnTo>
                  <a:pt x="2216118" y="31154"/>
                </a:lnTo>
                <a:lnTo>
                  <a:pt x="2144143" y="102455"/>
                </a:lnTo>
                <a:lnTo>
                  <a:pt x="2216118" y="173085"/>
                </a:lnTo>
                <a:lnTo>
                  <a:pt x="2216118" y="268985"/>
                </a:lnTo>
                <a:lnTo>
                  <a:pt x="2215304" y="268985"/>
                </a:lnTo>
                <a:lnTo>
                  <a:pt x="2216118" y="269731"/>
                </a:lnTo>
                <a:lnTo>
                  <a:pt x="2216118" y="310369"/>
                </a:lnTo>
                <a:lnTo>
                  <a:pt x="2142322" y="383474"/>
                </a:lnTo>
                <a:lnTo>
                  <a:pt x="2216118" y="455891"/>
                </a:lnTo>
                <a:lnTo>
                  <a:pt x="2216118" y="544337"/>
                </a:lnTo>
                <a:lnTo>
                  <a:pt x="2030803" y="544337"/>
                </a:lnTo>
                <a:lnTo>
                  <a:pt x="2030803" y="559118"/>
                </a:lnTo>
                <a:lnTo>
                  <a:pt x="2115760" y="642486"/>
                </a:lnTo>
                <a:lnTo>
                  <a:pt x="2210526" y="549492"/>
                </a:lnTo>
                <a:lnTo>
                  <a:pt x="2216118" y="554618"/>
                </a:lnTo>
                <a:lnTo>
                  <a:pt x="2216118" y="589616"/>
                </a:lnTo>
                <a:lnTo>
                  <a:pt x="2139365" y="665651"/>
                </a:lnTo>
                <a:lnTo>
                  <a:pt x="2216118" y="740968"/>
                </a:lnTo>
                <a:lnTo>
                  <a:pt x="2216118" y="850554"/>
                </a:lnTo>
                <a:lnTo>
                  <a:pt x="2141969" y="924010"/>
                </a:lnTo>
                <a:lnTo>
                  <a:pt x="2216118" y="996772"/>
                </a:lnTo>
                <a:lnTo>
                  <a:pt x="2216118" y="1038286"/>
                </a:lnTo>
                <a:lnTo>
                  <a:pt x="2213130" y="1041274"/>
                </a:lnTo>
                <a:lnTo>
                  <a:pt x="2118364" y="947394"/>
                </a:lnTo>
                <a:lnTo>
                  <a:pt x="2033407" y="1031557"/>
                </a:lnTo>
                <a:lnTo>
                  <a:pt x="2033407" y="1057834"/>
                </a:lnTo>
                <a:lnTo>
                  <a:pt x="2216118" y="1057834"/>
                </a:lnTo>
                <a:lnTo>
                  <a:pt x="2216118" y="1141467"/>
                </a:lnTo>
                <a:lnTo>
                  <a:pt x="2140689" y="1216191"/>
                </a:lnTo>
                <a:lnTo>
                  <a:pt x="2216118" y="1290209"/>
                </a:lnTo>
                <a:lnTo>
                  <a:pt x="2216118" y="1329187"/>
                </a:lnTo>
                <a:lnTo>
                  <a:pt x="2211850" y="1333455"/>
                </a:lnTo>
                <a:lnTo>
                  <a:pt x="2117084" y="1239575"/>
                </a:lnTo>
                <a:lnTo>
                  <a:pt x="2032127" y="1323738"/>
                </a:lnTo>
                <a:lnTo>
                  <a:pt x="2032127" y="1335402"/>
                </a:lnTo>
                <a:lnTo>
                  <a:pt x="2216118" y="1335402"/>
                </a:lnTo>
                <a:lnTo>
                  <a:pt x="2216118" y="1391264"/>
                </a:lnTo>
                <a:lnTo>
                  <a:pt x="0" y="1391264"/>
                </a:lnTo>
                <a:lnTo>
                  <a:pt x="88981" y="1335402"/>
                </a:lnTo>
                <a:lnTo>
                  <a:pt x="196209" y="1335402"/>
                </a:lnTo>
                <a:lnTo>
                  <a:pt x="196209" y="1326580"/>
                </a:lnTo>
                <a:lnTo>
                  <a:pt x="160066" y="1290776"/>
                </a:lnTo>
                <a:lnTo>
                  <a:pt x="189315" y="1272414"/>
                </a:lnTo>
                <a:lnTo>
                  <a:pt x="196209" y="1279179"/>
                </a:lnTo>
                <a:lnTo>
                  <a:pt x="196209" y="1268085"/>
                </a:lnTo>
                <a:lnTo>
                  <a:pt x="241929" y="1239383"/>
                </a:lnTo>
                <a:lnTo>
                  <a:pt x="241929" y="1267165"/>
                </a:lnTo>
                <a:lnTo>
                  <a:pt x="303281" y="1206961"/>
                </a:lnTo>
                <a:lnTo>
                  <a:pt x="299515" y="1203231"/>
                </a:lnTo>
                <a:lnTo>
                  <a:pt x="531114" y="1057834"/>
                </a:lnTo>
                <a:lnTo>
                  <a:pt x="645205" y="1057834"/>
                </a:lnTo>
                <a:lnTo>
                  <a:pt x="645205" y="1035788"/>
                </a:lnTo>
                <a:lnTo>
                  <a:pt x="614571" y="1005441"/>
                </a:lnTo>
                <a:lnTo>
                  <a:pt x="643839" y="987066"/>
                </a:lnTo>
                <a:lnTo>
                  <a:pt x="645205" y="988406"/>
                </a:lnTo>
                <a:lnTo>
                  <a:pt x="645205" y="986209"/>
                </a:lnTo>
                <a:lnTo>
                  <a:pt x="690925" y="957506"/>
                </a:lnTo>
                <a:lnTo>
                  <a:pt x="690925" y="999995"/>
                </a:lnTo>
                <a:lnTo>
                  <a:pt x="752277" y="939791"/>
                </a:lnTo>
                <a:lnTo>
                  <a:pt x="739424" y="927059"/>
                </a:lnTo>
                <a:lnTo>
                  <a:pt x="768141" y="909031"/>
                </a:lnTo>
                <a:lnTo>
                  <a:pt x="775882" y="916627"/>
                </a:lnTo>
                <a:lnTo>
                  <a:pt x="811118" y="882050"/>
                </a:lnTo>
                <a:lnTo>
                  <a:pt x="989552" y="770030"/>
                </a:lnTo>
                <a:lnTo>
                  <a:pt x="1079094" y="770030"/>
                </a:lnTo>
                <a:lnTo>
                  <a:pt x="1044361" y="735622"/>
                </a:lnTo>
                <a:lnTo>
                  <a:pt x="1073562" y="717289"/>
                </a:lnTo>
                <a:lnTo>
                  <a:pt x="1090343" y="733756"/>
                </a:lnTo>
                <a:lnTo>
                  <a:pt x="1090343" y="706754"/>
                </a:lnTo>
                <a:lnTo>
                  <a:pt x="1136063" y="678051"/>
                </a:lnTo>
                <a:lnTo>
                  <a:pt x="1136063" y="725855"/>
                </a:lnTo>
                <a:lnTo>
                  <a:pt x="1197415" y="665650"/>
                </a:lnTo>
                <a:lnTo>
                  <a:pt x="1181279" y="649665"/>
                </a:lnTo>
                <a:lnTo>
                  <a:pt x="1209976" y="631649"/>
                </a:lnTo>
                <a:lnTo>
                  <a:pt x="1221020" y="642486"/>
                </a:lnTo>
                <a:lnTo>
                  <a:pt x="1271288" y="593158"/>
                </a:lnTo>
                <a:lnTo>
                  <a:pt x="1438035" y="488475"/>
                </a:lnTo>
                <a:lnTo>
                  <a:pt x="1530048" y="488475"/>
                </a:lnTo>
                <a:lnTo>
                  <a:pt x="1494356" y="453117"/>
                </a:lnTo>
                <a:lnTo>
                  <a:pt x="1523556" y="434786"/>
                </a:lnTo>
                <a:lnTo>
                  <a:pt x="1540670" y="451580"/>
                </a:lnTo>
                <a:lnTo>
                  <a:pt x="1540670" y="424042"/>
                </a:lnTo>
                <a:lnTo>
                  <a:pt x="1586390" y="395339"/>
                </a:lnTo>
                <a:lnTo>
                  <a:pt x="1586390" y="443679"/>
                </a:lnTo>
                <a:lnTo>
                  <a:pt x="1647742" y="383474"/>
                </a:lnTo>
                <a:lnTo>
                  <a:pt x="1631275" y="367161"/>
                </a:lnTo>
                <a:lnTo>
                  <a:pt x="1659970" y="349146"/>
                </a:lnTo>
                <a:lnTo>
                  <a:pt x="1671347" y="360310"/>
                </a:lnTo>
                <a:lnTo>
                  <a:pt x="1723132" y="309494"/>
                </a:lnTo>
                <a:lnTo>
                  <a:pt x="1876638" y="213123"/>
                </a:lnTo>
                <a:lnTo>
                  <a:pt x="1958049" y="213123"/>
                </a:lnTo>
                <a:lnTo>
                  <a:pt x="1984960" y="213123"/>
                </a:lnTo>
                <a:lnTo>
                  <a:pt x="1942942" y="171498"/>
                </a:lnTo>
                <a:lnTo>
                  <a:pt x="1972138" y="153169"/>
                </a:lnTo>
                <a:lnTo>
                  <a:pt x="1989861" y="170560"/>
                </a:lnTo>
                <a:lnTo>
                  <a:pt x="1989861" y="142043"/>
                </a:lnTo>
                <a:lnTo>
                  <a:pt x="2035581" y="113340"/>
                </a:lnTo>
                <a:lnTo>
                  <a:pt x="2035581" y="162660"/>
                </a:lnTo>
                <a:lnTo>
                  <a:pt x="2096933" y="102455"/>
                </a:lnTo>
                <a:lnTo>
                  <a:pt x="2079860" y="85542"/>
                </a:lnTo>
                <a:lnTo>
                  <a:pt x="2108552" y="67529"/>
                </a:lnTo>
                <a:lnTo>
                  <a:pt x="2120538" y="79291"/>
                </a:lnTo>
                <a:lnTo>
                  <a:pt x="2175095" y="2575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11169</TotalTime>
  <Words>95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18</cp:revision>
  <dcterms:created xsi:type="dcterms:W3CDTF">2018-02-18T19:39:47Z</dcterms:created>
  <dcterms:modified xsi:type="dcterms:W3CDTF">2019-01-07T08:05:50Z</dcterms:modified>
</cp:coreProperties>
</file>