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23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50C057B0-5897-4374-A2F7-863755E25F55}"/>
              </a:ext>
            </a:extLst>
          </p:cNvPr>
          <p:cNvGrpSpPr/>
          <p:nvPr/>
        </p:nvGrpSpPr>
        <p:grpSpPr>
          <a:xfrm>
            <a:off x="8318310" y="3044649"/>
            <a:ext cx="3073234" cy="857361"/>
            <a:chOff x="720000" y="1114639"/>
            <a:chExt cx="3059912" cy="857361"/>
          </a:xfrm>
        </p:grpSpPr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69998FF1-951F-4611-9866-A30018D3E8B5}"/>
                </a:ext>
              </a:extLst>
            </p:cNvPr>
            <p:cNvSpPr txBox="1"/>
            <p:nvPr/>
          </p:nvSpPr>
          <p:spPr>
            <a:xfrm>
              <a:off x="720000" y="1325669"/>
              <a:ext cx="30599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B5C345FF-BC56-4F53-B7FF-0185C70D1F31}"/>
                </a:ext>
              </a:extLst>
            </p:cNvPr>
            <p:cNvSpPr txBox="1"/>
            <p:nvPr/>
          </p:nvSpPr>
          <p:spPr>
            <a:xfrm>
              <a:off x="720001" y="1114639"/>
              <a:ext cx="30599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F8CC544F-0CBB-4063-BC6E-301E8590FD06}"/>
              </a:ext>
            </a:extLst>
          </p:cNvPr>
          <p:cNvGrpSpPr/>
          <p:nvPr/>
        </p:nvGrpSpPr>
        <p:grpSpPr>
          <a:xfrm>
            <a:off x="8318310" y="5240252"/>
            <a:ext cx="3073234" cy="857361"/>
            <a:chOff x="720000" y="2431958"/>
            <a:chExt cx="3059912" cy="857361"/>
          </a:xfrm>
        </p:grpSpPr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963F7D50-2C37-4D3A-8408-BA0C29C074E5}"/>
                </a:ext>
              </a:extLst>
            </p:cNvPr>
            <p:cNvSpPr txBox="1"/>
            <p:nvPr/>
          </p:nvSpPr>
          <p:spPr>
            <a:xfrm>
              <a:off x="720000" y="2642988"/>
              <a:ext cx="30599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DFB9634D-A8C2-4D06-BDDE-01C8BC648A2C}"/>
                </a:ext>
              </a:extLst>
            </p:cNvPr>
            <p:cNvSpPr txBox="1"/>
            <p:nvPr/>
          </p:nvSpPr>
          <p:spPr>
            <a:xfrm>
              <a:off x="720001" y="2431958"/>
              <a:ext cx="30599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04126161-CD73-444C-948C-F57FD2828B56}"/>
              </a:ext>
            </a:extLst>
          </p:cNvPr>
          <p:cNvGrpSpPr/>
          <p:nvPr/>
        </p:nvGrpSpPr>
        <p:grpSpPr>
          <a:xfrm>
            <a:off x="8318310" y="4142450"/>
            <a:ext cx="3073234" cy="857361"/>
            <a:chOff x="720000" y="2431958"/>
            <a:chExt cx="3059912" cy="857361"/>
          </a:xfrm>
        </p:grpSpPr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7DB717F5-35BD-453E-9C39-CE2E66A3258E}"/>
                </a:ext>
              </a:extLst>
            </p:cNvPr>
            <p:cNvSpPr txBox="1"/>
            <p:nvPr/>
          </p:nvSpPr>
          <p:spPr>
            <a:xfrm>
              <a:off x="720000" y="2642988"/>
              <a:ext cx="30599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D189DFED-23CC-4FB3-B68D-2B2BEB7C5CDC}"/>
                </a:ext>
              </a:extLst>
            </p:cNvPr>
            <p:cNvSpPr txBox="1"/>
            <p:nvPr/>
          </p:nvSpPr>
          <p:spPr>
            <a:xfrm>
              <a:off x="720001" y="2431958"/>
              <a:ext cx="30599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40" name="Oval 139">
            <a:extLst>
              <a:ext uri="{FF2B5EF4-FFF2-40B4-BE49-F238E27FC236}">
                <a16:creationId xmlns:a16="http://schemas.microsoft.com/office/drawing/2014/main" id="{EE217D68-B2C9-4A25-AE33-85EC9FAF1A68}"/>
              </a:ext>
            </a:extLst>
          </p:cNvPr>
          <p:cNvSpPr/>
          <p:nvPr/>
        </p:nvSpPr>
        <p:spPr>
          <a:xfrm>
            <a:off x="7688862" y="3207472"/>
            <a:ext cx="531722" cy="53172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/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11DBAF7A-2A79-4DA1-A52C-F0325C474AA9}"/>
              </a:ext>
            </a:extLst>
          </p:cNvPr>
          <p:cNvSpPr/>
          <p:nvPr/>
        </p:nvSpPr>
        <p:spPr>
          <a:xfrm>
            <a:off x="7688862" y="4305273"/>
            <a:ext cx="531722" cy="53172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/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BBC61B2E-82E3-42A5-9BE0-8284410B47D9}"/>
              </a:ext>
            </a:extLst>
          </p:cNvPr>
          <p:cNvSpPr/>
          <p:nvPr/>
        </p:nvSpPr>
        <p:spPr>
          <a:xfrm>
            <a:off x="7697126" y="5403076"/>
            <a:ext cx="531722" cy="53172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/>
          </a:p>
        </p:txBody>
      </p: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5BACC517-C143-4261-9AF2-CBC11CB91E36}"/>
              </a:ext>
            </a:extLst>
          </p:cNvPr>
          <p:cNvGrpSpPr/>
          <p:nvPr/>
        </p:nvGrpSpPr>
        <p:grpSpPr>
          <a:xfrm>
            <a:off x="839120" y="3044649"/>
            <a:ext cx="3073234" cy="857361"/>
            <a:chOff x="720000" y="1114639"/>
            <a:chExt cx="3059912" cy="857361"/>
          </a:xfrm>
        </p:grpSpPr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3D605E72-C98D-4FE7-934E-58B2C2676FFE}"/>
                </a:ext>
              </a:extLst>
            </p:cNvPr>
            <p:cNvSpPr txBox="1"/>
            <p:nvPr/>
          </p:nvSpPr>
          <p:spPr>
            <a:xfrm>
              <a:off x="720000" y="1325669"/>
              <a:ext cx="30599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350EA74B-3BC2-48A9-90B3-8A971E75200D}"/>
                </a:ext>
              </a:extLst>
            </p:cNvPr>
            <p:cNvSpPr txBox="1"/>
            <p:nvPr/>
          </p:nvSpPr>
          <p:spPr>
            <a:xfrm>
              <a:off x="720001" y="1114639"/>
              <a:ext cx="30599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2E307FA8-2C1E-4F08-9125-39FFDFB5FDE9}"/>
              </a:ext>
            </a:extLst>
          </p:cNvPr>
          <p:cNvGrpSpPr/>
          <p:nvPr/>
        </p:nvGrpSpPr>
        <p:grpSpPr>
          <a:xfrm>
            <a:off x="839120" y="5240252"/>
            <a:ext cx="3073234" cy="857361"/>
            <a:chOff x="720000" y="2431958"/>
            <a:chExt cx="3059912" cy="857361"/>
          </a:xfrm>
        </p:grpSpPr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6DE1127A-A678-4068-8051-255787013537}"/>
                </a:ext>
              </a:extLst>
            </p:cNvPr>
            <p:cNvSpPr txBox="1"/>
            <p:nvPr/>
          </p:nvSpPr>
          <p:spPr>
            <a:xfrm>
              <a:off x="720000" y="2642988"/>
              <a:ext cx="30599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8CF00CAE-B838-4275-A68F-AEA8C19FF91D}"/>
                </a:ext>
              </a:extLst>
            </p:cNvPr>
            <p:cNvSpPr txBox="1"/>
            <p:nvPr/>
          </p:nvSpPr>
          <p:spPr>
            <a:xfrm>
              <a:off x="720001" y="2431958"/>
              <a:ext cx="30599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49" name="Oval 148">
            <a:extLst>
              <a:ext uri="{FF2B5EF4-FFF2-40B4-BE49-F238E27FC236}">
                <a16:creationId xmlns:a16="http://schemas.microsoft.com/office/drawing/2014/main" id="{8FF3F19F-B817-4706-B4BE-58429A6EF414}"/>
              </a:ext>
            </a:extLst>
          </p:cNvPr>
          <p:cNvSpPr/>
          <p:nvPr/>
        </p:nvSpPr>
        <p:spPr>
          <a:xfrm>
            <a:off x="4012670" y="3207472"/>
            <a:ext cx="531722" cy="53172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/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4C26B755-9153-4F5A-9B57-F2938F1D0621}"/>
              </a:ext>
            </a:extLst>
          </p:cNvPr>
          <p:cNvSpPr/>
          <p:nvPr/>
        </p:nvSpPr>
        <p:spPr>
          <a:xfrm>
            <a:off x="4020934" y="5403076"/>
            <a:ext cx="531722" cy="53172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/>
          </a:p>
        </p:txBody>
      </p: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B3417561-DF4E-406F-BBFB-63C0452A77DC}"/>
              </a:ext>
            </a:extLst>
          </p:cNvPr>
          <p:cNvGrpSpPr/>
          <p:nvPr/>
        </p:nvGrpSpPr>
        <p:grpSpPr>
          <a:xfrm>
            <a:off x="4847281" y="1788620"/>
            <a:ext cx="2497445" cy="4330594"/>
            <a:chOff x="3532378" y="2415442"/>
            <a:chExt cx="2079484" cy="3605846"/>
          </a:xfrm>
        </p:grpSpPr>
        <p:grpSp>
          <p:nvGrpSpPr>
            <p:cNvPr id="152" name="Group 151">
              <a:extLst>
                <a:ext uri="{FF2B5EF4-FFF2-40B4-BE49-F238E27FC236}">
                  <a16:creationId xmlns:a16="http://schemas.microsoft.com/office/drawing/2014/main" id="{62CFC8D6-CD72-4B18-93D6-2752EED584C0}"/>
                </a:ext>
              </a:extLst>
            </p:cNvPr>
            <p:cNvGrpSpPr/>
            <p:nvPr/>
          </p:nvGrpSpPr>
          <p:grpSpPr>
            <a:xfrm>
              <a:off x="3532378" y="2415442"/>
              <a:ext cx="2079484" cy="3605846"/>
              <a:chOff x="3036633" y="1011843"/>
              <a:chExt cx="2382718" cy="4131657"/>
            </a:xfrm>
          </p:grpSpPr>
          <p:sp>
            <p:nvSpPr>
              <p:cNvPr id="158" name="Block Arc 157">
                <a:extLst>
                  <a:ext uri="{FF2B5EF4-FFF2-40B4-BE49-F238E27FC236}">
                    <a16:creationId xmlns:a16="http://schemas.microsoft.com/office/drawing/2014/main" id="{88739B92-FA90-4300-ACA1-5A36B3F1952D}"/>
                  </a:ext>
                </a:extLst>
              </p:cNvPr>
              <p:cNvSpPr/>
              <p:nvPr/>
            </p:nvSpPr>
            <p:spPr>
              <a:xfrm rot="10800000">
                <a:off x="3036634" y="2760783"/>
                <a:ext cx="2382717" cy="2382717"/>
              </a:xfrm>
              <a:prstGeom prst="blockArc">
                <a:avLst>
                  <a:gd name="adj1" fmla="val 3289488"/>
                  <a:gd name="adj2" fmla="val 71301"/>
                  <a:gd name="adj3" fmla="val 18167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Rounded Rectangle 26">
                <a:extLst>
                  <a:ext uri="{FF2B5EF4-FFF2-40B4-BE49-F238E27FC236}">
                    <a16:creationId xmlns:a16="http://schemas.microsoft.com/office/drawing/2014/main" id="{0112388D-BAE5-449D-BB3F-66AC5DAC0F63}"/>
                  </a:ext>
                </a:extLst>
              </p:cNvPr>
              <p:cNvSpPr/>
              <p:nvPr/>
            </p:nvSpPr>
            <p:spPr>
              <a:xfrm>
                <a:off x="4987351" y="1673016"/>
                <a:ext cx="432000" cy="2554919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160" name="Rounded Rectangle 27">
                <a:extLst>
                  <a:ext uri="{FF2B5EF4-FFF2-40B4-BE49-F238E27FC236}">
                    <a16:creationId xmlns:a16="http://schemas.microsoft.com/office/drawing/2014/main" id="{845CC1D4-4BC9-429D-AB7B-AD6F7962C006}"/>
                  </a:ext>
                </a:extLst>
              </p:cNvPr>
              <p:cNvSpPr/>
              <p:nvPr/>
            </p:nvSpPr>
            <p:spPr>
              <a:xfrm>
                <a:off x="4499670" y="1312976"/>
                <a:ext cx="432000" cy="2010017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161" name="Rounded Rectangle 28">
                <a:extLst>
                  <a:ext uri="{FF2B5EF4-FFF2-40B4-BE49-F238E27FC236}">
                    <a16:creationId xmlns:a16="http://schemas.microsoft.com/office/drawing/2014/main" id="{FDA91228-0B09-48D3-8405-632C221F294F}"/>
                  </a:ext>
                </a:extLst>
              </p:cNvPr>
              <p:cNvSpPr/>
              <p:nvPr/>
            </p:nvSpPr>
            <p:spPr>
              <a:xfrm>
                <a:off x="4011991" y="1011843"/>
                <a:ext cx="432000" cy="2194470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162" name="Rounded Rectangle 29">
                <a:extLst>
                  <a:ext uri="{FF2B5EF4-FFF2-40B4-BE49-F238E27FC236}">
                    <a16:creationId xmlns:a16="http://schemas.microsoft.com/office/drawing/2014/main" id="{03B675C9-4DE0-43D2-B3DB-6A95E5930584}"/>
                  </a:ext>
                </a:extLst>
              </p:cNvPr>
              <p:cNvSpPr/>
              <p:nvPr/>
            </p:nvSpPr>
            <p:spPr>
              <a:xfrm>
                <a:off x="3524312" y="1312976"/>
                <a:ext cx="432000" cy="2026685"/>
              </a:xfrm>
              <a:prstGeom prst="roundRect">
                <a:avLst>
                  <a:gd name="adj" fmla="val 50000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163" name="Rounded Rectangle 30">
                <a:extLst>
                  <a:ext uri="{FF2B5EF4-FFF2-40B4-BE49-F238E27FC236}">
                    <a16:creationId xmlns:a16="http://schemas.microsoft.com/office/drawing/2014/main" id="{819F9977-2775-413F-A5F1-28071981B6D2}"/>
                  </a:ext>
                </a:extLst>
              </p:cNvPr>
              <p:cNvSpPr/>
              <p:nvPr/>
            </p:nvSpPr>
            <p:spPr>
              <a:xfrm>
                <a:off x="3036633" y="2465104"/>
                <a:ext cx="432000" cy="1762830"/>
              </a:xfrm>
              <a:prstGeom prst="roundRect">
                <a:avLst>
                  <a:gd name="adj" fmla="val 50000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200"/>
              </a:p>
            </p:txBody>
          </p:sp>
        </p:grp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683B7FD1-A542-45E5-9D69-E3EFBD002750}"/>
                </a:ext>
              </a:extLst>
            </p:cNvPr>
            <p:cNvSpPr/>
            <p:nvPr/>
          </p:nvSpPr>
          <p:spPr>
            <a:xfrm>
              <a:off x="3570351" y="3726933"/>
              <a:ext cx="301076" cy="30107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109AAFD-14BB-4705-B058-2A345836EF9A}"/>
                </a:ext>
              </a:extLst>
            </p:cNvPr>
            <p:cNvSpPr/>
            <p:nvPr/>
          </p:nvSpPr>
          <p:spPr>
            <a:xfrm>
              <a:off x="3995966" y="2723544"/>
              <a:ext cx="301076" cy="30107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97ED00E9-B80E-4A6E-B226-4098864B6B61}"/>
                </a:ext>
              </a:extLst>
            </p:cNvPr>
            <p:cNvSpPr/>
            <p:nvPr/>
          </p:nvSpPr>
          <p:spPr>
            <a:xfrm>
              <a:off x="4421462" y="2473630"/>
              <a:ext cx="301076" cy="30107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8D336649-4ED5-4ADA-9823-493241766F0C}"/>
                </a:ext>
              </a:extLst>
            </p:cNvPr>
            <p:cNvSpPr/>
            <p:nvPr/>
          </p:nvSpPr>
          <p:spPr>
            <a:xfrm>
              <a:off x="4846958" y="2737510"/>
              <a:ext cx="301076" cy="30107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62515348-919B-42C6-A28C-E7C9F609EE0C}"/>
                </a:ext>
              </a:extLst>
            </p:cNvPr>
            <p:cNvSpPr/>
            <p:nvPr/>
          </p:nvSpPr>
          <p:spPr>
            <a:xfrm>
              <a:off x="5272813" y="3048377"/>
              <a:ext cx="301076" cy="30107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</p:grpSp>
      <p:sp>
        <p:nvSpPr>
          <p:cNvPr id="164" name="Oval 7">
            <a:extLst>
              <a:ext uri="{FF2B5EF4-FFF2-40B4-BE49-F238E27FC236}">
                <a16:creationId xmlns:a16="http://schemas.microsoft.com/office/drawing/2014/main" id="{DBEB767C-3132-4975-8616-D62741E794DA}"/>
              </a:ext>
            </a:extLst>
          </p:cNvPr>
          <p:cNvSpPr/>
          <p:nvPr/>
        </p:nvSpPr>
        <p:spPr>
          <a:xfrm>
            <a:off x="7844886" y="4393369"/>
            <a:ext cx="270661" cy="355530"/>
          </a:xfrm>
          <a:custGeom>
            <a:avLst/>
            <a:gdLst/>
            <a:ahLst/>
            <a:cxnLst/>
            <a:rect l="l" t="t" r="r" b="b"/>
            <a:pathLst>
              <a:path w="3025265" h="3973870">
                <a:moveTo>
                  <a:pt x="1048235" y="955278"/>
                </a:moveTo>
                <a:cubicBezTo>
                  <a:pt x="1143886" y="955278"/>
                  <a:pt x="1221426" y="1089843"/>
                  <a:pt x="1221426" y="1255837"/>
                </a:cubicBezTo>
                <a:cubicBezTo>
                  <a:pt x="1221426" y="1421831"/>
                  <a:pt x="1143886" y="1556396"/>
                  <a:pt x="1048235" y="1556396"/>
                </a:cubicBezTo>
                <a:cubicBezTo>
                  <a:pt x="952584" y="1556396"/>
                  <a:pt x="875044" y="1421831"/>
                  <a:pt x="875044" y="1255837"/>
                </a:cubicBezTo>
                <a:cubicBezTo>
                  <a:pt x="875044" y="1089843"/>
                  <a:pt x="952584" y="955278"/>
                  <a:pt x="1048235" y="955278"/>
                </a:cubicBezTo>
                <a:close/>
                <a:moveTo>
                  <a:pt x="805954" y="648071"/>
                </a:moveTo>
                <a:lnTo>
                  <a:pt x="805954" y="1853034"/>
                </a:lnTo>
                <a:cubicBezTo>
                  <a:pt x="805954" y="1947724"/>
                  <a:pt x="869395" y="2027597"/>
                  <a:pt x="956357" y="2051540"/>
                </a:cubicBezTo>
                <a:lnTo>
                  <a:pt x="956356" y="2473030"/>
                </a:lnTo>
                <a:cubicBezTo>
                  <a:pt x="956356" y="2523517"/>
                  <a:pt x="997284" y="2564445"/>
                  <a:pt x="1047771" y="2564445"/>
                </a:cubicBezTo>
                <a:cubicBezTo>
                  <a:pt x="1098258" y="2564445"/>
                  <a:pt x="1139186" y="2523517"/>
                  <a:pt x="1139186" y="2473030"/>
                </a:cubicBezTo>
                <a:lnTo>
                  <a:pt x="1139186" y="2051828"/>
                </a:lnTo>
                <a:cubicBezTo>
                  <a:pt x="1226618" y="2028173"/>
                  <a:pt x="1290517" y="1948066"/>
                  <a:pt x="1290517" y="1853034"/>
                </a:cubicBezTo>
                <a:lnTo>
                  <a:pt x="1290517" y="649328"/>
                </a:lnTo>
                <a:cubicBezTo>
                  <a:pt x="1740927" y="708507"/>
                  <a:pt x="2088232" y="1094132"/>
                  <a:pt x="2088232" y="1560875"/>
                </a:cubicBezTo>
                <a:lnTo>
                  <a:pt x="2088232" y="2137870"/>
                </a:lnTo>
                <a:lnTo>
                  <a:pt x="2088233" y="2137870"/>
                </a:lnTo>
                <a:lnTo>
                  <a:pt x="2088233" y="3055870"/>
                </a:lnTo>
                <a:cubicBezTo>
                  <a:pt x="2088233" y="3562867"/>
                  <a:pt x="1677230" y="3973870"/>
                  <a:pt x="1170233" y="3973870"/>
                </a:cubicBezTo>
                <a:lnTo>
                  <a:pt x="918001" y="3973870"/>
                </a:lnTo>
                <a:cubicBezTo>
                  <a:pt x="411004" y="3973870"/>
                  <a:pt x="1" y="3562867"/>
                  <a:pt x="1" y="3055870"/>
                </a:cubicBezTo>
                <a:lnTo>
                  <a:pt x="1" y="2152339"/>
                </a:lnTo>
                <a:lnTo>
                  <a:pt x="0" y="2152339"/>
                </a:lnTo>
                <a:lnTo>
                  <a:pt x="0" y="1560875"/>
                </a:lnTo>
                <a:cubicBezTo>
                  <a:pt x="0" y="1091278"/>
                  <a:pt x="351565" y="703794"/>
                  <a:pt x="805954" y="648071"/>
                </a:cubicBezTo>
                <a:close/>
                <a:moveTo>
                  <a:pt x="1619797" y="91"/>
                </a:moveTo>
                <a:cubicBezTo>
                  <a:pt x="1732841" y="1988"/>
                  <a:pt x="1845389" y="33430"/>
                  <a:pt x="1945434" y="94215"/>
                </a:cubicBezTo>
                <a:cubicBezTo>
                  <a:pt x="2133478" y="208468"/>
                  <a:pt x="2249869" y="409692"/>
                  <a:pt x="2255221" y="627780"/>
                </a:cubicBezTo>
                <a:lnTo>
                  <a:pt x="2257891" y="627572"/>
                </a:lnTo>
                <a:cubicBezTo>
                  <a:pt x="2272309" y="812739"/>
                  <a:pt x="2385479" y="975734"/>
                  <a:pt x="2553934" y="1053951"/>
                </a:cubicBezTo>
                <a:cubicBezTo>
                  <a:pt x="2706200" y="1124651"/>
                  <a:pt x="2882234" y="1116149"/>
                  <a:pt x="3025265" y="1032491"/>
                </a:cubicBezTo>
                <a:lnTo>
                  <a:pt x="3025265" y="1181594"/>
                </a:lnTo>
                <a:cubicBezTo>
                  <a:pt x="2858744" y="1255002"/>
                  <a:pt x="2666516" y="1253932"/>
                  <a:pt x="2497514" y="1175460"/>
                </a:cubicBezTo>
                <a:cubicBezTo>
                  <a:pt x="2293602" y="1080779"/>
                  <a:pt x="2153951" y="887555"/>
                  <a:pt x="2128339" y="665512"/>
                </a:cubicBezTo>
                <a:lnTo>
                  <a:pt x="2122734" y="665324"/>
                </a:lnTo>
                <a:cubicBezTo>
                  <a:pt x="2128967" y="479701"/>
                  <a:pt x="2034597" y="305147"/>
                  <a:pt x="1875870" y="208708"/>
                </a:cubicBezTo>
                <a:cubicBezTo>
                  <a:pt x="1717143" y="112268"/>
                  <a:pt x="1518741" y="108938"/>
                  <a:pt x="1356867" y="199997"/>
                </a:cubicBezTo>
                <a:cubicBezTo>
                  <a:pt x="1194993" y="291056"/>
                  <a:pt x="1094818" y="462344"/>
                  <a:pt x="1094818" y="648071"/>
                </a:cubicBezTo>
                <a:lnTo>
                  <a:pt x="960849" y="648071"/>
                </a:lnTo>
                <a:cubicBezTo>
                  <a:pt x="960849" y="413945"/>
                  <a:pt x="1087128" y="198021"/>
                  <a:pt x="1291185" y="83234"/>
                </a:cubicBezTo>
                <a:cubicBezTo>
                  <a:pt x="1393213" y="25840"/>
                  <a:pt x="1506753" y="-1807"/>
                  <a:pt x="1619797" y="9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65" name="Trapezoid 10">
            <a:extLst>
              <a:ext uri="{FF2B5EF4-FFF2-40B4-BE49-F238E27FC236}">
                <a16:creationId xmlns:a16="http://schemas.microsoft.com/office/drawing/2014/main" id="{CDFC7132-A69A-49D4-AEF9-6F310FF6C658}"/>
              </a:ext>
            </a:extLst>
          </p:cNvPr>
          <p:cNvSpPr>
            <a:spLocks noChangeAspect="1"/>
          </p:cNvSpPr>
          <p:nvPr/>
        </p:nvSpPr>
        <p:spPr>
          <a:xfrm>
            <a:off x="4134686" y="3321407"/>
            <a:ext cx="304211" cy="303855"/>
          </a:xfrm>
          <a:custGeom>
            <a:avLst/>
            <a:gdLst/>
            <a:ahLst/>
            <a:cxnLst/>
            <a:rect l="l" t="t" r="r" b="b"/>
            <a:pathLst>
              <a:path w="3910377" h="3905794">
                <a:moveTo>
                  <a:pt x="1" y="3797782"/>
                </a:moveTo>
                <a:lnTo>
                  <a:pt x="3910377" y="3797782"/>
                </a:lnTo>
                <a:lnTo>
                  <a:pt x="3910377" y="3905794"/>
                </a:lnTo>
                <a:lnTo>
                  <a:pt x="1" y="3905794"/>
                </a:lnTo>
                <a:close/>
                <a:moveTo>
                  <a:pt x="1757257" y="3353296"/>
                </a:moveTo>
                <a:cubicBezTo>
                  <a:pt x="1690135" y="3353296"/>
                  <a:pt x="1635721" y="3407710"/>
                  <a:pt x="1635721" y="3474832"/>
                </a:cubicBezTo>
                <a:cubicBezTo>
                  <a:pt x="1635721" y="3541954"/>
                  <a:pt x="1690135" y="3596368"/>
                  <a:pt x="1757257" y="3596368"/>
                </a:cubicBezTo>
                <a:lnTo>
                  <a:pt x="2187409" y="3596368"/>
                </a:lnTo>
                <a:cubicBezTo>
                  <a:pt x="2254531" y="3596368"/>
                  <a:pt x="2308945" y="3541954"/>
                  <a:pt x="2308945" y="3474832"/>
                </a:cubicBezTo>
                <a:cubicBezTo>
                  <a:pt x="2308945" y="3407710"/>
                  <a:pt x="2254531" y="3353296"/>
                  <a:pt x="2187409" y="3353296"/>
                </a:cubicBezTo>
                <a:close/>
                <a:moveTo>
                  <a:pt x="492288" y="2449553"/>
                </a:moveTo>
                <a:lnTo>
                  <a:pt x="472244" y="2517369"/>
                </a:lnTo>
                <a:lnTo>
                  <a:pt x="3438134" y="2517369"/>
                </a:lnTo>
                <a:lnTo>
                  <a:pt x="3418090" y="2449553"/>
                </a:lnTo>
                <a:close/>
                <a:moveTo>
                  <a:pt x="432162" y="2249610"/>
                </a:moveTo>
                <a:lnTo>
                  <a:pt x="3478215" y="2249610"/>
                </a:lnTo>
                <a:lnTo>
                  <a:pt x="3910377" y="3711740"/>
                </a:lnTo>
                <a:lnTo>
                  <a:pt x="0" y="3711740"/>
                </a:lnTo>
                <a:close/>
                <a:moveTo>
                  <a:pt x="1637280" y="544956"/>
                </a:moveTo>
                <a:cubicBezTo>
                  <a:pt x="1626413" y="544956"/>
                  <a:pt x="1615547" y="549102"/>
                  <a:pt x="1607256" y="557393"/>
                </a:cubicBezTo>
                <a:lnTo>
                  <a:pt x="796281" y="1368368"/>
                </a:lnTo>
                <a:cubicBezTo>
                  <a:pt x="779699" y="1384950"/>
                  <a:pt x="779699" y="1411834"/>
                  <a:pt x="796281" y="1428415"/>
                </a:cubicBezTo>
                <a:lnTo>
                  <a:pt x="825565" y="1457699"/>
                </a:lnTo>
                <a:cubicBezTo>
                  <a:pt x="842147" y="1474281"/>
                  <a:pt x="869031" y="1474281"/>
                  <a:pt x="885612" y="1457699"/>
                </a:cubicBezTo>
                <a:lnTo>
                  <a:pt x="1696588" y="646724"/>
                </a:lnTo>
                <a:cubicBezTo>
                  <a:pt x="1713169" y="630143"/>
                  <a:pt x="1713169" y="603258"/>
                  <a:pt x="1696588" y="586677"/>
                </a:cubicBezTo>
                <a:lnTo>
                  <a:pt x="1667304" y="557393"/>
                </a:lnTo>
                <a:cubicBezTo>
                  <a:pt x="1659013" y="549102"/>
                  <a:pt x="1648146" y="544956"/>
                  <a:pt x="1637280" y="544956"/>
                </a:cubicBezTo>
                <a:close/>
                <a:moveTo>
                  <a:pt x="1372791" y="439020"/>
                </a:moveTo>
                <a:cubicBezTo>
                  <a:pt x="1361925" y="439020"/>
                  <a:pt x="1351058" y="443165"/>
                  <a:pt x="1342767" y="451456"/>
                </a:cubicBezTo>
                <a:lnTo>
                  <a:pt x="851745" y="942478"/>
                </a:lnTo>
                <a:cubicBezTo>
                  <a:pt x="835164" y="959060"/>
                  <a:pt x="835164" y="985944"/>
                  <a:pt x="851745" y="1002526"/>
                </a:cubicBezTo>
                <a:lnTo>
                  <a:pt x="881029" y="1031810"/>
                </a:lnTo>
                <a:cubicBezTo>
                  <a:pt x="897611" y="1048392"/>
                  <a:pt x="924495" y="1048392"/>
                  <a:pt x="941077" y="1031810"/>
                </a:cubicBezTo>
                <a:lnTo>
                  <a:pt x="1432099" y="540788"/>
                </a:lnTo>
                <a:cubicBezTo>
                  <a:pt x="1448681" y="524206"/>
                  <a:pt x="1448681" y="497322"/>
                  <a:pt x="1432099" y="480740"/>
                </a:cubicBezTo>
                <a:lnTo>
                  <a:pt x="1402815" y="451456"/>
                </a:lnTo>
                <a:cubicBezTo>
                  <a:pt x="1394524" y="443165"/>
                  <a:pt x="1383658" y="439020"/>
                  <a:pt x="1372791" y="439020"/>
                </a:cubicBezTo>
                <a:close/>
                <a:moveTo>
                  <a:pt x="864042" y="270000"/>
                </a:moveTo>
                <a:lnTo>
                  <a:pt x="2945402" y="270000"/>
                </a:lnTo>
                <a:cubicBezTo>
                  <a:pt x="3094522" y="270000"/>
                  <a:pt x="3215407" y="390885"/>
                  <a:pt x="3215407" y="540005"/>
                </a:cubicBezTo>
                <a:lnTo>
                  <a:pt x="3215407" y="1619995"/>
                </a:lnTo>
                <a:cubicBezTo>
                  <a:pt x="3215407" y="1769115"/>
                  <a:pt x="3094522" y="1890000"/>
                  <a:pt x="2945402" y="1890000"/>
                </a:cubicBezTo>
                <a:lnTo>
                  <a:pt x="864042" y="1890000"/>
                </a:lnTo>
                <a:cubicBezTo>
                  <a:pt x="714922" y="1890000"/>
                  <a:pt x="594037" y="1769115"/>
                  <a:pt x="594037" y="1619995"/>
                </a:cubicBezTo>
                <a:lnTo>
                  <a:pt x="594037" y="540005"/>
                </a:lnTo>
                <a:cubicBezTo>
                  <a:pt x="594037" y="390885"/>
                  <a:pt x="714922" y="270000"/>
                  <a:pt x="864042" y="270000"/>
                </a:cubicBezTo>
                <a:close/>
                <a:moveTo>
                  <a:pt x="804042" y="180000"/>
                </a:moveTo>
                <a:cubicBezTo>
                  <a:pt x="638353" y="180000"/>
                  <a:pt x="504036" y="314317"/>
                  <a:pt x="504036" y="480006"/>
                </a:cubicBezTo>
                <a:lnTo>
                  <a:pt x="504036" y="1679994"/>
                </a:lnTo>
                <a:cubicBezTo>
                  <a:pt x="504036" y="1845683"/>
                  <a:pt x="638353" y="1980000"/>
                  <a:pt x="804042" y="1980000"/>
                </a:cubicBezTo>
                <a:lnTo>
                  <a:pt x="3027043" y="1980000"/>
                </a:lnTo>
                <a:cubicBezTo>
                  <a:pt x="3192732" y="1980000"/>
                  <a:pt x="3327049" y="1845683"/>
                  <a:pt x="3327049" y="1679994"/>
                </a:cubicBezTo>
                <a:lnTo>
                  <a:pt x="3327049" y="480006"/>
                </a:lnTo>
                <a:cubicBezTo>
                  <a:pt x="3327049" y="314317"/>
                  <a:pt x="3192732" y="180000"/>
                  <a:pt x="3027043" y="180000"/>
                </a:cubicBezTo>
                <a:close/>
                <a:moveTo>
                  <a:pt x="684043" y="0"/>
                </a:moveTo>
                <a:lnTo>
                  <a:pt x="3190330" y="0"/>
                </a:lnTo>
                <a:cubicBezTo>
                  <a:pt x="3389156" y="0"/>
                  <a:pt x="3550337" y="161181"/>
                  <a:pt x="3550337" y="360007"/>
                </a:cubicBezTo>
                <a:lnTo>
                  <a:pt x="3550337" y="1799993"/>
                </a:lnTo>
                <a:cubicBezTo>
                  <a:pt x="3550337" y="1998819"/>
                  <a:pt x="3389156" y="2160000"/>
                  <a:pt x="3190330" y="2160000"/>
                </a:cubicBezTo>
                <a:lnTo>
                  <a:pt x="684043" y="2160000"/>
                </a:lnTo>
                <a:cubicBezTo>
                  <a:pt x="485217" y="2160000"/>
                  <a:pt x="324036" y="1998819"/>
                  <a:pt x="324036" y="1799993"/>
                </a:cubicBezTo>
                <a:lnTo>
                  <a:pt x="324036" y="360007"/>
                </a:lnTo>
                <a:cubicBezTo>
                  <a:pt x="324036" y="161181"/>
                  <a:pt x="485217" y="0"/>
                  <a:pt x="68404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66" name="Rounded Rectangle 1">
            <a:extLst>
              <a:ext uri="{FF2B5EF4-FFF2-40B4-BE49-F238E27FC236}">
                <a16:creationId xmlns:a16="http://schemas.microsoft.com/office/drawing/2014/main" id="{9483EE54-12A3-4D6A-9C8F-958A3F239966}"/>
              </a:ext>
            </a:extLst>
          </p:cNvPr>
          <p:cNvSpPr>
            <a:spLocks noChangeAspect="1"/>
          </p:cNvSpPr>
          <p:nvPr/>
        </p:nvSpPr>
        <p:spPr>
          <a:xfrm>
            <a:off x="7821288" y="3331116"/>
            <a:ext cx="283389" cy="284429"/>
          </a:xfrm>
          <a:custGeom>
            <a:avLst/>
            <a:gdLst/>
            <a:ahLst/>
            <a:cxnLst/>
            <a:rect l="l" t="t" r="r" b="b"/>
            <a:pathLst>
              <a:path w="3888432" h="3902714">
                <a:moveTo>
                  <a:pt x="1113894" y="3227140"/>
                </a:moveTo>
                <a:lnTo>
                  <a:pt x="2774538" y="3227140"/>
                </a:lnTo>
                <a:cubicBezTo>
                  <a:pt x="2813020" y="3227140"/>
                  <a:pt x="2844216" y="3258336"/>
                  <a:pt x="2844216" y="3296818"/>
                </a:cubicBezTo>
                <a:lnTo>
                  <a:pt x="2844216" y="3337462"/>
                </a:lnTo>
                <a:cubicBezTo>
                  <a:pt x="2844216" y="3375944"/>
                  <a:pt x="2813020" y="3407140"/>
                  <a:pt x="2774538" y="3407140"/>
                </a:cubicBezTo>
                <a:lnTo>
                  <a:pt x="1113894" y="3407140"/>
                </a:lnTo>
                <a:cubicBezTo>
                  <a:pt x="1075412" y="3407140"/>
                  <a:pt x="1044216" y="3375944"/>
                  <a:pt x="1044216" y="3337462"/>
                </a:cubicBezTo>
                <a:lnTo>
                  <a:pt x="1044216" y="3296818"/>
                </a:lnTo>
                <a:cubicBezTo>
                  <a:pt x="1044216" y="3258336"/>
                  <a:pt x="1075412" y="3227140"/>
                  <a:pt x="1113894" y="3227140"/>
                </a:cubicBezTo>
                <a:close/>
                <a:moveTo>
                  <a:pt x="1111898" y="2923315"/>
                </a:moveTo>
                <a:lnTo>
                  <a:pt x="2772542" y="2923315"/>
                </a:lnTo>
                <a:cubicBezTo>
                  <a:pt x="2811024" y="2923315"/>
                  <a:pt x="2842220" y="2954511"/>
                  <a:pt x="2842220" y="2992993"/>
                </a:cubicBezTo>
                <a:lnTo>
                  <a:pt x="2842220" y="3033637"/>
                </a:lnTo>
                <a:cubicBezTo>
                  <a:pt x="2842220" y="3072119"/>
                  <a:pt x="2811024" y="3103315"/>
                  <a:pt x="2772542" y="3103315"/>
                </a:cubicBezTo>
                <a:lnTo>
                  <a:pt x="1111898" y="3103315"/>
                </a:lnTo>
                <a:cubicBezTo>
                  <a:pt x="1073416" y="3103315"/>
                  <a:pt x="1042220" y="3072119"/>
                  <a:pt x="1042220" y="3033637"/>
                </a:cubicBezTo>
                <a:lnTo>
                  <a:pt x="1042220" y="2992993"/>
                </a:lnTo>
                <a:cubicBezTo>
                  <a:pt x="1042220" y="2954511"/>
                  <a:pt x="1073416" y="2923315"/>
                  <a:pt x="1111898" y="2923315"/>
                </a:cubicBezTo>
                <a:close/>
                <a:moveTo>
                  <a:pt x="495275" y="2664296"/>
                </a:moveTo>
                <a:lnTo>
                  <a:pt x="853982" y="2664296"/>
                </a:lnTo>
                <a:lnTo>
                  <a:pt x="853982" y="3560524"/>
                </a:lnTo>
                <a:lnTo>
                  <a:pt x="3006222" y="3560524"/>
                </a:lnTo>
                <a:lnTo>
                  <a:pt x="3006222" y="2664296"/>
                </a:lnTo>
                <a:lnTo>
                  <a:pt x="3364929" y="2664296"/>
                </a:lnTo>
                <a:lnTo>
                  <a:pt x="3364929" y="3902714"/>
                </a:lnTo>
                <a:lnTo>
                  <a:pt x="495275" y="3902714"/>
                </a:lnTo>
                <a:close/>
                <a:moveTo>
                  <a:pt x="1113894" y="2619490"/>
                </a:moveTo>
                <a:lnTo>
                  <a:pt x="2774538" y="2619490"/>
                </a:lnTo>
                <a:cubicBezTo>
                  <a:pt x="2813020" y="2619490"/>
                  <a:pt x="2844216" y="2650686"/>
                  <a:pt x="2844216" y="2689168"/>
                </a:cubicBezTo>
                <a:lnTo>
                  <a:pt x="2844216" y="2729812"/>
                </a:lnTo>
                <a:cubicBezTo>
                  <a:pt x="2844216" y="2768294"/>
                  <a:pt x="2813020" y="2799490"/>
                  <a:pt x="2774538" y="2799490"/>
                </a:cubicBezTo>
                <a:lnTo>
                  <a:pt x="1113894" y="2799490"/>
                </a:lnTo>
                <a:cubicBezTo>
                  <a:pt x="1075412" y="2799490"/>
                  <a:pt x="1044216" y="2768294"/>
                  <a:pt x="1044216" y="2729812"/>
                </a:cubicBezTo>
                <a:lnTo>
                  <a:pt x="1044216" y="2689168"/>
                </a:lnTo>
                <a:cubicBezTo>
                  <a:pt x="1044216" y="2650686"/>
                  <a:pt x="1075412" y="2619490"/>
                  <a:pt x="1113894" y="2619490"/>
                </a:cubicBezTo>
                <a:close/>
                <a:moveTo>
                  <a:pt x="3183220" y="1512740"/>
                </a:moveTo>
                <a:cubicBezTo>
                  <a:pt x="3130821" y="1512740"/>
                  <a:pt x="3088344" y="1555217"/>
                  <a:pt x="3088344" y="1607616"/>
                </a:cubicBezTo>
                <a:lnTo>
                  <a:pt x="3088344" y="1777903"/>
                </a:lnTo>
                <a:cubicBezTo>
                  <a:pt x="3088344" y="1830302"/>
                  <a:pt x="3130821" y="1872779"/>
                  <a:pt x="3183220" y="1872779"/>
                </a:cubicBezTo>
                <a:lnTo>
                  <a:pt x="3334111" y="1872779"/>
                </a:lnTo>
                <a:cubicBezTo>
                  <a:pt x="3386510" y="1872779"/>
                  <a:pt x="3428987" y="1830302"/>
                  <a:pt x="3428987" y="1777903"/>
                </a:cubicBezTo>
                <a:lnTo>
                  <a:pt x="3428987" y="1607616"/>
                </a:lnTo>
                <a:cubicBezTo>
                  <a:pt x="3428987" y="1555217"/>
                  <a:pt x="3386510" y="1512740"/>
                  <a:pt x="3334111" y="1512740"/>
                </a:cubicBezTo>
                <a:close/>
                <a:moveTo>
                  <a:pt x="317370" y="1192161"/>
                </a:moveTo>
                <a:lnTo>
                  <a:pt x="3571062" y="1192161"/>
                </a:lnTo>
                <a:cubicBezTo>
                  <a:pt x="3746341" y="1192161"/>
                  <a:pt x="3888432" y="1369515"/>
                  <a:pt x="3888432" y="1588294"/>
                </a:cubicBezTo>
                <a:lnTo>
                  <a:pt x="3888432" y="3172779"/>
                </a:lnTo>
                <a:cubicBezTo>
                  <a:pt x="3888432" y="3391558"/>
                  <a:pt x="3746341" y="3568912"/>
                  <a:pt x="3571062" y="3568912"/>
                </a:cubicBezTo>
                <a:lnTo>
                  <a:pt x="3484959" y="3568912"/>
                </a:lnTo>
                <a:lnTo>
                  <a:pt x="3484959" y="2490370"/>
                </a:lnTo>
                <a:lnTo>
                  <a:pt x="388615" y="2490370"/>
                </a:lnTo>
                <a:lnTo>
                  <a:pt x="388615" y="3568912"/>
                </a:lnTo>
                <a:lnTo>
                  <a:pt x="317370" y="3568912"/>
                </a:lnTo>
                <a:cubicBezTo>
                  <a:pt x="142091" y="3568912"/>
                  <a:pt x="0" y="3391558"/>
                  <a:pt x="0" y="3172779"/>
                </a:cubicBezTo>
                <a:lnTo>
                  <a:pt x="0" y="1588294"/>
                </a:lnTo>
                <a:cubicBezTo>
                  <a:pt x="0" y="1369515"/>
                  <a:pt x="142091" y="1192161"/>
                  <a:pt x="317370" y="1192161"/>
                </a:cubicBezTo>
                <a:close/>
                <a:moveTo>
                  <a:pt x="3010811" y="792088"/>
                </a:moveTo>
                <a:lnTo>
                  <a:pt x="3369518" y="792088"/>
                </a:lnTo>
                <a:lnTo>
                  <a:pt x="3369518" y="1080119"/>
                </a:lnTo>
                <a:lnTo>
                  <a:pt x="3010811" y="1080119"/>
                </a:lnTo>
                <a:close/>
                <a:moveTo>
                  <a:pt x="2700857" y="0"/>
                </a:moveTo>
                <a:lnTo>
                  <a:pt x="3329483" y="698376"/>
                </a:lnTo>
                <a:lnTo>
                  <a:pt x="2700857" y="698376"/>
                </a:lnTo>
                <a:close/>
                <a:moveTo>
                  <a:pt x="499864" y="0"/>
                </a:moveTo>
                <a:lnTo>
                  <a:pt x="2592288" y="0"/>
                </a:lnTo>
                <a:lnTo>
                  <a:pt x="2592288" y="298450"/>
                </a:lnTo>
                <a:lnTo>
                  <a:pt x="858571" y="298450"/>
                </a:lnTo>
                <a:lnTo>
                  <a:pt x="858571" y="1080119"/>
                </a:lnTo>
                <a:lnTo>
                  <a:pt x="499864" y="108011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67" name="Round Same Side Corner Rectangle 7">
            <a:extLst>
              <a:ext uri="{FF2B5EF4-FFF2-40B4-BE49-F238E27FC236}">
                <a16:creationId xmlns:a16="http://schemas.microsoft.com/office/drawing/2014/main" id="{4817AADC-B5EE-4130-960C-41C6048927D8}"/>
              </a:ext>
            </a:extLst>
          </p:cNvPr>
          <p:cNvSpPr>
            <a:spLocks noChangeAspect="1"/>
          </p:cNvSpPr>
          <p:nvPr/>
        </p:nvSpPr>
        <p:spPr>
          <a:xfrm rot="10800000">
            <a:off x="4134687" y="5507684"/>
            <a:ext cx="306759" cy="322498"/>
          </a:xfrm>
          <a:custGeom>
            <a:avLst/>
            <a:gdLst/>
            <a:ahLst/>
            <a:cxnLst/>
            <a:rect l="l" t="t" r="r" b="b"/>
            <a:pathLst>
              <a:path w="3749229" h="3941586">
                <a:moveTo>
                  <a:pt x="1841173" y="2251014"/>
                </a:moveTo>
                <a:cubicBezTo>
                  <a:pt x="1901032" y="2251014"/>
                  <a:pt x="1949557" y="2202489"/>
                  <a:pt x="1949557" y="2142630"/>
                </a:cubicBezTo>
                <a:cubicBezTo>
                  <a:pt x="1949557" y="2082771"/>
                  <a:pt x="1901032" y="2034246"/>
                  <a:pt x="1841173" y="2034246"/>
                </a:cubicBezTo>
                <a:cubicBezTo>
                  <a:pt x="1781314" y="2034246"/>
                  <a:pt x="1732789" y="2082771"/>
                  <a:pt x="1732789" y="2142630"/>
                </a:cubicBezTo>
                <a:cubicBezTo>
                  <a:pt x="1732789" y="2202489"/>
                  <a:pt x="1781314" y="2251014"/>
                  <a:pt x="1841173" y="2251014"/>
                </a:cubicBezTo>
                <a:close/>
                <a:moveTo>
                  <a:pt x="2197713" y="2395667"/>
                </a:moveTo>
                <a:lnTo>
                  <a:pt x="1492210" y="2296503"/>
                </a:lnTo>
                <a:lnTo>
                  <a:pt x="1492210" y="2109382"/>
                </a:lnTo>
                <a:cubicBezTo>
                  <a:pt x="1492210" y="2024878"/>
                  <a:pt x="1583949" y="1956178"/>
                  <a:pt x="1697980" y="1955114"/>
                </a:cubicBezTo>
                <a:lnTo>
                  <a:pt x="1697980" y="1800200"/>
                </a:lnTo>
                <a:lnTo>
                  <a:pt x="1431133" y="1800200"/>
                </a:lnTo>
                <a:lnTo>
                  <a:pt x="1431133" y="1461593"/>
                </a:lnTo>
                <a:lnTo>
                  <a:pt x="643489" y="471679"/>
                </a:lnTo>
                <a:lnTo>
                  <a:pt x="785968" y="352125"/>
                </a:lnTo>
                <a:lnTo>
                  <a:pt x="1699128" y="1384562"/>
                </a:lnTo>
                <a:lnTo>
                  <a:pt x="1735187" y="0"/>
                </a:lnTo>
                <a:lnTo>
                  <a:pt x="1921179" y="0"/>
                </a:lnTo>
                <a:lnTo>
                  <a:pt x="1958328" y="1426402"/>
                </a:lnTo>
                <a:lnTo>
                  <a:pt x="1976872" y="1426402"/>
                </a:lnTo>
                <a:lnTo>
                  <a:pt x="1972364" y="1422619"/>
                </a:lnTo>
                <a:lnTo>
                  <a:pt x="2919184" y="352125"/>
                </a:lnTo>
                <a:lnTo>
                  <a:pt x="3061662" y="471679"/>
                </a:lnTo>
                <a:lnTo>
                  <a:pt x="2239212" y="1505339"/>
                </a:lnTo>
                <a:lnTo>
                  <a:pt x="2239212" y="1800200"/>
                </a:lnTo>
                <a:lnTo>
                  <a:pt x="1972364" y="1800200"/>
                </a:lnTo>
                <a:lnTo>
                  <a:pt x="1972364" y="1954485"/>
                </a:lnTo>
                <a:lnTo>
                  <a:pt x="1987720" y="1954485"/>
                </a:lnTo>
                <a:cubicBezTo>
                  <a:pt x="2103696" y="1954485"/>
                  <a:pt x="2197713" y="2023835"/>
                  <a:pt x="2197713" y="2109382"/>
                </a:cubicBezTo>
                <a:close/>
                <a:moveTo>
                  <a:pt x="112363" y="2735659"/>
                </a:moveTo>
                <a:cubicBezTo>
                  <a:pt x="100580" y="2737300"/>
                  <a:pt x="88281" y="2736658"/>
                  <a:pt x="76067" y="2733385"/>
                </a:cubicBezTo>
                <a:lnTo>
                  <a:pt x="67901" y="2731197"/>
                </a:lnTo>
                <a:cubicBezTo>
                  <a:pt x="19046" y="2718106"/>
                  <a:pt x="-9948" y="2667888"/>
                  <a:pt x="3143" y="2619032"/>
                </a:cubicBezTo>
                <a:lnTo>
                  <a:pt x="136132" y="2122709"/>
                </a:lnTo>
                <a:cubicBezTo>
                  <a:pt x="149223" y="2073853"/>
                  <a:pt x="199442" y="2044859"/>
                  <a:pt x="248297" y="2057950"/>
                </a:cubicBezTo>
                <a:lnTo>
                  <a:pt x="256463" y="2060138"/>
                </a:lnTo>
                <a:cubicBezTo>
                  <a:pt x="305319" y="2073229"/>
                  <a:pt x="334312" y="2123447"/>
                  <a:pt x="321221" y="2172303"/>
                </a:cubicBezTo>
                <a:lnTo>
                  <a:pt x="188232" y="2668627"/>
                </a:lnTo>
                <a:cubicBezTo>
                  <a:pt x="178414" y="2705268"/>
                  <a:pt x="147712" y="2730738"/>
                  <a:pt x="112363" y="2735659"/>
                </a:cubicBezTo>
                <a:close/>
                <a:moveTo>
                  <a:pt x="816379" y="2803284"/>
                </a:moveTo>
                <a:lnTo>
                  <a:pt x="296148" y="2663889"/>
                </a:lnTo>
                <a:lnTo>
                  <a:pt x="412311" y="2230363"/>
                </a:lnTo>
                <a:lnTo>
                  <a:pt x="932542" y="2369758"/>
                </a:lnTo>
                <a:close/>
                <a:moveTo>
                  <a:pt x="2025342" y="3266622"/>
                </a:moveTo>
                <a:lnTo>
                  <a:pt x="881030" y="2960004"/>
                </a:lnTo>
                <a:lnTo>
                  <a:pt x="1066890" y="2266362"/>
                </a:lnTo>
                <a:lnTo>
                  <a:pt x="2211202" y="2572980"/>
                </a:lnTo>
                <a:close/>
                <a:moveTo>
                  <a:pt x="2928285" y="3694425"/>
                </a:moveTo>
                <a:lnTo>
                  <a:pt x="2109557" y="3475047"/>
                </a:lnTo>
                <a:lnTo>
                  <a:pt x="2388347" y="2434586"/>
                </a:lnTo>
                <a:lnTo>
                  <a:pt x="3207076" y="2653963"/>
                </a:lnTo>
                <a:close/>
                <a:moveTo>
                  <a:pt x="3361202" y="3940500"/>
                </a:moveTo>
                <a:cubicBezTo>
                  <a:pt x="3346463" y="3942552"/>
                  <a:pt x="3331077" y="3941748"/>
                  <a:pt x="3315798" y="3937654"/>
                </a:cubicBezTo>
                <a:lnTo>
                  <a:pt x="3103596" y="3880795"/>
                </a:lnTo>
                <a:cubicBezTo>
                  <a:pt x="3042479" y="3864419"/>
                  <a:pt x="3006210" y="3801598"/>
                  <a:pt x="3022586" y="3740481"/>
                </a:cubicBezTo>
                <a:lnTo>
                  <a:pt x="3311771" y="2661227"/>
                </a:lnTo>
                <a:cubicBezTo>
                  <a:pt x="3328148" y="2600110"/>
                  <a:pt x="3390968" y="2563840"/>
                  <a:pt x="3452085" y="2580216"/>
                </a:cubicBezTo>
                <a:lnTo>
                  <a:pt x="3664287" y="2637076"/>
                </a:lnTo>
                <a:cubicBezTo>
                  <a:pt x="3725404" y="2653452"/>
                  <a:pt x="3761673" y="2716273"/>
                  <a:pt x="3745297" y="2777390"/>
                </a:cubicBezTo>
                <a:lnTo>
                  <a:pt x="3456112" y="3856644"/>
                </a:lnTo>
                <a:cubicBezTo>
                  <a:pt x="3443830" y="3902482"/>
                  <a:pt x="3405423" y="3934343"/>
                  <a:pt x="3361202" y="39405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68" name="Rounded Rectangle 12">
            <a:extLst>
              <a:ext uri="{FF2B5EF4-FFF2-40B4-BE49-F238E27FC236}">
                <a16:creationId xmlns:a16="http://schemas.microsoft.com/office/drawing/2014/main" id="{3FBC378E-8FD2-443A-B168-39A276277E5C}"/>
              </a:ext>
            </a:extLst>
          </p:cNvPr>
          <p:cNvSpPr>
            <a:spLocks noChangeAspect="1"/>
          </p:cNvSpPr>
          <p:nvPr/>
        </p:nvSpPr>
        <p:spPr>
          <a:xfrm>
            <a:off x="7836810" y="5509325"/>
            <a:ext cx="267871" cy="319216"/>
          </a:xfrm>
          <a:custGeom>
            <a:avLst/>
            <a:gdLst/>
            <a:ahLst/>
            <a:cxnLst/>
            <a:rect l="l" t="t" r="r" b="b"/>
            <a:pathLst>
              <a:path w="3312367" h="3947283">
                <a:moveTo>
                  <a:pt x="2537615" y="3705909"/>
                </a:moveTo>
                <a:cubicBezTo>
                  <a:pt x="2512344" y="3705909"/>
                  <a:pt x="2491857" y="3726396"/>
                  <a:pt x="2491857" y="3751667"/>
                </a:cubicBezTo>
                <a:cubicBezTo>
                  <a:pt x="2491857" y="3776938"/>
                  <a:pt x="2512344" y="3797425"/>
                  <a:pt x="2537615" y="3797425"/>
                </a:cubicBezTo>
                <a:lnTo>
                  <a:pt x="2762175" y="3797425"/>
                </a:lnTo>
                <a:cubicBezTo>
                  <a:pt x="2787446" y="3797425"/>
                  <a:pt x="2807933" y="3776938"/>
                  <a:pt x="2807933" y="3751667"/>
                </a:cubicBezTo>
                <a:cubicBezTo>
                  <a:pt x="2807933" y="3726396"/>
                  <a:pt x="2787446" y="3705909"/>
                  <a:pt x="2762175" y="3705909"/>
                </a:cubicBezTo>
                <a:close/>
                <a:moveTo>
                  <a:pt x="1141114" y="3408594"/>
                </a:moveTo>
                <a:cubicBezTo>
                  <a:pt x="1097903" y="3408594"/>
                  <a:pt x="1062874" y="3443623"/>
                  <a:pt x="1062874" y="3486834"/>
                </a:cubicBezTo>
                <a:cubicBezTo>
                  <a:pt x="1062874" y="3530045"/>
                  <a:pt x="1097903" y="3565073"/>
                  <a:pt x="1141114" y="3565073"/>
                </a:cubicBezTo>
                <a:lnTo>
                  <a:pt x="1525078" y="3565074"/>
                </a:lnTo>
                <a:cubicBezTo>
                  <a:pt x="1568289" y="3565074"/>
                  <a:pt x="1603318" y="3530045"/>
                  <a:pt x="1603318" y="3486834"/>
                </a:cubicBezTo>
                <a:lnTo>
                  <a:pt x="1603319" y="3486834"/>
                </a:lnTo>
                <a:cubicBezTo>
                  <a:pt x="1603319" y="3443623"/>
                  <a:pt x="1568290" y="3408594"/>
                  <a:pt x="1525079" y="3408594"/>
                </a:cubicBezTo>
                <a:close/>
                <a:moveTo>
                  <a:pt x="2129393" y="1705414"/>
                </a:moveTo>
                <a:lnTo>
                  <a:pt x="2129393" y="3580170"/>
                </a:lnTo>
                <a:lnTo>
                  <a:pt x="3126216" y="3580170"/>
                </a:lnTo>
                <a:lnTo>
                  <a:pt x="3126216" y="1705414"/>
                </a:lnTo>
                <a:close/>
                <a:moveTo>
                  <a:pt x="2481193" y="1533789"/>
                </a:moveTo>
                <a:cubicBezTo>
                  <a:pt x="2462682" y="1533789"/>
                  <a:pt x="2447676" y="1548795"/>
                  <a:pt x="2447676" y="1567306"/>
                </a:cubicBezTo>
                <a:lnTo>
                  <a:pt x="2447676" y="1572258"/>
                </a:lnTo>
                <a:cubicBezTo>
                  <a:pt x="2447676" y="1590769"/>
                  <a:pt x="2462682" y="1605775"/>
                  <a:pt x="2481193" y="1605775"/>
                </a:cubicBezTo>
                <a:lnTo>
                  <a:pt x="2774415" y="1605775"/>
                </a:lnTo>
                <a:cubicBezTo>
                  <a:pt x="2792926" y="1605775"/>
                  <a:pt x="2807932" y="1590769"/>
                  <a:pt x="2807932" y="1572258"/>
                </a:cubicBezTo>
                <a:lnTo>
                  <a:pt x="2807932" y="1567306"/>
                </a:lnTo>
                <a:cubicBezTo>
                  <a:pt x="2807932" y="1548795"/>
                  <a:pt x="2792926" y="1533789"/>
                  <a:pt x="2774415" y="1533789"/>
                </a:cubicBezTo>
                <a:close/>
                <a:moveTo>
                  <a:pt x="2113478" y="1418392"/>
                </a:moveTo>
                <a:lnTo>
                  <a:pt x="3142130" y="1418392"/>
                </a:lnTo>
                <a:cubicBezTo>
                  <a:pt x="3236149" y="1418392"/>
                  <a:pt x="3312367" y="1494610"/>
                  <a:pt x="3312367" y="1588629"/>
                </a:cubicBezTo>
                <a:lnTo>
                  <a:pt x="3312367" y="3777046"/>
                </a:lnTo>
                <a:cubicBezTo>
                  <a:pt x="3312367" y="3871065"/>
                  <a:pt x="3236149" y="3947283"/>
                  <a:pt x="3142130" y="3947283"/>
                </a:cubicBezTo>
                <a:lnTo>
                  <a:pt x="2113478" y="3947283"/>
                </a:lnTo>
                <a:cubicBezTo>
                  <a:pt x="2019459" y="3947283"/>
                  <a:pt x="1943241" y="3871065"/>
                  <a:pt x="1943241" y="3777046"/>
                </a:cubicBezTo>
                <a:lnTo>
                  <a:pt x="1943241" y="1588629"/>
                </a:lnTo>
                <a:cubicBezTo>
                  <a:pt x="1943241" y="1494610"/>
                  <a:pt x="2019459" y="1418392"/>
                  <a:pt x="2113478" y="1418392"/>
                </a:cubicBezTo>
                <a:close/>
                <a:moveTo>
                  <a:pt x="1006317" y="157391"/>
                </a:moveTo>
                <a:cubicBezTo>
                  <a:pt x="987806" y="157391"/>
                  <a:pt x="972800" y="172397"/>
                  <a:pt x="972800" y="190908"/>
                </a:cubicBezTo>
                <a:lnTo>
                  <a:pt x="972800" y="195860"/>
                </a:lnTo>
                <a:cubicBezTo>
                  <a:pt x="972800" y="214371"/>
                  <a:pt x="987806" y="229377"/>
                  <a:pt x="1006317" y="229377"/>
                </a:cubicBezTo>
                <a:lnTo>
                  <a:pt x="1659876" y="229377"/>
                </a:lnTo>
                <a:cubicBezTo>
                  <a:pt x="1678387" y="229377"/>
                  <a:pt x="1693393" y="214371"/>
                  <a:pt x="1693393" y="195860"/>
                </a:cubicBezTo>
                <a:lnTo>
                  <a:pt x="1693393" y="190908"/>
                </a:lnTo>
                <a:cubicBezTo>
                  <a:pt x="1693393" y="172397"/>
                  <a:pt x="1678387" y="157391"/>
                  <a:pt x="1659876" y="157391"/>
                </a:cubicBezTo>
                <a:close/>
                <a:moveTo>
                  <a:pt x="264780" y="0"/>
                </a:moveTo>
                <a:lnTo>
                  <a:pt x="2401413" y="0"/>
                </a:lnTo>
                <a:cubicBezTo>
                  <a:pt x="2547647" y="0"/>
                  <a:pt x="2666193" y="118546"/>
                  <a:pt x="2666193" y="264780"/>
                </a:cubicBezTo>
                <a:lnTo>
                  <a:pt x="2666193" y="1345374"/>
                </a:lnTo>
                <a:lnTo>
                  <a:pt x="2369517" y="1345374"/>
                </a:lnTo>
                <a:lnTo>
                  <a:pt x="2369517" y="366783"/>
                </a:lnTo>
                <a:lnTo>
                  <a:pt x="296676" y="366783"/>
                </a:lnTo>
                <a:lnTo>
                  <a:pt x="296676" y="3219873"/>
                </a:lnTo>
                <a:lnTo>
                  <a:pt x="1867527" y="3219873"/>
                </a:lnTo>
                <a:lnTo>
                  <a:pt x="1867527" y="3778374"/>
                </a:lnTo>
                <a:lnTo>
                  <a:pt x="264780" y="3778374"/>
                </a:lnTo>
                <a:cubicBezTo>
                  <a:pt x="118546" y="3778374"/>
                  <a:pt x="0" y="3659828"/>
                  <a:pt x="0" y="3513594"/>
                </a:cubicBezTo>
                <a:lnTo>
                  <a:pt x="0" y="264780"/>
                </a:lnTo>
                <a:cubicBezTo>
                  <a:pt x="0" y="118546"/>
                  <a:pt x="118546" y="0"/>
                  <a:pt x="26478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69" name="Oval 7">
            <a:extLst>
              <a:ext uri="{FF2B5EF4-FFF2-40B4-BE49-F238E27FC236}">
                <a16:creationId xmlns:a16="http://schemas.microsoft.com/office/drawing/2014/main" id="{F5E6A1DD-266E-4C87-B296-70959CBA1902}"/>
              </a:ext>
            </a:extLst>
          </p:cNvPr>
          <p:cNvSpPr/>
          <p:nvPr/>
        </p:nvSpPr>
        <p:spPr>
          <a:xfrm>
            <a:off x="6532376" y="2217085"/>
            <a:ext cx="197018" cy="258794"/>
          </a:xfrm>
          <a:custGeom>
            <a:avLst/>
            <a:gdLst/>
            <a:ahLst/>
            <a:cxnLst/>
            <a:rect l="l" t="t" r="r" b="b"/>
            <a:pathLst>
              <a:path w="3025265" h="3973870">
                <a:moveTo>
                  <a:pt x="1048235" y="955278"/>
                </a:moveTo>
                <a:cubicBezTo>
                  <a:pt x="1143886" y="955278"/>
                  <a:pt x="1221426" y="1089843"/>
                  <a:pt x="1221426" y="1255837"/>
                </a:cubicBezTo>
                <a:cubicBezTo>
                  <a:pt x="1221426" y="1421831"/>
                  <a:pt x="1143886" y="1556396"/>
                  <a:pt x="1048235" y="1556396"/>
                </a:cubicBezTo>
                <a:cubicBezTo>
                  <a:pt x="952584" y="1556396"/>
                  <a:pt x="875044" y="1421831"/>
                  <a:pt x="875044" y="1255837"/>
                </a:cubicBezTo>
                <a:cubicBezTo>
                  <a:pt x="875044" y="1089843"/>
                  <a:pt x="952584" y="955278"/>
                  <a:pt x="1048235" y="955278"/>
                </a:cubicBezTo>
                <a:close/>
                <a:moveTo>
                  <a:pt x="805954" y="648071"/>
                </a:moveTo>
                <a:lnTo>
                  <a:pt x="805954" y="1853034"/>
                </a:lnTo>
                <a:cubicBezTo>
                  <a:pt x="805954" y="1947724"/>
                  <a:pt x="869395" y="2027597"/>
                  <a:pt x="956357" y="2051540"/>
                </a:cubicBezTo>
                <a:lnTo>
                  <a:pt x="956356" y="2473030"/>
                </a:lnTo>
                <a:cubicBezTo>
                  <a:pt x="956356" y="2523517"/>
                  <a:pt x="997284" y="2564445"/>
                  <a:pt x="1047771" y="2564445"/>
                </a:cubicBezTo>
                <a:cubicBezTo>
                  <a:pt x="1098258" y="2564445"/>
                  <a:pt x="1139186" y="2523517"/>
                  <a:pt x="1139186" y="2473030"/>
                </a:cubicBezTo>
                <a:lnTo>
                  <a:pt x="1139186" y="2051828"/>
                </a:lnTo>
                <a:cubicBezTo>
                  <a:pt x="1226618" y="2028173"/>
                  <a:pt x="1290517" y="1948066"/>
                  <a:pt x="1290517" y="1853034"/>
                </a:cubicBezTo>
                <a:lnTo>
                  <a:pt x="1290517" y="649328"/>
                </a:lnTo>
                <a:cubicBezTo>
                  <a:pt x="1740927" y="708507"/>
                  <a:pt x="2088232" y="1094132"/>
                  <a:pt x="2088232" y="1560875"/>
                </a:cubicBezTo>
                <a:lnTo>
                  <a:pt x="2088232" y="2137870"/>
                </a:lnTo>
                <a:lnTo>
                  <a:pt x="2088233" y="2137870"/>
                </a:lnTo>
                <a:lnTo>
                  <a:pt x="2088233" y="3055870"/>
                </a:lnTo>
                <a:cubicBezTo>
                  <a:pt x="2088233" y="3562867"/>
                  <a:pt x="1677230" y="3973870"/>
                  <a:pt x="1170233" y="3973870"/>
                </a:cubicBezTo>
                <a:lnTo>
                  <a:pt x="918001" y="3973870"/>
                </a:lnTo>
                <a:cubicBezTo>
                  <a:pt x="411004" y="3973870"/>
                  <a:pt x="1" y="3562867"/>
                  <a:pt x="1" y="3055870"/>
                </a:cubicBezTo>
                <a:lnTo>
                  <a:pt x="1" y="2152339"/>
                </a:lnTo>
                <a:lnTo>
                  <a:pt x="0" y="2152339"/>
                </a:lnTo>
                <a:lnTo>
                  <a:pt x="0" y="1560875"/>
                </a:lnTo>
                <a:cubicBezTo>
                  <a:pt x="0" y="1091278"/>
                  <a:pt x="351565" y="703794"/>
                  <a:pt x="805954" y="648071"/>
                </a:cubicBezTo>
                <a:close/>
                <a:moveTo>
                  <a:pt x="1619797" y="91"/>
                </a:moveTo>
                <a:cubicBezTo>
                  <a:pt x="1732841" y="1988"/>
                  <a:pt x="1845389" y="33430"/>
                  <a:pt x="1945434" y="94215"/>
                </a:cubicBezTo>
                <a:cubicBezTo>
                  <a:pt x="2133478" y="208468"/>
                  <a:pt x="2249869" y="409692"/>
                  <a:pt x="2255221" y="627780"/>
                </a:cubicBezTo>
                <a:lnTo>
                  <a:pt x="2257891" y="627572"/>
                </a:lnTo>
                <a:cubicBezTo>
                  <a:pt x="2272309" y="812739"/>
                  <a:pt x="2385479" y="975734"/>
                  <a:pt x="2553934" y="1053951"/>
                </a:cubicBezTo>
                <a:cubicBezTo>
                  <a:pt x="2706200" y="1124651"/>
                  <a:pt x="2882234" y="1116149"/>
                  <a:pt x="3025265" y="1032491"/>
                </a:cubicBezTo>
                <a:lnTo>
                  <a:pt x="3025265" y="1181594"/>
                </a:lnTo>
                <a:cubicBezTo>
                  <a:pt x="2858744" y="1255002"/>
                  <a:pt x="2666516" y="1253932"/>
                  <a:pt x="2497514" y="1175460"/>
                </a:cubicBezTo>
                <a:cubicBezTo>
                  <a:pt x="2293602" y="1080779"/>
                  <a:pt x="2153951" y="887555"/>
                  <a:pt x="2128339" y="665512"/>
                </a:cubicBezTo>
                <a:lnTo>
                  <a:pt x="2122734" y="665324"/>
                </a:lnTo>
                <a:cubicBezTo>
                  <a:pt x="2128967" y="479701"/>
                  <a:pt x="2034597" y="305147"/>
                  <a:pt x="1875870" y="208708"/>
                </a:cubicBezTo>
                <a:cubicBezTo>
                  <a:pt x="1717143" y="112268"/>
                  <a:pt x="1518741" y="108938"/>
                  <a:pt x="1356867" y="199997"/>
                </a:cubicBezTo>
                <a:cubicBezTo>
                  <a:pt x="1194993" y="291056"/>
                  <a:pt x="1094818" y="462344"/>
                  <a:pt x="1094818" y="648071"/>
                </a:cubicBezTo>
                <a:lnTo>
                  <a:pt x="960849" y="648071"/>
                </a:lnTo>
                <a:cubicBezTo>
                  <a:pt x="960849" y="413945"/>
                  <a:pt x="1087128" y="198021"/>
                  <a:pt x="1291185" y="83234"/>
                </a:cubicBezTo>
                <a:cubicBezTo>
                  <a:pt x="1393213" y="25840"/>
                  <a:pt x="1506753" y="-1807"/>
                  <a:pt x="1619797" y="9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70" name="Trapezoid 10">
            <a:extLst>
              <a:ext uri="{FF2B5EF4-FFF2-40B4-BE49-F238E27FC236}">
                <a16:creationId xmlns:a16="http://schemas.microsoft.com/office/drawing/2014/main" id="{42C31FA8-4239-4440-A23C-D82AFD437B14}"/>
              </a:ext>
            </a:extLst>
          </p:cNvPr>
          <p:cNvSpPr>
            <a:spLocks noChangeAspect="1"/>
          </p:cNvSpPr>
          <p:nvPr/>
        </p:nvSpPr>
        <p:spPr>
          <a:xfrm>
            <a:off x="4964938" y="3424810"/>
            <a:ext cx="221440" cy="221181"/>
          </a:xfrm>
          <a:custGeom>
            <a:avLst/>
            <a:gdLst/>
            <a:ahLst/>
            <a:cxnLst/>
            <a:rect l="l" t="t" r="r" b="b"/>
            <a:pathLst>
              <a:path w="3910377" h="3905794">
                <a:moveTo>
                  <a:pt x="1" y="3797782"/>
                </a:moveTo>
                <a:lnTo>
                  <a:pt x="3910377" y="3797782"/>
                </a:lnTo>
                <a:lnTo>
                  <a:pt x="3910377" y="3905794"/>
                </a:lnTo>
                <a:lnTo>
                  <a:pt x="1" y="3905794"/>
                </a:lnTo>
                <a:close/>
                <a:moveTo>
                  <a:pt x="1757257" y="3353296"/>
                </a:moveTo>
                <a:cubicBezTo>
                  <a:pt x="1690135" y="3353296"/>
                  <a:pt x="1635721" y="3407710"/>
                  <a:pt x="1635721" y="3474832"/>
                </a:cubicBezTo>
                <a:cubicBezTo>
                  <a:pt x="1635721" y="3541954"/>
                  <a:pt x="1690135" y="3596368"/>
                  <a:pt x="1757257" y="3596368"/>
                </a:cubicBezTo>
                <a:lnTo>
                  <a:pt x="2187409" y="3596368"/>
                </a:lnTo>
                <a:cubicBezTo>
                  <a:pt x="2254531" y="3596368"/>
                  <a:pt x="2308945" y="3541954"/>
                  <a:pt x="2308945" y="3474832"/>
                </a:cubicBezTo>
                <a:cubicBezTo>
                  <a:pt x="2308945" y="3407710"/>
                  <a:pt x="2254531" y="3353296"/>
                  <a:pt x="2187409" y="3353296"/>
                </a:cubicBezTo>
                <a:close/>
                <a:moveTo>
                  <a:pt x="492288" y="2449553"/>
                </a:moveTo>
                <a:lnTo>
                  <a:pt x="472244" y="2517369"/>
                </a:lnTo>
                <a:lnTo>
                  <a:pt x="3438134" y="2517369"/>
                </a:lnTo>
                <a:lnTo>
                  <a:pt x="3418090" y="2449553"/>
                </a:lnTo>
                <a:close/>
                <a:moveTo>
                  <a:pt x="432162" y="2249610"/>
                </a:moveTo>
                <a:lnTo>
                  <a:pt x="3478215" y="2249610"/>
                </a:lnTo>
                <a:lnTo>
                  <a:pt x="3910377" y="3711740"/>
                </a:lnTo>
                <a:lnTo>
                  <a:pt x="0" y="3711740"/>
                </a:lnTo>
                <a:close/>
                <a:moveTo>
                  <a:pt x="1637280" y="544956"/>
                </a:moveTo>
                <a:cubicBezTo>
                  <a:pt x="1626413" y="544956"/>
                  <a:pt x="1615547" y="549102"/>
                  <a:pt x="1607256" y="557393"/>
                </a:cubicBezTo>
                <a:lnTo>
                  <a:pt x="796281" y="1368368"/>
                </a:lnTo>
                <a:cubicBezTo>
                  <a:pt x="779699" y="1384950"/>
                  <a:pt x="779699" y="1411834"/>
                  <a:pt x="796281" y="1428415"/>
                </a:cubicBezTo>
                <a:lnTo>
                  <a:pt x="825565" y="1457699"/>
                </a:lnTo>
                <a:cubicBezTo>
                  <a:pt x="842147" y="1474281"/>
                  <a:pt x="869031" y="1474281"/>
                  <a:pt x="885612" y="1457699"/>
                </a:cubicBezTo>
                <a:lnTo>
                  <a:pt x="1696588" y="646724"/>
                </a:lnTo>
                <a:cubicBezTo>
                  <a:pt x="1713169" y="630143"/>
                  <a:pt x="1713169" y="603258"/>
                  <a:pt x="1696588" y="586677"/>
                </a:cubicBezTo>
                <a:lnTo>
                  <a:pt x="1667304" y="557393"/>
                </a:lnTo>
                <a:cubicBezTo>
                  <a:pt x="1659013" y="549102"/>
                  <a:pt x="1648146" y="544956"/>
                  <a:pt x="1637280" y="544956"/>
                </a:cubicBezTo>
                <a:close/>
                <a:moveTo>
                  <a:pt x="1372791" y="439020"/>
                </a:moveTo>
                <a:cubicBezTo>
                  <a:pt x="1361925" y="439020"/>
                  <a:pt x="1351058" y="443165"/>
                  <a:pt x="1342767" y="451456"/>
                </a:cubicBezTo>
                <a:lnTo>
                  <a:pt x="851745" y="942478"/>
                </a:lnTo>
                <a:cubicBezTo>
                  <a:pt x="835164" y="959060"/>
                  <a:pt x="835164" y="985944"/>
                  <a:pt x="851745" y="1002526"/>
                </a:cubicBezTo>
                <a:lnTo>
                  <a:pt x="881029" y="1031810"/>
                </a:lnTo>
                <a:cubicBezTo>
                  <a:pt x="897611" y="1048392"/>
                  <a:pt x="924495" y="1048392"/>
                  <a:pt x="941077" y="1031810"/>
                </a:cubicBezTo>
                <a:lnTo>
                  <a:pt x="1432099" y="540788"/>
                </a:lnTo>
                <a:cubicBezTo>
                  <a:pt x="1448681" y="524206"/>
                  <a:pt x="1448681" y="497322"/>
                  <a:pt x="1432099" y="480740"/>
                </a:cubicBezTo>
                <a:lnTo>
                  <a:pt x="1402815" y="451456"/>
                </a:lnTo>
                <a:cubicBezTo>
                  <a:pt x="1394524" y="443165"/>
                  <a:pt x="1383658" y="439020"/>
                  <a:pt x="1372791" y="439020"/>
                </a:cubicBezTo>
                <a:close/>
                <a:moveTo>
                  <a:pt x="864042" y="270000"/>
                </a:moveTo>
                <a:lnTo>
                  <a:pt x="2945402" y="270000"/>
                </a:lnTo>
                <a:cubicBezTo>
                  <a:pt x="3094522" y="270000"/>
                  <a:pt x="3215407" y="390885"/>
                  <a:pt x="3215407" y="540005"/>
                </a:cubicBezTo>
                <a:lnTo>
                  <a:pt x="3215407" y="1619995"/>
                </a:lnTo>
                <a:cubicBezTo>
                  <a:pt x="3215407" y="1769115"/>
                  <a:pt x="3094522" y="1890000"/>
                  <a:pt x="2945402" y="1890000"/>
                </a:cubicBezTo>
                <a:lnTo>
                  <a:pt x="864042" y="1890000"/>
                </a:lnTo>
                <a:cubicBezTo>
                  <a:pt x="714922" y="1890000"/>
                  <a:pt x="594037" y="1769115"/>
                  <a:pt x="594037" y="1619995"/>
                </a:cubicBezTo>
                <a:lnTo>
                  <a:pt x="594037" y="540005"/>
                </a:lnTo>
                <a:cubicBezTo>
                  <a:pt x="594037" y="390885"/>
                  <a:pt x="714922" y="270000"/>
                  <a:pt x="864042" y="270000"/>
                </a:cubicBezTo>
                <a:close/>
                <a:moveTo>
                  <a:pt x="804042" y="180000"/>
                </a:moveTo>
                <a:cubicBezTo>
                  <a:pt x="638353" y="180000"/>
                  <a:pt x="504036" y="314317"/>
                  <a:pt x="504036" y="480006"/>
                </a:cubicBezTo>
                <a:lnTo>
                  <a:pt x="504036" y="1679994"/>
                </a:lnTo>
                <a:cubicBezTo>
                  <a:pt x="504036" y="1845683"/>
                  <a:pt x="638353" y="1980000"/>
                  <a:pt x="804042" y="1980000"/>
                </a:cubicBezTo>
                <a:lnTo>
                  <a:pt x="3027043" y="1980000"/>
                </a:lnTo>
                <a:cubicBezTo>
                  <a:pt x="3192732" y="1980000"/>
                  <a:pt x="3327049" y="1845683"/>
                  <a:pt x="3327049" y="1679994"/>
                </a:cubicBezTo>
                <a:lnTo>
                  <a:pt x="3327049" y="480006"/>
                </a:lnTo>
                <a:cubicBezTo>
                  <a:pt x="3327049" y="314317"/>
                  <a:pt x="3192732" y="180000"/>
                  <a:pt x="3027043" y="180000"/>
                </a:cubicBezTo>
                <a:close/>
                <a:moveTo>
                  <a:pt x="684043" y="0"/>
                </a:moveTo>
                <a:lnTo>
                  <a:pt x="3190330" y="0"/>
                </a:lnTo>
                <a:cubicBezTo>
                  <a:pt x="3389156" y="0"/>
                  <a:pt x="3550337" y="161181"/>
                  <a:pt x="3550337" y="360007"/>
                </a:cubicBezTo>
                <a:lnTo>
                  <a:pt x="3550337" y="1799993"/>
                </a:lnTo>
                <a:cubicBezTo>
                  <a:pt x="3550337" y="1998819"/>
                  <a:pt x="3389156" y="2160000"/>
                  <a:pt x="3190330" y="2160000"/>
                </a:cubicBezTo>
                <a:lnTo>
                  <a:pt x="684043" y="2160000"/>
                </a:lnTo>
                <a:cubicBezTo>
                  <a:pt x="485217" y="2160000"/>
                  <a:pt x="324036" y="1998819"/>
                  <a:pt x="324036" y="1799993"/>
                </a:cubicBezTo>
                <a:lnTo>
                  <a:pt x="324036" y="360007"/>
                </a:lnTo>
                <a:cubicBezTo>
                  <a:pt x="324036" y="161181"/>
                  <a:pt x="485217" y="0"/>
                  <a:pt x="68404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71" name="Rounded Rectangle 1">
            <a:extLst>
              <a:ext uri="{FF2B5EF4-FFF2-40B4-BE49-F238E27FC236}">
                <a16:creationId xmlns:a16="http://schemas.microsoft.com/office/drawing/2014/main" id="{B61CE040-C03C-47DD-B84F-A794CAFA9C43}"/>
              </a:ext>
            </a:extLst>
          </p:cNvPr>
          <p:cNvSpPr>
            <a:spLocks noChangeAspect="1"/>
          </p:cNvSpPr>
          <p:nvPr/>
        </p:nvSpPr>
        <p:spPr>
          <a:xfrm>
            <a:off x="5995292" y="1931760"/>
            <a:ext cx="206282" cy="207039"/>
          </a:xfrm>
          <a:custGeom>
            <a:avLst/>
            <a:gdLst/>
            <a:ahLst/>
            <a:cxnLst/>
            <a:rect l="l" t="t" r="r" b="b"/>
            <a:pathLst>
              <a:path w="3888432" h="3902714">
                <a:moveTo>
                  <a:pt x="1113894" y="3227140"/>
                </a:moveTo>
                <a:lnTo>
                  <a:pt x="2774538" y="3227140"/>
                </a:lnTo>
                <a:cubicBezTo>
                  <a:pt x="2813020" y="3227140"/>
                  <a:pt x="2844216" y="3258336"/>
                  <a:pt x="2844216" y="3296818"/>
                </a:cubicBezTo>
                <a:lnTo>
                  <a:pt x="2844216" y="3337462"/>
                </a:lnTo>
                <a:cubicBezTo>
                  <a:pt x="2844216" y="3375944"/>
                  <a:pt x="2813020" y="3407140"/>
                  <a:pt x="2774538" y="3407140"/>
                </a:cubicBezTo>
                <a:lnTo>
                  <a:pt x="1113894" y="3407140"/>
                </a:lnTo>
                <a:cubicBezTo>
                  <a:pt x="1075412" y="3407140"/>
                  <a:pt x="1044216" y="3375944"/>
                  <a:pt x="1044216" y="3337462"/>
                </a:cubicBezTo>
                <a:lnTo>
                  <a:pt x="1044216" y="3296818"/>
                </a:lnTo>
                <a:cubicBezTo>
                  <a:pt x="1044216" y="3258336"/>
                  <a:pt x="1075412" y="3227140"/>
                  <a:pt x="1113894" y="3227140"/>
                </a:cubicBezTo>
                <a:close/>
                <a:moveTo>
                  <a:pt x="1111898" y="2923315"/>
                </a:moveTo>
                <a:lnTo>
                  <a:pt x="2772542" y="2923315"/>
                </a:lnTo>
                <a:cubicBezTo>
                  <a:pt x="2811024" y="2923315"/>
                  <a:pt x="2842220" y="2954511"/>
                  <a:pt x="2842220" y="2992993"/>
                </a:cubicBezTo>
                <a:lnTo>
                  <a:pt x="2842220" y="3033637"/>
                </a:lnTo>
                <a:cubicBezTo>
                  <a:pt x="2842220" y="3072119"/>
                  <a:pt x="2811024" y="3103315"/>
                  <a:pt x="2772542" y="3103315"/>
                </a:cubicBezTo>
                <a:lnTo>
                  <a:pt x="1111898" y="3103315"/>
                </a:lnTo>
                <a:cubicBezTo>
                  <a:pt x="1073416" y="3103315"/>
                  <a:pt x="1042220" y="3072119"/>
                  <a:pt x="1042220" y="3033637"/>
                </a:cubicBezTo>
                <a:lnTo>
                  <a:pt x="1042220" y="2992993"/>
                </a:lnTo>
                <a:cubicBezTo>
                  <a:pt x="1042220" y="2954511"/>
                  <a:pt x="1073416" y="2923315"/>
                  <a:pt x="1111898" y="2923315"/>
                </a:cubicBezTo>
                <a:close/>
                <a:moveTo>
                  <a:pt x="495275" y="2664296"/>
                </a:moveTo>
                <a:lnTo>
                  <a:pt x="853982" y="2664296"/>
                </a:lnTo>
                <a:lnTo>
                  <a:pt x="853982" y="3560524"/>
                </a:lnTo>
                <a:lnTo>
                  <a:pt x="3006222" y="3560524"/>
                </a:lnTo>
                <a:lnTo>
                  <a:pt x="3006222" y="2664296"/>
                </a:lnTo>
                <a:lnTo>
                  <a:pt x="3364929" y="2664296"/>
                </a:lnTo>
                <a:lnTo>
                  <a:pt x="3364929" y="3902714"/>
                </a:lnTo>
                <a:lnTo>
                  <a:pt x="495275" y="3902714"/>
                </a:lnTo>
                <a:close/>
                <a:moveTo>
                  <a:pt x="1113894" y="2619490"/>
                </a:moveTo>
                <a:lnTo>
                  <a:pt x="2774538" y="2619490"/>
                </a:lnTo>
                <a:cubicBezTo>
                  <a:pt x="2813020" y="2619490"/>
                  <a:pt x="2844216" y="2650686"/>
                  <a:pt x="2844216" y="2689168"/>
                </a:cubicBezTo>
                <a:lnTo>
                  <a:pt x="2844216" y="2729812"/>
                </a:lnTo>
                <a:cubicBezTo>
                  <a:pt x="2844216" y="2768294"/>
                  <a:pt x="2813020" y="2799490"/>
                  <a:pt x="2774538" y="2799490"/>
                </a:cubicBezTo>
                <a:lnTo>
                  <a:pt x="1113894" y="2799490"/>
                </a:lnTo>
                <a:cubicBezTo>
                  <a:pt x="1075412" y="2799490"/>
                  <a:pt x="1044216" y="2768294"/>
                  <a:pt x="1044216" y="2729812"/>
                </a:cubicBezTo>
                <a:lnTo>
                  <a:pt x="1044216" y="2689168"/>
                </a:lnTo>
                <a:cubicBezTo>
                  <a:pt x="1044216" y="2650686"/>
                  <a:pt x="1075412" y="2619490"/>
                  <a:pt x="1113894" y="2619490"/>
                </a:cubicBezTo>
                <a:close/>
                <a:moveTo>
                  <a:pt x="3183220" y="1512740"/>
                </a:moveTo>
                <a:cubicBezTo>
                  <a:pt x="3130821" y="1512740"/>
                  <a:pt x="3088344" y="1555217"/>
                  <a:pt x="3088344" y="1607616"/>
                </a:cubicBezTo>
                <a:lnTo>
                  <a:pt x="3088344" y="1777903"/>
                </a:lnTo>
                <a:cubicBezTo>
                  <a:pt x="3088344" y="1830302"/>
                  <a:pt x="3130821" y="1872779"/>
                  <a:pt x="3183220" y="1872779"/>
                </a:cubicBezTo>
                <a:lnTo>
                  <a:pt x="3334111" y="1872779"/>
                </a:lnTo>
                <a:cubicBezTo>
                  <a:pt x="3386510" y="1872779"/>
                  <a:pt x="3428987" y="1830302"/>
                  <a:pt x="3428987" y="1777903"/>
                </a:cubicBezTo>
                <a:lnTo>
                  <a:pt x="3428987" y="1607616"/>
                </a:lnTo>
                <a:cubicBezTo>
                  <a:pt x="3428987" y="1555217"/>
                  <a:pt x="3386510" y="1512740"/>
                  <a:pt x="3334111" y="1512740"/>
                </a:cubicBezTo>
                <a:close/>
                <a:moveTo>
                  <a:pt x="317370" y="1192161"/>
                </a:moveTo>
                <a:lnTo>
                  <a:pt x="3571062" y="1192161"/>
                </a:lnTo>
                <a:cubicBezTo>
                  <a:pt x="3746341" y="1192161"/>
                  <a:pt x="3888432" y="1369515"/>
                  <a:pt x="3888432" y="1588294"/>
                </a:cubicBezTo>
                <a:lnTo>
                  <a:pt x="3888432" y="3172779"/>
                </a:lnTo>
                <a:cubicBezTo>
                  <a:pt x="3888432" y="3391558"/>
                  <a:pt x="3746341" y="3568912"/>
                  <a:pt x="3571062" y="3568912"/>
                </a:cubicBezTo>
                <a:lnTo>
                  <a:pt x="3484959" y="3568912"/>
                </a:lnTo>
                <a:lnTo>
                  <a:pt x="3484959" y="2490370"/>
                </a:lnTo>
                <a:lnTo>
                  <a:pt x="388615" y="2490370"/>
                </a:lnTo>
                <a:lnTo>
                  <a:pt x="388615" y="3568912"/>
                </a:lnTo>
                <a:lnTo>
                  <a:pt x="317370" y="3568912"/>
                </a:lnTo>
                <a:cubicBezTo>
                  <a:pt x="142091" y="3568912"/>
                  <a:pt x="0" y="3391558"/>
                  <a:pt x="0" y="3172779"/>
                </a:cubicBezTo>
                <a:lnTo>
                  <a:pt x="0" y="1588294"/>
                </a:lnTo>
                <a:cubicBezTo>
                  <a:pt x="0" y="1369515"/>
                  <a:pt x="142091" y="1192161"/>
                  <a:pt x="317370" y="1192161"/>
                </a:cubicBezTo>
                <a:close/>
                <a:moveTo>
                  <a:pt x="3010811" y="792088"/>
                </a:moveTo>
                <a:lnTo>
                  <a:pt x="3369518" y="792088"/>
                </a:lnTo>
                <a:lnTo>
                  <a:pt x="3369518" y="1080119"/>
                </a:lnTo>
                <a:lnTo>
                  <a:pt x="3010811" y="1080119"/>
                </a:lnTo>
                <a:close/>
                <a:moveTo>
                  <a:pt x="2700857" y="0"/>
                </a:moveTo>
                <a:lnTo>
                  <a:pt x="3329483" y="698376"/>
                </a:lnTo>
                <a:lnTo>
                  <a:pt x="2700857" y="698376"/>
                </a:lnTo>
                <a:close/>
                <a:moveTo>
                  <a:pt x="499864" y="0"/>
                </a:moveTo>
                <a:lnTo>
                  <a:pt x="2592288" y="0"/>
                </a:lnTo>
                <a:lnTo>
                  <a:pt x="2592288" y="298450"/>
                </a:lnTo>
                <a:lnTo>
                  <a:pt x="858571" y="298450"/>
                </a:lnTo>
                <a:lnTo>
                  <a:pt x="858571" y="1080119"/>
                </a:lnTo>
                <a:lnTo>
                  <a:pt x="499864" y="108011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72" name="Round Same Side Corner Rectangle 7">
            <a:extLst>
              <a:ext uri="{FF2B5EF4-FFF2-40B4-BE49-F238E27FC236}">
                <a16:creationId xmlns:a16="http://schemas.microsoft.com/office/drawing/2014/main" id="{BAFA98F9-BA90-4CC5-9581-FE1E36CBF652}"/>
              </a:ext>
            </a:extLst>
          </p:cNvPr>
          <p:cNvSpPr>
            <a:spLocks noChangeAspect="1"/>
          </p:cNvSpPr>
          <p:nvPr/>
        </p:nvSpPr>
        <p:spPr>
          <a:xfrm rot="10800000">
            <a:off x="5479124" y="2225888"/>
            <a:ext cx="223294" cy="234751"/>
          </a:xfrm>
          <a:custGeom>
            <a:avLst/>
            <a:gdLst/>
            <a:ahLst/>
            <a:cxnLst/>
            <a:rect l="l" t="t" r="r" b="b"/>
            <a:pathLst>
              <a:path w="3749229" h="3941586">
                <a:moveTo>
                  <a:pt x="1841173" y="2251014"/>
                </a:moveTo>
                <a:cubicBezTo>
                  <a:pt x="1901032" y="2251014"/>
                  <a:pt x="1949557" y="2202489"/>
                  <a:pt x="1949557" y="2142630"/>
                </a:cubicBezTo>
                <a:cubicBezTo>
                  <a:pt x="1949557" y="2082771"/>
                  <a:pt x="1901032" y="2034246"/>
                  <a:pt x="1841173" y="2034246"/>
                </a:cubicBezTo>
                <a:cubicBezTo>
                  <a:pt x="1781314" y="2034246"/>
                  <a:pt x="1732789" y="2082771"/>
                  <a:pt x="1732789" y="2142630"/>
                </a:cubicBezTo>
                <a:cubicBezTo>
                  <a:pt x="1732789" y="2202489"/>
                  <a:pt x="1781314" y="2251014"/>
                  <a:pt x="1841173" y="2251014"/>
                </a:cubicBezTo>
                <a:close/>
                <a:moveTo>
                  <a:pt x="2197713" y="2395667"/>
                </a:moveTo>
                <a:lnTo>
                  <a:pt x="1492210" y="2296503"/>
                </a:lnTo>
                <a:lnTo>
                  <a:pt x="1492210" y="2109382"/>
                </a:lnTo>
                <a:cubicBezTo>
                  <a:pt x="1492210" y="2024878"/>
                  <a:pt x="1583949" y="1956178"/>
                  <a:pt x="1697980" y="1955114"/>
                </a:cubicBezTo>
                <a:lnTo>
                  <a:pt x="1697980" y="1800200"/>
                </a:lnTo>
                <a:lnTo>
                  <a:pt x="1431133" y="1800200"/>
                </a:lnTo>
                <a:lnTo>
                  <a:pt x="1431133" y="1461593"/>
                </a:lnTo>
                <a:lnTo>
                  <a:pt x="643489" y="471679"/>
                </a:lnTo>
                <a:lnTo>
                  <a:pt x="785968" y="352125"/>
                </a:lnTo>
                <a:lnTo>
                  <a:pt x="1699128" y="1384562"/>
                </a:lnTo>
                <a:lnTo>
                  <a:pt x="1735187" y="0"/>
                </a:lnTo>
                <a:lnTo>
                  <a:pt x="1921179" y="0"/>
                </a:lnTo>
                <a:lnTo>
                  <a:pt x="1958328" y="1426402"/>
                </a:lnTo>
                <a:lnTo>
                  <a:pt x="1976872" y="1426402"/>
                </a:lnTo>
                <a:lnTo>
                  <a:pt x="1972364" y="1422619"/>
                </a:lnTo>
                <a:lnTo>
                  <a:pt x="2919184" y="352125"/>
                </a:lnTo>
                <a:lnTo>
                  <a:pt x="3061662" y="471679"/>
                </a:lnTo>
                <a:lnTo>
                  <a:pt x="2239212" y="1505339"/>
                </a:lnTo>
                <a:lnTo>
                  <a:pt x="2239212" y="1800200"/>
                </a:lnTo>
                <a:lnTo>
                  <a:pt x="1972364" y="1800200"/>
                </a:lnTo>
                <a:lnTo>
                  <a:pt x="1972364" y="1954485"/>
                </a:lnTo>
                <a:lnTo>
                  <a:pt x="1987720" y="1954485"/>
                </a:lnTo>
                <a:cubicBezTo>
                  <a:pt x="2103696" y="1954485"/>
                  <a:pt x="2197713" y="2023835"/>
                  <a:pt x="2197713" y="2109382"/>
                </a:cubicBezTo>
                <a:close/>
                <a:moveTo>
                  <a:pt x="112363" y="2735659"/>
                </a:moveTo>
                <a:cubicBezTo>
                  <a:pt x="100580" y="2737300"/>
                  <a:pt x="88281" y="2736658"/>
                  <a:pt x="76067" y="2733385"/>
                </a:cubicBezTo>
                <a:lnTo>
                  <a:pt x="67901" y="2731197"/>
                </a:lnTo>
                <a:cubicBezTo>
                  <a:pt x="19046" y="2718106"/>
                  <a:pt x="-9948" y="2667888"/>
                  <a:pt x="3143" y="2619032"/>
                </a:cubicBezTo>
                <a:lnTo>
                  <a:pt x="136132" y="2122709"/>
                </a:lnTo>
                <a:cubicBezTo>
                  <a:pt x="149223" y="2073853"/>
                  <a:pt x="199442" y="2044859"/>
                  <a:pt x="248297" y="2057950"/>
                </a:cubicBezTo>
                <a:lnTo>
                  <a:pt x="256463" y="2060138"/>
                </a:lnTo>
                <a:cubicBezTo>
                  <a:pt x="305319" y="2073229"/>
                  <a:pt x="334312" y="2123447"/>
                  <a:pt x="321221" y="2172303"/>
                </a:cubicBezTo>
                <a:lnTo>
                  <a:pt x="188232" y="2668627"/>
                </a:lnTo>
                <a:cubicBezTo>
                  <a:pt x="178414" y="2705268"/>
                  <a:pt x="147712" y="2730738"/>
                  <a:pt x="112363" y="2735659"/>
                </a:cubicBezTo>
                <a:close/>
                <a:moveTo>
                  <a:pt x="816379" y="2803284"/>
                </a:moveTo>
                <a:lnTo>
                  <a:pt x="296148" y="2663889"/>
                </a:lnTo>
                <a:lnTo>
                  <a:pt x="412311" y="2230363"/>
                </a:lnTo>
                <a:lnTo>
                  <a:pt x="932542" y="2369758"/>
                </a:lnTo>
                <a:close/>
                <a:moveTo>
                  <a:pt x="2025342" y="3266622"/>
                </a:moveTo>
                <a:lnTo>
                  <a:pt x="881030" y="2960004"/>
                </a:lnTo>
                <a:lnTo>
                  <a:pt x="1066890" y="2266362"/>
                </a:lnTo>
                <a:lnTo>
                  <a:pt x="2211202" y="2572980"/>
                </a:lnTo>
                <a:close/>
                <a:moveTo>
                  <a:pt x="2928285" y="3694425"/>
                </a:moveTo>
                <a:lnTo>
                  <a:pt x="2109557" y="3475047"/>
                </a:lnTo>
                <a:lnTo>
                  <a:pt x="2388347" y="2434586"/>
                </a:lnTo>
                <a:lnTo>
                  <a:pt x="3207076" y="2653963"/>
                </a:lnTo>
                <a:close/>
                <a:moveTo>
                  <a:pt x="3361202" y="3940500"/>
                </a:moveTo>
                <a:cubicBezTo>
                  <a:pt x="3346463" y="3942552"/>
                  <a:pt x="3331077" y="3941748"/>
                  <a:pt x="3315798" y="3937654"/>
                </a:cubicBezTo>
                <a:lnTo>
                  <a:pt x="3103596" y="3880795"/>
                </a:lnTo>
                <a:cubicBezTo>
                  <a:pt x="3042479" y="3864419"/>
                  <a:pt x="3006210" y="3801598"/>
                  <a:pt x="3022586" y="3740481"/>
                </a:cubicBezTo>
                <a:lnTo>
                  <a:pt x="3311771" y="2661227"/>
                </a:lnTo>
                <a:cubicBezTo>
                  <a:pt x="3328148" y="2600110"/>
                  <a:pt x="3390968" y="2563840"/>
                  <a:pt x="3452085" y="2580216"/>
                </a:cubicBezTo>
                <a:lnTo>
                  <a:pt x="3664287" y="2637076"/>
                </a:lnTo>
                <a:cubicBezTo>
                  <a:pt x="3725404" y="2653452"/>
                  <a:pt x="3761673" y="2716273"/>
                  <a:pt x="3745297" y="2777390"/>
                </a:cubicBezTo>
                <a:lnTo>
                  <a:pt x="3456112" y="3856644"/>
                </a:lnTo>
                <a:cubicBezTo>
                  <a:pt x="3443830" y="3902482"/>
                  <a:pt x="3405423" y="3934343"/>
                  <a:pt x="3361202" y="39405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73" name="Rounded Rectangle 12">
            <a:extLst>
              <a:ext uri="{FF2B5EF4-FFF2-40B4-BE49-F238E27FC236}">
                <a16:creationId xmlns:a16="http://schemas.microsoft.com/office/drawing/2014/main" id="{23B1DB8D-E4DA-4F4A-9F40-4DAE19B19417}"/>
              </a:ext>
            </a:extLst>
          </p:cNvPr>
          <p:cNvSpPr>
            <a:spLocks noChangeAspect="1"/>
          </p:cNvSpPr>
          <p:nvPr/>
        </p:nvSpPr>
        <p:spPr>
          <a:xfrm>
            <a:off x="7030705" y="2611130"/>
            <a:ext cx="194987" cy="232362"/>
          </a:xfrm>
          <a:custGeom>
            <a:avLst/>
            <a:gdLst/>
            <a:ahLst/>
            <a:cxnLst/>
            <a:rect l="l" t="t" r="r" b="b"/>
            <a:pathLst>
              <a:path w="3312367" h="3947283">
                <a:moveTo>
                  <a:pt x="2537615" y="3705909"/>
                </a:moveTo>
                <a:cubicBezTo>
                  <a:pt x="2512344" y="3705909"/>
                  <a:pt x="2491857" y="3726396"/>
                  <a:pt x="2491857" y="3751667"/>
                </a:cubicBezTo>
                <a:cubicBezTo>
                  <a:pt x="2491857" y="3776938"/>
                  <a:pt x="2512344" y="3797425"/>
                  <a:pt x="2537615" y="3797425"/>
                </a:cubicBezTo>
                <a:lnTo>
                  <a:pt x="2762175" y="3797425"/>
                </a:lnTo>
                <a:cubicBezTo>
                  <a:pt x="2787446" y="3797425"/>
                  <a:pt x="2807933" y="3776938"/>
                  <a:pt x="2807933" y="3751667"/>
                </a:cubicBezTo>
                <a:cubicBezTo>
                  <a:pt x="2807933" y="3726396"/>
                  <a:pt x="2787446" y="3705909"/>
                  <a:pt x="2762175" y="3705909"/>
                </a:cubicBezTo>
                <a:close/>
                <a:moveTo>
                  <a:pt x="1141114" y="3408594"/>
                </a:moveTo>
                <a:cubicBezTo>
                  <a:pt x="1097903" y="3408594"/>
                  <a:pt x="1062874" y="3443623"/>
                  <a:pt x="1062874" y="3486834"/>
                </a:cubicBezTo>
                <a:cubicBezTo>
                  <a:pt x="1062874" y="3530045"/>
                  <a:pt x="1097903" y="3565073"/>
                  <a:pt x="1141114" y="3565073"/>
                </a:cubicBezTo>
                <a:lnTo>
                  <a:pt x="1525078" y="3565074"/>
                </a:lnTo>
                <a:cubicBezTo>
                  <a:pt x="1568289" y="3565074"/>
                  <a:pt x="1603318" y="3530045"/>
                  <a:pt x="1603318" y="3486834"/>
                </a:cubicBezTo>
                <a:lnTo>
                  <a:pt x="1603319" y="3486834"/>
                </a:lnTo>
                <a:cubicBezTo>
                  <a:pt x="1603319" y="3443623"/>
                  <a:pt x="1568290" y="3408594"/>
                  <a:pt x="1525079" y="3408594"/>
                </a:cubicBezTo>
                <a:close/>
                <a:moveTo>
                  <a:pt x="2129393" y="1705414"/>
                </a:moveTo>
                <a:lnTo>
                  <a:pt x="2129393" y="3580170"/>
                </a:lnTo>
                <a:lnTo>
                  <a:pt x="3126216" y="3580170"/>
                </a:lnTo>
                <a:lnTo>
                  <a:pt x="3126216" y="1705414"/>
                </a:lnTo>
                <a:close/>
                <a:moveTo>
                  <a:pt x="2481193" y="1533789"/>
                </a:moveTo>
                <a:cubicBezTo>
                  <a:pt x="2462682" y="1533789"/>
                  <a:pt x="2447676" y="1548795"/>
                  <a:pt x="2447676" y="1567306"/>
                </a:cubicBezTo>
                <a:lnTo>
                  <a:pt x="2447676" y="1572258"/>
                </a:lnTo>
                <a:cubicBezTo>
                  <a:pt x="2447676" y="1590769"/>
                  <a:pt x="2462682" y="1605775"/>
                  <a:pt x="2481193" y="1605775"/>
                </a:cubicBezTo>
                <a:lnTo>
                  <a:pt x="2774415" y="1605775"/>
                </a:lnTo>
                <a:cubicBezTo>
                  <a:pt x="2792926" y="1605775"/>
                  <a:pt x="2807932" y="1590769"/>
                  <a:pt x="2807932" y="1572258"/>
                </a:cubicBezTo>
                <a:lnTo>
                  <a:pt x="2807932" y="1567306"/>
                </a:lnTo>
                <a:cubicBezTo>
                  <a:pt x="2807932" y="1548795"/>
                  <a:pt x="2792926" y="1533789"/>
                  <a:pt x="2774415" y="1533789"/>
                </a:cubicBezTo>
                <a:close/>
                <a:moveTo>
                  <a:pt x="2113478" y="1418392"/>
                </a:moveTo>
                <a:lnTo>
                  <a:pt x="3142130" y="1418392"/>
                </a:lnTo>
                <a:cubicBezTo>
                  <a:pt x="3236149" y="1418392"/>
                  <a:pt x="3312367" y="1494610"/>
                  <a:pt x="3312367" y="1588629"/>
                </a:cubicBezTo>
                <a:lnTo>
                  <a:pt x="3312367" y="3777046"/>
                </a:lnTo>
                <a:cubicBezTo>
                  <a:pt x="3312367" y="3871065"/>
                  <a:pt x="3236149" y="3947283"/>
                  <a:pt x="3142130" y="3947283"/>
                </a:cubicBezTo>
                <a:lnTo>
                  <a:pt x="2113478" y="3947283"/>
                </a:lnTo>
                <a:cubicBezTo>
                  <a:pt x="2019459" y="3947283"/>
                  <a:pt x="1943241" y="3871065"/>
                  <a:pt x="1943241" y="3777046"/>
                </a:cubicBezTo>
                <a:lnTo>
                  <a:pt x="1943241" y="1588629"/>
                </a:lnTo>
                <a:cubicBezTo>
                  <a:pt x="1943241" y="1494610"/>
                  <a:pt x="2019459" y="1418392"/>
                  <a:pt x="2113478" y="1418392"/>
                </a:cubicBezTo>
                <a:close/>
                <a:moveTo>
                  <a:pt x="1006317" y="157391"/>
                </a:moveTo>
                <a:cubicBezTo>
                  <a:pt x="987806" y="157391"/>
                  <a:pt x="972800" y="172397"/>
                  <a:pt x="972800" y="190908"/>
                </a:cubicBezTo>
                <a:lnTo>
                  <a:pt x="972800" y="195860"/>
                </a:lnTo>
                <a:cubicBezTo>
                  <a:pt x="972800" y="214371"/>
                  <a:pt x="987806" y="229377"/>
                  <a:pt x="1006317" y="229377"/>
                </a:cubicBezTo>
                <a:lnTo>
                  <a:pt x="1659876" y="229377"/>
                </a:lnTo>
                <a:cubicBezTo>
                  <a:pt x="1678387" y="229377"/>
                  <a:pt x="1693393" y="214371"/>
                  <a:pt x="1693393" y="195860"/>
                </a:cubicBezTo>
                <a:lnTo>
                  <a:pt x="1693393" y="190908"/>
                </a:lnTo>
                <a:cubicBezTo>
                  <a:pt x="1693393" y="172397"/>
                  <a:pt x="1678387" y="157391"/>
                  <a:pt x="1659876" y="157391"/>
                </a:cubicBezTo>
                <a:close/>
                <a:moveTo>
                  <a:pt x="264780" y="0"/>
                </a:moveTo>
                <a:lnTo>
                  <a:pt x="2401413" y="0"/>
                </a:lnTo>
                <a:cubicBezTo>
                  <a:pt x="2547647" y="0"/>
                  <a:pt x="2666193" y="118546"/>
                  <a:pt x="2666193" y="264780"/>
                </a:cubicBezTo>
                <a:lnTo>
                  <a:pt x="2666193" y="1345374"/>
                </a:lnTo>
                <a:lnTo>
                  <a:pt x="2369517" y="1345374"/>
                </a:lnTo>
                <a:lnTo>
                  <a:pt x="2369517" y="366783"/>
                </a:lnTo>
                <a:lnTo>
                  <a:pt x="296676" y="366783"/>
                </a:lnTo>
                <a:lnTo>
                  <a:pt x="296676" y="3219873"/>
                </a:lnTo>
                <a:lnTo>
                  <a:pt x="1867527" y="3219873"/>
                </a:lnTo>
                <a:lnTo>
                  <a:pt x="1867527" y="3778374"/>
                </a:lnTo>
                <a:lnTo>
                  <a:pt x="264780" y="3778374"/>
                </a:lnTo>
                <a:cubicBezTo>
                  <a:pt x="118546" y="3778374"/>
                  <a:pt x="0" y="3659828"/>
                  <a:pt x="0" y="3513594"/>
                </a:cubicBezTo>
                <a:lnTo>
                  <a:pt x="0" y="264780"/>
                </a:lnTo>
                <a:cubicBezTo>
                  <a:pt x="0" y="118546"/>
                  <a:pt x="118546" y="0"/>
                  <a:pt x="26478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11156</TotalTime>
  <Words>120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Allppt.com</cp:lastModifiedBy>
  <cp:revision>13</cp:revision>
  <dcterms:created xsi:type="dcterms:W3CDTF">2018-02-18T19:39:47Z</dcterms:created>
  <dcterms:modified xsi:type="dcterms:W3CDTF">2019-01-07T07:53:01Z</dcterms:modified>
</cp:coreProperties>
</file>