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3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5" name="Rounded Rectangle 3">
            <a:extLst>
              <a:ext uri="{FF2B5EF4-FFF2-40B4-BE49-F238E27FC236}">
                <a16:creationId xmlns:a16="http://schemas.microsoft.com/office/drawing/2014/main" id="{431DC004-1800-4561-97E7-E838FA658D6C}"/>
              </a:ext>
            </a:extLst>
          </p:cNvPr>
          <p:cNvSpPr/>
          <p:nvPr/>
        </p:nvSpPr>
        <p:spPr>
          <a:xfrm rot="18900000" flipH="1">
            <a:off x="5487526" y="3645315"/>
            <a:ext cx="108000" cy="936000"/>
          </a:xfrm>
          <a:custGeom>
            <a:avLst/>
            <a:gdLst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600645 w 727470"/>
              <a:gd name="connsiteY15" fmla="*/ 45 h 5112569"/>
              <a:gd name="connsiteX16" fmla="*/ 720775 w 727470"/>
              <a:gd name="connsiteY16" fmla="*/ 120175 h 5112569"/>
              <a:gd name="connsiteX17" fmla="*/ 720775 w 727470"/>
              <a:gd name="connsiteY17" fmla="*/ 768849 h 5112569"/>
              <a:gd name="connsiteX18" fmla="*/ 720775 w 727470"/>
              <a:gd name="connsiteY18" fmla="*/ 1224135 h 5112569"/>
              <a:gd name="connsiteX19" fmla="*/ 720775 w 727470"/>
              <a:gd name="connsiteY19" fmla="*/ 2520279 h 5112569"/>
              <a:gd name="connsiteX20" fmla="*/ 720776 w 727470"/>
              <a:gd name="connsiteY20" fmla="*/ 2520279 h 5112569"/>
              <a:gd name="connsiteX21" fmla="*/ 720776 w 727470"/>
              <a:gd name="connsiteY21" fmla="*/ 3816423 h 5112569"/>
              <a:gd name="connsiteX22" fmla="*/ 727470 w 727470"/>
              <a:gd name="connsiteY22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4 h 5112569"/>
              <a:gd name="connsiteX14" fmla="*/ 480516 w 727470"/>
              <a:gd name="connsiteY14" fmla="*/ 120152 h 5112569"/>
              <a:gd name="connsiteX15" fmla="*/ 600645 w 727470"/>
              <a:gd name="connsiteY15" fmla="*/ 45 h 5112569"/>
              <a:gd name="connsiteX16" fmla="*/ 720775 w 727470"/>
              <a:gd name="connsiteY16" fmla="*/ 120175 h 5112569"/>
              <a:gd name="connsiteX17" fmla="*/ 720775 w 727470"/>
              <a:gd name="connsiteY17" fmla="*/ 768849 h 5112569"/>
              <a:gd name="connsiteX18" fmla="*/ 720775 w 727470"/>
              <a:gd name="connsiteY18" fmla="*/ 1224135 h 5112569"/>
              <a:gd name="connsiteX19" fmla="*/ 720775 w 727470"/>
              <a:gd name="connsiteY19" fmla="*/ 2520279 h 5112569"/>
              <a:gd name="connsiteX20" fmla="*/ 720776 w 727470"/>
              <a:gd name="connsiteY20" fmla="*/ 2520279 h 5112569"/>
              <a:gd name="connsiteX21" fmla="*/ 720776 w 727470"/>
              <a:gd name="connsiteY21" fmla="*/ 3816423 h 5112569"/>
              <a:gd name="connsiteX22" fmla="*/ 727470 w 727470"/>
              <a:gd name="connsiteY22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480516 w 727470"/>
              <a:gd name="connsiteY13" fmla="*/ 120152 h 5112569"/>
              <a:gd name="connsiteX14" fmla="*/ 600645 w 727470"/>
              <a:gd name="connsiteY14" fmla="*/ 45 h 5112569"/>
              <a:gd name="connsiteX15" fmla="*/ 720775 w 727470"/>
              <a:gd name="connsiteY15" fmla="*/ 120175 h 5112569"/>
              <a:gd name="connsiteX16" fmla="*/ 720775 w 727470"/>
              <a:gd name="connsiteY16" fmla="*/ 768849 h 5112569"/>
              <a:gd name="connsiteX17" fmla="*/ 720775 w 727470"/>
              <a:gd name="connsiteY17" fmla="*/ 1224135 h 5112569"/>
              <a:gd name="connsiteX18" fmla="*/ 720775 w 727470"/>
              <a:gd name="connsiteY18" fmla="*/ 2520279 h 5112569"/>
              <a:gd name="connsiteX19" fmla="*/ 720776 w 727470"/>
              <a:gd name="connsiteY19" fmla="*/ 2520279 h 5112569"/>
              <a:gd name="connsiteX20" fmla="*/ 720776 w 727470"/>
              <a:gd name="connsiteY20" fmla="*/ 3816423 h 5112569"/>
              <a:gd name="connsiteX21" fmla="*/ 727470 w 727470"/>
              <a:gd name="connsiteY21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9 w 727470"/>
              <a:gd name="connsiteY12" fmla="*/ 120151 h 5112569"/>
              <a:gd name="connsiteX13" fmla="*/ 480516 w 727470"/>
              <a:gd name="connsiteY13" fmla="*/ 120152 h 5112569"/>
              <a:gd name="connsiteX14" fmla="*/ 600645 w 727470"/>
              <a:gd name="connsiteY14" fmla="*/ 45 h 5112569"/>
              <a:gd name="connsiteX15" fmla="*/ 720775 w 727470"/>
              <a:gd name="connsiteY15" fmla="*/ 120175 h 5112569"/>
              <a:gd name="connsiteX16" fmla="*/ 720775 w 727470"/>
              <a:gd name="connsiteY16" fmla="*/ 768849 h 5112569"/>
              <a:gd name="connsiteX17" fmla="*/ 720775 w 727470"/>
              <a:gd name="connsiteY17" fmla="*/ 1224135 h 5112569"/>
              <a:gd name="connsiteX18" fmla="*/ 720775 w 727470"/>
              <a:gd name="connsiteY18" fmla="*/ 2520279 h 5112569"/>
              <a:gd name="connsiteX19" fmla="*/ 720776 w 727470"/>
              <a:gd name="connsiteY19" fmla="*/ 2520279 h 5112569"/>
              <a:gd name="connsiteX20" fmla="*/ 720776 w 727470"/>
              <a:gd name="connsiteY20" fmla="*/ 3816423 h 5112569"/>
              <a:gd name="connsiteX21" fmla="*/ 727470 w 727470"/>
              <a:gd name="connsiteY21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480516 w 727470"/>
              <a:gd name="connsiteY12" fmla="*/ 120152 h 5112569"/>
              <a:gd name="connsiteX13" fmla="*/ 600645 w 727470"/>
              <a:gd name="connsiteY13" fmla="*/ 45 h 5112569"/>
              <a:gd name="connsiteX14" fmla="*/ 720775 w 727470"/>
              <a:gd name="connsiteY14" fmla="*/ 120175 h 5112569"/>
              <a:gd name="connsiteX15" fmla="*/ 720775 w 727470"/>
              <a:gd name="connsiteY15" fmla="*/ 768849 h 5112569"/>
              <a:gd name="connsiteX16" fmla="*/ 720775 w 727470"/>
              <a:gd name="connsiteY16" fmla="*/ 1224135 h 5112569"/>
              <a:gd name="connsiteX17" fmla="*/ 720775 w 727470"/>
              <a:gd name="connsiteY17" fmla="*/ 2520279 h 5112569"/>
              <a:gd name="connsiteX18" fmla="*/ 720776 w 727470"/>
              <a:gd name="connsiteY18" fmla="*/ 2520279 h 5112569"/>
              <a:gd name="connsiteX19" fmla="*/ 720776 w 727470"/>
              <a:gd name="connsiteY19" fmla="*/ 3816423 h 5112569"/>
              <a:gd name="connsiteX20" fmla="*/ 727470 w 727470"/>
              <a:gd name="connsiteY20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600645 w 727470"/>
              <a:gd name="connsiteY12" fmla="*/ 45 h 5112569"/>
              <a:gd name="connsiteX13" fmla="*/ 720775 w 727470"/>
              <a:gd name="connsiteY13" fmla="*/ 120175 h 5112569"/>
              <a:gd name="connsiteX14" fmla="*/ 720775 w 727470"/>
              <a:gd name="connsiteY14" fmla="*/ 768849 h 5112569"/>
              <a:gd name="connsiteX15" fmla="*/ 720775 w 727470"/>
              <a:gd name="connsiteY15" fmla="*/ 1224135 h 5112569"/>
              <a:gd name="connsiteX16" fmla="*/ 720775 w 727470"/>
              <a:gd name="connsiteY16" fmla="*/ 2520279 h 5112569"/>
              <a:gd name="connsiteX17" fmla="*/ 720776 w 727470"/>
              <a:gd name="connsiteY17" fmla="*/ 2520279 h 5112569"/>
              <a:gd name="connsiteX18" fmla="*/ 720776 w 727470"/>
              <a:gd name="connsiteY18" fmla="*/ 3816423 h 5112569"/>
              <a:gd name="connsiteX19" fmla="*/ 727470 w 727470"/>
              <a:gd name="connsiteY19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720775 w 727470"/>
              <a:gd name="connsiteY12" fmla="*/ 120175 h 5112569"/>
              <a:gd name="connsiteX13" fmla="*/ 720775 w 727470"/>
              <a:gd name="connsiteY13" fmla="*/ 768849 h 5112569"/>
              <a:gd name="connsiteX14" fmla="*/ 720775 w 727470"/>
              <a:gd name="connsiteY14" fmla="*/ 1224135 h 5112569"/>
              <a:gd name="connsiteX15" fmla="*/ 720775 w 727470"/>
              <a:gd name="connsiteY15" fmla="*/ 2520279 h 5112569"/>
              <a:gd name="connsiteX16" fmla="*/ 720776 w 727470"/>
              <a:gd name="connsiteY16" fmla="*/ 2520279 h 5112569"/>
              <a:gd name="connsiteX17" fmla="*/ 720776 w 727470"/>
              <a:gd name="connsiteY17" fmla="*/ 3816423 h 5112569"/>
              <a:gd name="connsiteX18" fmla="*/ 727470 w 727470"/>
              <a:gd name="connsiteY18" fmla="*/ 3816423 h 5112569"/>
              <a:gd name="connsiteX0" fmla="*/ 727470 w 727470"/>
              <a:gd name="connsiteY0" fmla="*/ 3816518 h 5112664"/>
              <a:gd name="connsiteX1" fmla="*/ 727470 w 727470"/>
              <a:gd name="connsiteY1" fmla="*/ 5112664 h 5112664"/>
              <a:gd name="connsiteX2" fmla="*/ 6695 w 727470"/>
              <a:gd name="connsiteY2" fmla="*/ 5112664 h 5112664"/>
              <a:gd name="connsiteX3" fmla="*/ 6695 w 727470"/>
              <a:gd name="connsiteY3" fmla="*/ 3816520 h 5112664"/>
              <a:gd name="connsiteX4" fmla="*/ 1 w 727470"/>
              <a:gd name="connsiteY4" fmla="*/ 3816520 h 5112664"/>
              <a:gd name="connsiteX5" fmla="*/ 1 w 727470"/>
              <a:gd name="connsiteY5" fmla="*/ 2520376 h 5112664"/>
              <a:gd name="connsiteX6" fmla="*/ 0 w 727470"/>
              <a:gd name="connsiteY6" fmla="*/ 2520376 h 5112664"/>
              <a:gd name="connsiteX7" fmla="*/ 0 w 727470"/>
              <a:gd name="connsiteY7" fmla="*/ 1224230 h 5112664"/>
              <a:gd name="connsiteX8" fmla="*/ 0 w 727470"/>
              <a:gd name="connsiteY8" fmla="*/ 768945 h 5112664"/>
              <a:gd name="connsiteX9" fmla="*/ 0 w 727470"/>
              <a:gd name="connsiteY9" fmla="*/ 120224 h 5112664"/>
              <a:gd name="connsiteX10" fmla="*/ 120129 w 727470"/>
              <a:gd name="connsiteY10" fmla="*/ 95 h 5112664"/>
              <a:gd name="connsiteX11" fmla="*/ 720775 w 727470"/>
              <a:gd name="connsiteY11" fmla="*/ 120270 h 5112664"/>
              <a:gd name="connsiteX12" fmla="*/ 720775 w 727470"/>
              <a:gd name="connsiteY12" fmla="*/ 768944 h 5112664"/>
              <a:gd name="connsiteX13" fmla="*/ 720775 w 727470"/>
              <a:gd name="connsiteY13" fmla="*/ 1224230 h 5112664"/>
              <a:gd name="connsiteX14" fmla="*/ 720775 w 727470"/>
              <a:gd name="connsiteY14" fmla="*/ 2520374 h 5112664"/>
              <a:gd name="connsiteX15" fmla="*/ 720776 w 727470"/>
              <a:gd name="connsiteY15" fmla="*/ 2520374 h 5112664"/>
              <a:gd name="connsiteX16" fmla="*/ 720776 w 727470"/>
              <a:gd name="connsiteY16" fmla="*/ 3816518 h 5112664"/>
              <a:gd name="connsiteX17" fmla="*/ 727470 w 727470"/>
              <a:gd name="connsiteY17" fmla="*/ 3816518 h 5112664"/>
              <a:gd name="connsiteX0" fmla="*/ 727470 w 727470"/>
              <a:gd name="connsiteY0" fmla="*/ 3696293 h 4992439"/>
              <a:gd name="connsiteX1" fmla="*/ 727470 w 727470"/>
              <a:gd name="connsiteY1" fmla="*/ 4992439 h 4992439"/>
              <a:gd name="connsiteX2" fmla="*/ 6695 w 727470"/>
              <a:gd name="connsiteY2" fmla="*/ 4992439 h 4992439"/>
              <a:gd name="connsiteX3" fmla="*/ 6695 w 727470"/>
              <a:gd name="connsiteY3" fmla="*/ 3696295 h 4992439"/>
              <a:gd name="connsiteX4" fmla="*/ 1 w 727470"/>
              <a:gd name="connsiteY4" fmla="*/ 3696295 h 4992439"/>
              <a:gd name="connsiteX5" fmla="*/ 1 w 727470"/>
              <a:gd name="connsiteY5" fmla="*/ 2400151 h 4992439"/>
              <a:gd name="connsiteX6" fmla="*/ 0 w 727470"/>
              <a:gd name="connsiteY6" fmla="*/ 2400151 h 4992439"/>
              <a:gd name="connsiteX7" fmla="*/ 0 w 727470"/>
              <a:gd name="connsiteY7" fmla="*/ 1104005 h 4992439"/>
              <a:gd name="connsiteX8" fmla="*/ 0 w 727470"/>
              <a:gd name="connsiteY8" fmla="*/ 648720 h 4992439"/>
              <a:gd name="connsiteX9" fmla="*/ 0 w 727470"/>
              <a:gd name="connsiteY9" fmla="*/ -1 h 4992439"/>
              <a:gd name="connsiteX10" fmla="*/ 720775 w 727470"/>
              <a:gd name="connsiteY10" fmla="*/ 45 h 4992439"/>
              <a:gd name="connsiteX11" fmla="*/ 720775 w 727470"/>
              <a:gd name="connsiteY11" fmla="*/ 648719 h 4992439"/>
              <a:gd name="connsiteX12" fmla="*/ 720775 w 727470"/>
              <a:gd name="connsiteY12" fmla="*/ 1104005 h 4992439"/>
              <a:gd name="connsiteX13" fmla="*/ 720775 w 727470"/>
              <a:gd name="connsiteY13" fmla="*/ 2400149 h 4992439"/>
              <a:gd name="connsiteX14" fmla="*/ 720776 w 727470"/>
              <a:gd name="connsiteY14" fmla="*/ 2400149 h 4992439"/>
              <a:gd name="connsiteX15" fmla="*/ 720776 w 727470"/>
              <a:gd name="connsiteY15" fmla="*/ 3696293 h 4992439"/>
              <a:gd name="connsiteX16" fmla="*/ 727470 w 727470"/>
              <a:gd name="connsiteY16" fmla="*/ 3696293 h 499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7470" h="4992439">
                <a:moveTo>
                  <a:pt x="727470" y="3696293"/>
                </a:moveTo>
                <a:lnTo>
                  <a:pt x="727470" y="4992439"/>
                </a:lnTo>
                <a:lnTo>
                  <a:pt x="6695" y="4992439"/>
                </a:lnTo>
                <a:lnTo>
                  <a:pt x="6695" y="3696295"/>
                </a:lnTo>
                <a:lnTo>
                  <a:pt x="1" y="3696295"/>
                </a:lnTo>
                <a:lnTo>
                  <a:pt x="1" y="2400151"/>
                </a:lnTo>
                <a:lnTo>
                  <a:pt x="0" y="2400151"/>
                </a:lnTo>
                <a:lnTo>
                  <a:pt x="0" y="1104005"/>
                </a:lnTo>
                <a:lnTo>
                  <a:pt x="0" y="648720"/>
                </a:lnTo>
                <a:lnTo>
                  <a:pt x="0" y="-1"/>
                </a:lnTo>
                <a:lnTo>
                  <a:pt x="720775" y="45"/>
                </a:lnTo>
                <a:lnTo>
                  <a:pt x="720775" y="648719"/>
                </a:lnTo>
                <a:lnTo>
                  <a:pt x="720775" y="1104005"/>
                </a:lnTo>
                <a:lnTo>
                  <a:pt x="720775" y="2400149"/>
                </a:lnTo>
                <a:lnTo>
                  <a:pt x="720776" y="2400149"/>
                </a:lnTo>
                <a:lnTo>
                  <a:pt x="720776" y="3696293"/>
                </a:lnTo>
                <a:lnTo>
                  <a:pt x="727470" y="3696293"/>
                </a:lnTo>
                <a:close/>
              </a:path>
            </a:pathLst>
          </a:custGeom>
          <a:gradFill>
            <a:gsLst>
              <a:gs pos="48000">
                <a:schemeClr val="accent1"/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C303930F-9A25-4FA3-A7DB-9D9512E877ED}"/>
              </a:ext>
            </a:extLst>
          </p:cNvPr>
          <p:cNvSpPr/>
          <p:nvPr/>
        </p:nvSpPr>
        <p:spPr>
          <a:xfrm rot="2700000">
            <a:off x="6659597" y="3613199"/>
            <a:ext cx="108000" cy="936000"/>
          </a:xfrm>
          <a:custGeom>
            <a:avLst/>
            <a:gdLst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600645 w 727470"/>
              <a:gd name="connsiteY15" fmla="*/ 45 h 5112569"/>
              <a:gd name="connsiteX16" fmla="*/ 720775 w 727470"/>
              <a:gd name="connsiteY16" fmla="*/ 120175 h 5112569"/>
              <a:gd name="connsiteX17" fmla="*/ 720775 w 727470"/>
              <a:gd name="connsiteY17" fmla="*/ 768849 h 5112569"/>
              <a:gd name="connsiteX18" fmla="*/ 720775 w 727470"/>
              <a:gd name="connsiteY18" fmla="*/ 1224135 h 5112569"/>
              <a:gd name="connsiteX19" fmla="*/ 720775 w 727470"/>
              <a:gd name="connsiteY19" fmla="*/ 2520279 h 5112569"/>
              <a:gd name="connsiteX20" fmla="*/ 720776 w 727470"/>
              <a:gd name="connsiteY20" fmla="*/ 2520279 h 5112569"/>
              <a:gd name="connsiteX21" fmla="*/ 720776 w 727470"/>
              <a:gd name="connsiteY21" fmla="*/ 3816423 h 5112569"/>
              <a:gd name="connsiteX22" fmla="*/ 727470 w 727470"/>
              <a:gd name="connsiteY22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4 h 5112569"/>
              <a:gd name="connsiteX14" fmla="*/ 480516 w 727470"/>
              <a:gd name="connsiteY14" fmla="*/ 120152 h 5112569"/>
              <a:gd name="connsiteX15" fmla="*/ 600645 w 727470"/>
              <a:gd name="connsiteY15" fmla="*/ 45 h 5112569"/>
              <a:gd name="connsiteX16" fmla="*/ 720775 w 727470"/>
              <a:gd name="connsiteY16" fmla="*/ 120175 h 5112569"/>
              <a:gd name="connsiteX17" fmla="*/ 720775 w 727470"/>
              <a:gd name="connsiteY17" fmla="*/ 768849 h 5112569"/>
              <a:gd name="connsiteX18" fmla="*/ 720775 w 727470"/>
              <a:gd name="connsiteY18" fmla="*/ 1224135 h 5112569"/>
              <a:gd name="connsiteX19" fmla="*/ 720775 w 727470"/>
              <a:gd name="connsiteY19" fmla="*/ 2520279 h 5112569"/>
              <a:gd name="connsiteX20" fmla="*/ 720776 w 727470"/>
              <a:gd name="connsiteY20" fmla="*/ 2520279 h 5112569"/>
              <a:gd name="connsiteX21" fmla="*/ 720776 w 727470"/>
              <a:gd name="connsiteY21" fmla="*/ 3816423 h 5112569"/>
              <a:gd name="connsiteX22" fmla="*/ 727470 w 727470"/>
              <a:gd name="connsiteY22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480516 w 727470"/>
              <a:gd name="connsiteY13" fmla="*/ 120152 h 5112569"/>
              <a:gd name="connsiteX14" fmla="*/ 600645 w 727470"/>
              <a:gd name="connsiteY14" fmla="*/ 45 h 5112569"/>
              <a:gd name="connsiteX15" fmla="*/ 720775 w 727470"/>
              <a:gd name="connsiteY15" fmla="*/ 120175 h 5112569"/>
              <a:gd name="connsiteX16" fmla="*/ 720775 w 727470"/>
              <a:gd name="connsiteY16" fmla="*/ 768849 h 5112569"/>
              <a:gd name="connsiteX17" fmla="*/ 720775 w 727470"/>
              <a:gd name="connsiteY17" fmla="*/ 1224135 h 5112569"/>
              <a:gd name="connsiteX18" fmla="*/ 720775 w 727470"/>
              <a:gd name="connsiteY18" fmla="*/ 2520279 h 5112569"/>
              <a:gd name="connsiteX19" fmla="*/ 720776 w 727470"/>
              <a:gd name="connsiteY19" fmla="*/ 2520279 h 5112569"/>
              <a:gd name="connsiteX20" fmla="*/ 720776 w 727470"/>
              <a:gd name="connsiteY20" fmla="*/ 3816423 h 5112569"/>
              <a:gd name="connsiteX21" fmla="*/ 727470 w 727470"/>
              <a:gd name="connsiteY21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9 w 727470"/>
              <a:gd name="connsiteY12" fmla="*/ 120151 h 5112569"/>
              <a:gd name="connsiteX13" fmla="*/ 480516 w 727470"/>
              <a:gd name="connsiteY13" fmla="*/ 120152 h 5112569"/>
              <a:gd name="connsiteX14" fmla="*/ 600645 w 727470"/>
              <a:gd name="connsiteY14" fmla="*/ 45 h 5112569"/>
              <a:gd name="connsiteX15" fmla="*/ 720775 w 727470"/>
              <a:gd name="connsiteY15" fmla="*/ 120175 h 5112569"/>
              <a:gd name="connsiteX16" fmla="*/ 720775 w 727470"/>
              <a:gd name="connsiteY16" fmla="*/ 768849 h 5112569"/>
              <a:gd name="connsiteX17" fmla="*/ 720775 w 727470"/>
              <a:gd name="connsiteY17" fmla="*/ 1224135 h 5112569"/>
              <a:gd name="connsiteX18" fmla="*/ 720775 w 727470"/>
              <a:gd name="connsiteY18" fmla="*/ 2520279 h 5112569"/>
              <a:gd name="connsiteX19" fmla="*/ 720776 w 727470"/>
              <a:gd name="connsiteY19" fmla="*/ 2520279 h 5112569"/>
              <a:gd name="connsiteX20" fmla="*/ 720776 w 727470"/>
              <a:gd name="connsiteY20" fmla="*/ 3816423 h 5112569"/>
              <a:gd name="connsiteX21" fmla="*/ 727470 w 727470"/>
              <a:gd name="connsiteY21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480516 w 727470"/>
              <a:gd name="connsiteY12" fmla="*/ 120152 h 5112569"/>
              <a:gd name="connsiteX13" fmla="*/ 600645 w 727470"/>
              <a:gd name="connsiteY13" fmla="*/ 45 h 5112569"/>
              <a:gd name="connsiteX14" fmla="*/ 720775 w 727470"/>
              <a:gd name="connsiteY14" fmla="*/ 120175 h 5112569"/>
              <a:gd name="connsiteX15" fmla="*/ 720775 w 727470"/>
              <a:gd name="connsiteY15" fmla="*/ 768849 h 5112569"/>
              <a:gd name="connsiteX16" fmla="*/ 720775 w 727470"/>
              <a:gd name="connsiteY16" fmla="*/ 1224135 h 5112569"/>
              <a:gd name="connsiteX17" fmla="*/ 720775 w 727470"/>
              <a:gd name="connsiteY17" fmla="*/ 2520279 h 5112569"/>
              <a:gd name="connsiteX18" fmla="*/ 720776 w 727470"/>
              <a:gd name="connsiteY18" fmla="*/ 2520279 h 5112569"/>
              <a:gd name="connsiteX19" fmla="*/ 720776 w 727470"/>
              <a:gd name="connsiteY19" fmla="*/ 3816423 h 5112569"/>
              <a:gd name="connsiteX20" fmla="*/ 727470 w 727470"/>
              <a:gd name="connsiteY20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600645 w 727470"/>
              <a:gd name="connsiteY12" fmla="*/ 45 h 5112569"/>
              <a:gd name="connsiteX13" fmla="*/ 720775 w 727470"/>
              <a:gd name="connsiteY13" fmla="*/ 120175 h 5112569"/>
              <a:gd name="connsiteX14" fmla="*/ 720775 w 727470"/>
              <a:gd name="connsiteY14" fmla="*/ 768849 h 5112569"/>
              <a:gd name="connsiteX15" fmla="*/ 720775 w 727470"/>
              <a:gd name="connsiteY15" fmla="*/ 1224135 h 5112569"/>
              <a:gd name="connsiteX16" fmla="*/ 720775 w 727470"/>
              <a:gd name="connsiteY16" fmla="*/ 2520279 h 5112569"/>
              <a:gd name="connsiteX17" fmla="*/ 720776 w 727470"/>
              <a:gd name="connsiteY17" fmla="*/ 2520279 h 5112569"/>
              <a:gd name="connsiteX18" fmla="*/ 720776 w 727470"/>
              <a:gd name="connsiteY18" fmla="*/ 3816423 h 5112569"/>
              <a:gd name="connsiteX19" fmla="*/ 727470 w 727470"/>
              <a:gd name="connsiteY19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720775 w 727470"/>
              <a:gd name="connsiteY12" fmla="*/ 120175 h 5112569"/>
              <a:gd name="connsiteX13" fmla="*/ 720775 w 727470"/>
              <a:gd name="connsiteY13" fmla="*/ 768849 h 5112569"/>
              <a:gd name="connsiteX14" fmla="*/ 720775 w 727470"/>
              <a:gd name="connsiteY14" fmla="*/ 1224135 h 5112569"/>
              <a:gd name="connsiteX15" fmla="*/ 720775 w 727470"/>
              <a:gd name="connsiteY15" fmla="*/ 2520279 h 5112569"/>
              <a:gd name="connsiteX16" fmla="*/ 720776 w 727470"/>
              <a:gd name="connsiteY16" fmla="*/ 2520279 h 5112569"/>
              <a:gd name="connsiteX17" fmla="*/ 720776 w 727470"/>
              <a:gd name="connsiteY17" fmla="*/ 3816423 h 5112569"/>
              <a:gd name="connsiteX18" fmla="*/ 727470 w 727470"/>
              <a:gd name="connsiteY18" fmla="*/ 3816423 h 5112569"/>
              <a:gd name="connsiteX0" fmla="*/ 727470 w 727470"/>
              <a:gd name="connsiteY0" fmla="*/ 3816518 h 5112664"/>
              <a:gd name="connsiteX1" fmla="*/ 727470 w 727470"/>
              <a:gd name="connsiteY1" fmla="*/ 5112664 h 5112664"/>
              <a:gd name="connsiteX2" fmla="*/ 6695 w 727470"/>
              <a:gd name="connsiteY2" fmla="*/ 5112664 h 5112664"/>
              <a:gd name="connsiteX3" fmla="*/ 6695 w 727470"/>
              <a:gd name="connsiteY3" fmla="*/ 3816520 h 5112664"/>
              <a:gd name="connsiteX4" fmla="*/ 1 w 727470"/>
              <a:gd name="connsiteY4" fmla="*/ 3816520 h 5112664"/>
              <a:gd name="connsiteX5" fmla="*/ 1 w 727470"/>
              <a:gd name="connsiteY5" fmla="*/ 2520376 h 5112664"/>
              <a:gd name="connsiteX6" fmla="*/ 0 w 727470"/>
              <a:gd name="connsiteY6" fmla="*/ 2520376 h 5112664"/>
              <a:gd name="connsiteX7" fmla="*/ 0 w 727470"/>
              <a:gd name="connsiteY7" fmla="*/ 1224230 h 5112664"/>
              <a:gd name="connsiteX8" fmla="*/ 0 w 727470"/>
              <a:gd name="connsiteY8" fmla="*/ 768945 h 5112664"/>
              <a:gd name="connsiteX9" fmla="*/ 0 w 727470"/>
              <a:gd name="connsiteY9" fmla="*/ 120224 h 5112664"/>
              <a:gd name="connsiteX10" fmla="*/ 120129 w 727470"/>
              <a:gd name="connsiteY10" fmla="*/ 95 h 5112664"/>
              <a:gd name="connsiteX11" fmla="*/ 720775 w 727470"/>
              <a:gd name="connsiteY11" fmla="*/ 120270 h 5112664"/>
              <a:gd name="connsiteX12" fmla="*/ 720775 w 727470"/>
              <a:gd name="connsiteY12" fmla="*/ 768944 h 5112664"/>
              <a:gd name="connsiteX13" fmla="*/ 720775 w 727470"/>
              <a:gd name="connsiteY13" fmla="*/ 1224230 h 5112664"/>
              <a:gd name="connsiteX14" fmla="*/ 720775 w 727470"/>
              <a:gd name="connsiteY14" fmla="*/ 2520374 h 5112664"/>
              <a:gd name="connsiteX15" fmla="*/ 720776 w 727470"/>
              <a:gd name="connsiteY15" fmla="*/ 2520374 h 5112664"/>
              <a:gd name="connsiteX16" fmla="*/ 720776 w 727470"/>
              <a:gd name="connsiteY16" fmla="*/ 3816518 h 5112664"/>
              <a:gd name="connsiteX17" fmla="*/ 727470 w 727470"/>
              <a:gd name="connsiteY17" fmla="*/ 3816518 h 5112664"/>
              <a:gd name="connsiteX0" fmla="*/ 727470 w 727470"/>
              <a:gd name="connsiteY0" fmla="*/ 3696293 h 4992439"/>
              <a:gd name="connsiteX1" fmla="*/ 727470 w 727470"/>
              <a:gd name="connsiteY1" fmla="*/ 4992439 h 4992439"/>
              <a:gd name="connsiteX2" fmla="*/ 6695 w 727470"/>
              <a:gd name="connsiteY2" fmla="*/ 4992439 h 4992439"/>
              <a:gd name="connsiteX3" fmla="*/ 6695 w 727470"/>
              <a:gd name="connsiteY3" fmla="*/ 3696295 h 4992439"/>
              <a:gd name="connsiteX4" fmla="*/ 1 w 727470"/>
              <a:gd name="connsiteY4" fmla="*/ 3696295 h 4992439"/>
              <a:gd name="connsiteX5" fmla="*/ 1 w 727470"/>
              <a:gd name="connsiteY5" fmla="*/ 2400151 h 4992439"/>
              <a:gd name="connsiteX6" fmla="*/ 0 w 727470"/>
              <a:gd name="connsiteY6" fmla="*/ 2400151 h 4992439"/>
              <a:gd name="connsiteX7" fmla="*/ 0 w 727470"/>
              <a:gd name="connsiteY7" fmla="*/ 1104005 h 4992439"/>
              <a:gd name="connsiteX8" fmla="*/ 0 w 727470"/>
              <a:gd name="connsiteY8" fmla="*/ 648720 h 4992439"/>
              <a:gd name="connsiteX9" fmla="*/ 0 w 727470"/>
              <a:gd name="connsiteY9" fmla="*/ -1 h 4992439"/>
              <a:gd name="connsiteX10" fmla="*/ 720775 w 727470"/>
              <a:gd name="connsiteY10" fmla="*/ 45 h 4992439"/>
              <a:gd name="connsiteX11" fmla="*/ 720775 w 727470"/>
              <a:gd name="connsiteY11" fmla="*/ 648719 h 4992439"/>
              <a:gd name="connsiteX12" fmla="*/ 720775 w 727470"/>
              <a:gd name="connsiteY12" fmla="*/ 1104005 h 4992439"/>
              <a:gd name="connsiteX13" fmla="*/ 720775 w 727470"/>
              <a:gd name="connsiteY13" fmla="*/ 2400149 h 4992439"/>
              <a:gd name="connsiteX14" fmla="*/ 720776 w 727470"/>
              <a:gd name="connsiteY14" fmla="*/ 2400149 h 4992439"/>
              <a:gd name="connsiteX15" fmla="*/ 720776 w 727470"/>
              <a:gd name="connsiteY15" fmla="*/ 3696293 h 4992439"/>
              <a:gd name="connsiteX16" fmla="*/ 727470 w 727470"/>
              <a:gd name="connsiteY16" fmla="*/ 3696293 h 499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7470" h="4992439">
                <a:moveTo>
                  <a:pt x="727470" y="3696293"/>
                </a:moveTo>
                <a:lnTo>
                  <a:pt x="727470" y="4992439"/>
                </a:lnTo>
                <a:lnTo>
                  <a:pt x="6695" y="4992439"/>
                </a:lnTo>
                <a:lnTo>
                  <a:pt x="6695" y="3696295"/>
                </a:lnTo>
                <a:lnTo>
                  <a:pt x="1" y="3696295"/>
                </a:lnTo>
                <a:lnTo>
                  <a:pt x="1" y="2400151"/>
                </a:lnTo>
                <a:lnTo>
                  <a:pt x="0" y="2400151"/>
                </a:lnTo>
                <a:lnTo>
                  <a:pt x="0" y="1104005"/>
                </a:lnTo>
                <a:lnTo>
                  <a:pt x="0" y="648720"/>
                </a:lnTo>
                <a:lnTo>
                  <a:pt x="0" y="-1"/>
                </a:lnTo>
                <a:lnTo>
                  <a:pt x="720775" y="45"/>
                </a:lnTo>
                <a:lnTo>
                  <a:pt x="720775" y="648719"/>
                </a:lnTo>
                <a:lnTo>
                  <a:pt x="720775" y="1104005"/>
                </a:lnTo>
                <a:lnTo>
                  <a:pt x="720775" y="2400149"/>
                </a:lnTo>
                <a:lnTo>
                  <a:pt x="720776" y="2400149"/>
                </a:lnTo>
                <a:lnTo>
                  <a:pt x="720776" y="3696293"/>
                </a:lnTo>
                <a:lnTo>
                  <a:pt x="727470" y="3696293"/>
                </a:lnTo>
                <a:close/>
              </a:path>
            </a:pathLst>
          </a:custGeom>
          <a:gradFill>
            <a:gsLst>
              <a:gs pos="48000">
                <a:schemeClr val="accent3"/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76BDE02A-2D54-4187-9EDB-E2193B3447DB}"/>
              </a:ext>
            </a:extLst>
          </p:cNvPr>
          <p:cNvSpPr/>
          <p:nvPr/>
        </p:nvSpPr>
        <p:spPr>
          <a:xfrm rot="21600000" flipH="1">
            <a:off x="6042114" y="3347370"/>
            <a:ext cx="108000" cy="936000"/>
          </a:xfrm>
          <a:custGeom>
            <a:avLst/>
            <a:gdLst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600645 w 727470"/>
              <a:gd name="connsiteY15" fmla="*/ 45 h 5112569"/>
              <a:gd name="connsiteX16" fmla="*/ 720775 w 727470"/>
              <a:gd name="connsiteY16" fmla="*/ 120175 h 5112569"/>
              <a:gd name="connsiteX17" fmla="*/ 720775 w 727470"/>
              <a:gd name="connsiteY17" fmla="*/ 768849 h 5112569"/>
              <a:gd name="connsiteX18" fmla="*/ 720775 w 727470"/>
              <a:gd name="connsiteY18" fmla="*/ 1224135 h 5112569"/>
              <a:gd name="connsiteX19" fmla="*/ 720775 w 727470"/>
              <a:gd name="connsiteY19" fmla="*/ 2520279 h 5112569"/>
              <a:gd name="connsiteX20" fmla="*/ 720776 w 727470"/>
              <a:gd name="connsiteY20" fmla="*/ 2520279 h 5112569"/>
              <a:gd name="connsiteX21" fmla="*/ 720776 w 727470"/>
              <a:gd name="connsiteY21" fmla="*/ 3816423 h 5112569"/>
              <a:gd name="connsiteX22" fmla="*/ 727470 w 727470"/>
              <a:gd name="connsiteY22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4 h 5112569"/>
              <a:gd name="connsiteX14" fmla="*/ 480516 w 727470"/>
              <a:gd name="connsiteY14" fmla="*/ 120152 h 5112569"/>
              <a:gd name="connsiteX15" fmla="*/ 600645 w 727470"/>
              <a:gd name="connsiteY15" fmla="*/ 45 h 5112569"/>
              <a:gd name="connsiteX16" fmla="*/ 720775 w 727470"/>
              <a:gd name="connsiteY16" fmla="*/ 120175 h 5112569"/>
              <a:gd name="connsiteX17" fmla="*/ 720775 w 727470"/>
              <a:gd name="connsiteY17" fmla="*/ 768849 h 5112569"/>
              <a:gd name="connsiteX18" fmla="*/ 720775 w 727470"/>
              <a:gd name="connsiteY18" fmla="*/ 1224135 h 5112569"/>
              <a:gd name="connsiteX19" fmla="*/ 720775 w 727470"/>
              <a:gd name="connsiteY19" fmla="*/ 2520279 h 5112569"/>
              <a:gd name="connsiteX20" fmla="*/ 720776 w 727470"/>
              <a:gd name="connsiteY20" fmla="*/ 2520279 h 5112569"/>
              <a:gd name="connsiteX21" fmla="*/ 720776 w 727470"/>
              <a:gd name="connsiteY21" fmla="*/ 3816423 h 5112569"/>
              <a:gd name="connsiteX22" fmla="*/ 727470 w 727470"/>
              <a:gd name="connsiteY22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480516 w 727470"/>
              <a:gd name="connsiteY13" fmla="*/ 120152 h 5112569"/>
              <a:gd name="connsiteX14" fmla="*/ 600645 w 727470"/>
              <a:gd name="connsiteY14" fmla="*/ 45 h 5112569"/>
              <a:gd name="connsiteX15" fmla="*/ 720775 w 727470"/>
              <a:gd name="connsiteY15" fmla="*/ 120175 h 5112569"/>
              <a:gd name="connsiteX16" fmla="*/ 720775 w 727470"/>
              <a:gd name="connsiteY16" fmla="*/ 768849 h 5112569"/>
              <a:gd name="connsiteX17" fmla="*/ 720775 w 727470"/>
              <a:gd name="connsiteY17" fmla="*/ 1224135 h 5112569"/>
              <a:gd name="connsiteX18" fmla="*/ 720775 w 727470"/>
              <a:gd name="connsiteY18" fmla="*/ 2520279 h 5112569"/>
              <a:gd name="connsiteX19" fmla="*/ 720776 w 727470"/>
              <a:gd name="connsiteY19" fmla="*/ 2520279 h 5112569"/>
              <a:gd name="connsiteX20" fmla="*/ 720776 w 727470"/>
              <a:gd name="connsiteY20" fmla="*/ 3816423 h 5112569"/>
              <a:gd name="connsiteX21" fmla="*/ 727470 w 727470"/>
              <a:gd name="connsiteY21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9 w 727470"/>
              <a:gd name="connsiteY12" fmla="*/ 120151 h 5112569"/>
              <a:gd name="connsiteX13" fmla="*/ 480516 w 727470"/>
              <a:gd name="connsiteY13" fmla="*/ 120152 h 5112569"/>
              <a:gd name="connsiteX14" fmla="*/ 600645 w 727470"/>
              <a:gd name="connsiteY14" fmla="*/ 45 h 5112569"/>
              <a:gd name="connsiteX15" fmla="*/ 720775 w 727470"/>
              <a:gd name="connsiteY15" fmla="*/ 120175 h 5112569"/>
              <a:gd name="connsiteX16" fmla="*/ 720775 w 727470"/>
              <a:gd name="connsiteY16" fmla="*/ 768849 h 5112569"/>
              <a:gd name="connsiteX17" fmla="*/ 720775 w 727470"/>
              <a:gd name="connsiteY17" fmla="*/ 1224135 h 5112569"/>
              <a:gd name="connsiteX18" fmla="*/ 720775 w 727470"/>
              <a:gd name="connsiteY18" fmla="*/ 2520279 h 5112569"/>
              <a:gd name="connsiteX19" fmla="*/ 720776 w 727470"/>
              <a:gd name="connsiteY19" fmla="*/ 2520279 h 5112569"/>
              <a:gd name="connsiteX20" fmla="*/ 720776 w 727470"/>
              <a:gd name="connsiteY20" fmla="*/ 3816423 h 5112569"/>
              <a:gd name="connsiteX21" fmla="*/ 727470 w 727470"/>
              <a:gd name="connsiteY21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480516 w 727470"/>
              <a:gd name="connsiteY12" fmla="*/ 120152 h 5112569"/>
              <a:gd name="connsiteX13" fmla="*/ 600645 w 727470"/>
              <a:gd name="connsiteY13" fmla="*/ 45 h 5112569"/>
              <a:gd name="connsiteX14" fmla="*/ 720775 w 727470"/>
              <a:gd name="connsiteY14" fmla="*/ 120175 h 5112569"/>
              <a:gd name="connsiteX15" fmla="*/ 720775 w 727470"/>
              <a:gd name="connsiteY15" fmla="*/ 768849 h 5112569"/>
              <a:gd name="connsiteX16" fmla="*/ 720775 w 727470"/>
              <a:gd name="connsiteY16" fmla="*/ 1224135 h 5112569"/>
              <a:gd name="connsiteX17" fmla="*/ 720775 w 727470"/>
              <a:gd name="connsiteY17" fmla="*/ 2520279 h 5112569"/>
              <a:gd name="connsiteX18" fmla="*/ 720776 w 727470"/>
              <a:gd name="connsiteY18" fmla="*/ 2520279 h 5112569"/>
              <a:gd name="connsiteX19" fmla="*/ 720776 w 727470"/>
              <a:gd name="connsiteY19" fmla="*/ 3816423 h 5112569"/>
              <a:gd name="connsiteX20" fmla="*/ 727470 w 727470"/>
              <a:gd name="connsiteY20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600645 w 727470"/>
              <a:gd name="connsiteY12" fmla="*/ 45 h 5112569"/>
              <a:gd name="connsiteX13" fmla="*/ 720775 w 727470"/>
              <a:gd name="connsiteY13" fmla="*/ 120175 h 5112569"/>
              <a:gd name="connsiteX14" fmla="*/ 720775 w 727470"/>
              <a:gd name="connsiteY14" fmla="*/ 768849 h 5112569"/>
              <a:gd name="connsiteX15" fmla="*/ 720775 w 727470"/>
              <a:gd name="connsiteY15" fmla="*/ 1224135 h 5112569"/>
              <a:gd name="connsiteX16" fmla="*/ 720775 w 727470"/>
              <a:gd name="connsiteY16" fmla="*/ 2520279 h 5112569"/>
              <a:gd name="connsiteX17" fmla="*/ 720776 w 727470"/>
              <a:gd name="connsiteY17" fmla="*/ 2520279 h 5112569"/>
              <a:gd name="connsiteX18" fmla="*/ 720776 w 727470"/>
              <a:gd name="connsiteY18" fmla="*/ 3816423 h 5112569"/>
              <a:gd name="connsiteX19" fmla="*/ 727470 w 727470"/>
              <a:gd name="connsiteY19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720775 w 727470"/>
              <a:gd name="connsiteY12" fmla="*/ 120175 h 5112569"/>
              <a:gd name="connsiteX13" fmla="*/ 720775 w 727470"/>
              <a:gd name="connsiteY13" fmla="*/ 768849 h 5112569"/>
              <a:gd name="connsiteX14" fmla="*/ 720775 w 727470"/>
              <a:gd name="connsiteY14" fmla="*/ 1224135 h 5112569"/>
              <a:gd name="connsiteX15" fmla="*/ 720775 w 727470"/>
              <a:gd name="connsiteY15" fmla="*/ 2520279 h 5112569"/>
              <a:gd name="connsiteX16" fmla="*/ 720776 w 727470"/>
              <a:gd name="connsiteY16" fmla="*/ 2520279 h 5112569"/>
              <a:gd name="connsiteX17" fmla="*/ 720776 w 727470"/>
              <a:gd name="connsiteY17" fmla="*/ 3816423 h 5112569"/>
              <a:gd name="connsiteX18" fmla="*/ 727470 w 727470"/>
              <a:gd name="connsiteY18" fmla="*/ 3816423 h 5112569"/>
              <a:gd name="connsiteX0" fmla="*/ 727470 w 727470"/>
              <a:gd name="connsiteY0" fmla="*/ 3816518 h 5112664"/>
              <a:gd name="connsiteX1" fmla="*/ 727470 w 727470"/>
              <a:gd name="connsiteY1" fmla="*/ 5112664 h 5112664"/>
              <a:gd name="connsiteX2" fmla="*/ 6695 w 727470"/>
              <a:gd name="connsiteY2" fmla="*/ 5112664 h 5112664"/>
              <a:gd name="connsiteX3" fmla="*/ 6695 w 727470"/>
              <a:gd name="connsiteY3" fmla="*/ 3816520 h 5112664"/>
              <a:gd name="connsiteX4" fmla="*/ 1 w 727470"/>
              <a:gd name="connsiteY4" fmla="*/ 3816520 h 5112664"/>
              <a:gd name="connsiteX5" fmla="*/ 1 w 727470"/>
              <a:gd name="connsiteY5" fmla="*/ 2520376 h 5112664"/>
              <a:gd name="connsiteX6" fmla="*/ 0 w 727470"/>
              <a:gd name="connsiteY6" fmla="*/ 2520376 h 5112664"/>
              <a:gd name="connsiteX7" fmla="*/ 0 w 727470"/>
              <a:gd name="connsiteY7" fmla="*/ 1224230 h 5112664"/>
              <a:gd name="connsiteX8" fmla="*/ 0 w 727470"/>
              <a:gd name="connsiteY8" fmla="*/ 768945 h 5112664"/>
              <a:gd name="connsiteX9" fmla="*/ 0 w 727470"/>
              <a:gd name="connsiteY9" fmla="*/ 120224 h 5112664"/>
              <a:gd name="connsiteX10" fmla="*/ 120129 w 727470"/>
              <a:gd name="connsiteY10" fmla="*/ 95 h 5112664"/>
              <a:gd name="connsiteX11" fmla="*/ 720775 w 727470"/>
              <a:gd name="connsiteY11" fmla="*/ 120270 h 5112664"/>
              <a:gd name="connsiteX12" fmla="*/ 720775 w 727470"/>
              <a:gd name="connsiteY12" fmla="*/ 768944 h 5112664"/>
              <a:gd name="connsiteX13" fmla="*/ 720775 w 727470"/>
              <a:gd name="connsiteY13" fmla="*/ 1224230 h 5112664"/>
              <a:gd name="connsiteX14" fmla="*/ 720775 w 727470"/>
              <a:gd name="connsiteY14" fmla="*/ 2520374 h 5112664"/>
              <a:gd name="connsiteX15" fmla="*/ 720776 w 727470"/>
              <a:gd name="connsiteY15" fmla="*/ 2520374 h 5112664"/>
              <a:gd name="connsiteX16" fmla="*/ 720776 w 727470"/>
              <a:gd name="connsiteY16" fmla="*/ 3816518 h 5112664"/>
              <a:gd name="connsiteX17" fmla="*/ 727470 w 727470"/>
              <a:gd name="connsiteY17" fmla="*/ 3816518 h 5112664"/>
              <a:gd name="connsiteX0" fmla="*/ 727470 w 727470"/>
              <a:gd name="connsiteY0" fmla="*/ 3696293 h 4992439"/>
              <a:gd name="connsiteX1" fmla="*/ 727470 w 727470"/>
              <a:gd name="connsiteY1" fmla="*/ 4992439 h 4992439"/>
              <a:gd name="connsiteX2" fmla="*/ 6695 w 727470"/>
              <a:gd name="connsiteY2" fmla="*/ 4992439 h 4992439"/>
              <a:gd name="connsiteX3" fmla="*/ 6695 w 727470"/>
              <a:gd name="connsiteY3" fmla="*/ 3696295 h 4992439"/>
              <a:gd name="connsiteX4" fmla="*/ 1 w 727470"/>
              <a:gd name="connsiteY4" fmla="*/ 3696295 h 4992439"/>
              <a:gd name="connsiteX5" fmla="*/ 1 w 727470"/>
              <a:gd name="connsiteY5" fmla="*/ 2400151 h 4992439"/>
              <a:gd name="connsiteX6" fmla="*/ 0 w 727470"/>
              <a:gd name="connsiteY6" fmla="*/ 2400151 h 4992439"/>
              <a:gd name="connsiteX7" fmla="*/ 0 w 727470"/>
              <a:gd name="connsiteY7" fmla="*/ 1104005 h 4992439"/>
              <a:gd name="connsiteX8" fmla="*/ 0 w 727470"/>
              <a:gd name="connsiteY8" fmla="*/ 648720 h 4992439"/>
              <a:gd name="connsiteX9" fmla="*/ 0 w 727470"/>
              <a:gd name="connsiteY9" fmla="*/ -1 h 4992439"/>
              <a:gd name="connsiteX10" fmla="*/ 720775 w 727470"/>
              <a:gd name="connsiteY10" fmla="*/ 45 h 4992439"/>
              <a:gd name="connsiteX11" fmla="*/ 720775 w 727470"/>
              <a:gd name="connsiteY11" fmla="*/ 648719 h 4992439"/>
              <a:gd name="connsiteX12" fmla="*/ 720775 w 727470"/>
              <a:gd name="connsiteY12" fmla="*/ 1104005 h 4992439"/>
              <a:gd name="connsiteX13" fmla="*/ 720775 w 727470"/>
              <a:gd name="connsiteY13" fmla="*/ 2400149 h 4992439"/>
              <a:gd name="connsiteX14" fmla="*/ 720776 w 727470"/>
              <a:gd name="connsiteY14" fmla="*/ 2400149 h 4992439"/>
              <a:gd name="connsiteX15" fmla="*/ 720776 w 727470"/>
              <a:gd name="connsiteY15" fmla="*/ 3696293 h 4992439"/>
              <a:gd name="connsiteX16" fmla="*/ 727470 w 727470"/>
              <a:gd name="connsiteY16" fmla="*/ 3696293 h 499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7470" h="4992439">
                <a:moveTo>
                  <a:pt x="727470" y="3696293"/>
                </a:moveTo>
                <a:lnTo>
                  <a:pt x="727470" y="4992439"/>
                </a:lnTo>
                <a:lnTo>
                  <a:pt x="6695" y="4992439"/>
                </a:lnTo>
                <a:lnTo>
                  <a:pt x="6695" y="3696295"/>
                </a:lnTo>
                <a:lnTo>
                  <a:pt x="1" y="3696295"/>
                </a:lnTo>
                <a:lnTo>
                  <a:pt x="1" y="2400151"/>
                </a:lnTo>
                <a:lnTo>
                  <a:pt x="0" y="2400151"/>
                </a:lnTo>
                <a:lnTo>
                  <a:pt x="0" y="1104005"/>
                </a:lnTo>
                <a:lnTo>
                  <a:pt x="0" y="648720"/>
                </a:lnTo>
                <a:lnTo>
                  <a:pt x="0" y="-1"/>
                </a:lnTo>
                <a:lnTo>
                  <a:pt x="720775" y="45"/>
                </a:lnTo>
                <a:lnTo>
                  <a:pt x="720775" y="648719"/>
                </a:lnTo>
                <a:lnTo>
                  <a:pt x="720775" y="1104005"/>
                </a:lnTo>
                <a:lnTo>
                  <a:pt x="720775" y="2400149"/>
                </a:lnTo>
                <a:lnTo>
                  <a:pt x="720776" y="2400149"/>
                </a:lnTo>
                <a:lnTo>
                  <a:pt x="720776" y="3696293"/>
                </a:lnTo>
                <a:lnTo>
                  <a:pt x="727470" y="3696293"/>
                </a:lnTo>
                <a:close/>
              </a:path>
            </a:pathLst>
          </a:custGeom>
          <a:gradFill>
            <a:gsLst>
              <a:gs pos="48000">
                <a:schemeClr val="accent2"/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F610D749-B9C6-4338-B574-4BB24676108E}"/>
              </a:ext>
            </a:extLst>
          </p:cNvPr>
          <p:cNvSpPr/>
          <p:nvPr/>
        </p:nvSpPr>
        <p:spPr>
          <a:xfrm rot="16200000" flipH="1">
            <a:off x="5320765" y="4239479"/>
            <a:ext cx="108000" cy="936000"/>
          </a:xfrm>
          <a:custGeom>
            <a:avLst/>
            <a:gdLst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600645 w 727470"/>
              <a:gd name="connsiteY15" fmla="*/ 45 h 5112569"/>
              <a:gd name="connsiteX16" fmla="*/ 720775 w 727470"/>
              <a:gd name="connsiteY16" fmla="*/ 120175 h 5112569"/>
              <a:gd name="connsiteX17" fmla="*/ 720775 w 727470"/>
              <a:gd name="connsiteY17" fmla="*/ 768849 h 5112569"/>
              <a:gd name="connsiteX18" fmla="*/ 720775 w 727470"/>
              <a:gd name="connsiteY18" fmla="*/ 1224135 h 5112569"/>
              <a:gd name="connsiteX19" fmla="*/ 720775 w 727470"/>
              <a:gd name="connsiteY19" fmla="*/ 2520279 h 5112569"/>
              <a:gd name="connsiteX20" fmla="*/ 720776 w 727470"/>
              <a:gd name="connsiteY20" fmla="*/ 2520279 h 5112569"/>
              <a:gd name="connsiteX21" fmla="*/ 720776 w 727470"/>
              <a:gd name="connsiteY21" fmla="*/ 3816423 h 5112569"/>
              <a:gd name="connsiteX22" fmla="*/ 727470 w 727470"/>
              <a:gd name="connsiteY22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4 h 5112569"/>
              <a:gd name="connsiteX14" fmla="*/ 480516 w 727470"/>
              <a:gd name="connsiteY14" fmla="*/ 120152 h 5112569"/>
              <a:gd name="connsiteX15" fmla="*/ 600645 w 727470"/>
              <a:gd name="connsiteY15" fmla="*/ 45 h 5112569"/>
              <a:gd name="connsiteX16" fmla="*/ 720775 w 727470"/>
              <a:gd name="connsiteY16" fmla="*/ 120175 h 5112569"/>
              <a:gd name="connsiteX17" fmla="*/ 720775 w 727470"/>
              <a:gd name="connsiteY17" fmla="*/ 768849 h 5112569"/>
              <a:gd name="connsiteX18" fmla="*/ 720775 w 727470"/>
              <a:gd name="connsiteY18" fmla="*/ 1224135 h 5112569"/>
              <a:gd name="connsiteX19" fmla="*/ 720775 w 727470"/>
              <a:gd name="connsiteY19" fmla="*/ 2520279 h 5112569"/>
              <a:gd name="connsiteX20" fmla="*/ 720776 w 727470"/>
              <a:gd name="connsiteY20" fmla="*/ 2520279 h 5112569"/>
              <a:gd name="connsiteX21" fmla="*/ 720776 w 727470"/>
              <a:gd name="connsiteY21" fmla="*/ 3816423 h 5112569"/>
              <a:gd name="connsiteX22" fmla="*/ 727470 w 727470"/>
              <a:gd name="connsiteY22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480516 w 727470"/>
              <a:gd name="connsiteY13" fmla="*/ 120152 h 5112569"/>
              <a:gd name="connsiteX14" fmla="*/ 600645 w 727470"/>
              <a:gd name="connsiteY14" fmla="*/ 45 h 5112569"/>
              <a:gd name="connsiteX15" fmla="*/ 720775 w 727470"/>
              <a:gd name="connsiteY15" fmla="*/ 120175 h 5112569"/>
              <a:gd name="connsiteX16" fmla="*/ 720775 w 727470"/>
              <a:gd name="connsiteY16" fmla="*/ 768849 h 5112569"/>
              <a:gd name="connsiteX17" fmla="*/ 720775 w 727470"/>
              <a:gd name="connsiteY17" fmla="*/ 1224135 h 5112569"/>
              <a:gd name="connsiteX18" fmla="*/ 720775 w 727470"/>
              <a:gd name="connsiteY18" fmla="*/ 2520279 h 5112569"/>
              <a:gd name="connsiteX19" fmla="*/ 720776 w 727470"/>
              <a:gd name="connsiteY19" fmla="*/ 2520279 h 5112569"/>
              <a:gd name="connsiteX20" fmla="*/ 720776 w 727470"/>
              <a:gd name="connsiteY20" fmla="*/ 3816423 h 5112569"/>
              <a:gd name="connsiteX21" fmla="*/ 727470 w 727470"/>
              <a:gd name="connsiteY21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9 w 727470"/>
              <a:gd name="connsiteY12" fmla="*/ 120151 h 5112569"/>
              <a:gd name="connsiteX13" fmla="*/ 480516 w 727470"/>
              <a:gd name="connsiteY13" fmla="*/ 120152 h 5112569"/>
              <a:gd name="connsiteX14" fmla="*/ 600645 w 727470"/>
              <a:gd name="connsiteY14" fmla="*/ 45 h 5112569"/>
              <a:gd name="connsiteX15" fmla="*/ 720775 w 727470"/>
              <a:gd name="connsiteY15" fmla="*/ 120175 h 5112569"/>
              <a:gd name="connsiteX16" fmla="*/ 720775 w 727470"/>
              <a:gd name="connsiteY16" fmla="*/ 768849 h 5112569"/>
              <a:gd name="connsiteX17" fmla="*/ 720775 w 727470"/>
              <a:gd name="connsiteY17" fmla="*/ 1224135 h 5112569"/>
              <a:gd name="connsiteX18" fmla="*/ 720775 w 727470"/>
              <a:gd name="connsiteY18" fmla="*/ 2520279 h 5112569"/>
              <a:gd name="connsiteX19" fmla="*/ 720776 w 727470"/>
              <a:gd name="connsiteY19" fmla="*/ 2520279 h 5112569"/>
              <a:gd name="connsiteX20" fmla="*/ 720776 w 727470"/>
              <a:gd name="connsiteY20" fmla="*/ 3816423 h 5112569"/>
              <a:gd name="connsiteX21" fmla="*/ 727470 w 727470"/>
              <a:gd name="connsiteY21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480516 w 727470"/>
              <a:gd name="connsiteY12" fmla="*/ 120152 h 5112569"/>
              <a:gd name="connsiteX13" fmla="*/ 600645 w 727470"/>
              <a:gd name="connsiteY13" fmla="*/ 45 h 5112569"/>
              <a:gd name="connsiteX14" fmla="*/ 720775 w 727470"/>
              <a:gd name="connsiteY14" fmla="*/ 120175 h 5112569"/>
              <a:gd name="connsiteX15" fmla="*/ 720775 w 727470"/>
              <a:gd name="connsiteY15" fmla="*/ 768849 h 5112569"/>
              <a:gd name="connsiteX16" fmla="*/ 720775 w 727470"/>
              <a:gd name="connsiteY16" fmla="*/ 1224135 h 5112569"/>
              <a:gd name="connsiteX17" fmla="*/ 720775 w 727470"/>
              <a:gd name="connsiteY17" fmla="*/ 2520279 h 5112569"/>
              <a:gd name="connsiteX18" fmla="*/ 720776 w 727470"/>
              <a:gd name="connsiteY18" fmla="*/ 2520279 h 5112569"/>
              <a:gd name="connsiteX19" fmla="*/ 720776 w 727470"/>
              <a:gd name="connsiteY19" fmla="*/ 3816423 h 5112569"/>
              <a:gd name="connsiteX20" fmla="*/ 727470 w 727470"/>
              <a:gd name="connsiteY20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600645 w 727470"/>
              <a:gd name="connsiteY12" fmla="*/ 45 h 5112569"/>
              <a:gd name="connsiteX13" fmla="*/ 720775 w 727470"/>
              <a:gd name="connsiteY13" fmla="*/ 120175 h 5112569"/>
              <a:gd name="connsiteX14" fmla="*/ 720775 w 727470"/>
              <a:gd name="connsiteY14" fmla="*/ 768849 h 5112569"/>
              <a:gd name="connsiteX15" fmla="*/ 720775 w 727470"/>
              <a:gd name="connsiteY15" fmla="*/ 1224135 h 5112569"/>
              <a:gd name="connsiteX16" fmla="*/ 720775 w 727470"/>
              <a:gd name="connsiteY16" fmla="*/ 2520279 h 5112569"/>
              <a:gd name="connsiteX17" fmla="*/ 720776 w 727470"/>
              <a:gd name="connsiteY17" fmla="*/ 2520279 h 5112569"/>
              <a:gd name="connsiteX18" fmla="*/ 720776 w 727470"/>
              <a:gd name="connsiteY18" fmla="*/ 3816423 h 5112569"/>
              <a:gd name="connsiteX19" fmla="*/ 727470 w 727470"/>
              <a:gd name="connsiteY19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720775 w 727470"/>
              <a:gd name="connsiteY12" fmla="*/ 120175 h 5112569"/>
              <a:gd name="connsiteX13" fmla="*/ 720775 w 727470"/>
              <a:gd name="connsiteY13" fmla="*/ 768849 h 5112569"/>
              <a:gd name="connsiteX14" fmla="*/ 720775 w 727470"/>
              <a:gd name="connsiteY14" fmla="*/ 1224135 h 5112569"/>
              <a:gd name="connsiteX15" fmla="*/ 720775 w 727470"/>
              <a:gd name="connsiteY15" fmla="*/ 2520279 h 5112569"/>
              <a:gd name="connsiteX16" fmla="*/ 720776 w 727470"/>
              <a:gd name="connsiteY16" fmla="*/ 2520279 h 5112569"/>
              <a:gd name="connsiteX17" fmla="*/ 720776 w 727470"/>
              <a:gd name="connsiteY17" fmla="*/ 3816423 h 5112569"/>
              <a:gd name="connsiteX18" fmla="*/ 727470 w 727470"/>
              <a:gd name="connsiteY18" fmla="*/ 3816423 h 5112569"/>
              <a:gd name="connsiteX0" fmla="*/ 727470 w 727470"/>
              <a:gd name="connsiteY0" fmla="*/ 3816518 h 5112664"/>
              <a:gd name="connsiteX1" fmla="*/ 727470 w 727470"/>
              <a:gd name="connsiteY1" fmla="*/ 5112664 h 5112664"/>
              <a:gd name="connsiteX2" fmla="*/ 6695 w 727470"/>
              <a:gd name="connsiteY2" fmla="*/ 5112664 h 5112664"/>
              <a:gd name="connsiteX3" fmla="*/ 6695 w 727470"/>
              <a:gd name="connsiteY3" fmla="*/ 3816520 h 5112664"/>
              <a:gd name="connsiteX4" fmla="*/ 1 w 727470"/>
              <a:gd name="connsiteY4" fmla="*/ 3816520 h 5112664"/>
              <a:gd name="connsiteX5" fmla="*/ 1 w 727470"/>
              <a:gd name="connsiteY5" fmla="*/ 2520376 h 5112664"/>
              <a:gd name="connsiteX6" fmla="*/ 0 w 727470"/>
              <a:gd name="connsiteY6" fmla="*/ 2520376 h 5112664"/>
              <a:gd name="connsiteX7" fmla="*/ 0 w 727470"/>
              <a:gd name="connsiteY7" fmla="*/ 1224230 h 5112664"/>
              <a:gd name="connsiteX8" fmla="*/ 0 w 727470"/>
              <a:gd name="connsiteY8" fmla="*/ 768945 h 5112664"/>
              <a:gd name="connsiteX9" fmla="*/ 0 w 727470"/>
              <a:gd name="connsiteY9" fmla="*/ 120224 h 5112664"/>
              <a:gd name="connsiteX10" fmla="*/ 120129 w 727470"/>
              <a:gd name="connsiteY10" fmla="*/ 95 h 5112664"/>
              <a:gd name="connsiteX11" fmla="*/ 720775 w 727470"/>
              <a:gd name="connsiteY11" fmla="*/ 120270 h 5112664"/>
              <a:gd name="connsiteX12" fmla="*/ 720775 w 727470"/>
              <a:gd name="connsiteY12" fmla="*/ 768944 h 5112664"/>
              <a:gd name="connsiteX13" fmla="*/ 720775 w 727470"/>
              <a:gd name="connsiteY13" fmla="*/ 1224230 h 5112664"/>
              <a:gd name="connsiteX14" fmla="*/ 720775 w 727470"/>
              <a:gd name="connsiteY14" fmla="*/ 2520374 h 5112664"/>
              <a:gd name="connsiteX15" fmla="*/ 720776 w 727470"/>
              <a:gd name="connsiteY15" fmla="*/ 2520374 h 5112664"/>
              <a:gd name="connsiteX16" fmla="*/ 720776 w 727470"/>
              <a:gd name="connsiteY16" fmla="*/ 3816518 h 5112664"/>
              <a:gd name="connsiteX17" fmla="*/ 727470 w 727470"/>
              <a:gd name="connsiteY17" fmla="*/ 3816518 h 5112664"/>
              <a:gd name="connsiteX0" fmla="*/ 727470 w 727470"/>
              <a:gd name="connsiteY0" fmla="*/ 3696293 h 4992439"/>
              <a:gd name="connsiteX1" fmla="*/ 727470 w 727470"/>
              <a:gd name="connsiteY1" fmla="*/ 4992439 h 4992439"/>
              <a:gd name="connsiteX2" fmla="*/ 6695 w 727470"/>
              <a:gd name="connsiteY2" fmla="*/ 4992439 h 4992439"/>
              <a:gd name="connsiteX3" fmla="*/ 6695 w 727470"/>
              <a:gd name="connsiteY3" fmla="*/ 3696295 h 4992439"/>
              <a:gd name="connsiteX4" fmla="*/ 1 w 727470"/>
              <a:gd name="connsiteY4" fmla="*/ 3696295 h 4992439"/>
              <a:gd name="connsiteX5" fmla="*/ 1 w 727470"/>
              <a:gd name="connsiteY5" fmla="*/ 2400151 h 4992439"/>
              <a:gd name="connsiteX6" fmla="*/ 0 w 727470"/>
              <a:gd name="connsiteY6" fmla="*/ 2400151 h 4992439"/>
              <a:gd name="connsiteX7" fmla="*/ 0 w 727470"/>
              <a:gd name="connsiteY7" fmla="*/ 1104005 h 4992439"/>
              <a:gd name="connsiteX8" fmla="*/ 0 w 727470"/>
              <a:gd name="connsiteY8" fmla="*/ 648720 h 4992439"/>
              <a:gd name="connsiteX9" fmla="*/ 0 w 727470"/>
              <a:gd name="connsiteY9" fmla="*/ -1 h 4992439"/>
              <a:gd name="connsiteX10" fmla="*/ 720775 w 727470"/>
              <a:gd name="connsiteY10" fmla="*/ 45 h 4992439"/>
              <a:gd name="connsiteX11" fmla="*/ 720775 w 727470"/>
              <a:gd name="connsiteY11" fmla="*/ 648719 h 4992439"/>
              <a:gd name="connsiteX12" fmla="*/ 720775 w 727470"/>
              <a:gd name="connsiteY12" fmla="*/ 1104005 h 4992439"/>
              <a:gd name="connsiteX13" fmla="*/ 720775 w 727470"/>
              <a:gd name="connsiteY13" fmla="*/ 2400149 h 4992439"/>
              <a:gd name="connsiteX14" fmla="*/ 720776 w 727470"/>
              <a:gd name="connsiteY14" fmla="*/ 2400149 h 4992439"/>
              <a:gd name="connsiteX15" fmla="*/ 720776 w 727470"/>
              <a:gd name="connsiteY15" fmla="*/ 3696293 h 4992439"/>
              <a:gd name="connsiteX16" fmla="*/ 727470 w 727470"/>
              <a:gd name="connsiteY16" fmla="*/ 3696293 h 499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7470" h="4992439">
                <a:moveTo>
                  <a:pt x="727470" y="3696293"/>
                </a:moveTo>
                <a:lnTo>
                  <a:pt x="727470" y="4992439"/>
                </a:lnTo>
                <a:lnTo>
                  <a:pt x="6695" y="4992439"/>
                </a:lnTo>
                <a:lnTo>
                  <a:pt x="6695" y="3696295"/>
                </a:lnTo>
                <a:lnTo>
                  <a:pt x="1" y="3696295"/>
                </a:lnTo>
                <a:lnTo>
                  <a:pt x="1" y="2400151"/>
                </a:lnTo>
                <a:lnTo>
                  <a:pt x="0" y="2400151"/>
                </a:lnTo>
                <a:lnTo>
                  <a:pt x="0" y="1104005"/>
                </a:lnTo>
                <a:lnTo>
                  <a:pt x="0" y="648720"/>
                </a:lnTo>
                <a:lnTo>
                  <a:pt x="0" y="-1"/>
                </a:lnTo>
                <a:lnTo>
                  <a:pt x="720775" y="45"/>
                </a:lnTo>
                <a:lnTo>
                  <a:pt x="720775" y="648719"/>
                </a:lnTo>
                <a:lnTo>
                  <a:pt x="720775" y="1104005"/>
                </a:lnTo>
                <a:lnTo>
                  <a:pt x="720775" y="2400149"/>
                </a:lnTo>
                <a:lnTo>
                  <a:pt x="720776" y="2400149"/>
                </a:lnTo>
                <a:lnTo>
                  <a:pt x="720776" y="3696293"/>
                </a:lnTo>
                <a:lnTo>
                  <a:pt x="727470" y="3696293"/>
                </a:lnTo>
                <a:close/>
              </a:path>
            </a:pathLst>
          </a:custGeom>
          <a:gradFill>
            <a:gsLst>
              <a:gs pos="48000">
                <a:schemeClr val="accent6"/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9" name="Rounded Rectangle 3">
            <a:extLst>
              <a:ext uri="{FF2B5EF4-FFF2-40B4-BE49-F238E27FC236}">
                <a16:creationId xmlns:a16="http://schemas.microsoft.com/office/drawing/2014/main" id="{4167A603-D8B0-4DF2-9907-576DB6101A8A}"/>
              </a:ext>
            </a:extLst>
          </p:cNvPr>
          <p:cNvSpPr/>
          <p:nvPr/>
        </p:nvSpPr>
        <p:spPr>
          <a:xfrm rot="16200000" flipH="1">
            <a:off x="6892864" y="4242202"/>
            <a:ext cx="108000" cy="936000"/>
          </a:xfrm>
          <a:custGeom>
            <a:avLst/>
            <a:gdLst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480516 w 727470"/>
              <a:gd name="connsiteY15" fmla="*/ 120174 h 5112569"/>
              <a:gd name="connsiteX16" fmla="*/ 600645 w 727470"/>
              <a:gd name="connsiteY16" fmla="*/ 45 h 5112569"/>
              <a:gd name="connsiteX17" fmla="*/ 720775 w 727470"/>
              <a:gd name="connsiteY17" fmla="*/ 120175 h 5112569"/>
              <a:gd name="connsiteX18" fmla="*/ 720775 w 727470"/>
              <a:gd name="connsiteY18" fmla="*/ 768849 h 5112569"/>
              <a:gd name="connsiteX19" fmla="*/ 720775 w 727470"/>
              <a:gd name="connsiteY19" fmla="*/ 1224135 h 5112569"/>
              <a:gd name="connsiteX20" fmla="*/ 720775 w 727470"/>
              <a:gd name="connsiteY20" fmla="*/ 2520279 h 5112569"/>
              <a:gd name="connsiteX21" fmla="*/ 720776 w 727470"/>
              <a:gd name="connsiteY21" fmla="*/ 2520279 h 5112569"/>
              <a:gd name="connsiteX22" fmla="*/ 720776 w 727470"/>
              <a:gd name="connsiteY22" fmla="*/ 3816423 h 5112569"/>
              <a:gd name="connsiteX23" fmla="*/ 727470 w 727470"/>
              <a:gd name="connsiteY23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3 h 5112569"/>
              <a:gd name="connsiteX14" fmla="*/ 480516 w 727470"/>
              <a:gd name="connsiteY14" fmla="*/ 120152 h 5112569"/>
              <a:gd name="connsiteX15" fmla="*/ 600645 w 727470"/>
              <a:gd name="connsiteY15" fmla="*/ 45 h 5112569"/>
              <a:gd name="connsiteX16" fmla="*/ 720775 w 727470"/>
              <a:gd name="connsiteY16" fmla="*/ 120175 h 5112569"/>
              <a:gd name="connsiteX17" fmla="*/ 720775 w 727470"/>
              <a:gd name="connsiteY17" fmla="*/ 768849 h 5112569"/>
              <a:gd name="connsiteX18" fmla="*/ 720775 w 727470"/>
              <a:gd name="connsiteY18" fmla="*/ 1224135 h 5112569"/>
              <a:gd name="connsiteX19" fmla="*/ 720775 w 727470"/>
              <a:gd name="connsiteY19" fmla="*/ 2520279 h 5112569"/>
              <a:gd name="connsiteX20" fmla="*/ 720776 w 727470"/>
              <a:gd name="connsiteY20" fmla="*/ 2520279 h 5112569"/>
              <a:gd name="connsiteX21" fmla="*/ 720776 w 727470"/>
              <a:gd name="connsiteY21" fmla="*/ 3816423 h 5112569"/>
              <a:gd name="connsiteX22" fmla="*/ 727470 w 727470"/>
              <a:gd name="connsiteY22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360387 w 727470"/>
              <a:gd name="connsiteY13" fmla="*/ 24 h 5112569"/>
              <a:gd name="connsiteX14" fmla="*/ 480516 w 727470"/>
              <a:gd name="connsiteY14" fmla="*/ 120152 h 5112569"/>
              <a:gd name="connsiteX15" fmla="*/ 600645 w 727470"/>
              <a:gd name="connsiteY15" fmla="*/ 45 h 5112569"/>
              <a:gd name="connsiteX16" fmla="*/ 720775 w 727470"/>
              <a:gd name="connsiteY16" fmla="*/ 120175 h 5112569"/>
              <a:gd name="connsiteX17" fmla="*/ 720775 w 727470"/>
              <a:gd name="connsiteY17" fmla="*/ 768849 h 5112569"/>
              <a:gd name="connsiteX18" fmla="*/ 720775 w 727470"/>
              <a:gd name="connsiteY18" fmla="*/ 1224135 h 5112569"/>
              <a:gd name="connsiteX19" fmla="*/ 720775 w 727470"/>
              <a:gd name="connsiteY19" fmla="*/ 2520279 h 5112569"/>
              <a:gd name="connsiteX20" fmla="*/ 720776 w 727470"/>
              <a:gd name="connsiteY20" fmla="*/ 2520279 h 5112569"/>
              <a:gd name="connsiteX21" fmla="*/ 720776 w 727470"/>
              <a:gd name="connsiteY21" fmla="*/ 3816423 h 5112569"/>
              <a:gd name="connsiteX22" fmla="*/ 727470 w 727470"/>
              <a:gd name="connsiteY22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8 w 727470"/>
              <a:gd name="connsiteY12" fmla="*/ 120152 h 5112569"/>
              <a:gd name="connsiteX13" fmla="*/ 480516 w 727470"/>
              <a:gd name="connsiteY13" fmla="*/ 120152 h 5112569"/>
              <a:gd name="connsiteX14" fmla="*/ 600645 w 727470"/>
              <a:gd name="connsiteY14" fmla="*/ 45 h 5112569"/>
              <a:gd name="connsiteX15" fmla="*/ 720775 w 727470"/>
              <a:gd name="connsiteY15" fmla="*/ 120175 h 5112569"/>
              <a:gd name="connsiteX16" fmla="*/ 720775 w 727470"/>
              <a:gd name="connsiteY16" fmla="*/ 768849 h 5112569"/>
              <a:gd name="connsiteX17" fmla="*/ 720775 w 727470"/>
              <a:gd name="connsiteY17" fmla="*/ 1224135 h 5112569"/>
              <a:gd name="connsiteX18" fmla="*/ 720775 w 727470"/>
              <a:gd name="connsiteY18" fmla="*/ 2520279 h 5112569"/>
              <a:gd name="connsiteX19" fmla="*/ 720776 w 727470"/>
              <a:gd name="connsiteY19" fmla="*/ 2520279 h 5112569"/>
              <a:gd name="connsiteX20" fmla="*/ 720776 w 727470"/>
              <a:gd name="connsiteY20" fmla="*/ 3816423 h 5112569"/>
              <a:gd name="connsiteX21" fmla="*/ 727470 w 727470"/>
              <a:gd name="connsiteY21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240259 w 727470"/>
              <a:gd name="connsiteY12" fmla="*/ 120151 h 5112569"/>
              <a:gd name="connsiteX13" fmla="*/ 480516 w 727470"/>
              <a:gd name="connsiteY13" fmla="*/ 120152 h 5112569"/>
              <a:gd name="connsiteX14" fmla="*/ 600645 w 727470"/>
              <a:gd name="connsiteY14" fmla="*/ 45 h 5112569"/>
              <a:gd name="connsiteX15" fmla="*/ 720775 w 727470"/>
              <a:gd name="connsiteY15" fmla="*/ 120175 h 5112569"/>
              <a:gd name="connsiteX16" fmla="*/ 720775 w 727470"/>
              <a:gd name="connsiteY16" fmla="*/ 768849 h 5112569"/>
              <a:gd name="connsiteX17" fmla="*/ 720775 w 727470"/>
              <a:gd name="connsiteY17" fmla="*/ 1224135 h 5112569"/>
              <a:gd name="connsiteX18" fmla="*/ 720775 w 727470"/>
              <a:gd name="connsiteY18" fmla="*/ 2520279 h 5112569"/>
              <a:gd name="connsiteX19" fmla="*/ 720776 w 727470"/>
              <a:gd name="connsiteY19" fmla="*/ 2520279 h 5112569"/>
              <a:gd name="connsiteX20" fmla="*/ 720776 w 727470"/>
              <a:gd name="connsiteY20" fmla="*/ 3816423 h 5112569"/>
              <a:gd name="connsiteX21" fmla="*/ 727470 w 727470"/>
              <a:gd name="connsiteY21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480516 w 727470"/>
              <a:gd name="connsiteY12" fmla="*/ 120152 h 5112569"/>
              <a:gd name="connsiteX13" fmla="*/ 600645 w 727470"/>
              <a:gd name="connsiteY13" fmla="*/ 45 h 5112569"/>
              <a:gd name="connsiteX14" fmla="*/ 720775 w 727470"/>
              <a:gd name="connsiteY14" fmla="*/ 120175 h 5112569"/>
              <a:gd name="connsiteX15" fmla="*/ 720775 w 727470"/>
              <a:gd name="connsiteY15" fmla="*/ 768849 h 5112569"/>
              <a:gd name="connsiteX16" fmla="*/ 720775 w 727470"/>
              <a:gd name="connsiteY16" fmla="*/ 1224135 h 5112569"/>
              <a:gd name="connsiteX17" fmla="*/ 720775 w 727470"/>
              <a:gd name="connsiteY17" fmla="*/ 2520279 h 5112569"/>
              <a:gd name="connsiteX18" fmla="*/ 720776 w 727470"/>
              <a:gd name="connsiteY18" fmla="*/ 2520279 h 5112569"/>
              <a:gd name="connsiteX19" fmla="*/ 720776 w 727470"/>
              <a:gd name="connsiteY19" fmla="*/ 3816423 h 5112569"/>
              <a:gd name="connsiteX20" fmla="*/ 727470 w 727470"/>
              <a:gd name="connsiteY20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600645 w 727470"/>
              <a:gd name="connsiteY12" fmla="*/ 45 h 5112569"/>
              <a:gd name="connsiteX13" fmla="*/ 720775 w 727470"/>
              <a:gd name="connsiteY13" fmla="*/ 120175 h 5112569"/>
              <a:gd name="connsiteX14" fmla="*/ 720775 w 727470"/>
              <a:gd name="connsiteY14" fmla="*/ 768849 h 5112569"/>
              <a:gd name="connsiteX15" fmla="*/ 720775 w 727470"/>
              <a:gd name="connsiteY15" fmla="*/ 1224135 h 5112569"/>
              <a:gd name="connsiteX16" fmla="*/ 720775 w 727470"/>
              <a:gd name="connsiteY16" fmla="*/ 2520279 h 5112569"/>
              <a:gd name="connsiteX17" fmla="*/ 720776 w 727470"/>
              <a:gd name="connsiteY17" fmla="*/ 2520279 h 5112569"/>
              <a:gd name="connsiteX18" fmla="*/ 720776 w 727470"/>
              <a:gd name="connsiteY18" fmla="*/ 3816423 h 5112569"/>
              <a:gd name="connsiteX19" fmla="*/ 727470 w 727470"/>
              <a:gd name="connsiteY19" fmla="*/ 3816423 h 5112569"/>
              <a:gd name="connsiteX0" fmla="*/ 727470 w 727470"/>
              <a:gd name="connsiteY0" fmla="*/ 3816423 h 5112569"/>
              <a:gd name="connsiteX1" fmla="*/ 727470 w 727470"/>
              <a:gd name="connsiteY1" fmla="*/ 5112569 h 5112569"/>
              <a:gd name="connsiteX2" fmla="*/ 6695 w 727470"/>
              <a:gd name="connsiteY2" fmla="*/ 5112569 h 5112569"/>
              <a:gd name="connsiteX3" fmla="*/ 6695 w 727470"/>
              <a:gd name="connsiteY3" fmla="*/ 3816425 h 5112569"/>
              <a:gd name="connsiteX4" fmla="*/ 1 w 727470"/>
              <a:gd name="connsiteY4" fmla="*/ 3816425 h 5112569"/>
              <a:gd name="connsiteX5" fmla="*/ 1 w 727470"/>
              <a:gd name="connsiteY5" fmla="*/ 2520281 h 5112569"/>
              <a:gd name="connsiteX6" fmla="*/ 0 w 727470"/>
              <a:gd name="connsiteY6" fmla="*/ 2520281 h 5112569"/>
              <a:gd name="connsiteX7" fmla="*/ 0 w 727470"/>
              <a:gd name="connsiteY7" fmla="*/ 1224135 h 5112569"/>
              <a:gd name="connsiteX8" fmla="*/ 0 w 727470"/>
              <a:gd name="connsiteY8" fmla="*/ 768850 h 5112569"/>
              <a:gd name="connsiteX9" fmla="*/ 0 w 727470"/>
              <a:gd name="connsiteY9" fmla="*/ 120129 h 5112569"/>
              <a:gd name="connsiteX10" fmla="*/ 120129 w 727470"/>
              <a:gd name="connsiteY10" fmla="*/ 0 h 5112569"/>
              <a:gd name="connsiteX11" fmla="*/ 240258 w 727470"/>
              <a:gd name="connsiteY11" fmla="*/ 120129 h 5112569"/>
              <a:gd name="connsiteX12" fmla="*/ 720775 w 727470"/>
              <a:gd name="connsiteY12" fmla="*/ 120175 h 5112569"/>
              <a:gd name="connsiteX13" fmla="*/ 720775 w 727470"/>
              <a:gd name="connsiteY13" fmla="*/ 768849 h 5112569"/>
              <a:gd name="connsiteX14" fmla="*/ 720775 w 727470"/>
              <a:gd name="connsiteY14" fmla="*/ 1224135 h 5112569"/>
              <a:gd name="connsiteX15" fmla="*/ 720775 w 727470"/>
              <a:gd name="connsiteY15" fmla="*/ 2520279 h 5112569"/>
              <a:gd name="connsiteX16" fmla="*/ 720776 w 727470"/>
              <a:gd name="connsiteY16" fmla="*/ 2520279 h 5112569"/>
              <a:gd name="connsiteX17" fmla="*/ 720776 w 727470"/>
              <a:gd name="connsiteY17" fmla="*/ 3816423 h 5112569"/>
              <a:gd name="connsiteX18" fmla="*/ 727470 w 727470"/>
              <a:gd name="connsiteY18" fmla="*/ 3816423 h 5112569"/>
              <a:gd name="connsiteX0" fmla="*/ 727470 w 727470"/>
              <a:gd name="connsiteY0" fmla="*/ 3816518 h 5112664"/>
              <a:gd name="connsiteX1" fmla="*/ 727470 w 727470"/>
              <a:gd name="connsiteY1" fmla="*/ 5112664 h 5112664"/>
              <a:gd name="connsiteX2" fmla="*/ 6695 w 727470"/>
              <a:gd name="connsiteY2" fmla="*/ 5112664 h 5112664"/>
              <a:gd name="connsiteX3" fmla="*/ 6695 w 727470"/>
              <a:gd name="connsiteY3" fmla="*/ 3816520 h 5112664"/>
              <a:gd name="connsiteX4" fmla="*/ 1 w 727470"/>
              <a:gd name="connsiteY4" fmla="*/ 3816520 h 5112664"/>
              <a:gd name="connsiteX5" fmla="*/ 1 w 727470"/>
              <a:gd name="connsiteY5" fmla="*/ 2520376 h 5112664"/>
              <a:gd name="connsiteX6" fmla="*/ 0 w 727470"/>
              <a:gd name="connsiteY6" fmla="*/ 2520376 h 5112664"/>
              <a:gd name="connsiteX7" fmla="*/ 0 w 727470"/>
              <a:gd name="connsiteY7" fmla="*/ 1224230 h 5112664"/>
              <a:gd name="connsiteX8" fmla="*/ 0 w 727470"/>
              <a:gd name="connsiteY8" fmla="*/ 768945 h 5112664"/>
              <a:gd name="connsiteX9" fmla="*/ 0 w 727470"/>
              <a:gd name="connsiteY9" fmla="*/ 120224 h 5112664"/>
              <a:gd name="connsiteX10" fmla="*/ 120129 w 727470"/>
              <a:gd name="connsiteY10" fmla="*/ 95 h 5112664"/>
              <a:gd name="connsiteX11" fmla="*/ 720775 w 727470"/>
              <a:gd name="connsiteY11" fmla="*/ 120270 h 5112664"/>
              <a:gd name="connsiteX12" fmla="*/ 720775 w 727470"/>
              <a:gd name="connsiteY12" fmla="*/ 768944 h 5112664"/>
              <a:gd name="connsiteX13" fmla="*/ 720775 w 727470"/>
              <a:gd name="connsiteY13" fmla="*/ 1224230 h 5112664"/>
              <a:gd name="connsiteX14" fmla="*/ 720775 w 727470"/>
              <a:gd name="connsiteY14" fmla="*/ 2520374 h 5112664"/>
              <a:gd name="connsiteX15" fmla="*/ 720776 w 727470"/>
              <a:gd name="connsiteY15" fmla="*/ 2520374 h 5112664"/>
              <a:gd name="connsiteX16" fmla="*/ 720776 w 727470"/>
              <a:gd name="connsiteY16" fmla="*/ 3816518 h 5112664"/>
              <a:gd name="connsiteX17" fmla="*/ 727470 w 727470"/>
              <a:gd name="connsiteY17" fmla="*/ 3816518 h 5112664"/>
              <a:gd name="connsiteX0" fmla="*/ 727470 w 727470"/>
              <a:gd name="connsiteY0" fmla="*/ 3696293 h 4992439"/>
              <a:gd name="connsiteX1" fmla="*/ 727470 w 727470"/>
              <a:gd name="connsiteY1" fmla="*/ 4992439 h 4992439"/>
              <a:gd name="connsiteX2" fmla="*/ 6695 w 727470"/>
              <a:gd name="connsiteY2" fmla="*/ 4992439 h 4992439"/>
              <a:gd name="connsiteX3" fmla="*/ 6695 w 727470"/>
              <a:gd name="connsiteY3" fmla="*/ 3696295 h 4992439"/>
              <a:gd name="connsiteX4" fmla="*/ 1 w 727470"/>
              <a:gd name="connsiteY4" fmla="*/ 3696295 h 4992439"/>
              <a:gd name="connsiteX5" fmla="*/ 1 w 727470"/>
              <a:gd name="connsiteY5" fmla="*/ 2400151 h 4992439"/>
              <a:gd name="connsiteX6" fmla="*/ 0 w 727470"/>
              <a:gd name="connsiteY6" fmla="*/ 2400151 h 4992439"/>
              <a:gd name="connsiteX7" fmla="*/ 0 w 727470"/>
              <a:gd name="connsiteY7" fmla="*/ 1104005 h 4992439"/>
              <a:gd name="connsiteX8" fmla="*/ 0 w 727470"/>
              <a:gd name="connsiteY8" fmla="*/ 648720 h 4992439"/>
              <a:gd name="connsiteX9" fmla="*/ 0 w 727470"/>
              <a:gd name="connsiteY9" fmla="*/ -1 h 4992439"/>
              <a:gd name="connsiteX10" fmla="*/ 720775 w 727470"/>
              <a:gd name="connsiteY10" fmla="*/ 45 h 4992439"/>
              <a:gd name="connsiteX11" fmla="*/ 720775 w 727470"/>
              <a:gd name="connsiteY11" fmla="*/ 648719 h 4992439"/>
              <a:gd name="connsiteX12" fmla="*/ 720775 w 727470"/>
              <a:gd name="connsiteY12" fmla="*/ 1104005 h 4992439"/>
              <a:gd name="connsiteX13" fmla="*/ 720775 w 727470"/>
              <a:gd name="connsiteY13" fmla="*/ 2400149 h 4992439"/>
              <a:gd name="connsiteX14" fmla="*/ 720776 w 727470"/>
              <a:gd name="connsiteY14" fmla="*/ 2400149 h 4992439"/>
              <a:gd name="connsiteX15" fmla="*/ 720776 w 727470"/>
              <a:gd name="connsiteY15" fmla="*/ 3696293 h 4992439"/>
              <a:gd name="connsiteX16" fmla="*/ 727470 w 727470"/>
              <a:gd name="connsiteY16" fmla="*/ 3696293 h 499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7470" h="4992439">
                <a:moveTo>
                  <a:pt x="727470" y="3696293"/>
                </a:moveTo>
                <a:lnTo>
                  <a:pt x="727470" y="4992439"/>
                </a:lnTo>
                <a:lnTo>
                  <a:pt x="6695" y="4992439"/>
                </a:lnTo>
                <a:lnTo>
                  <a:pt x="6695" y="3696295"/>
                </a:lnTo>
                <a:lnTo>
                  <a:pt x="1" y="3696295"/>
                </a:lnTo>
                <a:lnTo>
                  <a:pt x="1" y="2400151"/>
                </a:lnTo>
                <a:lnTo>
                  <a:pt x="0" y="2400151"/>
                </a:lnTo>
                <a:lnTo>
                  <a:pt x="0" y="1104005"/>
                </a:lnTo>
                <a:lnTo>
                  <a:pt x="0" y="648720"/>
                </a:lnTo>
                <a:lnTo>
                  <a:pt x="0" y="-1"/>
                </a:lnTo>
                <a:lnTo>
                  <a:pt x="720775" y="45"/>
                </a:lnTo>
                <a:lnTo>
                  <a:pt x="720775" y="648719"/>
                </a:lnTo>
                <a:lnTo>
                  <a:pt x="720775" y="1104005"/>
                </a:lnTo>
                <a:lnTo>
                  <a:pt x="720775" y="2400149"/>
                </a:lnTo>
                <a:lnTo>
                  <a:pt x="720776" y="2400149"/>
                </a:lnTo>
                <a:lnTo>
                  <a:pt x="720776" y="3696293"/>
                </a:lnTo>
                <a:lnTo>
                  <a:pt x="727470" y="3696293"/>
                </a:lnTo>
                <a:close/>
              </a:path>
            </a:pathLst>
          </a:custGeom>
          <a:gradFill>
            <a:gsLst>
              <a:gs pos="48000">
                <a:schemeClr val="accent4"/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E0ACDA8-6124-4AFB-B8F0-87806B0647CD}"/>
              </a:ext>
            </a:extLst>
          </p:cNvPr>
          <p:cNvSpPr/>
          <p:nvPr/>
        </p:nvSpPr>
        <p:spPr>
          <a:xfrm>
            <a:off x="3957861" y="423029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3DAA7D3-5ABC-42B8-A260-249D6B929C77}"/>
              </a:ext>
            </a:extLst>
          </p:cNvPr>
          <p:cNvSpPr/>
          <p:nvPr/>
        </p:nvSpPr>
        <p:spPr>
          <a:xfrm>
            <a:off x="4454615" y="304725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5D887AA-80E1-463E-91C8-D1638382A879}"/>
              </a:ext>
            </a:extLst>
          </p:cNvPr>
          <p:cNvSpPr/>
          <p:nvPr/>
        </p:nvSpPr>
        <p:spPr>
          <a:xfrm>
            <a:off x="5627120" y="2441515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FC9E049-3EF7-445D-BD73-194BDDEB143E}"/>
              </a:ext>
            </a:extLst>
          </p:cNvPr>
          <p:cNvSpPr/>
          <p:nvPr/>
        </p:nvSpPr>
        <p:spPr>
          <a:xfrm>
            <a:off x="6830879" y="304725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DD02376-EC25-48E8-9F44-1A142B0811EC}"/>
              </a:ext>
            </a:extLst>
          </p:cNvPr>
          <p:cNvSpPr/>
          <p:nvPr/>
        </p:nvSpPr>
        <p:spPr>
          <a:xfrm>
            <a:off x="7372323" y="423029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grpSp>
        <p:nvGrpSpPr>
          <p:cNvPr id="15" name="그룹 3">
            <a:extLst>
              <a:ext uri="{FF2B5EF4-FFF2-40B4-BE49-F238E27FC236}">
                <a16:creationId xmlns:a16="http://schemas.microsoft.com/office/drawing/2014/main" id="{E4705A1F-BA85-4DF1-83D1-DE1ED9EFA5C1}"/>
              </a:ext>
            </a:extLst>
          </p:cNvPr>
          <p:cNvGrpSpPr/>
          <p:nvPr/>
        </p:nvGrpSpPr>
        <p:grpSpPr>
          <a:xfrm>
            <a:off x="4350000" y="1707162"/>
            <a:ext cx="3492000" cy="710089"/>
            <a:chOff x="4503706" y="1678585"/>
            <a:chExt cx="3492000" cy="710089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568FAE4-4284-49C9-B44D-F28493486A4B}"/>
                </a:ext>
              </a:extLst>
            </p:cNvPr>
            <p:cNvSpPr txBox="1"/>
            <p:nvPr/>
          </p:nvSpPr>
          <p:spPr>
            <a:xfrm>
              <a:off x="4503706" y="1927009"/>
              <a:ext cx="349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866F3BE-E690-4FA0-9E01-BF48CCACB03B}"/>
                </a:ext>
              </a:extLst>
            </p:cNvPr>
            <p:cNvSpPr txBox="1"/>
            <p:nvPr/>
          </p:nvSpPr>
          <p:spPr>
            <a:xfrm>
              <a:off x="4503706" y="1678585"/>
              <a:ext cx="349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그룹 5">
            <a:extLst>
              <a:ext uri="{FF2B5EF4-FFF2-40B4-BE49-F238E27FC236}">
                <a16:creationId xmlns:a16="http://schemas.microsoft.com/office/drawing/2014/main" id="{06BE51F6-F03B-42D7-B6BE-F55970793619}"/>
              </a:ext>
            </a:extLst>
          </p:cNvPr>
          <p:cNvGrpSpPr/>
          <p:nvPr/>
        </p:nvGrpSpPr>
        <p:grpSpPr>
          <a:xfrm>
            <a:off x="8168898" y="5188028"/>
            <a:ext cx="3036874" cy="894755"/>
            <a:chOff x="8392426" y="4959422"/>
            <a:chExt cx="2160000" cy="894755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375FB55-DE5C-4040-A5B3-43791B704A73}"/>
                </a:ext>
              </a:extLst>
            </p:cNvPr>
            <p:cNvSpPr txBox="1"/>
            <p:nvPr/>
          </p:nvSpPr>
          <p:spPr>
            <a:xfrm>
              <a:off x="8392426" y="5207846"/>
              <a:ext cx="2160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FF05730-39EA-4C73-A5CB-A885042D38B7}"/>
                </a:ext>
              </a:extLst>
            </p:cNvPr>
            <p:cNvSpPr txBox="1"/>
            <p:nvPr/>
          </p:nvSpPr>
          <p:spPr>
            <a:xfrm>
              <a:off x="8392426" y="4959422"/>
              <a:ext cx="21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그룹 7">
            <a:extLst>
              <a:ext uri="{FF2B5EF4-FFF2-40B4-BE49-F238E27FC236}">
                <a16:creationId xmlns:a16="http://schemas.microsoft.com/office/drawing/2014/main" id="{1E1F79DD-B0B4-42DA-A249-AC7869351A58}"/>
              </a:ext>
            </a:extLst>
          </p:cNvPr>
          <p:cNvGrpSpPr/>
          <p:nvPr/>
        </p:nvGrpSpPr>
        <p:grpSpPr>
          <a:xfrm>
            <a:off x="986236" y="5188028"/>
            <a:ext cx="3033498" cy="894755"/>
            <a:chOff x="1940385" y="4959422"/>
            <a:chExt cx="2160000" cy="894755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89F9379-14E7-48D7-A011-207136576375}"/>
                </a:ext>
              </a:extLst>
            </p:cNvPr>
            <p:cNvSpPr txBox="1"/>
            <p:nvPr/>
          </p:nvSpPr>
          <p:spPr>
            <a:xfrm>
              <a:off x="1940385" y="5207846"/>
              <a:ext cx="2160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74CCD82-9D9F-4962-8674-DB8966E7BA9F}"/>
                </a:ext>
              </a:extLst>
            </p:cNvPr>
            <p:cNvSpPr txBox="1"/>
            <p:nvPr/>
          </p:nvSpPr>
          <p:spPr>
            <a:xfrm>
              <a:off x="1940385" y="4959422"/>
              <a:ext cx="21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그룹 6">
            <a:extLst>
              <a:ext uri="{FF2B5EF4-FFF2-40B4-BE49-F238E27FC236}">
                <a16:creationId xmlns:a16="http://schemas.microsoft.com/office/drawing/2014/main" id="{4E5C7D09-B755-43A2-A4A4-48D91CDD3CDB}"/>
              </a:ext>
            </a:extLst>
          </p:cNvPr>
          <p:cNvGrpSpPr/>
          <p:nvPr/>
        </p:nvGrpSpPr>
        <p:grpSpPr>
          <a:xfrm>
            <a:off x="1181103" y="2864996"/>
            <a:ext cx="3033498" cy="894755"/>
            <a:chOff x="2135560" y="2864992"/>
            <a:chExt cx="2160000" cy="894755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A8790C8-35B6-414A-84E0-DE354CBCFF7E}"/>
                </a:ext>
              </a:extLst>
            </p:cNvPr>
            <p:cNvSpPr txBox="1"/>
            <p:nvPr/>
          </p:nvSpPr>
          <p:spPr>
            <a:xfrm>
              <a:off x="2135560" y="3113416"/>
              <a:ext cx="2160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1374FFA-F088-4C92-A856-72419269DA80}"/>
                </a:ext>
              </a:extLst>
            </p:cNvPr>
            <p:cNvSpPr txBox="1"/>
            <p:nvPr/>
          </p:nvSpPr>
          <p:spPr>
            <a:xfrm>
              <a:off x="2135560" y="2864992"/>
              <a:ext cx="21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7" name="그룹 4">
            <a:extLst>
              <a:ext uri="{FF2B5EF4-FFF2-40B4-BE49-F238E27FC236}">
                <a16:creationId xmlns:a16="http://schemas.microsoft.com/office/drawing/2014/main" id="{9A0A3641-3CFC-4A69-A9A6-382750930A51}"/>
              </a:ext>
            </a:extLst>
          </p:cNvPr>
          <p:cNvGrpSpPr/>
          <p:nvPr/>
        </p:nvGrpSpPr>
        <p:grpSpPr>
          <a:xfrm>
            <a:off x="7974030" y="2864996"/>
            <a:ext cx="3036874" cy="894755"/>
            <a:chOff x="8054990" y="2864992"/>
            <a:chExt cx="2160000" cy="894755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79FF67C-2BF5-4BE7-BB12-6AF838EEC925}"/>
                </a:ext>
              </a:extLst>
            </p:cNvPr>
            <p:cNvSpPr txBox="1"/>
            <p:nvPr/>
          </p:nvSpPr>
          <p:spPr>
            <a:xfrm>
              <a:off x="8054990" y="3113416"/>
              <a:ext cx="2160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CAC85A5-9268-47E1-8570-6E3E2B2CFA16}"/>
                </a:ext>
              </a:extLst>
            </p:cNvPr>
            <p:cNvSpPr txBox="1"/>
            <p:nvPr/>
          </p:nvSpPr>
          <p:spPr>
            <a:xfrm>
              <a:off x="8054990" y="2864992"/>
              <a:ext cx="21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0" name="Trapezoid 10">
            <a:extLst>
              <a:ext uri="{FF2B5EF4-FFF2-40B4-BE49-F238E27FC236}">
                <a16:creationId xmlns:a16="http://schemas.microsoft.com/office/drawing/2014/main" id="{61C58BAA-D7AE-4441-A573-359A5C15F739}"/>
              </a:ext>
            </a:extLst>
          </p:cNvPr>
          <p:cNvSpPr/>
          <p:nvPr/>
        </p:nvSpPr>
        <p:spPr>
          <a:xfrm>
            <a:off x="7055516" y="3272159"/>
            <a:ext cx="465133" cy="464589"/>
          </a:xfrm>
          <a:custGeom>
            <a:avLst/>
            <a:gdLst/>
            <a:ahLst/>
            <a:cxnLst/>
            <a:rect l="l" t="t" r="r" b="b"/>
            <a:pathLst>
              <a:path w="3910377" h="3905794">
                <a:moveTo>
                  <a:pt x="1" y="3797782"/>
                </a:moveTo>
                <a:lnTo>
                  <a:pt x="3910377" y="3797782"/>
                </a:lnTo>
                <a:lnTo>
                  <a:pt x="3910377" y="3905794"/>
                </a:lnTo>
                <a:lnTo>
                  <a:pt x="1" y="3905794"/>
                </a:lnTo>
                <a:close/>
                <a:moveTo>
                  <a:pt x="1757257" y="3353296"/>
                </a:moveTo>
                <a:cubicBezTo>
                  <a:pt x="1690135" y="3353296"/>
                  <a:pt x="1635721" y="3407710"/>
                  <a:pt x="1635721" y="3474832"/>
                </a:cubicBezTo>
                <a:cubicBezTo>
                  <a:pt x="1635721" y="3541954"/>
                  <a:pt x="1690135" y="3596368"/>
                  <a:pt x="1757257" y="3596368"/>
                </a:cubicBezTo>
                <a:lnTo>
                  <a:pt x="2187409" y="3596368"/>
                </a:lnTo>
                <a:cubicBezTo>
                  <a:pt x="2254531" y="3596368"/>
                  <a:pt x="2308945" y="3541954"/>
                  <a:pt x="2308945" y="3474832"/>
                </a:cubicBezTo>
                <a:cubicBezTo>
                  <a:pt x="2308945" y="3407710"/>
                  <a:pt x="2254531" y="3353296"/>
                  <a:pt x="2187409" y="3353296"/>
                </a:cubicBezTo>
                <a:close/>
                <a:moveTo>
                  <a:pt x="492288" y="2449553"/>
                </a:moveTo>
                <a:lnTo>
                  <a:pt x="472244" y="2517369"/>
                </a:lnTo>
                <a:lnTo>
                  <a:pt x="3438134" y="2517369"/>
                </a:lnTo>
                <a:lnTo>
                  <a:pt x="3418090" y="2449553"/>
                </a:lnTo>
                <a:close/>
                <a:moveTo>
                  <a:pt x="432162" y="2249610"/>
                </a:moveTo>
                <a:lnTo>
                  <a:pt x="3478215" y="2249610"/>
                </a:lnTo>
                <a:lnTo>
                  <a:pt x="3910377" y="3711740"/>
                </a:lnTo>
                <a:lnTo>
                  <a:pt x="0" y="3711740"/>
                </a:lnTo>
                <a:close/>
                <a:moveTo>
                  <a:pt x="1637280" y="544956"/>
                </a:moveTo>
                <a:cubicBezTo>
                  <a:pt x="1626413" y="544956"/>
                  <a:pt x="1615547" y="549102"/>
                  <a:pt x="1607256" y="557393"/>
                </a:cubicBezTo>
                <a:lnTo>
                  <a:pt x="796281" y="1368368"/>
                </a:lnTo>
                <a:cubicBezTo>
                  <a:pt x="779699" y="1384950"/>
                  <a:pt x="779699" y="1411834"/>
                  <a:pt x="796281" y="1428415"/>
                </a:cubicBezTo>
                <a:lnTo>
                  <a:pt x="825565" y="1457699"/>
                </a:lnTo>
                <a:cubicBezTo>
                  <a:pt x="842147" y="1474281"/>
                  <a:pt x="869031" y="1474281"/>
                  <a:pt x="885612" y="1457699"/>
                </a:cubicBezTo>
                <a:lnTo>
                  <a:pt x="1696588" y="646724"/>
                </a:lnTo>
                <a:cubicBezTo>
                  <a:pt x="1713169" y="630143"/>
                  <a:pt x="1713169" y="603258"/>
                  <a:pt x="1696588" y="586677"/>
                </a:cubicBezTo>
                <a:lnTo>
                  <a:pt x="1667304" y="557393"/>
                </a:lnTo>
                <a:cubicBezTo>
                  <a:pt x="1659013" y="549102"/>
                  <a:pt x="1648146" y="544956"/>
                  <a:pt x="1637280" y="544956"/>
                </a:cubicBezTo>
                <a:close/>
                <a:moveTo>
                  <a:pt x="1372791" y="439020"/>
                </a:moveTo>
                <a:cubicBezTo>
                  <a:pt x="1361925" y="439020"/>
                  <a:pt x="1351058" y="443165"/>
                  <a:pt x="1342767" y="451456"/>
                </a:cubicBezTo>
                <a:lnTo>
                  <a:pt x="851745" y="942478"/>
                </a:lnTo>
                <a:cubicBezTo>
                  <a:pt x="835164" y="959060"/>
                  <a:pt x="835164" y="985944"/>
                  <a:pt x="851745" y="1002526"/>
                </a:cubicBezTo>
                <a:lnTo>
                  <a:pt x="881029" y="1031810"/>
                </a:lnTo>
                <a:cubicBezTo>
                  <a:pt x="897611" y="1048392"/>
                  <a:pt x="924495" y="1048392"/>
                  <a:pt x="941077" y="1031810"/>
                </a:cubicBezTo>
                <a:lnTo>
                  <a:pt x="1432099" y="540788"/>
                </a:lnTo>
                <a:cubicBezTo>
                  <a:pt x="1448681" y="524206"/>
                  <a:pt x="1448681" y="497322"/>
                  <a:pt x="1432099" y="480740"/>
                </a:cubicBezTo>
                <a:lnTo>
                  <a:pt x="1402815" y="451456"/>
                </a:lnTo>
                <a:cubicBezTo>
                  <a:pt x="1394524" y="443165"/>
                  <a:pt x="1383658" y="439020"/>
                  <a:pt x="1372791" y="439020"/>
                </a:cubicBezTo>
                <a:close/>
                <a:moveTo>
                  <a:pt x="864042" y="270000"/>
                </a:moveTo>
                <a:lnTo>
                  <a:pt x="2945402" y="270000"/>
                </a:lnTo>
                <a:cubicBezTo>
                  <a:pt x="3094522" y="270000"/>
                  <a:pt x="3215407" y="390885"/>
                  <a:pt x="3215407" y="540005"/>
                </a:cubicBezTo>
                <a:lnTo>
                  <a:pt x="3215407" y="1619995"/>
                </a:lnTo>
                <a:cubicBezTo>
                  <a:pt x="3215407" y="1769115"/>
                  <a:pt x="3094522" y="1890000"/>
                  <a:pt x="2945402" y="1890000"/>
                </a:cubicBezTo>
                <a:lnTo>
                  <a:pt x="864042" y="1890000"/>
                </a:lnTo>
                <a:cubicBezTo>
                  <a:pt x="714922" y="1890000"/>
                  <a:pt x="594037" y="1769115"/>
                  <a:pt x="594037" y="1619995"/>
                </a:cubicBezTo>
                <a:lnTo>
                  <a:pt x="594037" y="540005"/>
                </a:lnTo>
                <a:cubicBezTo>
                  <a:pt x="594037" y="390885"/>
                  <a:pt x="714922" y="270000"/>
                  <a:pt x="864042" y="270000"/>
                </a:cubicBezTo>
                <a:close/>
                <a:moveTo>
                  <a:pt x="804042" y="180000"/>
                </a:moveTo>
                <a:cubicBezTo>
                  <a:pt x="638353" y="180000"/>
                  <a:pt x="504036" y="314317"/>
                  <a:pt x="504036" y="480006"/>
                </a:cubicBezTo>
                <a:lnTo>
                  <a:pt x="504036" y="1679994"/>
                </a:lnTo>
                <a:cubicBezTo>
                  <a:pt x="504036" y="1845683"/>
                  <a:pt x="638353" y="1980000"/>
                  <a:pt x="804042" y="1980000"/>
                </a:cubicBezTo>
                <a:lnTo>
                  <a:pt x="3027043" y="1980000"/>
                </a:lnTo>
                <a:cubicBezTo>
                  <a:pt x="3192732" y="1980000"/>
                  <a:pt x="3327049" y="1845683"/>
                  <a:pt x="3327049" y="1679994"/>
                </a:cubicBezTo>
                <a:lnTo>
                  <a:pt x="3327049" y="480006"/>
                </a:lnTo>
                <a:cubicBezTo>
                  <a:pt x="3327049" y="314317"/>
                  <a:pt x="3192732" y="180000"/>
                  <a:pt x="3027043" y="180000"/>
                </a:cubicBezTo>
                <a:close/>
                <a:moveTo>
                  <a:pt x="684043" y="0"/>
                </a:moveTo>
                <a:lnTo>
                  <a:pt x="3190330" y="0"/>
                </a:lnTo>
                <a:cubicBezTo>
                  <a:pt x="3389156" y="0"/>
                  <a:pt x="3550337" y="161181"/>
                  <a:pt x="3550337" y="360007"/>
                </a:cubicBezTo>
                <a:lnTo>
                  <a:pt x="3550337" y="1799993"/>
                </a:lnTo>
                <a:cubicBezTo>
                  <a:pt x="3550337" y="1998819"/>
                  <a:pt x="3389156" y="2160000"/>
                  <a:pt x="3190330" y="2160000"/>
                </a:cubicBezTo>
                <a:lnTo>
                  <a:pt x="684043" y="2160000"/>
                </a:lnTo>
                <a:cubicBezTo>
                  <a:pt x="485217" y="2160000"/>
                  <a:pt x="324036" y="1998819"/>
                  <a:pt x="324036" y="1799993"/>
                </a:cubicBezTo>
                <a:lnTo>
                  <a:pt x="324036" y="360007"/>
                </a:lnTo>
                <a:cubicBezTo>
                  <a:pt x="324036" y="161181"/>
                  <a:pt x="485217" y="0"/>
                  <a:pt x="6840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B21B5D6-4DF4-42B9-9EF6-4F8D86076A33}"/>
              </a:ext>
            </a:extLst>
          </p:cNvPr>
          <p:cNvGrpSpPr/>
          <p:nvPr/>
        </p:nvGrpSpPr>
        <p:grpSpPr>
          <a:xfrm>
            <a:off x="5537792" y="4093086"/>
            <a:ext cx="1093501" cy="1741554"/>
            <a:chOff x="6867874" y="3721883"/>
            <a:chExt cx="1093501" cy="1741553"/>
          </a:xfrm>
        </p:grpSpPr>
        <p:sp>
          <p:nvSpPr>
            <p:cNvPr id="32" name="Oval 7">
              <a:extLst>
                <a:ext uri="{FF2B5EF4-FFF2-40B4-BE49-F238E27FC236}">
                  <a16:creationId xmlns:a16="http://schemas.microsoft.com/office/drawing/2014/main" id="{445AF7EE-1D93-4BC5-BDA7-7CF053D8132E}"/>
                </a:ext>
              </a:extLst>
            </p:cNvPr>
            <p:cNvSpPr/>
            <p:nvPr/>
          </p:nvSpPr>
          <p:spPr>
            <a:xfrm>
              <a:off x="6867874" y="3721883"/>
              <a:ext cx="1093501" cy="1741553"/>
            </a:xfrm>
            <a:custGeom>
              <a:avLst/>
              <a:gdLst/>
              <a:ahLst/>
              <a:cxnLst/>
              <a:rect l="l" t="t" r="r" b="b"/>
              <a:pathLst>
                <a:path w="1093501" h="1741553">
                  <a:moveTo>
                    <a:pt x="422037" y="0"/>
                  </a:moveTo>
                  <a:lnTo>
                    <a:pt x="422037" y="630979"/>
                  </a:lnTo>
                  <a:cubicBezTo>
                    <a:pt x="422037" y="680563"/>
                    <a:pt x="455258" y="722388"/>
                    <a:pt x="500795" y="734926"/>
                  </a:cubicBezTo>
                  <a:lnTo>
                    <a:pt x="500795" y="955639"/>
                  </a:lnTo>
                  <a:cubicBezTo>
                    <a:pt x="500795" y="982077"/>
                    <a:pt x="522227" y="1003509"/>
                    <a:pt x="548664" y="1003509"/>
                  </a:cubicBezTo>
                  <a:cubicBezTo>
                    <a:pt x="575102" y="1003509"/>
                    <a:pt x="596533" y="982077"/>
                    <a:pt x="596533" y="955639"/>
                  </a:cubicBezTo>
                  <a:lnTo>
                    <a:pt x="596533" y="735077"/>
                  </a:lnTo>
                  <a:cubicBezTo>
                    <a:pt x="642317" y="722690"/>
                    <a:pt x="675778" y="680742"/>
                    <a:pt x="675778" y="630979"/>
                  </a:cubicBezTo>
                  <a:lnTo>
                    <a:pt x="675778" y="658"/>
                  </a:lnTo>
                  <a:cubicBezTo>
                    <a:pt x="911634" y="31647"/>
                    <a:pt x="1093500" y="233580"/>
                    <a:pt x="1093500" y="477990"/>
                  </a:cubicBezTo>
                  <a:lnTo>
                    <a:pt x="1093500" y="780133"/>
                  </a:lnTo>
                  <a:lnTo>
                    <a:pt x="1093501" y="780133"/>
                  </a:lnTo>
                  <a:lnTo>
                    <a:pt x="1093501" y="1260843"/>
                  </a:lnTo>
                  <a:cubicBezTo>
                    <a:pt x="1093501" y="1526332"/>
                    <a:pt x="878279" y="1741553"/>
                    <a:pt x="612791" y="1741553"/>
                  </a:cubicBezTo>
                  <a:lnTo>
                    <a:pt x="480710" y="1741553"/>
                  </a:lnTo>
                  <a:cubicBezTo>
                    <a:pt x="215222" y="1741553"/>
                    <a:pt x="1" y="1526332"/>
                    <a:pt x="1" y="1260843"/>
                  </a:cubicBezTo>
                  <a:lnTo>
                    <a:pt x="1" y="787709"/>
                  </a:lnTo>
                  <a:lnTo>
                    <a:pt x="0" y="787709"/>
                  </a:lnTo>
                  <a:lnTo>
                    <a:pt x="0" y="477990"/>
                  </a:lnTo>
                  <a:cubicBezTo>
                    <a:pt x="0" y="232085"/>
                    <a:pt x="184097" y="29180"/>
                    <a:pt x="4220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3" name="Rounded Rectangle 108">
              <a:extLst>
                <a:ext uri="{FF2B5EF4-FFF2-40B4-BE49-F238E27FC236}">
                  <a16:creationId xmlns:a16="http://schemas.microsoft.com/office/drawing/2014/main" id="{353598BF-17A4-4A2B-B43D-E69B40D97D8E}"/>
                </a:ext>
              </a:extLst>
            </p:cNvPr>
            <p:cNvSpPr/>
            <p:nvPr/>
          </p:nvSpPr>
          <p:spPr>
            <a:xfrm>
              <a:off x="7309131" y="3809649"/>
              <a:ext cx="210986" cy="4572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sp>
        <p:nvSpPr>
          <p:cNvPr id="34" name="Freeform 62">
            <a:extLst>
              <a:ext uri="{FF2B5EF4-FFF2-40B4-BE49-F238E27FC236}">
                <a16:creationId xmlns:a16="http://schemas.microsoft.com/office/drawing/2014/main" id="{2442D447-AF6D-467C-8F56-1A2CA434BF7C}"/>
              </a:ext>
            </a:extLst>
          </p:cNvPr>
          <p:cNvSpPr/>
          <p:nvPr/>
        </p:nvSpPr>
        <p:spPr>
          <a:xfrm>
            <a:off x="5329341" y="4479873"/>
            <a:ext cx="1701248" cy="2127387"/>
          </a:xfrm>
          <a:custGeom>
            <a:avLst/>
            <a:gdLst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675180 h 2070201"/>
              <a:gd name="connsiteX3" fmla="*/ 687628 w 1404518"/>
              <a:gd name="connsiteY3" fmla="*/ 2070201 h 2070201"/>
              <a:gd name="connsiteX4" fmla="*/ 1302105 w 1404518"/>
              <a:gd name="connsiteY4" fmla="*/ 2018995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675180 h 2070201"/>
              <a:gd name="connsiteX3" fmla="*/ 687628 w 1404518"/>
              <a:gd name="connsiteY3" fmla="*/ 2070201 h 2070201"/>
              <a:gd name="connsiteX4" fmla="*/ 1302105 w 1404518"/>
              <a:gd name="connsiteY4" fmla="*/ 2018995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302105 w 1404518"/>
              <a:gd name="connsiteY4" fmla="*/ 2018995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302105 w 1404518"/>
              <a:gd name="connsiteY4" fmla="*/ 2018995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302105 w 1404518"/>
              <a:gd name="connsiteY4" fmla="*/ 2018995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331366 w 1404518"/>
              <a:gd name="connsiteY4" fmla="*/ 2055571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294790 w 1404518"/>
              <a:gd name="connsiteY4" fmla="*/ 2055571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294790 w 1404518"/>
              <a:gd name="connsiteY4" fmla="*/ 2055571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13093"/>
              <a:gd name="connsiteY0" fmla="*/ 1053388 h 2070201"/>
              <a:gd name="connsiteX1" fmla="*/ 124358 w 1413093"/>
              <a:gd name="connsiteY1" fmla="*/ 1382572 h 2070201"/>
              <a:gd name="connsiteX2" fmla="*/ 292608 w 1413093"/>
              <a:gd name="connsiteY2" fmla="*/ 1741017 h 2070201"/>
              <a:gd name="connsiteX3" fmla="*/ 687628 w 1413093"/>
              <a:gd name="connsiteY3" fmla="*/ 2070201 h 2070201"/>
              <a:gd name="connsiteX4" fmla="*/ 1294790 w 1413093"/>
              <a:gd name="connsiteY4" fmla="*/ 2055571 h 2070201"/>
              <a:gd name="connsiteX5" fmla="*/ 1404518 w 1413093"/>
              <a:gd name="connsiteY5" fmla="*/ 1155801 h 2070201"/>
              <a:gd name="connsiteX6" fmla="*/ 1221638 w 1413093"/>
              <a:gd name="connsiteY6" fmla="*/ 768096 h 2070201"/>
              <a:gd name="connsiteX7" fmla="*/ 1177747 w 1413093"/>
              <a:gd name="connsiteY7" fmla="*/ 965606 h 2070201"/>
              <a:gd name="connsiteX8" fmla="*/ 1024128 w 1413093"/>
              <a:gd name="connsiteY8" fmla="*/ 694944 h 2070201"/>
              <a:gd name="connsiteX9" fmla="*/ 921715 w 1413093"/>
              <a:gd name="connsiteY9" fmla="*/ 929030 h 2070201"/>
              <a:gd name="connsiteX10" fmla="*/ 877824 w 1413093"/>
              <a:gd name="connsiteY10" fmla="*/ 629107 h 2070201"/>
              <a:gd name="connsiteX11" fmla="*/ 709574 w 1413093"/>
              <a:gd name="connsiteY11" fmla="*/ 936345 h 2070201"/>
              <a:gd name="connsiteX12" fmla="*/ 526694 w 1413093"/>
              <a:gd name="connsiteY12" fmla="*/ 0 h 2070201"/>
              <a:gd name="connsiteX13" fmla="*/ 468172 w 1413093"/>
              <a:gd name="connsiteY13" fmla="*/ 1338681 h 2070201"/>
              <a:gd name="connsiteX14" fmla="*/ 321868 w 1413093"/>
              <a:gd name="connsiteY14" fmla="*/ 1287475 h 2070201"/>
              <a:gd name="connsiteX15" fmla="*/ 0 w 1413093"/>
              <a:gd name="connsiteY15" fmla="*/ 1053388 h 2070201"/>
              <a:gd name="connsiteX0" fmla="*/ 0 w 1413093"/>
              <a:gd name="connsiteY0" fmla="*/ 1053388 h 2070201"/>
              <a:gd name="connsiteX1" fmla="*/ 124358 w 1413093"/>
              <a:gd name="connsiteY1" fmla="*/ 1382572 h 2070201"/>
              <a:gd name="connsiteX2" fmla="*/ 292608 w 1413093"/>
              <a:gd name="connsiteY2" fmla="*/ 1741017 h 2070201"/>
              <a:gd name="connsiteX3" fmla="*/ 687628 w 1413093"/>
              <a:gd name="connsiteY3" fmla="*/ 2070201 h 2070201"/>
              <a:gd name="connsiteX4" fmla="*/ 1294790 w 1413093"/>
              <a:gd name="connsiteY4" fmla="*/ 2055571 h 2070201"/>
              <a:gd name="connsiteX5" fmla="*/ 1404518 w 1413093"/>
              <a:gd name="connsiteY5" fmla="*/ 1155801 h 2070201"/>
              <a:gd name="connsiteX6" fmla="*/ 1221638 w 1413093"/>
              <a:gd name="connsiteY6" fmla="*/ 768096 h 2070201"/>
              <a:gd name="connsiteX7" fmla="*/ 1177747 w 1413093"/>
              <a:gd name="connsiteY7" fmla="*/ 965606 h 2070201"/>
              <a:gd name="connsiteX8" fmla="*/ 1024128 w 1413093"/>
              <a:gd name="connsiteY8" fmla="*/ 694944 h 2070201"/>
              <a:gd name="connsiteX9" fmla="*/ 921715 w 1413093"/>
              <a:gd name="connsiteY9" fmla="*/ 929030 h 2070201"/>
              <a:gd name="connsiteX10" fmla="*/ 877824 w 1413093"/>
              <a:gd name="connsiteY10" fmla="*/ 629107 h 2070201"/>
              <a:gd name="connsiteX11" fmla="*/ 709574 w 1413093"/>
              <a:gd name="connsiteY11" fmla="*/ 936345 h 2070201"/>
              <a:gd name="connsiteX12" fmla="*/ 526694 w 1413093"/>
              <a:gd name="connsiteY12" fmla="*/ 0 h 2070201"/>
              <a:gd name="connsiteX13" fmla="*/ 468172 w 1413093"/>
              <a:gd name="connsiteY13" fmla="*/ 1338681 h 2070201"/>
              <a:gd name="connsiteX14" fmla="*/ 321868 w 1413093"/>
              <a:gd name="connsiteY14" fmla="*/ 1287475 h 2070201"/>
              <a:gd name="connsiteX15" fmla="*/ 0 w 1413093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1024128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1024128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1024128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1024128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790042 w 1404608"/>
              <a:gd name="connsiteY10" fmla="*/ 599846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738836 w 1404608"/>
              <a:gd name="connsiteY10" fmla="*/ 592531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738836 w 1404608"/>
              <a:gd name="connsiteY10" fmla="*/ 592531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738836 w 1404608"/>
              <a:gd name="connsiteY10" fmla="*/ 592531 h 2070201"/>
              <a:gd name="connsiteX11" fmla="*/ 709574 w 1404608"/>
              <a:gd name="connsiteY11" fmla="*/ 936345 h 2070201"/>
              <a:gd name="connsiteX12" fmla="*/ 702259 w 1404608"/>
              <a:gd name="connsiteY12" fmla="*/ 629107 h 2070201"/>
              <a:gd name="connsiteX13" fmla="*/ 526694 w 1404608"/>
              <a:gd name="connsiteY13" fmla="*/ 0 h 2070201"/>
              <a:gd name="connsiteX14" fmla="*/ 468172 w 1404608"/>
              <a:gd name="connsiteY14" fmla="*/ 1338681 h 2070201"/>
              <a:gd name="connsiteX15" fmla="*/ 321868 w 1404608"/>
              <a:gd name="connsiteY15" fmla="*/ 1287475 h 2070201"/>
              <a:gd name="connsiteX16" fmla="*/ 0 w 1404608"/>
              <a:gd name="connsiteY16" fmla="*/ 1053388 h 2070201"/>
              <a:gd name="connsiteX0" fmla="*/ 0 w 1404608"/>
              <a:gd name="connsiteY0" fmla="*/ 1056935 h 2073748"/>
              <a:gd name="connsiteX1" fmla="*/ 124358 w 1404608"/>
              <a:gd name="connsiteY1" fmla="*/ 1386119 h 2073748"/>
              <a:gd name="connsiteX2" fmla="*/ 292608 w 1404608"/>
              <a:gd name="connsiteY2" fmla="*/ 1744564 h 2073748"/>
              <a:gd name="connsiteX3" fmla="*/ 687628 w 1404608"/>
              <a:gd name="connsiteY3" fmla="*/ 2073748 h 2073748"/>
              <a:gd name="connsiteX4" fmla="*/ 1294790 w 1404608"/>
              <a:gd name="connsiteY4" fmla="*/ 2059118 h 2073748"/>
              <a:gd name="connsiteX5" fmla="*/ 1404518 w 1404608"/>
              <a:gd name="connsiteY5" fmla="*/ 1159348 h 2073748"/>
              <a:gd name="connsiteX6" fmla="*/ 1221638 w 1404608"/>
              <a:gd name="connsiteY6" fmla="*/ 771643 h 2073748"/>
              <a:gd name="connsiteX7" fmla="*/ 1177747 w 1404608"/>
              <a:gd name="connsiteY7" fmla="*/ 969153 h 2073748"/>
              <a:gd name="connsiteX8" fmla="*/ 980236 w 1404608"/>
              <a:gd name="connsiteY8" fmla="*/ 698491 h 2073748"/>
              <a:gd name="connsiteX9" fmla="*/ 921715 w 1404608"/>
              <a:gd name="connsiteY9" fmla="*/ 932577 h 2073748"/>
              <a:gd name="connsiteX10" fmla="*/ 738836 w 1404608"/>
              <a:gd name="connsiteY10" fmla="*/ 596078 h 2073748"/>
              <a:gd name="connsiteX11" fmla="*/ 709574 w 1404608"/>
              <a:gd name="connsiteY11" fmla="*/ 939892 h 2073748"/>
              <a:gd name="connsiteX12" fmla="*/ 526694 w 1404608"/>
              <a:gd name="connsiteY12" fmla="*/ 3547 h 2073748"/>
              <a:gd name="connsiteX13" fmla="*/ 468172 w 1404608"/>
              <a:gd name="connsiteY13" fmla="*/ 1342228 h 2073748"/>
              <a:gd name="connsiteX14" fmla="*/ 321868 w 1404608"/>
              <a:gd name="connsiteY14" fmla="*/ 1291022 h 2073748"/>
              <a:gd name="connsiteX15" fmla="*/ 0 w 1404608"/>
              <a:gd name="connsiteY15" fmla="*/ 1056935 h 2073748"/>
              <a:gd name="connsiteX0" fmla="*/ 0 w 1404608"/>
              <a:gd name="connsiteY0" fmla="*/ 1056935 h 2073748"/>
              <a:gd name="connsiteX1" fmla="*/ 124358 w 1404608"/>
              <a:gd name="connsiteY1" fmla="*/ 1386119 h 2073748"/>
              <a:gd name="connsiteX2" fmla="*/ 292608 w 1404608"/>
              <a:gd name="connsiteY2" fmla="*/ 1744564 h 2073748"/>
              <a:gd name="connsiteX3" fmla="*/ 687628 w 1404608"/>
              <a:gd name="connsiteY3" fmla="*/ 2073748 h 2073748"/>
              <a:gd name="connsiteX4" fmla="*/ 1294790 w 1404608"/>
              <a:gd name="connsiteY4" fmla="*/ 2059118 h 2073748"/>
              <a:gd name="connsiteX5" fmla="*/ 1404518 w 1404608"/>
              <a:gd name="connsiteY5" fmla="*/ 1159348 h 2073748"/>
              <a:gd name="connsiteX6" fmla="*/ 1221638 w 1404608"/>
              <a:gd name="connsiteY6" fmla="*/ 771643 h 2073748"/>
              <a:gd name="connsiteX7" fmla="*/ 1177747 w 1404608"/>
              <a:gd name="connsiteY7" fmla="*/ 969153 h 2073748"/>
              <a:gd name="connsiteX8" fmla="*/ 980236 w 1404608"/>
              <a:gd name="connsiteY8" fmla="*/ 698491 h 2073748"/>
              <a:gd name="connsiteX9" fmla="*/ 921715 w 1404608"/>
              <a:gd name="connsiteY9" fmla="*/ 932577 h 2073748"/>
              <a:gd name="connsiteX10" fmla="*/ 738836 w 1404608"/>
              <a:gd name="connsiteY10" fmla="*/ 596078 h 2073748"/>
              <a:gd name="connsiteX11" fmla="*/ 709574 w 1404608"/>
              <a:gd name="connsiteY11" fmla="*/ 939892 h 2073748"/>
              <a:gd name="connsiteX12" fmla="*/ 526694 w 1404608"/>
              <a:gd name="connsiteY12" fmla="*/ 3547 h 2073748"/>
              <a:gd name="connsiteX13" fmla="*/ 468172 w 1404608"/>
              <a:gd name="connsiteY13" fmla="*/ 1342228 h 2073748"/>
              <a:gd name="connsiteX14" fmla="*/ 321868 w 1404608"/>
              <a:gd name="connsiteY14" fmla="*/ 1291022 h 2073748"/>
              <a:gd name="connsiteX15" fmla="*/ 0 w 1404608"/>
              <a:gd name="connsiteY15" fmla="*/ 1056935 h 2073748"/>
              <a:gd name="connsiteX0" fmla="*/ 0 w 1404608"/>
              <a:gd name="connsiteY0" fmla="*/ 1056935 h 2073748"/>
              <a:gd name="connsiteX1" fmla="*/ 124358 w 1404608"/>
              <a:gd name="connsiteY1" fmla="*/ 1386119 h 2073748"/>
              <a:gd name="connsiteX2" fmla="*/ 292608 w 1404608"/>
              <a:gd name="connsiteY2" fmla="*/ 1744564 h 2073748"/>
              <a:gd name="connsiteX3" fmla="*/ 687628 w 1404608"/>
              <a:gd name="connsiteY3" fmla="*/ 2073748 h 2073748"/>
              <a:gd name="connsiteX4" fmla="*/ 1294790 w 1404608"/>
              <a:gd name="connsiteY4" fmla="*/ 2059118 h 2073748"/>
              <a:gd name="connsiteX5" fmla="*/ 1404518 w 1404608"/>
              <a:gd name="connsiteY5" fmla="*/ 1159348 h 2073748"/>
              <a:gd name="connsiteX6" fmla="*/ 1221638 w 1404608"/>
              <a:gd name="connsiteY6" fmla="*/ 771643 h 2073748"/>
              <a:gd name="connsiteX7" fmla="*/ 1177747 w 1404608"/>
              <a:gd name="connsiteY7" fmla="*/ 969153 h 2073748"/>
              <a:gd name="connsiteX8" fmla="*/ 980236 w 1404608"/>
              <a:gd name="connsiteY8" fmla="*/ 698491 h 2073748"/>
              <a:gd name="connsiteX9" fmla="*/ 921715 w 1404608"/>
              <a:gd name="connsiteY9" fmla="*/ 932577 h 2073748"/>
              <a:gd name="connsiteX10" fmla="*/ 738836 w 1404608"/>
              <a:gd name="connsiteY10" fmla="*/ 596078 h 2073748"/>
              <a:gd name="connsiteX11" fmla="*/ 709574 w 1404608"/>
              <a:gd name="connsiteY11" fmla="*/ 939892 h 2073748"/>
              <a:gd name="connsiteX12" fmla="*/ 526694 w 1404608"/>
              <a:gd name="connsiteY12" fmla="*/ 3547 h 2073748"/>
              <a:gd name="connsiteX13" fmla="*/ 468172 w 1404608"/>
              <a:gd name="connsiteY13" fmla="*/ 1342228 h 2073748"/>
              <a:gd name="connsiteX14" fmla="*/ 321868 w 1404608"/>
              <a:gd name="connsiteY14" fmla="*/ 1291022 h 2073748"/>
              <a:gd name="connsiteX15" fmla="*/ 0 w 1404608"/>
              <a:gd name="connsiteY15" fmla="*/ 1056935 h 2073748"/>
              <a:gd name="connsiteX0" fmla="*/ 0 w 1404608"/>
              <a:gd name="connsiteY0" fmla="*/ 1058942 h 2075755"/>
              <a:gd name="connsiteX1" fmla="*/ 124358 w 1404608"/>
              <a:gd name="connsiteY1" fmla="*/ 1388126 h 2075755"/>
              <a:gd name="connsiteX2" fmla="*/ 292608 w 1404608"/>
              <a:gd name="connsiteY2" fmla="*/ 1746571 h 2075755"/>
              <a:gd name="connsiteX3" fmla="*/ 687628 w 1404608"/>
              <a:gd name="connsiteY3" fmla="*/ 2075755 h 2075755"/>
              <a:gd name="connsiteX4" fmla="*/ 1294790 w 1404608"/>
              <a:gd name="connsiteY4" fmla="*/ 2061125 h 2075755"/>
              <a:gd name="connsiteX5" fmla="*/ 1404518 w 1404608"/>
              <a:gd name="connsiteY5" fmla="*/ 1161355 h 2075755"/>
              <a:gd name="connsiteX6" fmla="*/ 1221638 w 1404608"/>
              <a:gd name="connsiteY6" fmla="*/ 773650 h 2075755"/>
              <a:gd name="connsiteX7" fmla="*/ 1177747 w 1404608"/>
              <a:gd name="connsiteY7" fmla="*/ 971160 h 2075755"/>
              <a:gd name="connsiteX8" fmla="*/ 980236 w 1404608"/>
              <a:gd name="connsiteY8" fmla="*/ 700498 h 2075755"/>
              <a:gd name="connsiteX9" fmla="*/ 921715 w 1404608"/>
              <a:gd name="connsiteY9" fmla="*/ 934584 h 2075755"/>
              <a:gd name="connsiteX10" fmla="*/ 738836 w 1404608"/>
              <a:gd name="connsiteY10" fmla="*/ 598085 h 2075755"/>
              <a:gd name="connsiteX11" fmla="*/ 709574 w 1404608"/>
              <a:gd name="connsiteY11" fmla="*/ 941899 h 2075755"/>
              <a:gd name="connsiteX12" fmla="*/ 526694 w 1404608"/>
              <a:gd name="connsiteY12" fmla="*/ 5554 h 2075755"/>
              <a:gd name="connsiteX13" fmla="*/ 468172 w 1404608"/>
              <a:gd name="connsiteY13" fmla="*/ 1344235 h 2075755"/>
              <a:gd name="connsiteX14" fmla="*/ 321868 w 1404608"/>
              <a:gd name="connsiteY14" fmla="*/ 1293029 h 2075755"/>
              <a:gd name="connsiteX15" fmla="*/ 0 w 1404608"/>
              <a:gd name="connsiteY15" fmla="*/ 1058942 h 2075755"/>
              <a:gd name="connsiteX0" fmla="*/ 0 w 1404608"/>
              <a:gd name="connsiteY0" fmla="*/ 1029958 h 2046771"/>
              <a:gd name="connsiteX1" fmla="*/ 124358 w 1404608"/>
              <a:gd name="connsiteY1" fmla="*/ 1359142 h 2046771"/>
              <a:gd name="connsiteX2" fmla="*/ 292608 w 1404608"/>
              <a:gd name="connsiteY2" fmla="*/ 1717587 h 2046771"/>
              <a:gd name="connsiteX3" fmla="*/ 687628 w 1404608"/>
              <a:gd name="connsiteY3" fmla="*/ 2046771 h 2046771"/>
              <a:gd name="connsiteX4" fmla="*/ 1294790 w 1404608"/>
              <a:gd name="connsiteY4" fmla="*/ 2032141 h 2046771"/>
              <a:gd name="connsiteX5" fmla="*/ 1404518 w 1404608"/>
              <a:gd name="connsiteY5" fmla="*/ 1132371 h 2046771"/>
              <a:gd name="connsiteX6" fmla="*/ 1221638 w 1404608"/>
              <a:gd name="connsiteY6" fmla="*/ 744666 h 2046771"/>
              <a:gd name="connsiteX7" fmla="*/ 1177747 w 1404608"/>
              <a:gd name="connsiteY7" fmla="*/ 942176 h 2046771"/>
              <a:gd name="connsiteX8" fmla="*/ 980236 w 1404608"/>
              <a:gd name="connsiteY8" fmla="*/ 671514 h 2046771"/>
              <a:gd name="connsiteX9" fmla="*/ 921715 w 1404608"/>
              <a:gd name="connsiteY9" fmla="*/ 905600 h 2046771"/>
              <a:gd name="connsiteX10" fmla="*/ 738836 w 1404608"/>
              <a:gd name="connsiteY10" fmla="*/ 569101 h 2046771"/>
              <a:gd name="connsiteX11" fmla="*/ 709574 w 1404608"/>
              <a:gd name="connsiteY11" fmla="*/ 912915 h 2046771"/>
              <a:gd name="connsiteX12" fmla="*/ 526694 w 1404608"/>
              <a:gd name="connsiteY12" fmla="*/ 5831 h 2046771"/>
              <a:gd name="connsiteX13" fmla="*/ 468172 w 1404608"/>
              <a:gd name="connsiteY13" fmla="*/ 1315251 h 2046771"/>
              <a:gd name="connsiteX14" fmla="*/ 321868 w 1404608"/>
              <a:gd name="connsiteY14" fmla="*/ 1264045 h 2046771"/>
              <a:gd name="connsiteX15" fmla="*/ 0 w 1404608"/>
              <a:gd name="connsiteY15" fmla="*/ 1029958 h 2046771"/>
              <a:gd name="connsiteX0" fmla="*/ 0 w 1404608"/>
              <a:gd name="connsiteY0" fmla="*/ 1024127 h 2040940"/>
              <a:gd name="connsiteX1" fmla="*/ 124358 w 1404608"/>
              <a:gd name="connsiteY1" fmla="*/ 1353311 h 2040940"/>
              <a:gd name="connsiteX2" fmla="*/ 292608 w 1404608"/>
              <a:gd name="connsiteY2" fmla="*/ 1711756 h 2040940"/>
              <a:gd name="connsiteX3" fmla="*/ 687628 w 1404608"/>
              <a:gd name="connsiteY3" fmla="*/ 2040940 h 2040940"/>
              <a:gd name="connsiteX4" fmla="*/ 1294790 w 1404608"/>
              <a:gd name="connsiteY4" fmla="*/ 2026310 h 2040940"/>
              <a:gd name="connsiteX5" fmla="*/ 1404518 w 1404608"/>
              <a:gd name="connsiteY5" fmla="*/ 1126540 h 2040940"/>
              <a:gd name="connsiteX6" fmla="*/ 1221638 w 1404608"/>
              <a:gd name="connsiteY6" fmla="*/ 738835 h 2040940"/>
              <a:gd name="connsiteX7" fmla="*/ 1177747 w 1404608"/>
              <a:gd name="connsiteY7" fmla="*/ 936345 h 2040940"/>
              <a:gd name="connsiteX8" fmla="*/ 980236 w 1404608"/>
              <a:gd name="connsiteY8" fmla="*/ 665683 h 2040940"/>
              <a:gd name="connsiteX9" fmla="*/ 921715 w 1404608"/>
              <a:gd name="connsiteY9" fmla="*/ 899769 h 2040940"/>
              <a:gd name="connsiteX10" fmla="*/ 738836 w 1404608"/>
              <a:gd name="connsiteY10" fmla="*/ 563270 h 2040940"/>
              <a:gd name="connsiteX11" fmla="*/ 709574 w 1404608"/>
              <a:gd name="connsiteY11" fmla="*/ 907084 h 2040940"/>
              <a:gd name="connsiteX12" fmla="*/ 526694 w 1404608"/>
              <a:gd name="connsiteY12" fmla="*/ 0 h 2040940"/>
              <a:gd name="connsiteX13" fmla="*/ 468172 w 1404608"/>
              <a:gd name="connsiteY13" fmla="*/ 1309420 h 2040940"/>
              <a:gd name="connsiteX14" fmla="*/ 321868 w 1404608"/>
              <a:gd name="connsiteY14" fmla="*/ 1258214 h 2040940"/>
              <a:gd name="connsiteX15" fmla="*/ 0 w 1404608"/>
              <a:gd name="connsiteY15" fmla="*/ 1024127 h 2040940"/>
              <a:gd name="connsiteX0" fmla="*/ 0 w 1404608"/>
              <a:gd name="connsiteY0" fmla="*/ 1024614 h 2041427"/>
              <a:gd name="connsiteX1" fmla="*/ 124358 w 1404608"/>
              <a:gd name="connsiteY1" fmla="*/ 1353798 h 2041427"/>
              <a:gd name="connsiteX2" fmla="*/ 292608 w 1404608"/>
              <a:gd name="connsiteY2" fmla="*/ 1712243 h 2041427"/>
              <a:gd name="connsiteX3" fmla="*/ 687628 w 1404608"/>
              <a:gd name="connsiteY3" fmla="*/ 2041427 h 2041427"/>
              <a:gd name="connsiteX4" fmla="*/ 1294790 w 1404608"/>
              <a:gd name="connsiteY4" fmla="*/ 2026797 h 2041427"/>
              <a:gd name="connsiteX5" fmla="*/ 1404518 w 1404608"/>
              <a:gd name="connsiteY5" fmla="*/ 1127027 h 2041427"/>
              <a:gd name="connsiteX6" fmla="*/ 1221638 w 1404608"/>
              <a:gd name="connsiteY6" fmla="*/ 739322 h 2041427"/>
              <a:gd name="connsiteX7" fmla="*/ 1177747 w 1404608"/>
              <a:gd name="connsiteY7" fmla="*/ 936832 h 2041427"/>
              <a:gd name="connsiteX8" fmla="*/ 980236 w 1404608"/>
              <a:gd name="connsiteY8" fmla="*/ 666170 h 2041427"/>
              <a:gd name="connsiteX9" fmla="*/ 921715 w 1404608"/>
              <a:gd name="connsiteY9" fmla="*/ 900256 h 2041427"/>
              <a:gd name="connsiteX10" fmla="*/ 738836 w 1404608"/>
              <a:gd name="connsiteY10" fmla="*/ 563757 h 2041427"/>
              <a:gd name="connsiteX11" fmla="*/ 709574 w 1404608"/>
              <a:gd name="connsiteY11" fmla="*/ 907571 h 2041427"/>
              <a:gd name="connsiteX12" fmla="*/ 526694 w 1404608"/>
              <a:gd name="connsiteY12" fmla="*/ 487 h 2041427"/>
              <a:gd name="connsiteX13" fmla="*/ 468172 w 1404608"/>
              <a:gd name="connsiteY13" fmla="*/ 1309907 h 2041427"/>
              <a:gd name="connsiteX14" fmla="*/ 321868 w 1404608"/>
              <a:gd name="connsiteY14" fmla="*/ 1258701 h 2041427"/>
              <a:gd name="connsiteX15" fmla="*/ 0 w 1404608"/>
              <a:gd name="connsiteY15" fmla="*/ 1024614 h 2041427"/>
              <a:gd name="connsiteX0" fmla="*/ 0 w 1404608"/>
              <a:gd name="connsiteY0" fmla="*/ 1024614 h 2041427"/>
              <a:gd name="connsiteX1" fmla="*/ 124358 w 1404608"/>
              <a:gd name="connsiteY1" fmla="*/ 1353798 h 2041427"/>
              <a:gd name="connsiteX2" fmla="*/ 292608 w 1404608"/>
              <a:gd name="connsiteY2" fmla="*/ 1712243 h 2041427"/>
              <a:gd name="connsiteX3" fmla="*/ 687628 w 1404608"/>
              <a:gd name="connsiteY3" fmla="*/ 2041427 h 2041427"/>
              <a:gd name="connsiteX4" fmla="*/ 1294790 w 1404608"/>
              <a:gd name="connsiteY4" fmla="*/ 2026797 h 2041427"/>
              <a:gd name="connsiteX5" fmla="*/ 1404518 w 1404608"/>
              <a:gd name="connsiteY5" fmla="*/ 1127027 h 2041427"/>
              <a:gd name="connsiteX6" fmla="*/ 1221638 w 1404608"/>
              <a:gd name="connsiteY6" fmla="*/ 739322 h 2041427"/>
              <a:gd name="connsiteX7" fmla="*/ 1177747 w 1404608"/>
              <a:gd name="connsiteY7" fmla="*/ 936832 h 2041427"/>
              <a:gd name="connsiteX8" fmla="*/ 980236 w 1404608"/>
              <a:gd name="connsiteY8" fmla="*/ 666170 h 2041427"/>
              <a:gd name="connsiteX9" fmla="*/ 921715 w 1404608"/>
              <a:gd name="connsiteY9" fmla="*/ 900256 h 2041427"/>
              <a:gd name="connsiteX10" fmla="*/ 738836 w 1404608"/>
              <a:gd name="connsiteY10" fmla="*/ 563757 h 2041427"/>
              <a:gd name="connsiteX11" fmla="*/ 709574 w 1404608"/>
              <a:gd name="connsiteY11" fmla="*/ 907571 h 2041427"/>
              <a:gd name="connsiteX12" fmla="*/ 526694 w 1404608"/>
              <a:gd name="connsiteY12" fmla="*/ 487 h 2041427"/>
              <a:gd name="connsiteX13" fmla="*/ 468172 w 1404608"/>
              <a:gd name="connsiteY13" fmla="*/ 1309907 h 2041427"/>
              <a:gd name="connsiteX14" fmla="*/ 321868 w 1404608"/>
              <a:gd name="connsiteY14" fmla="*/ 1258701 h 2041427"/>
              <a:gd name="connsiteX15" fmla="*/ 0 w 1404608"/>
              <a:gd name="connsiteY15" fmla="*/ 1024614 h 2041427"/>
              <a:gd name="connsiteX0" fmla="*/ 0 w 1404608"/>
              <a:gd name="connsiteY0" fmla="*/ 1024370 h 2041183"/>
              <a:gd name="connsiteX1" fmla="*/ 124358 w 1404608"/>
              <a:gd name="connsiteY1" fmla="*/ 1353554 h 2041183"/>
              <a:gd name="connsiteX2" fmla="*/ 292608 w 1404608"/>
              <a:gd name="connsiteY2" fmla="*/ 1711999 h 2041183"/>
              <a:gd name="connsiteX3" fmla="*/ 687628 w 1404608"/>
              <a:gd name="connsiteY3" fmla="*/ 2041183 h 2041183"/>
              <a:gd name="connsiteX4" fmla="*/ 1294790 w 1404608"/>
              <a:gd name="connsiteY4" fmla="*/ 2026553 h 2041183"/>
              <a:gd name="connsiteX5" fmla="*/ 1404518 w 1404608"/>
              <a:gd name="connsiteY5" fmla="*/ 1126783 h 2041183"/>
              <a:gd name="connsiteX6" fmla="*/ 1221638 w 1404608"/>
              <a:gd name="connsiteY6" fmla="*/ 739078 h 2041183"/>
              <a:gd name="connsiteX7" fmla="*/ 1177747 w 1404608"/>
              <a:gd name="connsiteY7" fmla="*/ 936588 h 2041183"/>
              <a:gd name="connsiteX8" fmla="*/ 980236 w 1404608"/>
              <a:gd name="connsiteY8" fmla="*/ 665926 h 2041183"/>
              <a:gd name="connsiteX9" fmla="*/ 921715 w 1404608"/>
              <a:gd name="connsiteY9" fmla="*/ 900012 h 2041183"/>
              <a:gd name="connsiteX10" fmla="*/ 738836 w 1404608"/>
              <a:gd name="connsiteY10" fmla="*/ 563513 h 2041183"/>
              <a:gd name="connsiteX11" fmla="*/ 709574 w 1404608"/>
              <a:gd name="connsiteY11" fmla="*/ 907327 h 2041183"/>
              <a:gd name="connsiteX12" fmla="*/ 526694 w 1404608"/>
              <a:gd name="connsiteY12" fmla="*/ 243 h 2041183"/>
              <a:gd name="connsiteX13" fmla="*/ 468172 w 1404608"/>
              <a:gd name="connsiteY13" fmla="*/ 1309663 h 2041183"/>
              <a:gd name="connsiteX14" fmla="*/ 321868 w 1404608"/>
              <a:gd name="connsiteY14" fmla="*/ 1258457 h 2041183"/>
              <a:gd name="connsiteX15" fmla="*/ 0 w 1404608"/>
              <a:gd name="connsiteY15" fmla="*/ 1024370 h 2041183"/>
              <a:gd name="connsiteX0" fmla="*/ 0 w 1404608"/>
              <a:gd name="connsiteY0" fmla="*/ 1024383 h 2041196"/>
              <a:gd name="connsiteX1" fmla="*/ 124358 w 1404608"/>
              <a:gd name="connsiteY1" fmla="*/ 1353567 h 2041196"/>
              <a:gd name="connsiteX2" fmla="*/ 292608 w 1404608"/>
              <a:gd name="connsiteY2" fmla="*/ 1712012 h 2041196"/>
              <a:gd name="connsiteX3" fmla="*/ 687628 w 1404608"/>
              <a:gd name="connsiteY3" fmla="*/ 2041196 h 2041196"/>
              <a:gd name="connsiteX4" fmla="*/ 1294790 w 1404608"/>
              <a:gd name="connsiteY4" fmla="*/ 2026566 h 2041196"/>
              <a:gd name="connsiteX5" fmla="*/ 1404518 w 1404608"/>
              <a:gd name="connsiteY5" fmla="*/ 1126796 h 2041196"/>
              <a:gd name="connsiteX6" fmla="*/ 1221638 w 1404608"/>
              <a:gd name="connsiteY6" fmla="*/ 739091 h 2041196"/>
              <a:gd name="connsiteX7" fmla="*/ 1177747 w 1404608"/>
              <a:gd name="connsiteY7" fmla="*/ 936601 h 2041196"/>
              <a:gd name="connsiteX8" fmla="*/ 980236 w 1404608"/>
              <a:gd name="connsiteY8" fmla="*/ 665939 h 2041196"/>
              <a:gd name="connsiteX9" fmla="*/ 921715 w 1404608"/>
              <a:gd name="connsiteY9" fmla="*/ 900025 h 2041196"/>
              <a:gd name="connsiteX10" fmla="*/ 738836 w 1404608"/>
              <a:gd name="connsiteY10" fmla="*/ 563526 h 2041196"/>
              <a:gd name="connsiteX11" fmla="*/ 709574 w 1404608"/>
              <a:gd name="connsiteY11" fmla="*/ 907340 h 2041196"/>
              <a:gd name="connsiteX12" fmla="*/ 526694 w 1404608"/>
              <a:gd name="connsiteY12" fmla="*/ 256 h 2041196"/>
              <a:gd name="connsiteX13" fmla="*/ 453541 w 1404608"/>
              <a:gd name="connsiteY13" fmla="*/ 1258469 h 2041196"/>
              <a:gd name="connsiteX14" fmla="*/ 321868 w 1404608"/>
              <a:gd name="connsiteY14" fmla="*/ 1258470 h 2041196"/>
              <a:gd name="connsiteX15" fmla="*/ 0 w 1404608"/>
              <a:gd name="connsiteY15" fmla="*/ 1024383 h 2041196"/>
              <a:gd name="connsiteX0" fmla="*/ 0 w 1404608"/>
              <a:gd name="connsiteY0" fmla="*/ 1024383 h 2041196"/>
              <a:gd name="connsiteX1" fmla="*/ 124358 w 1404608"/>
              <a:gd name="connsiteY1" fmla="*/ 1353567 h 2041196"/>
              <a:gd name="connsiteX2" fmla="*/ 292608 w 1404608"/>
              <a:gd name="connsiteY2" fmla="*/ 1712012 h 2041196"/>
              <a:gd name="connsiteX3" fmla="*/ 687628 w 1404608"/>
              <a:gd name="connsiteY3" fmla="*/ 2041196 h 2041196"/>
              <a:gd name="connsiteX4" fmla="*/ 1294790 w 1404608"/>
              <a:gd name="connsiteY4" fmla="*/ 2026566 h 2041196"/>
              <a:gd name="connsiteX5" fmla="*/ 1404518 w 1404608"/>
              <a:gd name="connsiteY5" fmla="*/ 1126796 h 2041196"/>
              <a:gd name="connsiteX6" fmla="*/ 1221638 w 1404608"/>
              <a:gd name="connsiteY6" fmla="*/ 739091 h 2041196"/>
              <a:gd name="connsiteX7" fmla="*/ 1177747 w 1404608"/>
              <a:gd name="connsiteY7" fmla="*/ 936601 h 2041196"/>
              <a:gd name="connsiteX8" fmla="*/ 980236 w 1404608"/>
              <a:gd name="connsiteY8" fmla="*/ 665939 h 2041196"/>
              <a:gd name="connsiteX9" fmla="*/ 921715 w 1404608"/>
              <a:gd name="connsiteY9" fmla="*/ 900025 h 2041196"/>
              <a:gd name="connsiteX10" fmla="*/ 738836 w 1404608"/>
              <a:gd name="connsiteY10" fmla="*/ 563526 h 2041196"/>
              <a:gd name="connsiteX11" fmla="*/ 709574 w 1404608"/>
              <a:gd name="connsiteY11" fmla="*/ 907340 h 2041196"/>
              <a:gd name="connsiteX12" fmla="*/ 526694 w 1404608"/>
              <a:gd name="connsiteY12" fmla="*/ 256 h 2041196"/>
              <a:gd name="connsiteX13" fmla="*/ 453541 w 1404608"/>
              <a:gd name="connsiteY13" fmla="*/ 1258469 h 2041196"/>
              <a:gd name="connsiteX14" fmla="*/ 321868 w 1404608"/>
              <a:gd name="connsiteY14" fmla="*/ 1258470 h 2041196"/>
              <a:gd name="connsiteX15" fmla="*/ 0 w 1404608"/>
              <a:gd name="connsiteY15" fmla="*/ 1024383 h 2041196"/>
              <a:gd name="connsiteX0" fmla="*/ 0 w 1404608"/>
              <a:gd name="connsiteY0" fmla="*/ 1024369 h 2041182"/>
              <a:gd name="connsiteX1" fmla="*/ 124358 w 1404608"/>
              <a:gd name="connsiteY1" fmla="*/ 1353553 h 2041182"/>
              <a:gd name="connsiteX2" fmla="*/ 292608 w 1404608"/>
              <a:gd name="connsiteY2" fmla="*/ 1711998 h 2041182"/>
              <a:gd name="connsiteX3" fmla="*/ 687628 w 1404608"/>
              <a:gd name="connsiteY3" fmla="*/ 2041182 h 2041182"/>
              <a:gd name="connsiteX4" fmla="*/ 1294790 w 1404608"/>
              <a:gd name="connsiteY4" fmla="*/ 2026552 h 2041182"/>
              <a:gd name="connsiteX5" fmla="*/ 1404518 w 1404608"/>
              <a:gd name="connsiteY5" fmla="*/ 1126782 h 2041182"/>
              <a:gd name="connsiteX6" fmla="*/ 1221638 w 1404608"/>
              <a:gd name="connsiteY6" fmla="*/ 739077 h 2041182"/>
              <a:gd name="connsiteX7" fmla="*/ 1177747 w 1404608"/>
              <a:gd name="connsiteY7" fmla="*/ 936587 h 2041182"/>
              <a:gd name="connsiteX8" fmla="*/ 980236 w 1404608"/>
              <a:gd name="connsiteY8" fmla="*/ 665925 h 2041182"/>
              <a:gd name="connsiteX9" fmla="*/ 921715 w 1404608"/>
              <a:gd name="connsiteY9" fmla="*/ 900011 h 2041182"/>
              <a:gd name="connsiteX10" fmla="*/ 738836 w 1404608"/>
              <a:gd name="connsiteY10" fmla="*/ 563512 h 2041182"/>
              <a:gd name="connsiteX11" fmla="*/ 709574 w 1404608"/>
              <a:gd name="connsiteY11" fmla="*/ 907326 h 2041182"/>
              <a:gd name="connsiteX12" fmla="*/ 526694 w 1404608"/>
              <a:gd name="connsiteY12" fmla="*/ 242 h 2041182"/>
              <a:gd name="connsiteX13" fmla="*/ 456712 w 1404608"/>
              <a:gd name="connsiteY13" fmla="*/ 1312361 h 2041182"/>
              <a:gd name="connsiteX14" fmla="*/ 321868 w 1404608"/>
              <a:gd name="connsiteY14" fmla="*/ 1258456 h 2041182"/>
              <a:gd name="connsiteX15" fmla="*/ 0 w 1404608"/>
              <a:gd name="connsiteY15" fmla="*/ 1024369 h 2041182"/>
              <a:gd name="connsiteX0" fmla="*/ 0 w 1404608"/>
              <a:gd name="connsiteY0" fmla="*/ 1024369 h 2041182"/>
              <a:gd name="connsiteX1" fmla="*/ 124358 w 1404608"/>
              <a:gd name="connsiteY1" fmla="*/ 1353553 h 2041182"/>
              <a:gd name="connsiteX2" fmla="*/ 292608 w 1404608"/>
              <a:gd name="connsiteY2" fmla="*/ 1711998 h 2041182"/>
              <a:gd name="connsiteX3" fmla="*/ 687628 w 1404608"/>
              <a:gd name="connsiteY3" fmla="*/ 2041182 h 2041182"/>
              <a:gd name="connsiteX4" fmla="*/ 1294790 w 1404608"/>
              <a:gd name="connsiteY4" fmla="*/ 2026552 h 2041182"/>
              <a:gd name="connsiteX5" fmla="*/ 1404518 w 1404608"/>
              <a:gd name="connsiteY5" fmla="*/ 1126782 h 2041182"/>
              <a:gd name="connsiteX6" fmla="*/ 1221638 w 1404608"/>
              <a:gd name="connsiteY6" fmla="*/ 739077 h 2041182"/>
              <a:gd name="connsiteX7" fmla="*/ 1177747 w 1404608"/>
              <a:gd name="connsiteY7" fmla="*/ 936587 h 2041182"/>
              <a:gd name="connsiteX8" fmla="*/ 980236 w 1404608"/>
              <a:gd name="connsiteY8" fmla="*/ 665925 h 2041182"/>
              <a:gd name="connsiteX9" fmla="*/ 921715 w 1404608"/>
              <a:gd name="connsiteY9" fmla="*/ 900011 h 2041182"/>
              <a:gd name="connsiteX10" fmla="*/ 738836 w 1404608"/>
              <a:gd name="connsiteY10" fmla="*/ 563512 h 2041182"/>
              <a:gd name="connsiteX11" fmla="*/ 709574 w 1404608"/>
              <a:gd name="connsiteY11" fmla="*/ 907326 h 2041182"/>
              <a:gd name="connsiteX12" fmla="*/ 526694 w 1404608"/>
              <a:gd name="connsiteY12" fmla="*/ 242 h 2041182"/>
              <a:gd name="connsiteX13" fmla="*/ 456712 w 1404608"/>
              <a:gd name="connsiteY13" fmla="*/ 1312361 h 2041182"/>
              <a:gd name="connsiteX14" fmla="*/ 321868 w 1404608"/>
              <a:gd name="connsiteY14" fmla="*/ 1258456 h 2041182"/>
              <a:gd name="connsiteX15" fmla="*/ 0 w 1404608"/>
              <a:gd name="connsiteY15" fmla="*/ 1024369 h 2041182"/>
              <a:gd name="connsiteX0" fmla="*/ 0 w 1404608"/>
              <a:gd name="connsiteY0" fmla="*/ 1024369 h 2041182"/>
              <a:gd name="connsiteX1" fmla="*/ 124358 w 1404608"/>
              <a:gd name="connsiteY1" fmla="*/ 1353553 h 2041182"/>
              <a:gd name="connsiteX2" fmla="*/ 292608 w 1404608"/>
              <a:gd name="connsiteY2" fmla="*/ 1711998 h 2041182"/>
              <a:gd name="connsiteX3" fmla="*/ 687628 w 1404608"/>
              <a:gd name="connsiteY3" fmla="*/ 2041182 h 2041182"/>
              <a:gd name="connsiteX4" fmla="*/ 1294790 w 1404608"/>
              <a:gd name="connsiteY4" fmla="*/ 2026552 h 2041182"/>
              <a:gd name="connsiteX5" fmla="*/ 1404518 w 1404608"/>
              <a:gd name="connsiteY5" fmla="*/ 1126782 h 2041182"/>
              <a:gd name="connsiteX6" fmla="*/ 1221638 w 1404608"/>
              <a:gd name="connsiteY6" fmla="*/ 739077 h 2041182"/>
              <a:gd name="connsiteX7" fmla="*/ 1177747 w 1404608"/>
              <a:gd name="connsiteY7" fmla="*/ 936587 h 2041182"/>
              <a:gd name="connsiteX8" fmla="*/ 980236 w 1404608"/>
              <a:gd name="connsiteY8" fmla="*/ 665925 h 2041182"/>
              <a:gd name="connsiteX9" fmla="*/ 921715 w 1404608"/>
              <a:gd name="connsiteY9" fmla="*/ 900011 h 2041182"/>
              <a:gd name="connsiteX10" fmla="*/ 738836 w 1404608"/>
              <a:gd name="connsiteY10" fmla="*/ 563512 h 2041182"/>
              <a:gd name="connsiteX11" fmla="*/ 709574 w 1404608"/>
              <a:gd name="connsiteY11" fmla="*/ 907326 h 2041182"/>
              <a:gd name="connsiteX12" fmla="*/ 526694 w 1404608"/>
              <a:gd name="connsiteY12" fmla="*/ 242 h 2041182"/>
              <a:gd name="connsiteX13" fmla="*/ 456712 w 1404608"/>
              <a:gd name="connsiteY13" fmla="*/ 1312361 h 2041182"/>
              <a:gd name="connsiteX14" fmla="*/ 321868 w 1404608"/>
              <a:gd name="connsiteY14" fmla="*/ 1258456 h 2041182"/>
              <a:gd name="connsiteX15" fmla="*/ 0 w 1404608"/>
              <a:gd name="connsiteY15" fmla="*/ 1024369 h 2041182"/>
              <a:gd name="connsiteX0" fmla="*/ 0 w 1420463"/>
              <a:gd name="connsiteY0" fmla="*/ 957779 h 2041182"/>
              <a:gd name="connsiteX1" fmla="*/ 140213 w 1420463"/>
              <a:gd name="connsiteY1" fmla="*/ 1353553 h 2041182"/>
              <a:gd name="connsiteX2" fmla="*/ 308463 w 1420463"/>
              <a:gd name="connsiteY2" fmla="*/ 1711998 h 2041182"/>
              <a:gd name="connsiteX3" fmla="*/ 703483 w 1420463"/>
              <a:gd name="connsiteY3" fmla="*/ 2041182 h 2041182"/>
              <a:gd name="connsiteX4" fmla="*/ 1310645 w 1420463"/>
              <a:gd name="connsiteY4" fmla="*/ 2026552 h 2041182"/>
              <a:gd name="connsiteX5" fmla="*/ 1420373 w 1420463"/>
              <a:gd name="connsiteY5" fmla="*/ 1126782 h 2041182"/>
              <a:gd name="connsiteX6" fmla="*/ 1237493 w 1420463"/>
              <a:gd name="connsiteY6" fmla="*/ 739077 h 2041182"/>
              <a:gd name="connsiteX7" fmla="*/ 1193602 w 1420463"/>
              <a:gd name="connsiteY7" fmla="*/ 936587 h 2041182"/>
              <a:gd name="connsiteX8" fmla="*/ 996091 w 1420463"/>
              <a:gd name="connsiteY8" fmla="*/ 665925 h 2041182"/>
              <a:gd name="connsiteX9" fmla="*/ 937570 w 1420463"/>
              <a:gd name="connsiteY9" fmla="*/ 900011 h 2041182"/>
              <a:gd name="connsiteX10" fmla="*/ 754691 w 1420463"/>
              <a:gd name="connsiteY10" fmla="*/ 563512 h 2041182"/>
              <a:gd name="connsiteX11" fmla="*/ 725429 w 1420463"/>
              <a:gd name="connsiteY11" fmla="*/ 907326 h 2041182"/>
              <a:gd name="connsiteX12" fmla="*/ 542549 w 1420463"/>
              <a:gd name="connsiteY12" fmla="*/ 242 h 2041182"/>
              <a:gd name="connsiteX13" fmla="*/ 472567 w 1420463"/>
              <a:gd name="connsiteY13" fmla="*/ 1312361 h 2041182"/>
              <a:gd name="connsiteX14" fmla="*/ 337723 w 1420463"/>
              <a:gd name="connsiteY14" fmla="*/ 1258456 h 2041182"/>
              <a:gd name="connsiteX15" fmla="*/ 0 w 1420463"/>
              <a:gd name="connsiteY15" fmla="*/ 957779 h 2041182"/>
              <a:gd name="connsiteX0" fmla="*/ 0 w 1420463"/>
              <a:gd name="connsiteY0" fmla="*/ 957779 h 2041182"/>
              <a:gd name="connsiteX1" fmla="*/ 140213 w 1420463"/>
              <a:gd name="connsiteY1" fmla="*/ 1353553 h 2041182"/>
              <a:gd name="connsiteX2" fmla="*/ 308463 w 1420463"/>
              <a:gd name="connsiteY2" fmla="*/ 1711998 h 2041182"/>
              <a:gd name="connsiteX3" fmla="*/ 703483 w 1420463"/>
              <a:gd name="connsiteY3" fmla="*/ 2041182 h 2041182"/>
              <a:gd name="connsiteX4" fmla="*/ 1310645 w 1420463"/>
              <a:gd name="connsiteY4" fmla="*/ 2026552 h 2041182"/>
              <a:gd name="connsiteX5" fmla="*/ 1420373 w 1420463"/>
              <a:gd name="connsiteY5" fmla="*/ 1126782 h 2041182"/>
              <a:gd name="connsiteX6" fmla="*/ 1237493 w 1420463"/>
              <a:gd name="connsiteY6" fmla="*/ 739077 h 2041182"/>
              <a:gd name="connsiteX7" fmla="*/ 1193602 w 1420463"/>
              <a:gd name="connsiteY7" fmla="*/ 936587 h 2041182"/>
              <a:gd name="connsiteX8" fmla="*/ 996091 w 1420463"/>
              <a:gd name="connsiteY8" fmla="*/ 665925 h 2041182"/>
              <a:gd name="connsiteX9" fmla="*/ 937570 w 1420463"/>
              <a:gd name="connsiteY9" fmla="*/ 900011 h 2041182"/>
              <a:gd name="connsiteX10" fmla="*/ 754691 w 1420463"/>
              <a:gd name="connsiteY10" fmla="*/ 563512 h 2041182"/>
              <a:gd name="connsiteX11" fmla="*/ 725429 w 1420463"/>
              <a:gd name="connsiteY11" fmla="*/ 907326 h 2041182"/>
              <a:gd name="connsiteX12" fmla="*/ 542549 w 1420463"/>
              <a:gd name="connsiteY12" fmla="*/ 242 h 2041182"/>
              <a:gd name="connsiteX13" fmla="*/ 472567 w 1420463"/>
              <a:gd name="connsiteY13" fmla="*/ 1312361 h 2041182"/>
              <a:gd name="connsiteX14" fmla="*/ 337723 w 1420463"/>
              <a:gd name="connsiteY14" fmla="*/ 1258456 h 2041182"/>
              <a:gd name="connsiteX15" fmla="*/ 0 w 1420463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55410 w 1421182"/>
              <a:gd name="connsiteY10" fmla="*/ 563512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36384 w 1421182"/>
              <a:gd name="connsiteY10" fmla="*/ 563512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55588 w 1421182"/>
              <a:gd name="connsiteY8" fmla="*/ 659583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78466 w 1421182"/>
              <a:gd name="connsiteY7" fmla="*/ 927074 h 2041182"/>
              <a:gd name="connsiteX8" fmla="*/ 955588 w 1421182"/>
              <a:gd name="connsiteY8" fmla="*/ 659583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78466 w 1421182"/>
              <a:gd name="connsiteY7" fmla="*/ 927074 h 2041182"/>
              <a:gd name="connsiteX8" fmla="*/ 955588 w 1421182"/>
              <a:gd name="connsiteY8" fmla="*/ 659583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78466 w 1421182"/>
              <a:gd name="connsiteY7" fmla="*/ 927074 h 2041182"/>
              <a:gd name="connsiteX8" fmla="*/ 955588 w 1421182"/>
              <a:gd name="connsiteY8" fmla="*/ 618361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78466 w 1421182"/>
              <a:gd name="connsiteY7" fmla="*/ 927074 h 2041182"/>
              <a:gd name="connsiteX8" fmla="*/ 955588 w 1421182"/>
              <a:gd name="connsiteY8" fmla="*/ 618361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78466 w 1421182"/>
              <a:gd name="connsiteY7" fmla="*/ 927074 h 2041182"/>
              <a:gd name="connsiteX8" fmla="*/ 955588 w 1421182"/>
              <a:gd name="connsiteY8" fmla="*/ 618361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55588 w 1421182"/>
              <a:gd name="connsiteY8" fmla="*/ 618361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55588 w 1421182"/>
              <a:gd name="connsiteY8" fmla="*/ 618361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68953 w 1421182"/>
              <a:gd name="connsiteY7" fmla="*/ 968296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68953 w 1421182"/>
              <a:gd name="connsiteY7" fmla="*/ 968296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68953 w 1421182"/>
              <a:gd name="connsiteY7" fmla="*/ 968296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52597 w 1421182"/>
              <a:gd name="connsiteY6" fmla="*/ 669316 h 2041182"/>
              <a:gd name="connsiteX7" fmla="*/ 1168953 w 1421182"/>
              <a:gd name="connsiteY7" fmla="*/ 968296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537 h 2040940"/>
              <a:gd name="connsiteX1" fmla="*/ 140932 w 1421182"/>
              <a:gd name="connsiteY1" fmla="*/ 1353311 h 2040940"/>
              <a:gd name="connsiteX2" fmla="*/ 309182 w 1421182"/>
              <a:gd name="connsiteY2" fmla="*/ 1711756 h 2040940"/>
              <a:gd name="connsiteX3" fmla="*/ 704202 w 1421182"/>
              <a:gd name="connsiteY3" fmla="*/ 2040940 h 2040940"/>
              <a:gd name="connsiteX4" fmla="*/ 1311364 w 1421182"/>
              <a:gd name="connsiteY4" fmla="*/ 2026310 h 2040940"/>
              <a:gd name="connsiteX5" fmla="*/ 1421092 w 1421182"/>
              <a:gd name="connsiteY5" fmla="*/ 1126540 h 2040940"/>
              <a:gd name="connsiteX6" fmla="*/ 1152597 w 1421182"/>
              <a:gd name="connsiteY6" fmla="*/ 669074 h 2040940"/>
              <a:gd name="connsiteX7" fmla="*/ 1168953 w 1421182"/>
              <a:gd name="connsiteY7" fmla="*/ 968054 h 2040940"/>
              <a:gd name="connsiteX8" fmla="*/ 927050 w 1421182"/>
              <a:gd name="connsiteY8" fmla="*/ 614948 h 2040940"/>
              <a:gd name="connsiteX9" fmla="*/ 957315 w 1421182"/>
              <a:gd name="connsiteY9" fmla="*/ 944162 h 2040940"/>
              <a:gd name="connsiteX10" fmla="*/ 711016 w 1421182"/>
              <a:gd name="connsiteY10" fmla="*/ 569612 h 2040940"/>
              <a:gd name="connsiteX11" fmla="*/ 729319 w 1421182"/>
              <a:gd name="connsiteY11" fmla="*/ 957819 h 2040940"/>
              <a:gd name="connsiteX12" fmla="*/ 543268 w 1421182"/>
              <a:gd name="connsiteY12" fmla="*/ 0 h 2040940"/>
              <a:gd name="connsiteX13" fmla="*/ 473286 w 1421182"/>
              <a:gd name="connsiteY13" fmla="*/ 1312119 h 2040940"/>
              <a:gd name="connsiteX14" fmla="*/ 338442 w 1421182"/>
              <a:gd name="connsiteY14" fmla="*/ 1258214 h 2040940"/>
              <a:gd name="connsiteX15" fmla="*/ 719 w 1421182"/>
              <a:gd name="connsiteY15" fmla="*/ 957537 h 2040940"/>
              <a:gd name="connsiteX0" fmla="*/ 719 w 1421182"/>
              <a:gd name="connsiteY0" fmla="*/ 957545 h 2040948"/>
              <a:gd name="connsiteX1" fmla="*/ 140932 w 1421182"/>
              <a:gd name="connsiteY1" fmla="*/ 1353319 h 2040948"/>
              <a:gd name="connsiteX2" fmla="*/ 309182 w 1421182"/>
              <a:gd name="connsiteY2" fmla="*/ 1711764 h 2040948"/>
              <a:gd name="connsiteX3" fmla="*/ 704202 w 1421182"/>
              <a:gd name="connsiteY3" fmla="*/ 2040948 h 2040948"/>
              <a:gd name="connsiteX4" fmla="*/ 1311364 w 1421182"/>
              <a:gd name="connsiteY4" fmla="*/ 2026318 h 2040948"/>
              <a:gd name="connsiteX5" fmla="*/ 1421092 w 1421182"/>
              <a:gd name="connsiteY5" fmla="*/ 1126548 h 2040948"/>
              <a:gd name="connsiteX6" fmla="*/ 1152597 w 1421182"/>
              <a:gd name="connsiteY6" fmla="*/ 669082 h 2040948"/>
              <a:gd name="connsiteX7" fmla="*/ 1168953 w 1421182"/>
              <a:gd name="connsiteY7" fmla="*/ 968062 h 2040948"/>
              <a:gd name="connsiteX8" fmla="*/ 927050 w 1421182"/>
              <a:gd name="connsiteY8" fmla="*/ 614956 h 2040948"/>
              <a:gd name="connsiteX9" fmla="*/ 957315 w 1421182"/>
              <a:gd name="connsiteY9" fmla="*/ 944170 h 2040948"/>
              <a:gd name="connsiteX10" fmla="*/ 711016 w 1421182"/>
              <a:gd name="connsiteY10" fmla="*/ 569620 h 2040948"/>
              <a:gd name="connsiteX11" fmla="*/ 729319 w 1421182"/>
              <a:gd name="connsiteY11" fmla="*/ 957827 h 2040948"/>
              <a:gd name="connsiteX12" fmla="*/ 543268 w 1421182"/>
              <a:gd name="connsiteY12" fmla="*/ 8 h 2040948"/>
              <a:gd name="connsiteX13" fmla="*/ 473286 w 1421182"/>
              <a:gd name="connsiteY13" fmla="*/ 1312127 h 2040948"/>
              <a:gd name="connsiteX14" fmla="*/ 338442 w 1421182"/>
              <a:gd name="connsiteY14" fmla="*/ 1258222 h 2040948"/>
              <a:gd name="connsiteX15" fmla="*/ 719 w 1421182"/>
              <a:gd name="connsiteY15" fmla="*/ 957545 h 2040948"/>
              <a:gd name="connsiteX0" fmla="*/ 719 w 1421182"/>
              <a:gd name="connsiteY0" fmla="*/ 957545 h 2040948"/>
              <a:gd name="connsiteX1" fmla="*/ 140932 w 1421182"/>
              <a:gd name="connsiteY1" fmla="*/ 1353319 h 2040948"/>
              <a:gd name="connsiteX2" fmla="*/ 309182 w 1421182"/>
              <a:gd name="connsiteY2" fmla="*/ 1711764 h 2040948"/>
              <a:gd name="connsiteX3" fmla="*/ 704202 w 1421182"/>
              <a:gd name="connsiteY3" fmla="*/ 2040948 h 2040948"/>
              <a:gd name="connsiteX4" fmla="*/ 1311364 w 1421182"/>
              <a:gd name="connsiteY4" fmla="*/ 2026318 h 2040948"/>
              <a:gd name="connsiteX5" fmla="*/ 1421092 w 1421182"/>
              <a:gd name="connsiteY5" fmla="*/ 1126548 h 2040948"/>
              <a:gd name="connsiteX6" fmla="*/ 1152597 w 1421182"/>
              <a:gd name="connsiteY6" fmla="*/ 669082 h 2040948"/>
              <a:gd name="connsiteX7" fmla="*/ 1168953 w 1421182"/>
              <a:gd name="connsiteY7" fmla="*/ 968062 h 2040948"/>
              <a:gd name="connsiteX8" fmla="*/ 927050 w 1421182"/>
              <a:gd name="connsiteY8" fmla="*/ 614956 h 2040948"/>
              <a:gd name="connsiteX9" fmla="*/ 957315 w 1421182"/>
              <a:gd name="connsiteY9" fmla="*/ 944170 h 2040948"/>
              <a:gd name="connsiteX10" fmla="*/ 711016 w 1421182"/>
              <a:gd name="connsiteY10" fmla="*/ 569620 h 2040948"/>
              <a:gd name="connsiteX11" fmla="*/ 729319 w 1421182"/>
              <a:gd name="connsiteY11" fmla="*/ 957827 h 2040948"/>
              <a:gd name="connsiteX12" fmla="*/ 543268 w 1421182"/>
              <a:gd name="connsiteY12" fmla="*/ 8 h 2040948"/>
              <a:gd name="connsiteX13" fmla="*/ 473286 w 1421182"/>
              <a:gd name="connsiteY13" fmla="*/ 1312127 h 2040948"/>
              <a:gd name="connsiteX14" fmla="*/ 338442 w 1421182"/>
              <a:gd name="connsiteY14" fmla="*/ 1258222 h 2040948"/>
              <a:gd name="connsiteX15" fmla="*/ 719 w 1421182"/>
              <a:gd name="connsiteY15" fmla="*/ 957545 h 2040948"/>
              <a:gd name="connsiteX0" fmla="*/ 719 w 1421182"/>
              <a:gd name="connsiteY0" fmla="*/ 957545 h 2026318"/>
              <a:gd name="connsiteX1" fmla="*/ 140932 w 1421182"/>
              <a:gd name="connsiteY1" fmla="*/ 1353319 h 2026318"/>
              <a:gd name="connsiteX2" fmla="*/ 309182 w 1421182"/>
              <a:gd name="connsiteY2" fmla="*/ 1711764 h 2026318"/>
              <a:gd name="connsiteX3" fmla="*/ 693290 w 1421182"/>
              <a:gd name="connsiteY3" fmla="*/ 2019121 h 2026318"/>
              <a:gd name="connsiteX4" fmla="*/ 1311364 w 1421182"/>
              <a:gd name="connsiteY4" fmla="*/ 2026318 h 2026318"/>
              <a:gd name="connsiteX5" fmla="*/ 1421092 w 1421182"/>
              <a:gd name="connsiteY5" fmla="*/ 1126548 h 2026318"/>
              <a:gd name="connsiteX6" fmla="*/ 1152597 w 1421182"/>
              <a:gd name="connsiteY6" fmla="*/ 669082 h 2026318"/>
              <a:gd name="connsiteX7" fmla="*/ 1168953 w 1421182"/>
              <a:gd name="connsiteY7" fmla="*/ 968062 h 2026318"/>
              <a:gd name="connsiteX8" fmla="*/ 927050 w 1421182"/>
              <a:gd name="connsiteY8" fmla="*/ 614956 h 2026318"/>
              <a:gd name="connsiteX9" fmla="*/ 957315 w 1421182"/>
              <a:gd name="connsiteY9" fmla="*/ 944170 h 2026318"/>
              <a:gd name="connsiteX10" fmla="*/ 711016 w 1421182"/>
              <a:gd name="connsiteY10" fmla="*/ 569620 h 2026318"/>
              <a:gd name="connsiteX11" fmla="*/ 729319 w 1421182"/>
              <a:gd name="connsiteY11" fmla="*/ 957827 h 2026318"/>
              <a:gd name="connsiteX12" fmla="*/ 543268 w 1421182"/>
              <a:gd name="connsiteY12" fmla="*/ 8 h 2026318"/>
              <a:gd name="connsiteX13" fmla="*/ 473286 w 1421182"/>
              <a:gd name="connsiteY13" fmla="*/ 1312127 h 2026318"/>
              <a:gd name="connsiteX14" fmla="*/ 338442 w 1421182"/>
              <a:gd name="connsiteY14" fmla="*/ 1258222 h 2026318"/>
              <a:gd name="connsiteX15" fmla="*/ 719 w 1421182"/>
              <a:gd name="connsiteY15" fmla="*/ 957545 h 2026318"/>
              <a:gd name="connsiteX0" fmla="*/ 719 w 1421182"/>
              <a:gd name="connsiteY0" fmla="*/ 957545 h 2295953"/>
              <a:gd name="connsiteX1" fmla="*/ 140932 w 1421182"/>
              <a:gd name="connsiteY1" fmla="*/ 1353319 h 2295953"/>
              <a:gd name="connsiteX2" fmla="*/ 309182 w 1421182"/>
              <a:gd name="connsiteY2" fmla="*/ 1711764 h 2295953"/>
              <a:gd name="connsiteX3" fmla="*/ 693290 w 1421182"/>
              <a:gd name="connsiteY3" fmla="*/ 2019121 h 2295953"/>
              <a:gd name="connsiteX4" fmla="*/ 722524 w 1421182"/>
              <a:gd name="connsiteY4" fmla="*/ 2295953 h 2295953"/>
              <a:gd name="connsiteX5" fmla="*/ 1311364 w 1421182"/>
              <a:gd name="connsiteY5" fmla="*/ 2026318 h 2295953"/>
              <a:gd name="connsiteX6" fmla="*/ 1421092 w 1421182"/>
              <a:gd name="connsiteY6" fmla="*/ 1126548 h 2295953"/>
              <a:gd name="connsiteX7" fmla="*/ 1152597 w 1421182"/>
              <a:gd name="connsiteY7" fmla="*/ 669082 h 2295953"/>
              <a:gd name="connsiteX8" fmla="*/ 1168953 w 1421182"/>
              <a:gd name="connsiteY8" fmla="*/ 968062 h 2295953"/>
              <a:gd name="connsiteX9" fmla="*/ 927050 w 1421182"/>
              <a:gd name="connsiteY9" fmla="*/ 614956 h 2295953"/>
              <a:gd name="connsiteX10" fmla="*/ 957315 w 1421182"/>
              <a:gd name="connsiteY10" fmla="*/ 944170 h 2295953"/>
              <a:gd name="connsiteX11" fmla="*/ 711016 w 1421182"/>
              <a:gd name="connsiteY11" fmla="*/ 569620 h 2295953"/>
              <a:gd name="connsiteX12" fmla="*/ 729319 w 1421182"/>
              <a:gd name="connsiteY12" fmla="*/ 957827 h 2295953"/>
              <a:gd name="connsiteX13" fmla="*/ 543268 w 1421182"/>
              <a:gd name="connsiteY13" fmla="*/ 8 h 2295953"/>
              <a:gd name="connsiteX14" fmla="*/ 473286 w 1421182"/>
              <a:gd name="connsiteY14" fmla="*/ 1312127 h 2295953"/>
              <a:gd name="connsiteX15" fmla="*/ 338442 w 1421182"/>
              <a:gd name="connsiteY15" fmla="*/ 1258222 h 2295953"/>
              <a:gd name="connsiteX16" fmla="*/ 719 w 1421182"/>
              <a:gd name="connsiteY16" fmla="*/ 957545 h 2295953"/>
              <a:gd name="connsiteX0" fmla="*/ 719 w 1421182"/>
              <a:gd name="connsiteY0" fmla="*/ 957545 h 2317397"/>
              <a:gd name="connsiteX1" fmla="*/ 140932 w 1421182"/>
              <a:gd name="connsiteY1" fmla="*/ 1353319 h 2317397"/>
              <a:gd name="connsiteX2" fmla="*/ 309182 w 1421182"/>
              <a:gd name="connsiteY2" fmla="*/ 1711764 h 2317397"/>
              <a:gd name="connsiteX3" fmla="*/ 693290 w 1421182"/>
              <a:gd name="connsiteY3" fmla="*/ 2019121 h 2317397"/>
              <a:gd name="connsiteX4" fmla="*/ 722524 w 1421182"/>
              <a:gd name="connsiteY4" fmla="*/ 2295953 h 2317397"/>
              <a:gd name="connsiteX5" fmla="*/ 1170733 w 1421182"/>
              <a:gd name="connsiteY5" fmla="*/ 2300858 h 2317397"/>
              <a:gd name="connsiteX6" fmla="*/ 1311364 w 1421182"/>
              <a:gd name="connsiteY6" fmla="*/ 2026318 h 2317397"/>
              <a:gd name="connsiteX7" fmla="*/ 1421092 w 1421182"/>
              <a:gd name="connsiteY7" fmla="*/ 1126548 h 2317397"/>
              <a:gd name="connsiteX8" fmla="*/ 1152597 w 1421182"/>
              <a:gd name="connsiteY8" fmla="*/ 669082 h 2317397"/>
              <a:gd name="connsiteX9" fmla="*/ 1168953 w 1421182"/>
              <a:gd name="connsiteY9" fmla="*/ 968062 h 2317397"/>
              <a:gd name="connsiteX10" fmla="*/ 927050 w 1421182"/>
              <a:gd name="connsiteY10" fmla="*/ 614956 h 2317397"/>
              <a:gd name="connsiteX11" fmla="*/ 957315 w 1421182"/>
              <a:gd name="connsiteY11" fmla="*/ 944170 h 2317397"/>
              <a:gd name="connsiteX12" fmla="*/ 711016 w 1421182"/>
              <a:gd name="connsiteY12" fmla="*/ 569620 h 2317397"/>
              <a:gd name="connsiteX13" fmla="*/ 729319 w 1421182"/>
              <a:gd name="connsiteY13" fmla="*/ 957827 h 2317397"/>
              <a:gd name="connsiteX14" fmla="*/ 543268 w 1421182"/>
              <a:gd name="connsiteY14" fmla="*/ 8 h 2317397"/>
              <a:gd name="connsiteX15" fmla="*/ 473286 w 1421182"/>
              <a:gd name="connsiteY15" fmla="*/ 1312127 h 2317397"/>
              <a:gd name="connsiteX16" fmla="*/ 338442 w 1421182"/>
              <a:gd name="connsiteY16" fmla="*/ 1258222 h 2317397"/>
              <a:gd name="connsiteX17" fmla="*/ 719 w 1421182"/>
              <a:gd name="connsiteY17" fmla="*/ 957545 h 2317397"/>
              <a:gd name="connsiteX0" fmla="*/ 719 w 1421182"/>
              <a:gd name="connsiteY0" fmla="*/ 957545 h 2317397"/>
              <a:gd name="connsiteX1" fmla="*/ 140932 w 1421182"/>
              <a:gd name="connsiteY1" fmla="*/ 1353319 h 2317397"/>
              <a:gd name="connsiteX2" fmla="*/ 309182 w 1421182"/>
              <a:gd name="connsiteY2" fmla="*/ 1711764 h 2317397"/>
              <a:gd name="connsiteX3" fmla="*/ 626141 w 1421182"/>
              <a:gd name="connsiteY3" fmla="*/ 1985150 h 2317397"/>
              <a:gd name="connsiteX4" fmla="*/ 722524 w 1421182"/>
              <a:gd name="connsiteY4" fmla="*/ 2295953 h 2317397"/>
              <a:gd name="connsiteX5" fmla="*/ 1170733 w 1421182"/>
              <a:gd name="connsiteY5" fmla="*/ 2300858 h 2317397"/>
              <a:gd name="connsiteX6" fmla="*/ 1311364 w 1421182"/>
              <a:gd name="connsiteY6" fmla="*/ 2026318 h 2317397"/>
              <a:gd name="connsiteX7" fmla="*/ 1421092 w 1421182"/>
              <a:gd name="connsiteY7" fmla="*/ 1126548 h 2317397"/>
              <a:gd name="connsiteX8" fmla="*/ 1152597 w 1421182"/>
              <a:gd name="connsiteY8" fmla="*/ 669082 h 2317397"/>
              <a:gd name="connsiteX9" fmla="*/ 1168953 w 1421182"/>
              <a:gd name="connsiteY9" fmla="*/ 968062 h 2317397"/>
              <a:gd name="connsiteX10" fmla="*/ 927050 w 1421182"/>
              <a:gd name="connsiteY10" fmla="*/ 614956 h 2317397"/>
              <a:gd name="connsiteX11" fmla="*/ 957315 w 1421182"/>
              <a:gd name="connsiteY11" fmla="*/ 944170 h 2317397"/>
              <a:gd name="connsiteX12" fmla="*/ 711016 w 1421182"/>
              <a:gd name="connsiteY12" fmla="*/ 569620 h 2317397"/>
              <a:gd name="connsiteX13" fmla="*/ 729319 w 1421182"/>
              <a:gd name="connsiteY13" fmla="*/ 957827 h 2317397"/>
              <a:gd name="connsiteX14" fmla="*/ 543268 w 1421182"/>
              <a:gd name="connsiteY14" fmla="*/ 8 h 2317397"/>
              <a:gd name="connsiteX15" fmla="*/ 473286 w 1421182"/>
              <a:gd name="connsiteY15" fmla="*/ 1312127 h 2317397"/>
              <a:gd name="connsiteX16" fmla="*/ 338442 w 1421182"/>
              <a:gd name="connsiteY16" fmla="*/ 1258222 h 2317397"/>
              <a:gd name="connsiteX17" fmla="*/ 719 w 1421182"/>
              <a:gd name="connsiteY17" fmla="*/ 957545 h 2317397"/>
              <a:gd name="connsiteX0" fmla="*/ 719 w 1421182"/>
              <a:gd name="connsiteY0" fmla="*/ 957545 h 2314785"/>
              <a:gd name="connsiteX1" fmla="*/ 140932 w 1421182"/>
              <a:gd name="connsiteY1" fmla="*/ 1353319 h 2314785"/>
              <a:gd name="connsiteX2" fmla="*/ 309182 w 1421182"/>
              <a:gd name="connsiteY2" fmla="*/ 1711764 h 2314785"/>
              <a:gd name="connsiteX3" fmla="*/ 626141 w 1421182"/>
              <a:gd name="connsiteY3" fmla="*/ 1985150 h 2314785"/>
              <a:gd name="connsiteX4" fmla="*/ 658780 w 1421182"/>
              <a:gd name="connsiteY4" fmla="*/ 2266927 h 2314785"/>
              <a:gd name="connsiteX5" fmla="*/ 1170733 w 1421182"/>
              <a:gd name="connsiteY5" fmla="*/ 2300858 h 2314785"/>
              <a:gd name="connsiteX6" fmla="*/ 1311364 w 1421182"/>
              <a:gd name="connsiteY6" fmla="*/ 2026318 h 2314785"/>
              <a:gd name="connsiteX7" fmla="*/ 1421092 w 1421182"/>
              <a:gd name="connsiteY7" fmla="*/ 1126548 h 2314785"/>
              <a:gd name="connsiteX8" fmla="*/ 1152597 w 1421182"/>
              <a:gd name="connsiteY8" fmla="*/ 669082 h 2314785"/>
              <a:gd name="connsiteX9" fmla="*/ 1168953 w 1421182"/>
              <a:gd name="connsiteY9" fmla="*/ 968062 h 2314785"/>
              <a:gd name="connsiteX10" fmla="*/ 927050 w 1421182"/>
              <a:gd name="connsiteY10" fmla="*/ 614956 h 2314785"/>
              <a:gd name="connsiteX11" fmla="*/ 957315 w 1421182"/>
              <a:gd name="connsiteY11" fmla="*/ 944170 h 2314785"/>
              <a:gd name="connsiteX12" fmla="*/ 711016 w 1421182"/>
              <a:gd name="connsiteY12" fmla="*/ 569620 h 2314785"/>
              <a:gd name="connsiteX13" fmla="*/ 729319 w 1421182"/>
              <a:gd name="connsiteY13" fmla="*/ 957827 h 2314785"/>
              <a:gd name="connsiteX14" fmla="*/ 543268 w 1421182"/>
              <a:gd name="connsiteY14" fmla="*/ 8 h 2314785"/>
              <a:gd name="connsiteX15" fmla="*/ 473286 w 1421182"/>
              <a:gd name="connsiteY15" fmla="*/ 1312127 h 2314785"/>
              <a:gd name="connsiteX16" fmla="*/ 338442 w 1421182"/>
              <a:gd name="connsiteY16" fmla="*/ 1258222 h 2314785"/>
              <a:gd name="connsiteX17" fmla="*/ 719 w 1421182"/>
              <a:gd name="connsiteY17" fmla="*/ 957545 h 2314785"/>
              <a:gd name="connsiteX0" fmla="*/ 719 w 1421182"/>
              <a:gd name="connsiteY0" fmla="*/ 957545 h 2323891"/>
              <a:gd name="connsiteX1" fmla="*/ 140932 w 1421182"/>
              <a:gd name="connsiteY1" fmla="*/ 1353319 h 2323891"/>
              <a:gd name="connsiteX2" fmla="*/ 309182 w 1421182"/>
              <a:gd name="connsiteY2" fmla="*/ 1711764 h 2323891"/>
              <a:gd name="connsiteX3" fmla="*/ 626141 w 1421182"/>
              <a:gd name="connsiteY3" fmla="*/ 1985150 h 2323891"/>
              <a:gd name="connsiteX4" fmla="*/ 658780 w 1421182"/>
              <a:gd name="connsiteY4" fmla="*/ 2266927 h 2323891"/>
              <a:gd name="connsiteX5" fmla="*/ 1170733 w 1421182"/>
              <a:gd name="connsiteY5" fmla="*/ 2300858 h 2323891"/>
              <a:gd name="connsiteX6" fmla="*/ 1311364 w 1421182"/>
              <a:gd name="connsiteY6" fmla="*/ 2026318 h 2323891"/>
              <a:gd name="connsiteX7" fmla="*/ 1421092 w 1421182"/>
              <a:gd name="connsiteY7" fmla="*/ 1126548 h 2323891"/>
              <a:gd name="connsiteX8" fmla="*/ 1152597 w 1421182"/>
              <a:gd name="connsiteY8" fmla="*/ 669082 h 2323891"/>
              <a:gd name="connsiteX9" fmla="*/ 1168953 w 1421182"/>
              <a:gd name="connsiteY9" fmla="*/ 968062 h 2323891"/>
              <a:gd name="connsiteX10" fmla="*/ 927050 w 1421182"/>
              <a:gd name="connsiteY10" fmla="*/ 614956 h 2323891"/>
              <a:gd name="connsiteX11" fmla="*/ 957315 w 1421182"/>
              <a:gd name="connsiteY11" fmla="*/ 944170 h 2323891"/>
              <a:gd name="connsiteX12" fmla="*/ 711016 w 1421182"/>
              <a:gd name="connsiteY12" fmla="*/ 569620 h 2323891"/>
              <a:gd name="connsiteX13" fmla="*/ 729319 w 1421182"/>
              <a:gd name="connsiteY13" fmla="*/ 957827 h 2323891"/>
              <a:gd name="connsiteX14" fmla="*/ 543268 w 1421182"/>
              <a:gd name="connsiteY14" fmla="*/ 8 h 2323891"/>
              <a:gd name="connsiteX15" fmla="*/ 473286 w 1421182"/>
              <a:gd name="connsiteY15" fmla="*/ 1312127 h 2323891"/>
              <a:gd name="connsiteX16" fmla="*/ 338442 w 1421182"/>
              <a:gd name="connsiteY16" fmla="*/ 1258222 h 2323891"/>
              <a:gd name="connsiteX17" fmla="*/ 719 w 1421182"/>
              <a:gd name="connsiteY17" fmla="*/ 957545 h 2323891"/>
              <a:gd name="connsiteX0" fmla="*/ 719 w 1421182"/>
              <a:gd name="connsiteY0" fmla="*/ 957545 h 2358736"/>
              <a:gd name="connsiteX1" fmla="*/ 140932 w 1421182"/>
              <a:gd name="connsiteY1" fmla="*/ 1353319 h 2358736"/>
              <a:gd name="connsiteX2" fmla="*/ 309182 w 1421182"/>
              <a:gd name="connsiteY2" fmla="*/ 1711764 h 2358736"/>
              <a:gd name="connsiteX3" fmla="*/ 626141 w 1421182"/>
              <a:gd name="connsiteY3" fmla="*/ 1985150 h 2358736"/>
              <a:gd name="connsiteX4" fmla="*/ 658780 w 1421182"/>
              <a:gd name="connsiteY4" fmla="*/ 2266927 h 2358736"/>
              <a:gd name="connsiteX5" fmla="*/ 1227989 w 1421182"/>
              <a:gd name="connsiteY5" fmla="*/ 2341644 h 2358736"/>
              <a:gd name="connsiteX6" fmla="*/ 1311364 w 1421182"/>
              <a:gd name="connsiteY6" fmla="*/ 2026318 h 2358736"/>
              <a:gd name="connsiteX7" fmla="*/ 1421092 w 1421182"/>
              <a:gd name="connsiteY7" fmla="*/ 1126548 h 2358736"/>
              <a:gd name="connsiteX8" fmla="*/ 1152597 w 1421182"/>
              <a:gd name="connsiteY8" fmla="*/ 669082 h 2358736"/>
              <a:gd name="connsiteX9" fmla="*/ 1168953 w 1421182"/>
              <a:gd name="connsiteY9" fmla="*/ 968062 h 2358736"/>
              <a:gd name="connsiteX10" fmla="*/ 927050 w 1421182"/>
              <a:gd name="connsiteY10" fmla="*/ 614956 h 2358736"/>
              <a:gd name="connsiteX11" fmla="*/ 957315 w 1421182"/>
              <a:gd name="connsiteY11" fmla="*/ 944170 h 2358736"/>
              <a:gd name="connsiteX12" fmla="*/ 711016 w 1421182"/>
              <a:gd name="connsiteY12" fmla="*/ 569620 h 2358736"/>
              <a:gd name="connsiteX13" fmla="*/ 729319 w 1421182"/>
              <a:gd name="connsiteY13" fmla="*/ 957827 h 2358736"/>
              <a:gd name="connsiteX14" fmla="*/ 543268 w 1421182"/>
              <a:gd name="connsiteY14" fmla="*/ 8 h 2358736"/>
              <a:gd name="connsiteX15" fmla="*/ 473286 w 1421182"/>
              <a:gd name="connsiteY15" fmla="*/ 1312127 h 2358736"/>
              <a:gd name="connsiteX16" fmla="*/ 338442 w 1421182"/>
              <a:gd name="connsiteY16" fmla="*/ 1258222 h 2358736"/>
              <a:gd name="connsiteX17" fmla="*/ 719 w 1421182"/>
              <a:gd name="connsiteY17" fmla="*/ 957545 h 2358736"/>
              <a:gd name="connsiteX0" fmla="*/ 719 w 1421182"/>
              <a:gd name="connsiteY0" fmla="*/ 957545 h 2341644"/>
              <a:gd name="connsiteX1" fmla="*/ 140932 w 1421182"/>
              <a:gd name="connsiteY1" fmla="*/ 1353319 h 2341644"/>
              <a:gd name="connsiteX2" fmla="*/ 309182 w 1421182"/>
              <a:gd name="connsiteY2" fmla="*/ 1711764 h 2341644"/>
              <a:gd name="connsiteX3" fmla="*/ 626141 w 1421182"/>
              <a:gd name="connsiteY3" fmla="*/ 1985150 h 2341644"/>
              <a:gd name="connsiteX4" fmla="*/ 658780 w 1421182"/>
              <a:gd name="connsiteY4" fmla="*/ 2266927 h 2341644"/>
              <a:gd name="connsiteX5" fmla="*/ 1227989 w 1421182"/>
              <a:gd name="connsiteY5" fmla="*/ 2341644 h 2341644"/>
              <a:gd name="connsiteX6" fmla="*/ 1311364 w 1421182"/>
              <a:gd name="connsiteY6" fmla="*/ 2026318 h 2341644"/>
              <a:gd name="connsiteX7" fmla="*/ 1421092 w 1421182"/>
              <a:gd name="connsiteY7" fmla="*/ 1126548 h 2341644"/>
              <a:gd name="connsiteX8" fmla="*/ 1152597 w 1421182"/>
              <a:gd name="connsiteY8" fmla="*/ 669082 h 2341644"/>
              <a:gd name="connsiteX9" fmla="*/ 1168953 w 1421182"/>
              <a:gd name="connsiteY9" fmla="*/ 968062 h 2341644"/>
              <a:gd name="connsiteX10" fmla="*/ 927050 w 1421182"/>
              <a:gd name="connsiteY10" fmla="*/ 614956 h 2341644"/>
              <a:gd name="connsiteX11" fmla="*/ 957315 w 1421182"/>
              <a:gd name="connsiteY11" fmla="*/ 944170 h 2341644"/>
              <a:gd name="connsiteX12" fmla="*/ 711016 w 1421182"/>
              <a:gd name="connsiteY12" fmla="*/ 569620 h 2341644"/>
              <a:gd name="connsiteX13" fmla="*/ 729319 w 1421182"/>
              <a:gd name="connsiteY13" fmla="*/ 957827 h 2341644"/>
              <a:gd name="connsiteX14" fmla="*/ 543268 w 1421182"/>
              <a:gd name="connsiteY14" fmla="*/ 8 h 2341644"/>
              <a:gd name="connsiteX15" fmla="*/ 473286 w 1421182"/>
              <a:gd name="connsiteY15" fmla="*/ 1312127 h 2341644"/>
              <a:gd name="connsiteX16" fmla="*/ 338442 w 1421182"/>
              <a:gd name="connsiteY16" fmla="*/ 1258222 h 2341644"/>
              <a:gd name="connsiteX17" fmla="*/ 719 w 1421182"/>
              <a:gd name="connsiteY17" fmla="*/ 957545 h 2341644"/>
              <a:gd name="connsiteX0" fmla="*/ 719 w 1421092"/>
              <a:gd name="connsiteY0" fmla="*/ 957545 h 2341644"/>
              <a:gd name="connsiteX1" fmla="*/ 140932 w 1421092"/>
              <a:gd name="connsiteY1" fmla="*/ 1353319 h 2341644"/>
              <a:gd name="connsiteX2" fmla="*/ 309182 w 1421092"/>
              <a:gd name="connsiteY2" fmla="*/ 1711764 h 2341644"/>
              <a:gd name="connsiteX3" fmla="*/ 626141 w 1421092"/>
              <a:gd name="connsiteY3" fmla="*/ 1985150 h 2341644"/>
              <a:gd name="connsiteX4" fmla="*/ 658780 w 1421092"/>
              <a:gd name="connsiteY4" fmla="*/ 2266927 h 2341644"/>
              <a:gd name="connsiteX5" fmla="*/ 1227989 w 1421092"/>
              <a:gd name="connsiteY5" fmla="*/ 2341644 h 2341644"/>
              <a:gd name="connsiteX6" fmla="*/ 1262460 w 1421092"/>
              <a:gd name="connsiteY6" fmla="*/ 1987074 h 2341644"/>
              <a:gd name="connsiteX7" fmla="*/ 1421092 w 1421092"/>
              <a:gd name="connsiteY7" fmla="*/ 1126548 h 2341644"/>
              <a:gd name="connsiteX8" fmla="*/ 1152597 w 1421092"/>
              <a:gd name="connsiteY8" fmla="*/ 669082 h 2341644"/>
              <a:gd name="connsiteX9" fmla="*/ 1168953 w 1421092"/>
              <a:gd name="connsiteY9" fmla="*/ 968062 h 2341644"/>
              <a:gd name="connsiteX10" fmla="*/ 927050 w 1421092"/>
              <a:gd name="connsiteY10" fmla="*/ 614956 h 2341644"/>
              <a:gd name="connsiteX11" fmla="*/ 957315 w 1421092"/>
              <a:gd name="connsiteY11" fmla="*/ 944170 h 2341644"/>
              <a:gd name="connsiteX12" fmla="*/ 711016 w 1421092"/>
              <a:gd name="connsiteY12" fmla="*/ 569620 h 2341644"/>
              <a:gd name="connsiteX13" fmla="*/ 729319 w 1421092"/>
              <a:gd name="connsiteY13" fmla="*/ 957827 h 2341644"/>
              <a:gd name="connsiteX14" fmla="*/ 543268 w 1421092"/>
              <a:gd name="connsiteY14" fmla="*/ 8 h 2341644"/>
              <a:gd name="connsiteX15" fmla="*/ 473286 w 1421092"/>
              <a:gd name="connsiteY15" fmla="*/ 1312127 h 2341644"/>
              <a:gd name="connsiteX16" fmla="*/ 338442 w 1421092"/>
              <a:gd name="connsiteY16" fmla="*/ 1258222 h 2341644"/>
              <a:gd name="connsiteX17" fmla="*/ 719 w 1421092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626141 w 1421109"/>
              <a:gd name="connsiteY3" fmla="*/ 1985150 h 2341644"/>
              <a:gd name="connsiteX4" fmla="*/ 658780 w 1421109"/>
              <a:gd name="connsiteY4" fmla="*/ 2266927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626141 w 1421109"/>
              <a:gd name="connsiteY3" fmla="*/ 1985150 h 2341644"/>
              <a:gd name="connsiteX4" fmla="*/ 658780 w 1421109"/>
              <a:gd name="connsiteY4" fmla="*/ 2266927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626141 w 1421109"/>
              <a:gd name="connsiteY3" fmla="*/ 1985150 h 2341644"/>
              <a:gd name="connsiteX4" fmla="*/ 622941 w 1421109"/>
              <a:gd name="connsiteY4" fmla="*/ 2320778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548773 w 1421109"/>
              <a:gd name="connsiteY3" fmla="*/ 1936338 h 2341644"/>
              <a:gd name="connsiteX4" fmla="*/ 622941 w 1421109"/>
              <a:gd name="connsiteY4" fmla="*/ 2320778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548773 w 1421109"/>
              <a:gd name="connsiteY3" fmla="*/ 1936338 h 2341644"/>
              <a:gd name="connsiteX4" fmla="*/ 557331 w 1421109"/>
              <a:gd name="connsiteY4" fmla="*/ 2278453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548773 w 1421109"/>
              <a:gd name="connsiteY3" fmla="*/ 1936338 h 2341644"/>
              <a:gd name="connsiteX4" fmla="*/ 601148 w 1421109"/>
              <a:gd name="connsiteY4" fmla="*/ 2297232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10754"/>
              <a:gd name="connsiteX1" fmla="*/ 140932 w 1421109"/>
              <a:gd name="connsiteY1" fmla="*/ 1353319 h 2310754"/>
              <a:gd name="connsiteX2" fmla="*/ 309182 w 1421109"/>
              <a:gd name="connsiteY2" fmla="*/ 1711764 h 2310754"/>
              <a:gd name="connsiteX3" fmla="*/ 548773 w 1421109"/>
              <a:gd name="connsiteY3" fmla="*/ 1936338 h 2310754"/>
              <a:gd name="connsiteX4" fmla="*/ 601148 w 1421109"/>
              <a:gd name="connsiteY4" fmla="*/ 2297232 h 2310754"/>
              <a:gd name="connsiteX5" fmla="*/ 1253027 w 1421109"/>
              <a:gd name="connsiteY5" fmla="*/ 2310347 h 2310754"/>
              <a:gd name="connsiteX6" fmla="*/ 1262460 w 1421109"/>
              <a:gd name="connsiteY6" fmla="*/ 1987074 h 2310754"/>
              <a:gd name="connsiteX7" fmla="*/ 1421092 w 1421109"/>
              <a:gd name="connsiteY7" fmla="*/ 1126548 h 2310754"/>
              <a:gd name="connsiteX8" fmla="*/ 1152597 w 1421109"/>
              <a:gd name="connsiteY8" fmla="*/ 669082 h 2310754"/>
              <a:gd name="connsiteX9" fmla="*/ 1168953 w 1421109"/>
              <a:gd name="connsiteY9" fmla="*/ 968062 h 2310754"/>
              <a:gd name="connsiteX10" fmla="*/ 927050 w 1421109"/>
              <a:gd name="connsiteY10" fmla="*/ 614956 h 2310754"/>
              <a:gd name="connsiteX11" fmla="*/ 957315 w 1421109"/>
              <a:gd name="connsiteY11" fmla="*/ 944170 h 2310754"/>
              <a:gd name="connsiteX12" fmla="*/ 711016 w 1421109"/>
              <a:gd name="connsiteY12" fmla="*/ 569620 h 2310754"/>
              <a:gd name="connsiteX13" fmla="*/ 729319 w 1421109"/>
              <a:gd name="connsiteY13" fmla="*/ 957827 h 2310754"/>
              <a:gd name="connsiteX14" fmla="*/ 543268 w 1421109"/>
              <a:gd name="connsiteY14" fmla="*/ 8 h 2310754"/>
              <a:gd name="connsiteX15" fmla="*/ 473286 w 1421109"/>
              <a:gd name="connsiteY15" fmla="*/ 1312127 h 2310754"/>
              <a:gd name="connsiteX16" fmla="*/ 338442 w 1421109"/>
              <a:gd name="connsiteY16" fmla="*/ 1258222 h 2310754"/>
              <a:gd name="connsiteX17" fmla="*/ 719 w 1421109"/>
              <a:gd name="connsiteY17" fmla="*/ 957545 h 2310754"/>
              <a:gd name="connsiteX0" fmla="*/ 719 w 1421109"/>
              <a:gd name="connsiteY0" fmla="*/ 957545 h 2310755"/>
              <a:gd name="connsiteX1" fmla="*/ 140932 w 1421109"/>
              <a:gd name="connsiteY1" fmla="*/ 1353319 h 2310755"/>
              <a:gd name="connsiteX2" fmla="*/ 309182 w 1421109"/>
              <a:gd name="connsiteY2" fmla="*/ 1711764 h 2310755"/>
              <a:gd name="connsiteX3" fmla="*/ 548773 w 1421109"/>
              <a:gd name="connsiteY3" fmla="*/ 1936338 h 2310755"/>
              <a:gd name="connsiteX4" fmla="*/ 601148 w 1421109"/>
              <a:gd name="connsiteY4" fmla="*/ 2297232 h 2310755"/>
              <a:gd name="connsiteX5" fmla="*/ 1253027 w 1421109"/>
              <a:gd name="connsiteY5" fmla="*/ 2310347 h 2310755"/>
              <a:gd name="connsiteX6" fmla="*/ 1262460 w 1421109"/>
              <a:gd name="connsiteY6" fmla="*/ 1987074 h 2310755"/>
              <a:gd name="connsiteX7" fmla="*/ 1421092 w 1421109"/>
              <a:gd name="connsiteY7" fmla="*/ 1126548 h 2310755"/>
              <a:gd name="connsiteX8" fmla="*/ 1152597 w 1421109"/>
              <a:gd name="connsiteY8" fmla="*/ 669082 h 2310755"/>
              <a:gd name="connsiteX9" fmla="*/ 1168953 w 1421109"/>
              <a:gd name="connsiteY9" fmla="*/ 968062 h 2310755"/>
              <a:gd name="connsiteX10" fmla="*/ 927050 w 1421109"/>
              <a:gd name="connsiteY10" fmla="*/ 614956 h 2310755"/>
              <a:gd name="connsiteX11" fmla="*/ 957315 w 1421109"/>
              <a:gd name="connsiteY11" fmla="*/ 944170 h 2310755"/>
              <a:gd name="connsiteX12" fmla="*/ 711016 w 1421109"/>
              <a:gd name="connsiteY12" fmla="*/ 569620 h 2310755"/>
              <a:gd name="connsiteX13" fmla="*/ 729319 w 1421109"/>
              <a:gd name="connsiteY13" fmla="*/ 957827 h 2310755"/>
              <a:gd name="connsiteX14" fmla="*/ 543268 w 1421109"/>
              <a:gd name="connsiteY14" fmla="*/ 8 h 2310755"/>
              <a:gd name="connsiteX15" fmla="*/ 473286 w 1421109"/>
              <a:gd name="connsiteY15" fmla="*/ 1312127 h 2310755"/>
              <a:gd name="connsiteX16" fmla="*/ 338442 w 1421109"/>
              <a:gd name="connsiteY16" fmla="*/ 1258222 h 2310755"/>
              <a:gd name="connsiteX17" fmla="*/ 719 w 1421109"/>
              <a:gd name="connsiteY17" fmla="*/ 957545 h 2310755"/>
              <a:gd name="connsiteX0" fmla="*/ 719 w 1421109"/>
              <a:gd name="connsiteY0" fmla="*/ 957545 h 2310755"/>
              <a:gd name="connsiteX1" fmla="*/ 140932 w 1421109"/>
              <a:gd name="connsiteY1" fmla="*/ 1353319 h 2310755"/>
              <a:gd name="connsiteX2" fmla="*/ 309182 w 1421109"/>
              <a:gd name="connsiteY2" fmla="*/ 1711764 h 2310755"/>
              <a:gd name="connsiteX3" fmla="*/ 548773 w 1421109"/>
              <a:gd name="connsiteY3" fmla="*/ 1936338 h 2310755"/>
              <a:gd name="connsiteX4" fmla="*/ 582370 w 1421109"/>
              <a:gd name="connsiteY4" fmla="*/ 2297232 h 2310755"/>
              <a:gd name="connsiteX5" fmla="*/ 1253027 w 1421109"/>
              <a:gd name="connsiteY5" fmla="*/ 2310347 h 2310755"/>
              <a:gd name="connsiteX6" fmla="*/ 1262460 w 1421109"/>
              <a:gd name="connsiteY6" fmla="*/ 1987074 h 2310755"/>
              <a:gd name="connsiteX7" fmla="*/ 1421092 w 1421109"/>
              <a:gd name="connsiteY7" fmla="*/ 1126548 h 2310755"/>
              <a:gd name="connsiteX8" fmla="*/ 1152597 w 1421109"/>
              <a:gd name="connsiteY8" fmla="*/ 669082 h 2310755"/>
              <a:gd name="connsiteX9" fmla="*/ 1168953 w 1421109"/>
              <a:gd name="connsiteY9" fmla="*/ 968062 h 2310755"/>
              <a:gd name="connsiteX10" fmla="*/ 927050 w 1421109"/>
              <a:gd name="connsiteY10" fmla="*/ 614956 h 2310755"/>
              <a:gd name="connsiteX11" fmla="*/ 957315 w 1421109"/>
              <a:gd name="connsiteY11" fmla="*/ 944170 h 2310755"/>
              <a:gd name="connsiteX12" fmla="*/ 711016 w 1421109"/>
              <a:gd name="connsiteY12" fmla="*/ 569620 h 2310755"/>
              <a:gd name="connsiteX13" fmla="*/ 729319 w 1421109"/>
              <a:gd name="connsiteY13" fmla="*/ 957827 h 2310755"/>
              <a:gd name="connsiteX14" fmla="*/ 543268 w 1421109"/>
              <a:gd name="connsiteY14" fmla="*/ 8 h 2310755"/>
              <a:gd name="connsiteX15" fmla="*/ 473286 w 1421109"/>
              <a:gd name="connsiteY15" fmla="*/ 1312127 h 2310755"/>
              <a:gd name="connsiteX16" fmla="*/ 338442 w 1421109"/>
              <a:gd name="connsiteY16" fmla="*/ 1258222 h 2310755"/>
              <a:gd name="connsiteX17" fmla="*/ 719 w 1421109"/>
              <a:gd name="connsiteY17" fmla="*/ 957545 h 2310755"/>
              <a:gd name="connsiteX0" fmla="*/ 719 w 1421109"/>
              <a:gd name="connsiteY0" fmla="*/ 957545 h 2310755"/>
              <a:gd name="connsiteX1" fmla="*/ 140932 w 1421109"/>
              <a:gd name="connsiteY1" fmla="*/ 1353319 h 2310755"/>
              <a:gd name="connsiteX2" fmla="*/ 309182 w 1421109"/>
              <a:gd name="connsiteY2" fmla="*/ 1711764 h 2310755"/>
              <a:gd name="connsiteX3" fmla="*/ 548773 w 1421109"/>
              <a:gd name="connsiteY3" fmla="*/ 1936338 h 2310755"/>
              <a:gd name="connsiteX4" fmla="*/ 582370 w 1421109"/>
              <a:gd name="connsiteY4" fmla="*/ 2297232 h 2310755"/>
              <a:gd name="connsiteX5" fmla="*/ 1253027 w 1421109"/>
              <a:gd name="connsiteY5" fmla="*/ 2310347 h 2310755"/>
              <a:gd name="connsiteX6" fmla="*/ 1262460 w 1421109"/>
              <a:gd name="connsiteY6" fmla="*/ 1987074 h 2310755"/>
              <a:gd name="connsiteX7" fmla="*/ 1421092 w 1421109"/>
              <a:gd name="connsiteY7" fmla="*/ 1126548 h 2310755"/>
              <a:gd name="connsiteX8" fmla="*/ 1152597 w 1421109"/>
              <a:gd name="connsiteY8" fmla="*/ 669082 h 2310755"/>
              <a:gd name="connsiteX9" fmla="*/ 1168953 w 1421109"/>
              <a:gd name="connsiteY9" fmla="*/ 968062 h 2310755"/>
              <a:gd name="connsiteX10" fmla="*/ 927050 w 1421109"/>
              <a:gd name="connsiteY10" fmla="*/ 614956 h 2310755"/>
              <a:gd name="connsiteX11" fmla="*/ 957315 w 1421109"/>
              <a:gd name="connsiteY11" fmla="*/ 944170 h 2310755"/>
              <a:gd name="connsiteX12" fmla="*/ 711016 w 1421109"/>
              <a:gd name="connsiteY12" fmla="*/ 569620 h 2310755"/>
              <a:gd name="connsiteX13" fmla="*/ 729319 w 1421109"/>
              <a:gd name="connsiteY13" fmla="*/ 957827 h 2310755"/>
              <a:gd name="connsiteX14" fmla="*/ 543268 w 1421109"/>
              <a:gd name="connsiteY14" fmla="*/ 8 h 2310755"/>
              <a:gd name="connsiteX15" fmla="*/ 473286 w 1421109"/>
              <a:gd name="connsiteY15" fmla="*/ 1312127 h 2310755"/>
              <a:gd name="connsiteX16" fmla="*/ 338442 w 1421109"/>
              <a:gd name="connsiteY16" fmla="*/ 1258222 h 2310755"/>
              <a:gd name="connsiteX17" fmla="*/ 719 w 1421109"/>
              <a:gd name="connsiteY17" fmla="*/ 957545 h 2310755"/>
              <a:gd name="connsiteX0" fmla="*/ 719 w 1421109"/>
              <a:gd name="connsiteY0" fmla="*/ 957545 h 2310347"/>
              <a:gd name="connsiteX1" fmla="*/ 140932 w 1421109"/>
              <a:gd name="connsiteY1" fmla="*/ 1353319 h 2310347"/>
              <a:gd name="connsiteX2" fmla="*/ 309182 w 1421109"/>
              <a:gd name="connsiteY2" fmla="*/ 1711764 h 2310347"/>
              <a:gd name="connsiteX3" fmla="*/ 548773 w 1421109"/>
              <a:gd name="connsiteY3" fmla="*/ 1936338 h 2310347"/>
              <a:gd name="connsiteX4" fmla="*/ 582370 w 1421109"/>
              <a:gd name="connsiteY4" fmla="*/ 2297232 h 2310347"/>
              <a:gd name="connsiteX5" fmla="*/ 1253027 w 1421109"/>
              <a:gd name="connsiteY5" fmla="*/ 2310347 h 2310347"/>
              <a:gd name="connsiteX6" fmla="*/ 1262460 w 1421109"/>
              <a:gd name="connsiteY6" fmla="*/ 1987074 h 2310347"/>
              <a:gd name="connsiteX7" fmla="*/ 1421092 w 1421109"/>
              <a:gd name="connsiteY7" fmla="*/ 1126548 h 2310347"/>
              <a:gd name="connsiteX8" fmla="*/ 1152597 w 1421109"/>
              <a:gd name="connsiteY8" fmla="*/ 669082 h 2310347"/>
              <a:gd name="connsiteX9" fmla="*/ 1168953 w 1421109"/>
              <a:gd name="connsiteY9" fmla="*/ 968062 h 2310347"/>
              <a:gd name="connsiteX10" fmla="*/ 927050 w 1421109"/>
              <a:gd name="connsiteY10" fmla="*/ 614956 h 2310347"/>
              <a:gd name="connsiteX11" fmla="*/ 957315 w 1421109"/>
              <a:gd name="connsiteY11" fmla="*/ 944170 h 2310347"/>
              <a:gd name="connsiteX12" fmla="*/ 711016 w 1421109"/>
              <a:gd name="connsiteY12" fmla="*/ 569620 h 2310347"/>
              <a:gd name="connsiteX13" fmla="*/ 729319 w 1421109"/>
              <a:gd name="connsiteY13" fmla="*/ 957827 h 2310347"/>
              <a:gd name="connsiteX14" fmla="*/ 543268 w 1421109"/>
              <a:gd name="connsiteY14" fmla="*/ 8 h 2310347"/>
              <a:gd name="connsiteX15" fmla="*/ 473286 w 1421109"/>
              <a:gd name="connsiteY15" fmla="*/ 1312127 h 2310347"/>
              <a:gd name="connsiteX16" fmla="*/ 338442 w 1421109"/>
              <a:gd name="connsiteY16" fmla="*/ 1258222 h 2310347"/>
              <a:gd name="connsiteX17" fmla="*/ 719 w 1421109"/>
              <a:gd name="connsiteY17" fmla="*/ 957545 h 2310347"/>
              <a:gd name="connsiteX0" fmla="*/ 719 w 1423213"/>
              <a:gd name="connsiteY0" fmla="*/ 957545 h 2310347"/>
              <a:gd name="connsiteX1" fmla="*/ 140932 w 1423213"/>
              <a:gd name="connsiteY1" fmla="*/ 1353319 h 2310347"/>
              <a:gd name="connsiteX2" fmla="*/ 309182 w 1423213"/>
              <a:gd name="connsiteY2" fmla="*/ 1711764 h 2310347"/>
              <a:gd name="connsiteX3" fmla="*/ 548773 w 1423213"/>
              <a:gd name="connsiteY3" fmla="*/ 1936338 h 2310347"/>
              <a:gd name="connsiteX4" fmla="*/ 582370 w 1423213"/>
              <a:gd name="connsiteY4" fmla="*/ 2297232 h 2310347"/>
              <a:gd name="connsiteX5" fmla="*/ 1253027 w 1423213"/>
              <a:gd name="connsiteY5" fmla="*/ 2310347 h 2310347"/>
              <a:gd name="connsiteX6" fmla="*/ 1262460 w 1423213"/>
              <a:gd name="connsiteY6" fmla="*/ 1987074 h 2310347"/>
              <a:gd name="connsiteX7" fmla="*/ 1421092 w 1423213"/>
              <a:gd name="connsiteY7" fmla="*/ 1126548 h 2310347"/>
              <a:gd name="connsiteX8" fmla="*/ 1378773 w 1423213"/>
              <a:gd name="connsiteY8" fmla="*/ 734522 h 2310347"/>
              <a:gd name="connsiteX9" fmla="*/ 1152597 w 1423213"/>
              <a:gd name="connsiteY9" fmla="*/ 669082 h 2310347"/>
              <a:gd name="connsiteX10" fmla="*/ 1168953 w 1423213"/>
              <a:gd name="connsiteY10" fmla="*/ 968062 h 2310347"/>
              <a:gd name="connsiteX11" fmla="*/ 927050 w 1423213"/>
              <a:gd name="connsiteY11" fmla="*/ 614956 h 2310347"/>
              <a:gd name="connsiteX12" fmla="*/ 957315 w 1423213"/>
              <a:gd name="connsiteY12" fmla="*/ 944170 h 2310347"/>
              <a:gd name="connsiteX13" fmla="*/ 711016 w 1423213"/>
              <a:gd name="connsiteY13" fmla="*/ 569620 h 2310347"/>
              <a:gd name="connsiteX14" fmla="*/ 729319 w 1423213"/>
              <a:gd name="connsiteY14" fmla="*/ 957827 h 2310347"/>
              <a:gd name="connsiteX15" fmla="*/ 543268 w 1423213"/>
              <a:gd name="connsiteY15" fmla="*/ 8 h 2310347"/>
              <a:gd name="connsiteX16" fmla="*/ 473286 w 1423213"/>
              <a:gd name="connsiteY16" fmla="*/ 1312127 h 2310347"/>
              <a:gd name="connsiteX17" fmla="*/ 338442 w 1423213"/>
              <a:gd name="connsiteY17" fmla="*/ 1258222 h 2310347"/>
              <a:gd name="connsiteX18" fmla="*/ 719 w 1423213"/>
              <a:gd name="connsiteY18" fmla="*/ 957545 h 2310347"/>
              <a:gd name="connsiteX0" fmla="*/ 719 w 1423213"/>
              <a:gd name="connsiteY0" fmla="*/ 957545 h 2310347"/>
              <a:gd name="connsiteX1" fmla="*/ 140932 w 1423213"/>
              <a:gd name="connsiteY1" fmla="*/ 1353319 h 2310347"/>
              <a:gd name="connsiteX2" fmla="*/ 309182 w 1423213"/>
              <a:gd name="connsiteY2" fmla="*/ 1711764 h 2310347"/>
              <a:gd name="connsiteX3" fmla="*/ 548773 w 1423213"/>
              <a:gd name="connsiteY3" fmla="*/ 1936338 h 2310347"/>
              <a:gd name="connsiteX4" fmla="*/ 582370 w 1423213"/>
              <a:gd name="connsiteY4" fmla="*/ 2297232 h 2310347"/>
              <a:gd name="connsiteX5" fmla="*/ 1253027 w 1423213"/>
              <a:gd name="connsiteY5" fmla="*/ 2310347 h 2310347"/>
              <a:gd name="connsiteX6" fmla="*/ 1262460 w 1423213"/>
              <a:gd name="connsiteY6" fmla="*/ 1987074 h 2310347"/>
              <a:gd name="connsiteX7" fmla="*/ 1421092 w 1423213"/>
              <a:gd name="connsiteY7" fmla="*/ 1126548 h 2310347"/>
              <a:gd name="connsiteX8" fmla="*/ 1378773 w 1423213"/>
              <a:gd name="connsiteY8" fmla="*/ 734522 h 2310347"/>
              <a:gd name="connsiteX9" fmla="*/ 1152597 w 1423213"/>
              <a:gd name="connsiteY9" fmla="*/ 669082 h 2310347"/>
              <a:gd name="connsiteX10" fmla="*/ 1168953 w 1423213"/>
              <a:gd name="connsiteY10" fmla="*/ 968062 h 2310347"/>
              <a:gd name="connsiteX11" fmla="*/ 927050 w 1423213"/>
              <a:gd name="connsiteY11" fmla="*/ 614956 h 2310347"/>
              <a:gd name="connsiteX12" fmla="*/ 957315 w 1423213"/>
              <a:gd name="connsiteY12" fmla="*/ 944170 h 2310347"/>
              <a:gd name="connsiteX13" fmla="*/ 711016 w 1423213"/>
              <a:gd name="connsiteY13" fmla="*/ 569620 h 2310347"/>
              <a:gd name="connsiteX14" fmla="*/ 729319 w 1423213"/>
              <a:gd name="connsiteY14" fmla="*/ 957827 h 2310347"/>
              <a:gd name="connsiteX15" fmla="*/ 543268 w 1423213"/>
              <a:gd name="connsiteY15" fmla="*/ 8 h 2310347"/>
              <a:gd name="connsiteX16" fmla="*/ 473286 w 1423213"/>
              <a:gd name="connsiteY16" fmla="*/ 1312127 h 2310347"/>
              <a:gd name="connsiteX17" fmla="*/ 338442 w 1423213"/>
              <a:gd name="connsiteY17" fmla="*/ 1258222 h 2310347"/>
              <a:gd name="connsiteX18" fmla="*/ 719 w 1423213"/>
              <a:gd name="connsiteY18" fmla="*/ 957545 h 2310347"/>
              <a:gd name="connsiteX0" fmla="*/ 719 w 1423213"/>
              <a:gd name="connsiteY0" fmla="*/ 957545 h 2310347"/>
              <a:gd name="connsiteX1" fmla="*/ 140932 w 1423213"/>
              <a:gd name="connsiteY1" fmla="*/ 1353319 h 2310347"/>
              <a:gd name="connsiteX2" fmla="*/ 309182 w 1423213"/>
              <a:gd name="connsiteY2" fmla="*/ 1711764 h 2310347"/>
              <a:gd name="connsiteX3" fmla="*/ 548773 w 1423213"/>
              <a:gd name="connsiteY3" fmla="*/ 1936338 h 2310347"/>
              <a:gd name="connsiteX4" fmla="*/ 582370 w 1423213"/>
              <a:gd name="connsiteY4" fmla="*/ 2297232 h 2310347"/>
              <a:gd name="connsiteX5" fmla="*/ 1253027 w 1423213"/>
              <a:gd name="connsiteY5" fmla="*/ 2310347 h 2310347"/>
              <a:gd name="connsiteX6" fmla="*/ 1262460 w 1423213"/>
              <a:gd name="connsiteY6" fmla="*/ 1987074 h 2310347"/>
              <a:gd name="connsiteX7" fmla="*/ 1421092 w 1423213"/>
              <a:gd name="connsiteY7" fmla="*/ 1126548 h 2310347"/>
              <a:gd name="connsiteX8" fmla="*/ 1378773 w 1423213"/>
              <a:gd name="connsiteY8" fmla="*/ 734522 h 2310347"/>
              <a:gd name="connsiteX9" fmla="*/ 1176719 w 1423213"/>
              <a:gd name="connsiteY9" fmla="*/ 664258 h 2310347"/>
              <a:gd name="connsiteX10" fmla="*/ 1168953 w 1423213"/>
              <a:gd name="connsiteY10" fmla="*/ 968062 h 2310347"/>
              <a:gd name="connsiteX11" fmla="*/ 927050 w 1423213"/>
              <a:gd name="connsiteY11" fmla="*/ 614956 h 2310347"/>
              <a:gd name="connsiteX12" fmla="*/ 957315 w 1423213"/>
              <a:gd name="connsiteY12" fmla="*/ 944170 h 2310347"/>
              <a:gd name="connsiteX13" fmla="*/ 711016 w 1423213"/>
              <a:gd name="connsiteY13" fmla="*/ 569620 h 2310347"/>
              <a:gd name="connsiteX14" fmla="*/ 729319 w 1423213"/>
              <a:gd name="connsiteY14" fmla="*/ 957827 h 2310347"/>
              <a:gd name="connsiteX15" fmla="*/ 543268 w 1423213"/>
              <a:gd name="connsiteY15" fmla="*/ 8 h 2310347"/>
              <a:gd name="connsiteX16" fmla="*/ 473286 w 1423213"/>
              <a:gd name="connsiteY16" fmla="*/ 1312127 h 2310347"/>
              <a:gd name="connsiteX17" fmla="*/ 338442 w 1423213"/>
              <a:gd name="connsiteY17" fmla="*/ 1258222 h 2310347"/>
              <a:gd name="connsiteX18" fmla="*/ 719 w 1423213"/>
              <a:gd name="connsiteY18" fmla="*/ 957545 h 2310347"/>
              <a:gd name="connsiteX0" fmla="*/ 719 w 1423213"/>
              <a:gd name="connsiteY0" fmla="*/ 957545 h 2310347"/>
              <a:gd name="connsiteX1" fmla="*/ 140932 w 1423213"/>
              <a:gd name="connsiteY1" fmla="*/ 1353319 h 2310347"/>
              <a:gd name="connsiteX2" fmla="*/ 309182 w 1423213"/>
              <a:gd name="connsiteY2" fmla="*/ 1711764 h 2310347"/>
              <a:gd name="connsiteX3" fmla="*/ 548773 w 1423213"/>
              <a:gd name="connsiteY3" fmla="*/ 1936338 h 2310347"/>
              <a:gd name="connsiteX4" fmla="*/ 582370 w 1423213"/>
              <a:gd name="connsiteY4" fmla="*/ 2297232 h 2310347"/>
              <a:gd name="connsiteX5" fmla="*/ 1253027 w 1423213"/>
              <a:gd name="connsiteY5" fmla="*/ 2310347 h 2310347"/>
              <a:gd name="connsiteX6" fmla="*/ 1262460 w 1423213"/>
              <a:gd name="connsiteY6" fmla="*/ 1987074 h 2310347"/>
              <a:gd name="connsiteX7" fmla="*/ 1421092 w 1423213"/>
              <a:gd name="connsiteY7" fmla="*/ 1126548 h 2310347"/>
              <a:gd name="connsiteX8" fmla="*/ 1378773 w 1423213"/>
              <a:gd name="connsiteY8" fmla="*/ 734522 h 2310347"/>
              <a:gd name="connsiteX9" fmla="*/ 1176719 w 1423213"/>
              <a:gd name="connsiteY9" fmla="*/ 664258 h 2310347"/>
              <a:gd name="connsiteX10" fmla="*/ 1168953 w 1423213"/>
              <a:gd name="connsiteY10" fmla="*/ 968062 h 2310347"/>
              <a:gd name="connsiteX11" fmla="*/ 1156855 w 1423213"/>
              <a:gd name="connsiteY11" fmla="*/ 657333 h 2310347"/>
              <a:gd name="connsiteX12" fmla="*/ 927050 w 1423213"/>
              <a:gd name="connsiteY12" fmla="*/ 614956 h 2310347"/>
              <a:gd name="connsiteX13" fmla="*/ 957315 w 1423213"/>
              <a:gd name="connsiteY13" fmla="*/ 944170 h 2310347"/>
              <a:gd name="connsiteX14" fmla="*/ 711016 w 1423213"/>
              <a:gd name="connsiteY14" fmla="*/ 569620 h 2310347"/>
              <a:gd name="connsiteX15" fmla="*/ 729319 w 1423213"/>
              <a:gd name="connsiteY15" fmla="*/ 957827 h 2310347"/>
              <a:gd name="connsiteX16" fmla="*/ 543268 w 1423213"/>
              <a:gd name="connsiteY16" fmla="*/ 8 h 2310347"/>
              <a:gd name="connsiteX17" fmla="*/ 473286 w 1423213"/>
              <a:gd name="connsiteY17" fmla="*/ 1312127 h 2310347"/>
              <a:gd name="connsiteX18" fmla="*/ 338442 w 1423213"/>
              <a:gd name="connsiteY18" fmla="*/ 1258222 h 2310347"/>
              <a:gd name="connsiteX19" fmla="*/ 719 w 1423213"/>
              <a:gd name="connsiteY19" fmla="*/ 957545 h 2310347"/>
              <a:gd name="connsiteX0" fmla="*/ 719 w 1423213"/>
              <a:gd name="connsiteY0" fmla="*/ 957545 h 2310347"/>
              <a:gd name="connsiteX1" fmla="*/ 140932 w 1423213"/>
              <a:gd name="connsiteY1" fmla="*/ 1353319 h 2310347"/>
              <a:gd name="connsiteX2" fmla="*/ 309182 w 1423213"/>
              <a:gd name="connsiteY2" fmla="*/ 1711764 h 2310347"/>
              <a:gd name="connsiteX3" fmla="*/ 548773 w 1423213"/>
              <a:gd name="connsiteY3" fmla="*/ 1936338 h 2310347"/>
              <a:gd name="connsiteX4" fmla="*/ 582370 w 1423213"/>
              <a:gd name="connsiteY4" fmla="*/ 2297232 h 2310347"/>
              <a:gd name="connsiteX5" fmla="*/ 1253027 w 1423213"/>
              <a:gd name="connsiteY5" fmla="*/ 2310347 h 2310347"/>
              <a:gd name="connsiteX6" fmla="*/ 1262460 w 1423213"/>
              <a:gd name="connsiteY6" fmla="*/ 1987074 h 2310347"/>
              <a:gd name="connsiteX7" fmla="*/ 1421092 w 1423213"/>
              <a:gd name="connsiteY7" fmla="*/ 1126548 h 2310347"/>
              <a:gd name="connsiteX8" fmla="*/ 1378773 w 1423213"/>
              <a:gd name="connsiteY8" fmla="*/ 734522 h 2310347"/>
              <a:gd name="connsiteX9" fmla="*/ 1176719 w 1423213"/>
              <a:gd name="connsiteY9" fmla="*/ 664258 h 2310347"/>
              <a:gd name="connsiteX10" fmla="*/ 1168953 w 1423213"/>
              <a:gd name="connsiteY10" fmla="*/ 968062 h 2310347"/>
              <a:gd name="connsiteX11" fmla="*/ 1156855 w 1423213"/>
              <a:gd name="connsiteY11" fmla="*/ 657333 h 2310347"/>
              <a:gd name="connsiteX12" fmla="*/ 927050 w 1423213"/>
              <a:gd name="connsiteY12" fmla="*/ 614956 h 2310347"/>
              <a:gd name="connsiteX13" fmla="*/ 957315 w 1423213"/>
              <a:gd name="connsiteY13" fmla="*/ 944170 h 2310347"/>
              <a:gd name="connsiteX14" fmla="*/ 711016 w 1423213"/>
              <a:gd name="connsiteY14" fmla="*/ 569620 h 2310347"/>
              <a:gd name="connsiteX15" fmla="*/ 729319 w 1423213"/>
              <a:gd name="connsiteY15" fmla="*/ 957827 h 2310347"/>
              <a:gd name="connsiteX16" fmla="*/ 543268 w 1423213"/>
              <a:gd name="connsiteY16" fmla="*/ 8 h 2310347"/>
              <a:gd name="connsiteX17" fmla="*/ 473286 w 1423213"/>
              <a:gd name="connsiteY17" fmla="*/ 1312127 h 2310347"/>
              <a:gd name="connsiteX18" fmla="*/ 338442 w 1423213"/>
              <a:gd name="connsiteY18" fmla="*/ 1258222 h 2310347"/>
              <a:gd name="connsiteX19" fmla="*/ 719 w 1423213"/>
              <a:gd name="connsiteY19" fmla="*/ 957545 h 2310347"/>
              <a:gd name="connsiteX0" fmla="*/ 719 w 1423213"/>
              <a:gd name="connsiteY0" fmla="*/ 957545 h 2310347"/>
              <a:gd name="connsiteX1" fmla="*/ 140932 w 1423213"/>
              <a:gd name="connsiteY1" fmla="*/ 1353319 h 2310347"/>
              <a:gd name="connsiteX2" fmla="*/ 309182 w 1423213"/>
              <a:gd name="connsiteY2" fmla="*/ 1711764 h 2310347"/>
              <a:gd name="connsiteX3" fmla="*/ 548773 w 1423213"/>
              <a:gd name="connsiteY3" fmla="*/ 1936338 h 2310347"/>
              <a:gd name="connsiteX4" fmla="*/ 582370 w 1423213"/>
              <a:gd name="connsiteY4" fmla="*/ 2297232 h 2310347"/>
              <a:gd name="connsiteX5" fmla="*/ 1253027 w 1423213"/>
              <a:gd name="connsiteY5" fmla="*/ 2310347 h 2310347"/>
              <a:gd name="connsiteX6" fmla="*/ 1262460 w 1423213"/>
              <a:gd name="connsiteY6" fmla="*/ 1987074 h 2310347"/>
              <a:gd name="connsiteX7" fmla="*/ 1421092 w 1423213"/>
              <a:gd name="connsiteY7" fmla="*/ 1126548 h 2310347"/>
              <a:gd name="connsiteX8" fmla="*/ 1378773 w 1423213"/>
              <a:gd name="connsiteY8" fmla="*/ 734522 h 2310347"/>
              <a:gd name="connsiteX9" fmla="*/ 1176719 w 1423213"/>
              <a:gd name="connsiteY9" fmla="*/ 664258 h 2310347"/>
              <a:gd name="connsiteX10" fmla="*/ 1168953 w 1423213"/>
              <a:gd name="connsiteY10" fmla="*/ 968062 h 2310347"/>
              <a:gd name="connsiteX11" fmla="*/ 1156855 w 1423213"/>
              <a:gd name="connsiteY11" fmla="*/ 657333 h 2310347"/>
              <a:gd name="connsiteX12" fmla="*/ 927050 w 1423213"/>
              <a:gd name="connsiteY12" fmla="*/ 614956 h 2310347"/>
              <a:gd name="connsiteX13" fmla="*/ 957315 w 1423213"/>
              <a:gd name="connsiteY13" fmla="*/ 944170 h 2310347"/>
              <a:gd name="connsiteX14" fmla="*/ 711016 w 1423213"/>
              <a:gd name="connsiteY14" fmla="*/ 569620 h 2310347"/>
              <a:gd name="connsiteX15" fmla="*/ 729319 w 1423213"/>
              <a:gd name="connsiteY15" fmla="*/ 957827 h 2310347"/>
              <a:gd name="connsiteX16" fmla="*/ 543268 w 1423213"/>
              <a:gd name="connsiteY16" fmla="*/ 8 h 2310347"/>
              <a:gd name="connsiteX17" fmla="*/ 473286 w 1423213"/>
              <a:gd name="connsiteY17" fmla="*/ 1312127 h 2310347"/>
              <a:gd name="connsiteX18" fmla="*/ 338442 w 1423213"/>
              <a:gd name="connsiteY18" fmla="*/ 1258222 h 2310347"/>
              <a:gd name="connsiteX19" fmla="*/ 719 w 1423213"/>
              <a:gd name="connsiteY19" fmla="*/ 957545 h 2310347"/>
              <a:gd name="connsiteX0" fmla="*/ 719 w 1423213"/>
              <a:gd name="connsiteY0" fmla="*/ 957545 h 2310347"/>
              <a:gd name="connsiteX1" fmla="*/ 140932 w 1423213"/>
              <a:gd name="connsiteY1" fmla="*/ 1353319 h 2310347"/>
              <a:gd name="connsiteX2" fmla="*/ 309182 w 1423213"/>
              <a:gd name="connsiteY2" fmla="*/ 1711764 h 2310347"/>
              <a:gd name="connsiteX3" fmla="*/ 548773 w 1423213"/>
              <a:gd name="connsiteY3" fmla="*/ 1936338 h 2310347"/>
              <a:gd name="connsiteX4" fmla="*/ 582370 w 1423213"/>
              <a:gd name="connsiteY4" fmla="*/ 2297232 h 2310347"/>
              <a:gd name="connsiteX5" fmla="*/ 1253027 w 1423213"/>
              <a:gd name="connsiteY5" fmla="*/ 2310347 h 2310347"/>
              <a:gd name="connsiteX6" fmla="*/ 1262460 w 1423213"/>
              <a:gd name="connsiteY6" fmla="*/ 1987074 h 2310347"/>
              <a:gd name="connsiteX7" fmla="*/ 1421092 w 1423213"/>
              <a:gd name="connsiteY7" fmla="*/ 1126548 h 2310347"/>
              <a:gd name="connsiteX8" fmla="*/ 1378773 w 1423213"/>
              <a:gd name="connsiteY8" fmla="*/ 734522 h 2310347"/>
              <a:gd name="connsiteX9" fmla="*/ 1176719 w 1423213"/>
              <a:gd name="connsiteY9" fmla="*/ 664258 h 2310347"/>
              <a:gd name="connsiteX10" fmla="*/ 1168953 w 1423213"/>
              <a:gd name="connsiteY10" fmla="*/ 968062 h 2310347"/>
              <a:gd name="connsiteX11" fmla="*/ 1156855 w 1423213"/>
              <a:gd name="connsiteY11" fmla="*/ 657333 h 2310347"/>
              <a:gd name="connsiteX12" fmla="*/ 927050 w 1423213"/>
              <a:gd name="connsiteY12" fmla="*/ 614956 h 2310347"/>
              <a:gd name="connsiteX13" fmla="*/ 957315 w 1423213"/>
              <a:gd name="connsiteY13" fmla="*/ 944170 h 2310347"/>
              <a:gd name="connsiteX14" fmla="*/ 711016 w 1423213"/>
              <a:gd name="connsiteY14" fmla="*/ 569620 h 2310347"/>
              <a:gd name="connsiteX15" fmla="*/ 729319 w 1423213"/>
              <a:gd name="connsiteY15" fmla="*/ 957827 h 2310347"/>
              <a:gd name="connsiteX16" fmla="*/ 543268 w 1423213"/>
              <a:gd name="connsiteY16" fmla="*/ 8 h 2310347"/>
              <a:gd name="connsiteX17" fmla="*/ 473286 w 1423213"/>
              <a:gd name="connsiteY17" fmla="*/ 1312127 h 2310347"/>
              <a:gd name="connsiteX18" fmla="*/ 338442 w 1423213"/>
              <a:gd name="connsiteY18" fmla="*/ 1258222 h 2310347"/>
              <a:gd name="connsiteX19" fmla="*/ 719 w 1423213"/>
              <a:gd name="connsiteY19" fmla="*/ 957545 h 2310347"/>
              <a:gd name="connsiteX0" fmla="*/ 719 w 1423213"/>
              <a:gd name="connsiteY0" fmla="*/ 957545 h 2310347"/>
              <a:gd name="connsiteX1" fmla="*/ 140932 w 1423213"/>
              <a:gd name="connsiteY1" fmla="*/ 1353319 h 2310347"/>
              <a:gd name="connsiteX2" fmla="*/ 309182 w 1423213"/>
              <a:gd name="connsiteY2" fmla="*/ 1711764 h 2310347"/>
              <a:gd name="connsiteX3" fmla="*/ 548773 w 1423213"/>
              <a:gd name="connsiteY3" fmla="*/ 1936338 h 2310347"/>
              <a:gd name="connsiteX4" fmla="*/ 582370 w 1423213"/>
              <a:gd name="connsiteY4" fmla="*/ 2297232 h 2310347"/>
              <a:gd name="connsiteX5" fmla="*/ 1253027 w 1423213"/>
              <a:gd name="connsiteY5" fmla="*/ 2310347 h 2310347"/>
              <a:gd name="connsiteX6" fmla="*/ 1262460 w 1423213"/>
              <a:gd name="connsiteY6" fmla="*/ 1987074 h 2310347"/>
              <a:gd name="connsiteX7" fmla="*/ 1421092 w 1423213"/>
              <a:gd name="connsiteY7" fmla="*/ 1126548 h 2310347"/>
              <a:gd name="connsiteX8" fmla="*/ 1378773 w 1423213"/>
              <a:gd name="connsiteY8" fmla="*/ 734522 h 2310347"/>
              <a:gd name="connsiteX9" fmla="*/ 1186368 w 1423213"/>
              <a:gd name="connsiteY9" fmla="*/ 644961 h 2310347"/>
              <a:gd name="connsiteX10" fmla="*/ 1168953 w 1423213"/>
              <a:gd name="connsiteY10" fmla="*/ 968062 h 2310347"/>
              <a:gd name="connsiteX11" fmla="*/ 1156855 w 1423213"/>
              <a:gd name="connsiteY11" fmla="*/ 657333 h 2310347"/>
              <a:gd name="connsiteX12" fmla="*/ 927050 w 1423213"/>
              <a:gd name="connsiteY12" fmla="*/ 614956 h 2310347"/>
              <a:gd name="connsiteX13" fmla="*/ 957315 w 1423213"/>
              <a:gd name="connsiteY13" fmla="*/ 944170 h 2310347"/>
              <a:gd name="connsiteX14" fmla="*/ 711016 w 1423213"/>
              <a:gd name="connsiteY14" fmla="*/ 569620 h 2310347"/>
              <a:gd name="connsiteX15" fmla="*/ 729319 w 1423213"/>
              <a:gd name="connsiteY15" fmla="*/ 957827 h 2310347"/>
              <a:gd name="connsiteX16" fmla="*/ 543268 w 1423213"/>
              <a:gd name="connsiteY16" fmla="*/ 8 h 2310347"/>
              <a:gd name="connsiteX17" fmla="*/ 473286 w 1423213"/>
              <a:gd name="connsiteY17" fmla="*/ 1312127 h 2310347"/>
              <a:gd name="connsiteX18" fmla="*/ 338442 w 1423213"/>
              <a:gd name="connsiteY18" fmla="*/ 1258222 h 2310347"/>
              <a:gd name="connsiteX19" fmla="*/ 719 w 1423213"/>
              <a:gd name="connsiteY19" fmla="*/ 957545 h 2310347"/>
              <a:gd name="connsiteX0" fmla="*/ 719 w 1423213"/>
              <a:gd name="connsiteY0" fmla="*/ 957545 h 2310347"/>
              <a:gd name="connsiteX1" fmla="*/ 140932 w 1423213"/>
              <a:gd name="connsiteY1" fmla="*/ 1353319 h 2310347"/>
              <a:gd name="connsiteX2" fmla="*/ 309182 w 1423213"/>
              <a:gd name="connsiteY2" fmla="*/ 1711764 h 2310347"/>
              <a:gd name="connsiteX3" fmla="*/ 548773 w 1423213"/>
              <a:gd name="connsiteY3" fmla="*/ 1936338 h 2310347"/>
              <a:gd name="connsiteX4" fmla="*/ 582370 w 1423213"/>
              <a:gd name="connsiteY4" fmla="*/ 2297232 h 2310347"/>
              <a:gd name="connsiteX5" fmla="*/ 1253027 w 1423213"/>
              <a:gd name="connsiteY5" fmla="*/ 2310347 h 2310347"/>
              <a:gd name="connsiteX6" fmla="*/ 1262460 w 1423213"/>
              <a:gd name="connsiteY6" fmla="*/ 1987074 h 2310347"/>
              <a:gd name="connsiteX7" fmla="*/ 1421092 w 1423213"/>
              <a:gd name="connsiteY7" fmla="*/ 1126548 h 2310347"/>
              <a:gd name="connsiteX8" fmla="*/ 1378773 w 1423213"/>
              <a:gd name="connsiteY8" fmla="*/ 734522 h 2310347"/>
              <a:gd name="connsiteX9" fmla="*/ 1186368 w 1423213"/>
              <a:gd name="connsiteY9" fmla="*/ 644961 h 2310347"/>
              <a:gd name="connsiteX10" fmla="*/ 1168953 w 1423213"/>
              <a:gd name="connsiteY10" fmla="*/ 968062 h 2310347"/>
              <a:gd name="connsiteX11" fmla="*/ 1156855 w 1423213"/>
              <a:gd name="connsiteY11" fmla="*/ 657333 h 2310347"/>
              <a:gd name="connsiteX12" fmla="*/ 927050 w 1423213"/>
              <a:gd name="connsiteY12" fmla="*/ 614956 h 2310347"/>
              <a:gd name="connsiteX13" fmla="*/ 957315 w 1423213"/>
              <a:gd name="connsiteY13" fmla="*/ 944170 h 2310347"/>
              <a:gd name="connsiteX14" fmla="*/ 711016 w 1423213"/>
              <a:gd name="connsiteY14" fmla="*/ 569620 h 2310347"/>
              <a:gd name="connsiteX15" fmla="*/ 729319 w 1423213"/>
              <a:gd name="connsiteY15" fmla="*/ 957827 h 2310347"/>
              <a:gd name="connsiteX16" fmla="*/ 543268 w 1423213"/>
              <a:gd name="connsiteY16" fmla="*/ 8 h 2310347"/>
              <a:gd name="connsiteX17" fmla="*/ 473286 w 1423213"/>
              <a:gd name="connsiteY17" fmla="*/ 1312127 h 2310347"/>
              <a:gd name="connsiteX18" fmla="*/ 338442 w 1423213"/>
              <a:gd name="connsiteY18" fmla="*/ 1258222 h 2310347"/>
              <a:gd name="connsiteX19" fmla="*/ 719 w 1423213"/>
              <a:gd name="connsiteY19" fmla="*/ 957545 h 2310347"/>
              <a:gd name="connsiteX0" fmla="*/ 719 w 1426650"/>
              <a:gd name="connsiteY0" fmla="*/ 957545 h 2310347"/>
              <a:gd name="connsiteX1" fmla="*/ 140932 w 1426650"/>
              <a:gd name="connsiteY1" fmla="*/ 1353319 h 2310347"/>
              <a:gd name="connsiteX2" fmla="*/ 309182 w 1426650"/>
              <a:gd name="connsiteY2" fmla="*/ 1711764 h 2310347"/>
              <a:gd name="connsiteX3" fmla="*/ 548773 w 1426650"/>
              <a:gd name="connsiteY3" fmla="*/ 1936338 h 2310347"/>
              <a:gd name="connsiteX4" fmla="*/ 582370 w 1426650"/>
              <a:gd name="connsiteY4" fmla="*/ 2297232 h 2310347"/>
              <a:gd name="connsiteX5" fmla="*/ 1253027 w 1426650"/>
              <a:gd name="connsiteY5" fmla="*/ 2310347 h 2310347"/>
              <a:gd name="connsiteX6" fmla="*/ 1262460 w 1426650"/>
              <a:gd name="connsiteY6" fmla="*/ 1987074 h 2310347"/>
              <a:gd name="connsiteX7" fmla="*/ 1421092 w 1426650"/>
              <a:gd name="connsiteY7" fmla="*/ 1126548 h 2310347"/>
              <a:gd name="connsiteX8" fmla="*/ 1393246 w 1426650"/>
              <a:gd name="connsiteY8" fmla="*/ 734522 h 2310347"/>
              <a:gd name="connsiteX9" fmla="*/ 1186368 w 1426650"/>
              <a:gd name="connsiteY9" fmla="*/ 644961 h 2310347"/>
              <a:gd name="connsiteX10" fmla="*/ 1168953 w 1426650"/>
              <a:gd name="connsiteY10" fmla="*/ 968062 h 2310347"/>
              <a:gd name="connsiteX11" fmla="*/ 1156855 w 1426650"/>
              <a:gd name="connsiteY11" fmla="*/ 657333 h 2310347"/>
              <a:gd name="connsiteX12" fmla="*/ 927050 w 1426650"/>
              <a:gd name="connsiteY12" fmla="*/ 614956 h 2310347"/>
              <a:gd name="connsiteX13" fmla="*/ 957315 w 1426650"/>
              <a:gd name="connsiteY13" fmla="*/ 944170 h 2310347"/>
              <a:gd name="connsiteX14" fmla="*/ 711016 w 1426650"/>
              <a:gd name="connsiteY14" fmla="*/ 569620 h 2310347"/>
              <a:gd name="connsiteX15" fmla="*/ 729319 w 1426650"/>
              <a:gd name="connsiteY15" fmla="*/ 957827 h 2310347"/>
              <a:gd name="connsiteX16" fmla="*/ 543268 w 1426650"/>
              <a:gd name="connsiteY16" fmla="*/ 8 h 2310347"/>
              <a:gd name="connsiteX17" fmla="*/ 473286 w 1426650"/>
              <a:gd name="connsiteY17" fmla="*/ 1312127 h 2310347"/>
              <a:gd name="connsiteX18" fmla="*/ 338442 w 1426650"/>
              <a:gd name="connsiteY18" fmla="*/ 1258222 h 2310347"/>
              <a:gd name="connsiteX19" fmla="*/ 719 w 1426650"/>
              <a:gd name="connsiteY19" fmla="*/ 957545 h 2310347"/>
              <a:gd name="connsiteX0" fmla="*/ 719 w 1422362"/>
              <a:gd name="connsiteY0" fmla="*/ 957545 h 2310347"/>
              <a:gd name="connsiteX1" fmla="*/ 140932 w 1422362"/>
              <a:gd name="connsiteY1" fmla="*/ 1353319 h 2310347"/>
              <a:gd name="connsiteX2" fmla="*/ 309182 w 1422362"/>
              <a:gd name="connsiteY2" fmla="*/ 1711764 h 2310347"/>
              <a:gd name="connsiteX3" fmla="*/ 548773 w 1422362"/>
              <a:gd name="connsiteY3" fmla="*/ 1936338 h 2310347"/>
              <a:gd name="connsiteX4" fmla="*/ 582370 w 1422362"/>
              <a:gd name="connsiteY4" fmla="*/ 2297232 h 2310347"/>
              <a:gd name="connsiteX5" fmla="*/ 1253027 w 1422362"/>
              <a:gd name="connsiteY5" fmla="*/ 2310347 h 2310347"/>
              <a:gd name="connsiteX6" fmla="*/ 1262460 w 1422362"/>
              <a:gd name="connsiteY6" fmla="*/ 1987074 h 2310347"/>
              <a:gd name="connsiteX7" fmla="*/ 1421092 w 1422362"/>
              <a:gd name="connsiteY7" fmla="*/ 1126548 h 2310347"/>
              <a:gd name="connsiteX8" fmla="*/ 1369124 w 1422362"/>
              <a:gd name="connsiteY8" fmla="*/ 700752 h 2310347"/>
              <a:gd name="connsiteX9" fmla="*/ 1186368 w 1422362"/>
              <a:gd name="connsiteY9" fmla="*/ 644961 h 2310347"/>
              <a:gd name="connsiteX10" fmla="*/ 1168953 w 1422362"/>
              <a:gd name="connsiteY10" fmla="*/ 968062 h 2310347"/>
              <a:gd name="connsiteX11" fmla="*/ 1156855 w 1422362"/>
              <a:gd name="connsiteY11" fmla="*/ 657333 h 2310347"/>
              <a:gd name="connsiteX12" fmla="*/ 927050 w 1422362"/>
              <a:gd name="connsiteY12" fmla="*/ 614956 h 2310347"/>
              <a:gd name="connsiteX13" fmla="*/ 957315 w 1422362"/>
              <a:gd name="connsiteY13" fmla="*/ 944170 h 2310347"/>
              <a:gd name="connsiteX14" fmla="*/ 711016 w 1422362"/>
              <a:gd name="connsiteY14" fmla="*/ 569620 h 2310347"/>
              <a:gd name="connsiteX15" fmla="*/ 729319 w 1422362"/>
              <a:gd name="connsiteY15" fmla="*/ 957827 h 2310347"/>
              <a:gd name="connsiteX16" fmla="*/ 543268 w 1422362"/>
              <a:gd name="connsiteY16" fmla="*/ 8 h 2310347"/>
              <a:gd name="connsiteX17" fmla="*/ 473286 w 1422362"/>
              <a:gd name="connsiteY17" fmla="*/ 1312127 h 2310347"/>
              <a:gd name="connsiteX18" fmla="*/ 338442 w 1422362"/>
              <a:gd name="connsiteY18" fmla="*/ 1258222 h 2310347"/>
              <a:gd name="connsiteX19" fmla="*/ 719 w 1422362"/>
              <a:gd name="connsiteY19" fmla="*/ 957545 h 2310347"/>
              <a:gd name="connsiteX0" fmla="*/ 719 w 1422362"/>
              <a:gd name="connsiteY0" fmla="*/ 957545 h 2310347"/>
              <a:gd name="connsiteX1" fmla="*/ 140932 w 1422362"/>
              <a:gd name="connsiteY1" fmla="*/ 1353319 h 2310347"/>
              <a:gd name="connsiteX2" fmla="*/ 309182 w 1422362"/>
              <a:gd name="connsiteY2" fmla="*/ 1711764 h 2310347"/>
              <a:gd name="connsiteX3" fmla="*/ 548773 w 1422362"/>
              <a:gd name="connsiteY3" fmla="*/ 1936338 h 2310347"/>
              <a:gd name="connsiteX4" fmla="*/ 582370 w 1422362"/>
              <a:gd name="connsiteY4" fmla="*/ 2297232 h 2310347"/>
              <a:gd name="connsiteX5" fmla="*/ 1253027 w 1422362"/>
              <a:gd name="connsiteY5" fmla="*/ 2310347 h 2310347"/>
              <a:gd name="connsiteX6" fmla="*/ 1262460 w 1422362"/>
              <a:gd name="connsiteY6" fmla="*/ 1987074 h 2310347"/>
              <a:gd name="connsiteX7" fmla="*/ 1421092 w 1422362"/>
              <a:gd name="connsiteY7" fmla="*/ 1126548 h 2310347"/>
              <a:gd name="connsiteX8" fmla="*/ 1369124 w 1422362"/>
              <a:gd name="connsiteY8" fmla="*/ 700752 h 2310347"/>
              <a:gd name="connsiteX9" fmla="*/ 1186368 w 1422362"/>
              <a:gd name="connsiteY9" fmla="*/ 644961 h 2310347"/>
              <a:gd name="connsiteX10" fmla="*/ 1168953 w 1422362"/>
              <a:gd name="connsiteY10" fmla="*/ 968062 h 2310347"/>
              <a:gd name="connsiteX11" fmla="*/ 1156855 w 1422362"/>
              <a:gd name="connsiteY11" fmla="*/ 657333 h 2310347"/>
              <a:gd name="connsiteX12" fmla="*/ 927050 w 1422362"/>
              <a:gd name="connsiteY12" fmla="*/ 614956 h 2310347"/>
              <a:gd name="connsiteX13" fmla="*/ 957315 w 1422362"/>
              <a:gd name="connsiteY13" fmla="*/ 944170 h 2310347"/>
              <a:gd name="connsiteX14" fmla="*/ 905990 w 1422362"/>
              <a:gd name="connsiteY14" fmla="*/ 613914 h 2310347"/>
              <a:gd name="connsiteX15" fmla="*/ 711016 w 1422362"/>
              <a:gd name="connsiteY15" fmla="*/ 569620 h 2310347"/>
              <a:gd name="connsiteX16" fmla="*/ 729319 w 1422362"/>
              <a:gd name="connsiteY16" fmla="*/ 957827 h 2310347"/>
              <a:gd name="connsiteX17" fmla="*/ 543268 w 1422362"/>
              <a:gd name="connsiteY17" fmla="*/ 8 h 2310347"/>
              <a:gd name="connsiteX18" fmla="*/ 473286 w 1422362"/>
              <a:gd name="connsiteY18" fmla="*/ 1312127 h 2310347"/>
              <a:gd name="connsiteX19" fmla="*/ 338442 w 1422362"/>
              <a:gd name="connsiteY19" fmla="*/ 1258222 h 2310347"/>
              <a:gd name="connsiteX20" fmla="*/ 719 w 1422362"/>
              <a:gd name="connsiteY20" fmla="*/ 957545 h 2310347"/>
              <a:gd name="connsiteX0" fmla="*/ 719 w 1422362"/>
              <a:gd name="connsiteY0" fmla="*/ 957545 h 2310347"/>
              <a:gd name="connsiteX1" fmla="*/ 140932 w 1422362"/>
              <a:gd name="connsiteY1" fmla="*/ 1353319 h 2310347"/>
              <a:gd name="connsiteX2" fmla="*/ 309182 w 1422362"/>
              <a:gd name="connsiteY2" fmla="*/ 1711764 h 2310347"/>
              <a:gd name="connsiteX3" fmla="*/ 548773 w 1422362"/>
              <a:gd name="connsiteY3" fmla="*/ 1936338 h 2310347"/>
              <a:gd name="connsiteX4" fmla="*/ 582370 w 1422362"/>
              <a:gd name="connsiteY4" fmla="*/ 2297232 h 2310347"/>
              <a:gd name="connsiteX5" fmla="*/ 1253027 w 1422362"/>
              <a:gd name="connsiteY5" fmla="*/ 2310347 h 2310347"/>
              <a:gd name="connsiteX6" fmla="*/ 1262460 w 1422362"/>
              <a:gd name="connsiteY6" fmla="*/ 1987074 h 2310347"/>
              <a:gd name="connsiteX7" fmla="*/ 1421092 w 1422362"/>
              <a:gd name="connsiteY7" fmla="*/ 1126548 h 2310347"/>
              <a:gd name="connsiteX8" fmla="*/ 1369124 w 1422362"/>
              <a:gd name="connsiteY8" fmla="*/ 700752 h 2310347"/>
              <a:gd name="connsiteX9" fmla="*/ 1186368 w 1422362"/>
              <a:gd name="connsiteY9" fmla="*/ 644961 h 2310347"/>
              <a:gd name="connsiteX10" fmla="*/ 1168953 w 1422362"/>
              <a:gd name="connsiteY10" fmla="*/ 968062 h 2310347"/>
              <a:gd name="connsiteX11" fmla="*/ 1156855 w 1422362"/>
              <a:gd name="connsiteY11" fmla="*/ 657333 h 2310347"/>
              <a:gd name="connsiteX12" fmla="*/ 927050 w 1422362"/>
              <a:gd name="connsiteY12" fmla="*/ 614956 h 2310347"/>
              <a:gd name="connsiteX13" fmla="*/ 957315 w 1422362"/>
              <a:gd name="connsiteY13" fmla="*/ 944170 h 2310347"/>
              <a:gd name="connsiteX14" fmla="*/ 905990 w 1422362"/>
              <a:gd name="connsiteY14" fmla="*/ 613914 h 2310347"/>
              <a:gd name="connsiteX15" fmla="*/ 711016 w 1422362"/>
              <a:gd name="connsiteY15" fmla="*/ 569620 h 2310347"/>
              <a:gd name="connsiteX16" fmla="*/ 729319 w 1422362"/>
              <a:gd name="connsiteY16" fmla="*/ 957827 h 2310347"/>
              <a:gd name="connsiteX17" fmla="*/ 543268 w 1422362"/>
              <a:gd name="connsiteY17" fmla="*/ 8 h 2310347"/>
              <a:gd name="connsiteX18" fmla="*/ 473286 w 1422362"/>
              <a:gd name="connsiteY18" fmla="*/ 1312127 h 2310347"/>
              <a:gd name="connsiteX19" fmla="*/ 338442 w 1422362"/>
              <a:gd name="connsiteY19" fmla="*/ 1258222 h 2310347"/>
              <a:gd name="connsiteX20" fmla="*/ 719 w 1422362"/>
              <a:gd name="connsiteY20" fmla="*/ 957545 h 2310347"/>
              <a:gd name="connsiteX0" fmla="*/ 719 w 1422362"/>
              <a:gd name="connsiteY0" fmla="*/ 957545 h 2310347"/>
              <a:gd name="connsiteX1" fmla="*/ 140932 w 1422362"/>
              <a:gd name="connsiteY1" fmla="*/ 1353319 h 2310347"/>
              <a:gd name="connsiteX2" fmla="*/ 309182 w 1422362"/>
              <a:gd name="connsiteY2" fmla="*/ 1711764 h 2310347"/>
              <a:gd name="connsiteX3" fmla="*/ 548773 w 1422362"/>
              <a:gd name="connsiteY3" fmla="*/ 1936338 h 2310347"/>
              <a:gd name="connsiteX4" fmla="*/ 582370 w 1422362"/>
              <a:gd name="connsiteY4" fmla="*/ 2297232 h 2310347"/>
              <a:gd name="connsiteX5" fmla="*/ 1253027 w 1422362"/>
              <a:gd name="connsiteY5" fmla="*/ 2310347 h 2310347"/>
              <a:gd name="connsiteX6" fmla="*/ 1262460 w 1422362"/>
              <a:gd name="connsiteY6" fmla="*/ 1987074 h 2310347"/>
              <a:gd name="connsiteX7" fmla="*/ 1421092 w 1422362"/>
              <a:gd name="connsiteY7" fmla="*/ 1126548 h 2310347"/>
              <a:gd name="connsiteX8" fmla="*/ 1369124 w 1422362"/>
              <a:gd name="connsiteY8" fmla="*/ 700752 h 2310347"/>
              <a:gd name="connsiteX9" fmla="*/ 1186368 w 1422362"/>
              <a:gd name="connsiteY9" fmla="*/ 644961 h 2310347"/>
              <a:gd name="connsiteX10" fmla="*/ 1168953 w 1422362"/>
              <a:gd name="connsiteY10" fmla="*/ 968062 h 2310347"/>
              <a:gd name="connsiteX11" fmla="*/ 1156855 w 1422362"/>
              <a:gd name="connsiteY11" fmla="*/ 657333 h 2310347"/>
              <a:gd name="connsiteX12" fmla="*/ 927050 w 1422362"/>
              <a:gd name="connsiteY12" fmla="*/ 614956 h 2310347"/>
              <a:gd name="connsiteX13" fmla="*/ 957315 w 1422362"/>
              <a:gd name="connsiteY13" fmla="*/ 944170 h 2310347"/>
              <a:gd name="connsiteX14" fmla="*/ 905990 w 1422362"/>
              <a:gd name="connsiteY14" fmla="*/ 613914 h 2310347"/>
              <a:gd name="connsiteX15" fmla="*/ 711016 w 1422362"/>
              <a:gd name="connsiteY15" fmla="*/ 569620 h 2310347"/>
              <a:gd name="connsiteX16" fmla="*/ 729319 w 1422362"/>
              <a:gd name="connsiteY16" fmla="*/ 957827 h 2310347"/>
              <a:gd name="connsiteX17" fmla="*/ 543268 w 1422362"/>
              <a:gd name="connsiteY17" fmla="*/ 8 h 2310347"/>
              <a:gd name="connsiteX18" fmla="*/ 473286 w 1422362"/>
              <a:gd name="connsiteY18" fmla="*/ 1312127 h 2310347"/>
              <a:gd name="connsiteX19" fmla="*/ 338442 w 1422362"/>
              <a:gd name="connsiteY19" fmla="*/ 1258222 h 2310347"/>
              <a:gd name="connsiteX20" fmla="*/ 719 w 1422362"/>
              <a:gd name="connsiteY20" fmla="*/ 957545 h 2310347"/>
              <a:gd name="connsiteX0" fmla="*/ 719 w 1422362"/>
              <a:gd name="connsiteY0" fmla="*/ 957545 h 2310347"/>
              <a:gd name="connsiteX1" fmla="*/ 140932 w 1422362"/>
              <a:gd name="connsiteY1" fmla="*/ 1353319 h 2310347"/>
              <a:gd name="connsiteX2" fmla="*/ 309182 w 1422362"/>
              <a:gd name="connsiteY2" fmla="*/ 1711764 h 2310347"/>
              <a:gd name="connsiteX3" fmla="*/ 548773 w 1422362"/>
              <a:gd name="connsiteY3" fmla="*/ 1936338 h 2310347"/>
              <a:gd name="connsiteX4" fmla="*/ 582370 w 1422362"/>
              <a:gd name="connsiteY4" fmla="*/ 2297232 h 2310347"/>
              <a:gd name="connsiteX5" fmla="*/ 1253027 w 1422362"/>
              <a:gd name="connsiteY5" fmla="*/ 2310347 h 2310347"/>
              <a:gd name="connsiteX6" fmla="*/ 1262460 w 1422362"/>
              <a:gd name="connsiteY6" fmla="*/ 1987074 h 2310347"/>
              <a:gd name="connsiteX7" fmla="*/ 1421092 w 1422362"/>
              <a:gd name="connsiteY7" fmla="*/ 1126548 h 2310347"/>
              <a:gd name="connsiteX8" fmla="*/ 1369124 w 1422362"/>
              <a:gd name="connsiteY8" fmla="*/ 700752 h 2310347"/>
              <a:gd name="connsiteX9" fmla="*/ 1186368 w 1422362"/>
              <a:gd name="connsiteY9" fmla="*/ 644961 h 2310347"/>
              <a:gd name="connsiteX10" fmla="*/ 1168953 w 1422362"/>
              <a:gd name="connsiteY10" fmla="*/ 968062 h 2310347"/>
              <a:gd name="connsiteX11" fmla="*/ 1156855 w 1422362"/>
              <a:gd name="connsiteY11" fmla="*/ 657333 h 2310347"/>
              <a:gd name="connsiteX12" fmla="*/ 927050 w 1422362"/>
              <a:gd name="connsiteY12" fmla="*/ 614956 h 2310347"/>
              <a:gd name="connsiteX13" fmla="*/ 957315 w 1422362"/>
              <a:gd name="connsiteY13" fmla="*/ 944170 h 2310347"/>
              <a:gd name="connsiteX14" fmla="*/ 905990 w 1422362"/>
              <a:gd name="connsiteY14" fmla="*/ 613914 h 2310347"/>
              <a:gd name="connsiteX15" fmla="*/ 711016 w 1422362"/>
              <a:gd name="connsiteY15" fmla="*/ 569620 h 2310347"/>
              <a:gd name="connsiteX16" fmla="*/ 729319 w 1422362"/>
              <a:gd name="connsiteY16" fmla="*/ 957827 h 2310347"/>
              <a:gd name="connsiteX17" fmla="*/ 543268 w 1422362"/>
              <a:gd name="connsiteY17" fmla="*/ 8 h 2310347"/>
              <a:gd name="connsiteX18" fmla="*/ 473286 w 1422362"/>
              <a:gd name="connsiteY18" fmla="*/ 1312127 h 2310347"/>
              <a:gd name="connsiteX19" fmla="*/ 338442 w 1422362"/>
              <a:gd name="connsiteY19" fmla="*/ 1258222 h 2310347"/>
              <a:gd name="connsiteX20" fmla="*/ 719 w 1422362"/>
              <a:gd name="connsiteY20" fmla="*/ 957545 h 2310347"/>
              <a:gd name="connsiteX0" fmla="*/ 719 w 1422362"/>
              <a:gd name="connsiteY0" fmla="*/ 957545 h 2310347"/>
              <a:gd name="connsiteX1" fmla="*/ 140932 w 1422362"/>
              <a:gd name="connsiteY1" fmla="*/ 1353319 h 2310347"/>
              <a:gd name="connsiteX2" fmla="*/ 309182 w 1422362"/>
              <a:gd name="connsiteY2" fmla="*/ 1711764 h 2310347"/>
              <a:gd name="connsiteX3" fmla="*/ 548773 w 1422362"/>
              <a:gd name="connsiteY3" fmla="*/ 1936338 h 2310347"/>
              <a:gd name="connsiteX4" fmla="*/ 582370 w 1422362"/>
              <a:gd name="connsiteY4" fmla="*/ 2297232 h 2310347"/>
              <a:gd name="connsiteX5" fmla="*/ 1253027 w 1422362"/>
              <a:gd name="connsiteY5" fmla="*/ 2310347 h 2310347"/>
              <a:gd name="connsiteX6" fmla="*/ 1262460 w 1422362"/>
              <a:gd name="connsiteY6" fmla="*/ 1987074 h 2310347"/>
              <a:gd name="connsiteX7" fmla="*/ 1421092 w 1422362"/>
              <a:gd name="connsiteY7" fmla="*/ 1126548 h 2310347"/>
              <a:gd name="connsiteX8" fmla="*/ 1369124 w 1422362"/>
              <a:gd name="connsiteY8" fmla="*/ 700752 h 2310347"/>
              <a:gd name="connsiteX9" fmla="*/ 1186368 w 1422362"/>
              <a:gd name="connsiteY9" fmla="*/ 644961 h 2310347"/>
              <a:gd name="connsiteX10" fmla="*/ 1168953 w 1422362"/>
              <a:gd name="connsiteY10" fmla="*/ 968062 h 2310347"/>
              <a:gd name="connsiteX11" fmla="*/ 1156855 w 1422362"/>
              <a:gd name="connsiteY11" fmla="*/ 657333 h 2310347"/>
              <a:gd name="connsiteX12" fmla="*/ 927050 w 1422362"/>
              <a:gd name="connsiteY12" fmla="*/ 614956 h 2310347"/>
              <a:gd name="connsiteX13" fmla="*/ 957315 w 1422362"/>
              <a:gd name="connsiteY13" fmla="*/ 944170 h 2310347"/>
              <a:gd name="connsiteX14" fmla="*/ 905990 w 1422362"/>
              <a:gd name="connsiteY14" fmla="*/ 613914 h 2310347"/>
              <a:gd name="connsiteX15" fmla="*/ 711016 w 1422362"/>
              <a:gd name="connsiteY15" fmla="*/ 569620 h 2310347"/>
              <a:gd name="connsiteX16" fmla="*/ 729319 w 1422362"/>
              <a:gd name="connsiteY16" fmla="*/ 957827 h 2310347"/>
              <a:gd name="connsiteX17" fmla="*/ 543268 w 1422362"/>
              <a:gd name="connsiteY17" fmla="*/ 8 h 2310347"/>
              <a:gd name="connsiteX18" fmla="*/ 473286 w 1422362"/>
              <a:gd name="connsiteY18" fmla="*/ 1312127 h 2310347"/>
              <a:gd name="connsiteX19" fmla="*/ 338442 w 1422362"/>
              <a:gd name="connsiteY19" fmla="*/ 1258222 h 2310347"/>
              <a:gd name="connsiteX20" fmla="*/ 719 w 1422362"/>
              <a:gd name="connsiteY20" fmla="*/ 957545 h 2310347"/>
              <a:gd name="connsiteX0" fmla="*/ 719 w 1422362"/>
              <a:gd name="connsiteY0" fmla="*/ 957545 h 2310347"/>
              <a:gd name="connsiteX1" fmla="*/ 140932 w 1422362"/>
              <a:gd name="connsiteY1" fmla="*/ 1353319 h 2310347"/>
              <a:gd name="connsiteX2" fmla="*/ 309182 w 1422362"/>
              <a:gd name="connsiteY2" fmla="*/ 1711764 h 2310347"/>
              <a:gd name="connsiteX3" fmla="*/ 548773 w 1422362"/>
              <a:gd name="connsiteY3" fmla="*/ 1936338 h 2310347"/>
              <a:gd name="connsiteX4" fmla="*/ 582370 w 1422362"/>
              <a:gd name="connsiteY4" fmla="*/ 2297232 h 2310347"/>
              <a:gd name="connsiteX5" fmla="*/ 1253027 w 1422362"/>
              <a:gd name="connsiteY5" fmla="*/ 2310347 h 2310347"/>
              <a:gd name="connsiteX6" fmla="*/ 1262460 w 1422362"/>
              <a:gd name="connsiteY6" fmla="*/ 1987074 h 2310347"/>
              <a:gd name="connsiteX7" fmla="*/ 1421092 w 1422362"/>
              <a:gd name="connsiteY7" fmla="*/ 1126548 h 2310347"/>
              <a:gd name="connsiteX8" fmla="*/ 1369124 w 1422362"/>
              <a:gd name="connsiteY8" fmla="*/ 700752 h 2310347"/>
              <a:gd name="connsiteX9" fmla="*/ 1176719 w 1422362"/>
              <a:gd name="connsiteY9" fmla="*/ 669083 h 2310347"/>
              <a:gd name="connsiteX10" fmla="*/ 1168953 w 1422362"/>
              <a:gd name="connsiteY10" fmla="*/ 968062 h 2310347"/>
              <a:gd name="connsiteX11" fmla="*/ 1156855 w 1422362"/>
              <a:gd name="connsiteY11" fmla="*/ 657333 h 2310347"/>
              <a:gd name="connsiteX12" fmla="*/ 927050 w 1422362"/>
              <a:gd name="connsiteY12" fmla="*/ 614956 h 2310347"/>
              <a:gd name="connsiteX13" fmla="*/ 957315 w 1422362"/>
              <a:gd name="connsiteY13" fmla="*/ 944170 h 2310347"/>
              <a:gd name="connsiteX14" fmla="*/ 905990 w 1422362"/>
              <a:gd name="connsiteY14" fmla="*/ 613914 h 2310347"/>
              <a:gd name="connsiteX15" fmla="*/ 711016 w 1422362"/>
              <a:gd name="connsiteY15" fmla="*/ 569620 h 2310347"/>
              <a:gd name="connsiteX16" fmla="*/ 729319 w 1422362"/>
              <a:gd name="connsiteY16" fmla="*/ 957827 h 2310347"/>
              <a:gd name="connsiteX17" fmla="*/ 543268 w 1422362"/>
              <a:gd name="connsiteY17" fmla="*/ 8 h 2310347"/>
              <a:gd name="connsiteX18" fmla="*/ 473286 w 1422362"/>
              <a:gd name="connsiteY18" fmla="*/ 1312127 h 2310347"/>
              <a:gd name="connsiteX19" fmla="*/ 338442 w 1422362"/>
              <a:gd name="connsiteY19" fmla="*/ 1258222 h 2310347"/>
              <a:gd name="connsiteX20" fmla="*/ 719 w 1422362"/>
              <a:gd name="connsiteY20" fmla="*/ 957545 h 2310347"/>
              <a:gd name="connsiteX0" fmla="*/ 719 w 1422362"/>
              <a:gd name="connsiteY0" fmla="*/ 957545 h 2310347"/>
              <a:gd name="connsiteX1" fmla="*/ 140932 w 1422362"/>
              <a:gd name="connsiteY1" fmla="*/ 1353319 h 2310347"/>
              <a:gd name="connsiteX2" fmla="*/ 309182 w 1422362"/>
              <a:gd name="connsiteY2" fmla="*/ 1711764 h 2310347"/>
              <a:gd name="connsiteX3" fmla="*/ 548773 w 1422362"/>
              <a:gd name="connsiteY3" fmla="*/ 1936338 h 2310347"/>
              <a:gd name="connsiteX4" fmla="*/ 582370 w 1422362"/>
              <a:gd name="connsiteY4" fmla="*/ 2297232 h 2310347"/>
              <a:gd name="connsiteX5" fmla="*/ 1253027 w 1422362"/>
              <a:gd name="connsiteY5" fmla="*/ 2310347 h 2310347"/>
              <a:gd name="connsiteX6" fmla="*/ 1262460 w 1422362"/>
              <a:gd name="connsiteY6" fmla="*/ 1987074 h 2310347"/>
              <a:gd name="connsiteX7" fmla="*/ 1421092 w 1422362"/>
              <a:gd name="connsiteY7" fmla="*/ 1126548 h 2310347"/>
              <a:gd name="connsiteX8" fmla="*/ 1369124 w 1422362"/>
              <a:gd name="connsiteY8" fmla="*/ 700752 h 2310347"/>
              <a:gd name="connsiteX9" fmla="*/ 1176719 w 1422362"/>
              <a:gd name="connsiteY9" fmla="*/ 669083 h 2310347"/>
              <a:gd name="connsiteX10" fmla="*/ 1168953 w 1422362"/>
              <a:gd name="connsiteY10" fmla="*/ 968062 h 2310347"/>
              <a:gd name="connsiteX11" fmla="*/ 1156855 w 1422362"/>
              <a:gd name="connsiteY11" fmla="*/ 657333 h 2310347"/>
              <a:gd name="connsiteX12" fmla="*/ 927050 w 1422362"/>
              <a:gd name="connsiteY12" fmla="*/ 614956 h 2310347"/>
              <a:gd name="connsiteX13" fmla="*/ 957315 w 1422362"/>
              <a:gd name="connsiteY13" fmla="*/ 944170 h 2310347"/>
              <a:gd name="connsiteX14" fmla="*/ 905990 w 1422362"/>
              <a:gd name="connsiteY14" fmla="*/ 613914 h 2310347"/>
              <a:gd name="connsiteX15" fmla="*/ 711016 w 1422362"/>
              <a:gd name="connsiteY15" fmla="*/ 569620 h 2310347"/>
              <a:gd name="connsiteX16" fmla="*/ 729319 w 1422362"/>
              <a:gd name="connsiteY16" fmla="*/ 957827 h 2310347"/>
              <a:gd name="connsiteX17" fmla="*/ 543268 w 1422362"/>
              <a:gd name="connsiteY17" fmla="*/ 8 h 2310347"/>
              <a:gd name="connsiteX18" fmla="*/ 473286 w 1422362"/>
              <a:gd name="connsiteY18" fmla="*/ 1312127 h 2310347"/>
              <a:gd name="connsiteX19" fmla="*/ 338442 w 1422362"/>
              <a:gd name="connsiteY19" fmla="*/ 1258222 h 2310347"/>
              <a:gd name="connsiteX20" fmla="*/ 719 w 1422362"/>
              <a:gd name="connsiteY20" fmla="*/ 957545 h 2310347"/>
              <a:gd name="connsiteX0" fmla="*/ 719 w 1422362"/>
              <a:gd name="connsiteY0" fmla="*/ 957545 h 2310347"/>
              <a:gd name="connsiteX1" fmla="*/ 140932 w 1422362"/>
              <a:gd name="connsiteY1" fmla="*/ 1353319 h 2310347"/>
              <a:gd name="connsiteX2" fmla="*/ 309182 w 1422362"/>
              <a:gd name="connsiteY2" fmla="*/ 1711764 h 2310347"/>
              <a:gd name="connsiteX3" fmla="*/ 548773 w 1422362"/>
              <a:gd name="connsiteY3" fmla="*/ 1936338 h 2310347"/>
              <a:gd name="connsiteX4" fmla="*/ 582370 w 1422362"/>
              <a:gd name="connsiteY4" fmla="*/ 2297232 h 2310347"/>
              <a:gd name="connsiteX5" fmla="*/ 1253027 w 1422362"/>
              <a:gd name="connsiteY5" fmla="*/ 2310347 h 2310347"/>
              <a:gd name="connsiteX6" fmla="*/ 1262460 w 1422362"/>
              <a:gd name="connsiteY6" fmla="*/ 1987074 h 2310347"/>
              <a:gd name="connsiteX7" fmla="*/ 1421092 w 1422362"/>
              <a:gd name="connsiteY7" fmla="*/ 1126548 h 2310347"/>
              <a:gd name="connsiteX8" fmla="*/ 1369124 w 1422362"/>
              <a:gd name="connsiteY8" fmla="*/ 700752 h 2310347"/>
              <a:gd name="connsiteX9" fmla="*/ 1176719 w 1422362"/>
              <a:gd name="connsiteY9" fmla="*/ 669083 h 2310347"/>
              <a:gd name="connsiteX10" fmla="*/ 1168953 w 1422362"/>
              <a:gd name="connsiteY10" fmla="*/ 968062 h 2310347"/>
              <a:gd name="connsiteX11" fmla="*/ 1156855 w 1422362"/>
              <a:gd name="connsiteY11" fmla="*/ 657333 h 2310347"/>
              <a:gd name="connsiteX12" fmla="*/ 927050 w 1422362"/>
              <a:gd name="connsiteY12" fmla="*/ 614956 h 2310347"/>
              <a:gd name="connsiteX13" fmla="*/ 957315 w 1422362"/>
              <a:gd name="connsiteY13" fmla="*/ 944170 h 2310347"/>
              <a:gd name="connsiteX14" fmla="*/ 905990 w 1422362"/>
              <a:gd name="connsiteY14" fmla="*/ 613914 h 2310347"/>
              <a:gd name="connsiteX15" fmla="*/ 711016 w 1422362"/>
              <a:gd name="connsiteY15" fmla="*/ 569620 h 2310347"/>
              <a:gd name="connsiteX16" fmla="*/ 729319 w 1422362"/>
              <a:gd name="connsiteY16" fmla="*/ 957827 h 2310347"/>
              <a:gd name="connsiteX17" fmla="*/ 543268 w 1422362"/>
              <a:gd name="connsiteY17" fmla="*/ 8 h 2310347"/>
              <a:gd name="connsiteX18" fmla="*/ 473286 w 1422362"/>
              <a:gd name="connsiteY18" fmla="*/ 1312127 h 2310347"/>
              <a:gd name="connsiteX19" fmla="*/ 338442 w 1422362"/>
              <a:gd name="connsiteY19" fmla="*/ 1258222 h 2310347"/>
              <a:gd name="connsiteX20" fmla="*/ 719 w 1422362"/>
              <a:gd name="connsiteY20" fmla="*/ 957545 h 2310347"/>
              <a:gd name="connsiteX0" fmla="*/ 719 w 1422362"/>
              <a:gd name="connsiteY0" fmla="*/ 1028697 h 2381499"/>
              <a:gd name="connsiteX1" fmla="*/ 140932 w 1422362"/>
              <a:gd name="connsiteY1" fmla="*/ 1424471 h 2381499"/>
              <a:gd name="connsiteX2" fmla="*/ 309182 w 1422362"/>
              <a:gd name="connsiteY2" fmla="*/ 1782916 h 2381499"/>
              <a:gd name="connsiteX3" fmla="*/ 548773 w 1422362"/>
              <a:gd name="connsiteY3" fmla="*/ 2007490 h 2381499"/>
              <a:gd name="connsiteX4" fmla="*/ 582370 w 1422362"/>
              <a:gd name="connsiteY4" fmla="*/ 2368384 h 2381499"/>
              <a:gd name="connsiteX5" fmla="*/ 1253027 w 1422362"/>
              <a:gd name="connsiteY5" fmla="*/ 2381499 h 2381499"/>
              <a:gd name="connsiteX6" fmla="*/ 1262460 w 1422362"/>
              <a:gd name="connsiteY6" fmla="*/ 2058226 h 2381499"/>
              <a:gd name="connsiteX7" fmla="*/ 1421092 w 1422362"/>
              <a:gd name="connsiteY7" fmla="*/ 1197700 h 2381499"/>
              <a:gd name="connsiteX8" fmla="*/ 1369124 w 1422362"/>
              <a:gd name="connsiteY8" fmla="*/ 771904 h 2381499"/>
              <a:gd name="connsiteX9" fmla="*/ 1176719 w 1422362"/>
              <a:gd name="connsiteY9" fmla="*/ 740235 h 2381499"/>
              <a:gd name="connsiteX10" fmla="*/ 1168953 w 1422362"/>
              <a:gd name="connsiteY10" fmla="*/ 1039214 h 2381499"/>
              <a:gd name="connsiteX11" fmla="*/ 1156855 w 1422362"/>
              <a:gd name="connsiteY11" fmla="*/ 728485 h 2381499"/>
              <a:gd name="connsiteX12" fmla="*/ 927050 w 1422362"/>
              <a:gd name="connsiteY12" fmla="*/ 686108 h 2381499"/>
              <a:gd name="connsiteX13" fmla="*/ 957315 w 1422362"/>
              <a:gd name="connsiteY13" fmla="*/ 1015322 h 2381499"/>
              <a:gd name="connsiteX14" fmla="*/ 905990 w 1422362"/>
              <a:gd name="connsiteY14" fmla="*/ 685066 h 2381499"/>
              <a:gd name="connsiteX15" fmla="*/ 711016 w 1422362"/>
              <a:gd name="connsiteY15" fmla="*/ 640772 h 2381499"/>
              <a:gd name="connsiteX16" fmla="*/ 729319 w 1422362"/>
              <a:gd name="connsiteY16" fmla="*/ 1028979 h 2381499"/>
              <a:gd name="connsiteX17" fmla="*/ 543268 w 1422362"/>
              <a:gd name="connsiteY17" fmla="*/ 71160 h 2381499"/>
              <a:gd name="connsiteX18" fmla="*/ 471802 w 1422362"/>
              <a:gd name="connsiteY18" fmla="*/ 217109 h 2381499"/>
              <a:gd name="connsiteX19" fmla="*/ 473286 w 1422362"/>
              <a:gd name="connsiteY19" fmla="*/ 1383279 h 2381499"/>
              <a:gd name="connsiteX20" fmla="*/ 338442 w 1422362"/>
              <a:gd name="connsiteY20" fmla="*/ 1329374 h 2381499"/>
              <a:gd name="connsiteX21" fmla="*/ 719 w 1422362"/>
              <a:gd name="connsiteY21" fmla="*/ 1028697 h 2381499"/>
              <a:gd name="connsiteX0" fmla="*/ 719 w 1422362"/>
              <a:gd name="connsiteY0" fmla="*/ 1028697 h 2381499"/>
              <a:gd name="connsiteX1" fmla="*/ 140932 w 1422362"/>
              <a:gd name="connsiteY1" fmla="*/ 1424471 h 2381499"/>
              <a:gd name="connsiteX2" fmla="*/ 309182 w 1422362"/>
              <a:gd name="connsiteY2" fmla="*/ 1782916 h 2381499"/>
              <a:gd name="connsiteX3" fmla="*/ 548773 w 1422362"/>
              <a:gd name="connsiteY3" fmla="*/ 2007490 h 2381499"/>
              <a:gd name="connsiteX4" fmla="*/ 582370 w 1422362"/>
              <a:gd name="connsiteY4" fmla="*/ 2368384 h 2381499"/>
              <a:gd name="connsiteX5" fmla="*/ 1253027 w 1422362"/>
              <a:gd name="connsiteY5" fmla="*/ 2381499 h 2381499"/>
              <a:gd name="connsiteX6" fmla="*/ 1262460 w 1422362"/>
              <a:gd name="connsiteY6" fmla="*/ 2058226 h 2381499"/>
              <a:gd name="connsiteX7" fmla="*/ 1421092 w 1422362"/>
              <a:gd name="connsiteY7" fmla="*/ 1197700 h 2381499"/>
              <a:gd name="connsiteX8" fmla="*/ 1369124 w 1422362"/>
              <a:gd name="connsiteY8" fmla="*/ 771904 h 2381499"/>
              <a:gd name="connsiteX9" fmla="*/ 1176719 w 1422362"/>
              <a:gd name="connsiteY9" fmla="*/ 740235 h 2381499"/>
              <a:gd name="connsiteX10" fmla="*/ 1168953 w 1422362"/>
              <a:gd name="connsiteY10" fmla="*/ 1039214 h 2381499"/>
              <a:gd name="connsiteX11" fmla="*/ 1156855 w 1422362"/>
              <a:gd name="connsiteY11" fmla="*/ 728485 h 2381499"/>
              <a:gd name="connsiteX12" fmla="*/ 927050 w 1422362"/>
              <a:gd name="connsiteY12" fmla="*/ 686108 h 2381499"/>
              <a:gd name="connsiteX13" fmla="*/ 957315 w 1422362"/>
              <a:gd name="connsiteY13" fmla="*/ 1015322 h 2381499"/>
              <a:gd name="connsiteX14" fmla="*/ 905990 w 1422362"/>
              <a:gd name="connsiteY14" fmla="*/ 685066 h 2381499"/>
              <a:gd name="connsiteX15" fmla="*/ 711016 w 1422362"/>
              <a:gd name="connsiteY15" fmla="*/ 640772 h 2381499"/>
              <a:gd name="connsiteX16" fmla="*/ 729319 w 1422362"/>
              <a:gd name="connsiteY16" fmla="*/ 1028979 h 2381499"/>
              <a:gd name="connsiteX17" fmla="*/ 543268 w 1422362"/>
              <a:gd name="connsiteY17" fmla="*/ 71160 h 2381499"/>
              <a:gd name="connsiteX18" fmla="*/ 471802 w 1422362"/>
              <a:gd name="connsiteY18" fmla="*/ 217109 h 2381499"/>
              <a:gd name="connsiteX19" fmla="*/ 473286 w 1422362"/>
              <a:gd name="connsiteY19" fmla="*/ 1383279 h 2381499"/>
              <a:gd name="connsiteX20" fmla="*/ 338442 w 1422362"/>
              <a:gd name="connsiteY20" fmla="*/ 1329374 h 2381499"/>
              <a:gd name="connsiteX21" fmla="*/ 719 w 1422362"/>
              <a:gd name="connsiteY21" fmla="*/ 1028697 h 2381499"/>
              <a:gd name="connsiteX0" fmla="*/ 719 w 1422362"/>
              <a:gd name="connsiteY0" fmla="*/ 1025260 h 2378062"/>
              <a:gd name="connsiteX1" fmla="*/ 140932 w 1422362"/>
              <a:gd name="connsiteY1" fmla="*/ 1421034 h 2378062"/>
              <a:gd name="connsiteX2" fmla="*/ 309182 w 1422362"/>
              <a:gd name="connsiteY2" fmla="*/ 1779479 h 2378062"/>
              <a:gd name="connsiteX3" fmla="*/ 548773 w 1422362"/>
              <a:gd name="connsiteY3" fmla="*/ 2004053 h 2378062"/>
              <a:gd name="connsiteX4" fmla="*/ 582370 w 1422362"/>
              <a:gd name="connsiteY4" fmla="*/ 2364947 h 2378062"/>
              <a:gd name="connsiteX5" fmla="*/ 1253027 w 1422362"/>
              <a:gd name="connsiteY5" fmla="*/ 2378062 h 2378062"/>
              <a:gd name="connsiteX6" fmla="*/ 1262460 w 1422362"/>
              <a:gd name="connsiteY6" fmla="*/ 2054789 h 2378062"/>
              <a:gd name="connsiteX7" fmla="*/ 1421092 w 1422362"/>
              <a:gd name="connsiteY7" fmla="*/ 1194263 h 2378062"/>
              <a:gd name="connsiteX8" fmla="*/ 1369124 w 1422362"/>
              <a:gd name="connsiteY8" fmla="*/ 768467 h 2378062"/>
              <a:gd name="connsiteX9" fmla="*/ 1176719 w 1422362"/>
              <a:gd name="connsiteY9" fmla="*/ 736798 h 2378062"/>
              <a:gd name="connsiteX10" fmla="*/ 1168953 w 1422362"/>
              <a:gd name="connsiteY10" fmla="*/ 1035777 h 2378062"/>
              <a:gd name="connsiteX11" fmla="*/ 1156855 w 1422362"/>
              <a:gd name="connsiteY11" fmla="*/ 725048 h 2378062"/>
              <a:gd name="connsiteX12" fmla="*/ 927050 w 1422362"/>
              <a:gd name="connsiteY12" fmla="*/ 682671 h 2378062"/>
              <a:gd name="connsiteX13" fmla="*/ 957315 w 1422362"/>
              <a:gd name="connsiteY13" fmla="*/ 1011885 h 2378062"/>
              <a:gd name="connsiteX14" fmla="*/ 905990 w 1422362"/>
              <a:gd name="connsiteY14" fmla="*/ 681629 h 2378062"/>
              <a:gd name="connsiteX15" fmla="*/ 711016 w 1422362"/>
              <a:gd name="connsiteY15" fmla="*/ 637335 h 2378062"/>
              <a:gd name="connsiteX16" fmla="*/ 729319 w 1422362"/>
              <a:gd name="connsiteY16" fmla="*/ 1025542 h 2378062"/>
              <a:gd name="connsiteX17" fmla="*/ 543268 w 1422362"/>
              <a:gd name="connsiteY17" fmla="*/ 67723 h 2378062"/>
              <a:gd name="connsiteX18" fmla="*/ 471802 w 1422362"/>
              <a:gd name="connsiteY18" fmla="*/ 213672 h 2378062"/>
              <a:gd name="connsiteX19" fmla="*/ 473286 w 1422362"/>
              <a:gd name="connsiteY19" fmla="*/ 1379842 h 2378062"/>
              <a:gd name="connsiteX20" fmla="*/ 338442 w 1422362"/>
              <a:gd name="connsiteY20" fmla="*/ 1325937 h 2378062"/>
              <a:gd name="connsiteX21" fmla="*/ 719 w 1422362"/>
              <a:gd name="connsiteY21" fmla="*/ 1025260 h 2378062"/>
              <a:gd name="connsiteX0" fmla="*/ 719 w 1422362"/>
              <a:gd name="connsiteY0" fmla="*/ 1011512 h 2364314"/>
              <a:gd name="connsiteX1" fmla="*/ 140932 w 1422362"/>
              <a:gd name="connsiteY1" fmla="*/ 1407286 h 2364314"/>
              <a:gd name="connsiteX2" fmla="*/ 309182 w 1422362"/>
              <a:gd name="connsiteY2" fmla="*/ 1765731 h 2364314"/>
              <a:gd name="connsiteX3" fmla="*/ 548773 w 1422362"/>
              <a:gd name="connsiteY3" fmla="*/ 1990305 h 2364314"/>
              <a:gd name="connsiteX4" fmla="*/ 582370 w 1422362"/>
              <a:gd name="connsiteY4" fmla="*/ 2351199 h 2364314"/>
              <a:gd name="connsiteX5" fmla="*/ 1253027 w 1422362"/>
              <a:gd name="connsiteY5" fmla="*/ 2364314 h 2364314"/>
              <a:gd name="connsiteX6" fmla="*/ 1262460 w 1422362"/>
              <a:gd name="connsiteY6" fmla="*/ 2041041 h 2364314"/>
              <a:gd name="connsiteX7" fmla="*/ 1421092 w 1422362"/>
              <a:gd name="connsiteY7" fmla="*/ 1180515 h 2364314"/>
              <a:gd name="connsiteX8" fmla="*/ 1369124 w 1422362"/>
              <a:gd name="connsiteY8" fmla="*/ 754719 h 2364314"/>
              <a:gd name="connsiteX9" fmla="*/ 1176719 w 1422362"/>
              <a:gd name="connsiteY9" fmla="*/ 723050 h 2364314"/>
              <a:gd name="connsiteX10" fmla="*/ 1168953 w 1422362"/>
              <a:gd name="connsiteY10" fmla="*/ 1022029 h 2364314"/>
              <a:gd name="connsiteX11" fmla="*/ 1156855 w 1422362"/>
              <a:gd name="connsiteY11" fmla="*/ 711300 h 2364314"/>
              <a:gd name="connsiteX12" fmla="*/ 927050 w 1422362"/>
              <a:gd name="connsiteY12" fmla="*/ 668923 h 2364314"/>
              <a:gd name="connsiteX13" fmla="*/ 957315 w 1422362"/>
              <a:gd name="connsiteY13" fmla="*/ 998137 h 2364314"/>
              <a:gd name="connsiteX14" fmla="*/ 905990 w 1422362"/>
              <a:gd name="connsiteY14" fmla="*/ 667881 h 2364314"/>
              <a:gd name="connsiteX15" fmla="*/ 711016 w 1422362"/>
              <a:gd name="connsiteY15" fmla="*/ 623587 h 2364314"/>
              <a:gd name="connsiteX16" fmla="*/ 729319 w 1422362"/>
              <a:gd name="connsiteY16" fmla="*/ 1011794 h 2364314"/>
              <a:gd name="connsiteX17" fmla="*/ 630106 w 1422362"/>
              <a:gd name="connsiteY17" fmla="*/ 73272 h 2364314"/>
              <a:gd name="connsiteX18" fmla="*/ 471802 w 1422362"/>
              <a:gd name="connsiteY18" fmla="*/ 199924 h 2364314"/>
              <a:gd name="connsiteX19" fmla="*/ 473286 w 1422362"/>
              <a:gd name="connsiteY19" fmla="*/ 1366094 h 2364314"/>
              <a:gd name="connsiteX20" fmla="*/ 338442 w 1422362"/>
              <a:gd name="connsiteY20" fmla="*/ 1312189 h 2364314"/>
              <a:gd name="connsiteX21" fmla="*/ 719 w 1422362"/>
              <a:gd name="connsiteY21" fmla="*/ 1011512 h 2364314"/>
              <a:gd name="connsiteX0" fmla="*/ 719 w 1422362"/>
              <a:gd name="connsiteY0" fmla="*/ 938672 h 2291474"/>
              <a:gd name="connsiteX1" fmla="*/ 140932 w 1422362"/>
              <a:gd name="connsiteY1" fmla="*/ 1334446 h 2291474"/>
              <a:gd name="connsiteX2" fmla="*/ 309182 w 1422362"/>
              <a:gd name="connsiteY2" fmla="*/ 1692891 h 2291474"/>
              <a:gd name="connsiteX3" fmla="*/ 548773 w 1422362"/>
              <a:gd name="connsiteY3" fmla="*/ 1917465 h 2291474"/>
              <a:gd name="connsiteX4" fmla="*/ 582370 w 1422362"/>
              <a:gd name="connsiteY4" fmla="*/ 2278359 h 2291474"/>
              <a:gd name="connsiteX5" fmla="*/ 1253027 w 1422362"/>
              <a:gd name="connsiteY5" fmla="*/ 2291474 h 2291474"/>
              <a:gd name="connsiteX6" fmla="*/ 1262460 w 1422362"/>
              <a:gd name="connsiteY6" fmla="*/ 1968201 h 2291474"/>
              <a:gd name="connsiteX7" fmla="*/ 1421092 w 1422362"/>
              <a:gd name="connsiteY7" fmla="*/ 1107675 h 2291474"/>
              <a:gd name="connsiteX8" fmla="*/ 1369124 w 1422362"/>
              <a:gd name="connsiteY8" fmla="*/ 681879 h 2291474"/>
              <a:gd name="connsiteX9" fmla="*/ 1176719 w 1422362"/>
              <a:gd name="connsiteY9" fmla="*/ 650210 h 2291474"/>
              <a:gd name="connsiteX10" fmla="*/ 1168953 w 1422362"/>
              <a:gd name="connsiteY10" fmla="*/ 949189 h 2291474"/>
              <a:gd name="connsiteX11" fmla="*/ 1156855 w 1422362"/>
              <a:gd name="connsiteY11" fmla="*/ 638460 h 2291474"/>
              <a:gd name="connsiteX12" fmla="*/ 927050 w 1422362"/>
              <a:gd name="connsiteY12" fmla="*/ 596083 h 2291474"/>
              <a:gd name="connsiteX13" fmla="*/ 957315 w 1422362"/>
              <a:gd name="connsiteY13" fmla="*/ 925297 h 2291474"/>
              <a:gd name="connsiteX14" fmla="*/ 905990 w 1422362"/>
              <a:gd name="connsiteY14" fmla="*/ 595041 h 2291474"/>
              <a:gd name="connsiteX15" fmla="*/ 711016 w 1422362"/>
              <a:gd name="connsiteY15" fmla="*/ 550747 h 2291474"/>
              <a:gd name="connsiteX16" fmla="*/ 729319 w 1422362"/>
              <a:gd name="connsiteY16" fmla="*/ 938954 h 2291474"/>
              <a:gd name="connsiteX17" fmla="*/ 673525 w 1422362"/>
              <a:gd name="connsiteY17" fmla="*/ 130688 h 2291474"/>
              <a:gd name="connsiteX18" fmla="*/ 471802 w 1422362"/>
              <a:gd name="connsiteY18" fmla="*/ 127084 h 2291474"/>
              <a:gd name="connsiteX19" fmla="*/ 473286 w 1422362"/>
              <a:gd name="connsiteY19" fmla="*/ 1293254 h 2291474"/>
              <a:gd name="connsiteX20" fmla="*/ 338442 w 1422362"/>
              <a:gd name="connsiteY20" fmla="*/ 1239349 h 2291474"/>
              <a:gd name="connsiteX21" fmla="*/ 719 w 1422362"/>
              <a:gd name="connsiteY21" fmla="*/ 938672 h 2291474"/>
              <a:gd name="connsiteX0" fmla="*/ 719 w 1422362"/>
              <a:gd name="connsiteY0" fmla="*/ 948524 h 2301326"/>
              <a:gd name="connsiteX1" fmla="*/ 140932 w 1422362"/>
              <a:gd name="connsiteY1" fmla="*/ 1344298 h 2301326"/>
              <a:gd name="connsiteX2" fmla="*/ 309182 w 1422362"/>
              <a:gd name="connsiteY2" fmla="*/ 1702743 h 2301326"/>
              <a:gd name="connsiteX3" fmla="*/ 548773 w 1422362"/>
              <a:gd name="connsiteY3" fmla="*/ 1927317 h 2301326"/>
              <a:gd name="connsiteX4" fmla="*/ 582370 w 1422362"/>
              <a:gd name="connsiteY4" fmla="*/ 2288211 h 2301326"/>
              <a:gd name="connsiteX5" fmla="*/ 1253027 w 1422362"/>
              <a:gd name="connsiteY5" fmla="*/ 2301326 h 2301326"/>
              <a:gd name="connsiteX6" fmla="*/ 1262460 w 1422362"/>
              <a:gd name="connsiteY6" fmla="*/ 1978053 h 2301326"/>
              <a:gd name="connsiteX7" fmla="*/ 1421092 w 1422362"/>
              <a:gd name="connsiteY7" fmla="*/ 1117527 h 2301326"/>
              <a:gd name="connsiteX8" fmla="*/ 1369124 w 1422362"/>
              <a:gd name="connsiteY8" fmla="*/ 691731 h 2301326"/>
              <a:gd name="connsiteX9" fmla="*/ 1176719 w 1422362"/>
              <a:gd name="connsiteY9" fmla="*/ 660062 h 2301326"/>
              <a:gd name="connsiteX10" fmla="*/ 1168953 w 1422362"/>
              <a:gd name="connsiteY10" fmla="*/ 959041 h 2301326"/>
              <a:gd name="connsiteX11" fmla="*/ 1156855 w 1422362"/>
              <a:gd name="connsiteY11" fmla="*/ 648312 h 2301326"/>
              <a:gd name="connsiteX12" fmla="*/ 927050 w 1422362"/>
              <a:gd name="connsiteY12" fmla="*/ 605935 h 2301326"/>
              <a:gd name="connsiteX13" fmla="*/ 957315 w 1422362"/>
              <a:gd name="connsiteY13" fmla="*/ 935149 h 2301326"/>
              <a:gd name="connsiteX14" fmla="*/ 905990 w 1422362"/>
              <a:gd name="connsiteY14" fmla="*/ 604893 h 2301326"/>
              <a:gd name="connsiteX15" fmla="*/ 711016 w 1422362"/>
              <a:gd name="connsiteY15" fmla="*/ 560599 h 2301326"/>
              <a:gd name="connsiteX16" fmla="*/ 729319 w 1422362"/>
              <a:gd name="connsiteY16" fmla="*/ 948806 h 2301326"/>
              <a:gd name="connsiteX17" fmla="*/ 673525 w 1422362"/>
              <a:gd name="connsiteY17" fmla="*/ 140540 h 2301326"/>
              <a:gd name="connsiteX18" fmla="*/ 471802 w 1422362"/>
              <a:gd name="connsiteY18" fmla="*/ 136936 h 2301326"/>
              <a:gd name="connsiteX19" fmla="*/ 473286 w 1422362"/>
              <a:gd name="connsiteY19" fmla="*/ 1303106 h 2301326"/>
              <a:gd name="connsiteX20" fmla="*/ 338442 w 1422362"/>
              <a:gd name="connsiteY20" fmla="*/ 1249201 h 2301326"/>
              <a:gd name="connsiteX21" fmla="*/ 719 w 1422362"/>
              <a:gd name="connsiteY21" fmla="*/ 948524 h 2301326"/>
              <a:gd name="connsiteX0" fmla="*/ 719 w 1422362"/>
              <a:gd name="connsiteY0" fmla="*/ 948524 h 2301326"/>
              <a:gd name="connsiteX1" fmla="*/ 140932 w 1422362"/>
              <a:gd name="connsiteY1" fmla="*/ 1344298 h 2301326"/>
              <a:gd name="connsiteX2" fmla="*/ 309182 w 1422362"/>
              <a:gd name="connsiteY2" fmla="*/ 1702743 h 2301326"/>
              <a:gd name="connsiteX3" fmla="*/ 548773 w 1422362"/>
              <a:gd name="connsiteY3" fmla="*/ 1927317 h 2301326"/>
              <a:gd name="connsiteX4" fmla="*/ 582370 w 1422362"/>
              <a:gd name="connsiteY4" fmla="*/ 2288211 h 2301326"/>
              <a:gd name="connsiteX5" fmla="*/ 1253027 w 1422362"/>
              <a:gd name="connsiteY5" fmla="*/ 2301326 h 2301326"/>
              <a:gd name="connsiteX6" fmla="*/ 1262460 w 1422362"/>
              <a:gd name="connsiteY6" fmla="*/ 1978053 h 2301326"/>
              <a:gd name="connsiteX7" fmla="*/ 1421092 w 1422362"/>
              <a:gd name="connsiteY7" fmla="*/ 1117527 h 2301326"/>
              <a:gd name="connsiteX8" fmla="*/ 1369124 w 1422362"/>
              <a:gd name="connsiteY8" fmla="*/ 691731 h 2301326"/>
              <a:gd name="connsiteX9" fmla="*/ 1176719 w 1422362"/>
              <a:gd name="connsiteY9" fmla="*/ 660062 h 2301326"/>
              <a:gd name="connsiteX10" fmla="*/ 1168953 w 1422362"/>
              <a:gd name="connsiteY10" fmla="*/ 959041 h 2301326"/>
              <a:gd name="connsiteX11" fmla="*/ 1156855 w 1422362"/>
              <a:gd name="connsiteY11" fmla="*/ 648312 h 2301326"/>
              <a:gd name="connsiteX12" fmla="*/ 927050 w 1422362"/>
              <a:gd name="connsiteY12" fmla="*/ 605935 h 2301326"/>
              <a:gd name="connsiteX13" fmla="*/ 957315 w 1422362"/>
              <a:gd name="connsiteY13" fmla="*/ 935149 h 2301326"/>
              <a:gd name="connsiteX14" fmla="*/ 905990 w 1422362"/>
              <a:gd name="connsiteY14" fmla="*/ 604893 h 2301326"/>
              <a:gd name="connsiteX15" fmla="*/ 711016 w 1422362"/>
              <a:gd name="connsiteY15" fmla="*/ 560599 h 2301326"/>
              <a:gd name="connsiteX16" fmla="*/ 729319 w 1422362"/>
              <a:gd name="connsiteY16" fmla="*/ 948806 h 2301326"/>
              <a:gd name="connsiteX17" fmla="*/ 673525 w 1422362"/>
              <a:gd name="connsiteY17" fmla="*/ 140540 h 2301326"/>
              <a:gd name="connsiteX18" fmla="*/ 471802 w 1422362"/>
              <a:gd name="connsiteY18" fmla="*/ 136936 h 2301326"/>
              <a:gd name="connsiteX19" fmla="*/ 473286 w 1422362"/>
              <a:gd name="connsiteY19" fmla="*/ 1303106 h 2301326"/>
              <a:gd name="connsiteX20" fmla="*/ 338442 w 1422362"/>
              <a:gd name="connsiteY20" fmla="*/ 1249201 h 2301326"/>
              <a:gd name="connsiteX21" fmla="*/ 719 w 1422362"/>
              <a:gd name="connsiteY21" fmla="*/ 948524 h 2301326"/>
              <a:gd name="connsiteX0" fmla="*/ 719 w 1422362"/>
              <a:gd name="connsiteY0" fmla="*/ 948524 h 2301326"/>
              <a:gd name="connsiteX1" fmla="*/ 140932 w 1422362"/>
              <a:gd name="connsiteY1" fmla="*/ 1344298 h 2301326"/>
              <a:gd name="connsiteX2" fmla="*/ 309182 w 1422362"/>
              <a:gd name="connsiteY2" fmla="*/ 1702743 h 2301326"/>
              <a:gd name="connsiteX3" fmla="*/ 548773 w 1422362"/>
              <a:gd name="connsiteY3" fmla="*/ 1927317 h 2301326"/>
              <a:gd name="connsiteX4" fmla="*/ 582370 w 1422362"/>
              <a:gd name="connsiteY4" fmla="*/ 2288211 h 2301326"/>
              <a:gd name="connsiteX5" fmla="*/ 1253027 w 1422362"/>
              <a:gd name="connsiteY5" fmla="*/ 2301326 h 2301326"/>
              <a:gd name="connsiteX6" fmla="*/ 1262460 w 1422362"/>
              <a:gd name="connsiteY6" fmla="*/ 1978053 h 2301326"/>
              <a:gd name="connsiteX7" fmla="*/ 1421092 w 1422362"/>
              <a:gd name="connsiteY7" fmla="*/ 1117527 h 2301326"/>
              <a:gd name="connsiteX8" fmla="*/ 1369124 w 1422362"/>
              <a:gd name="connsiteY8" fmla="*/ 691731 h 2301326"/>
              <a:gd name="connsiteX9" fmla="*/ 1176719 w 1422362"/>
              <a:gd name="connsiteY9" fmla="*/ 660062 h 2301326"/>
              <a:gd name="connsiteX10" fmla="*/ 1168953 w 1422362"/>
              <a:gd name="connsiteY10" fmla="*/ 959041 h 2301326"/>
              <a:gd name="connsiteX11" fmla="*/ 1156855 w 1422362"/>
              <a:gd name="connsiteY11" fmla="*/ 648312 h 2301326"/>
              <a:gd name="connsiteX12" fmla="*/ 927050 w 1422362"/>
              <a:gd name="connsiteY12" fmla="*/ 605935 h 2301326"/>
              <a:gd name="connsiteX13" fmla="*/ 957315 w 1422362"/>
              <a:gd name="connsiteY13" fmla="*/ 935149 h 2301326"/>
              <a:gd name="connsiteX14" fmla="*/ 905990 w 1422362"/>
              <a:gd name="connsiteY14" fmla="*/ 604893 h 2301326"/>
              <a:gd name="connsiteX15" fmla="*/ 711016 w 1422362"/>
              <a:gd name="connsiteY15" fmla="*/ 560599 h 2301326"/>
              <a:gd name="connsiteX16" fmla="*/ 729319 w 1422362"/>
              <a:gd name="connsiteY16" fmla="*/ 948806 h 2301326"/>
              <a:gd name="connsiteX17" fmla="*/ 673525 w 1422362"/>
              <a:gd name="connsiteY17" fmla="*/ 140540 h 2301326"/>
              <a:gd name="connsiteX18" fmla="*/ 471802 w 1422362"/>
              <a:gd name="connsiteY18" fmla="*/ 136936 h 2301326"/>
              <a:gd name="connsiteX19" fmla="*/ 473286 w 1422362"/>
              <a:gd name="connsiteY19" fmla="*/ 1303106 h 2301326"/>
              <a:gd name="connsiteX20" fmla="*/ 338442 w 1422362"/>
              <a:gd name="connsiteY20" fmla="*/ 1249201 h 2301326"/>
              <a:gd name="connsiteX21" fmla="*/ 719 w 1422362"/>
              <a:gd name="connsiteY21" fmla="*/ 948524 h 2301326"/>
              <a:gd name="connsiteX0" fmla="*/ 719 w 1422362"/>
              <a:gd name="connsiteY0" fmla="*/ 948524 h 2301326"/>
              <a:gd name="connsiteX1" fmla="*/ 140932 w 1422362"/>
              <a:gd name="connsiteY1" fmla="*/ 1344298 h 2301326"/>
              <a:gd name="connsiteX2" fmla="*/ 309182 w 1422362"/>
              <a:gd name="connsiteY2" fmla="*/ 1702743 h 2301326"/>
              <a:gd name="connsiteX3" fmla="*/ 548773 w 1422362"/>
              <a:gd name="connsiteY3" fmla="*/ 1927317 h 2301326"/>
              <a:gd name="connsiteX4" fmla="*/ 582370 w 1422362"/>
              <a:gd name="connsiteY4" fmla="*/ 2288211 h 2301326"/>
              <a:gd name="connsiteX5" fmla="*/ 1253027 w 1422362"/>
              <a:gd name="connsiteY5" fmla="*/ 2301326 h 2301326"/>
              <a:gd name="connsiteX6" fmla="*/ 1262460 w 1422362"/>
              <a:gd name="connsiteY6" fmla="*/ 1978053 h 2301326"/>
              <a:gd name="connsiteX7" fmla="*/ 1421092 w 1422362"/>
              <a:gd name="connsiteY7" fmla="*/ 1117527 h 2301326"/>
              <a:gd name="connsiteX8" fmla="*/ 1369124 w 1422362"/>
              <a:gd name="connsiteY8" fmla="*/ 691731 h 2301326"/>
              <a:gd name="connsiteX9" fmla="*/ 1176719 w 1422362"/>
              <a:gd name="connsiteY9" fmla="*/ 660062 h 2301326"/>
              <a:gd name="connsiteX10" fmla="*/ 1168953 w 1422362"/>
              <a:gd name="connsiteY10" fmla="*/ 959041 h 2301326"/>
              <a:gd name="connsiteX11" fmla="*/ 1156855 w 1422362"/>
              <a:gd name="connsiteY11" fmla="*/ 648312 h 2301326"/>
              <a:gd name="connsiteX12" fmla="*/ 927050 w 1422362"/>
              <a:gd name="connsiteY12" fmla="*/ 605935 h 2301326"/>
              <a:gd name="connsiteX13" fmla="*/ 957315 w 1422362"/>
              <a:gd name="connsiteY13" fmla="*/ 935149 h 2301326"/>
              <a:gd name="connsiteX14" fmla="*/ 905990 w 1422362"/>
              <a:gd name="connsiteY14" fmla="*/ 604893 h 2301326"/>
              <a:gd name="connsiteX15" fmla="*/ 711016 w 1422362"/>
              <a:gd name="connsiteY15" fmla="*/ 560599 h 2301326"/>
              <a:gd name="connsiteX16" fmla="*/ 714846 w 1422362"/>
              <a:gd name="connsiteY16" fmla="*/ 948806 h 2301326"/>
              <a:gd name="connsiteX17" fmla="*/ 673525 w 1422362"/>
              <a:gd name="connsiteY17" fmla="*/ 140540 h 2301326"/>
              <a:gd name="connsiteX18" fmla="*/ 471802 w 1422362"/>
              <a:gd name="connsiteY18" fmla="*/ 136936 h 2301326"/>
              <a:gd name="connsiteX19" fmla="*/ 473286 w 1422362"/>
              <a:gd name="connsiteY19" fmla="*/ 1303106 h 2301326"/>
              <a:gd name="connsiteX20" fmla="*/ 338442 w 1422362"/>
              <a:gd name="connsiteY20" fmla="*/ 1249201 h 2301326"/>
              <a:gd name="connsiteX21" fmla="*/ 719 w 1422362"/>
              <a:gd name="connsiteY21" fmla="*/ 948524 h 2301326"/>
              <a:gd name="connsiteX0" fmla="*/ 719 w 1422362"/>
              <a:gd name="connsiteY0" fmla="*/ 948524 h 2301326"/>
              <a:gd name="connsiteX1" fmla="*/ 140932 w 1422362"/>
              <a:gd name="connsiteY1" fmla="*/ 1344298 h 2301326"/>
              <a:gd name="connsiteX2" fmla="*/ 309182 w 1422362"/>
              <a:gd name="connsiteY2" fmla="*/ 1702743 h 2301326"/>
              <a:gd name="connsiteX3" fmla="*/ 548773 w 1422362"/>
              <a:gd name="connsiteY3" fmla="*/ 1927317 h 2301326"/>
              <a:gd name="connsiteX4" fmla="*/ 582370 w 1422362"/>
              <a:gd name="connsiteY4" fmla="*/ 2288211 h 2301326"/>
              <a:gd name="connsiteX5" fmla="*/ 1253027 w 1422362"/>
              <a:gd name="connsiteY5" fmla="*/ 2301326 h 2301326"/>
              <a:gd name="connsiteX6" fmla="*/ 1262460 w 1422362"/>
              <a:gd name="connsiteY6" fmla="*/ 1978053 h 2301326"/>
              <a:gd name="connsiteX7" fmla="*/ 1421092 w 1422362"/>
              <a:gd name="connsiteY7" fmla="*/ 1117527 h 2301326"/>
              <a:gd name="connsiteX8" fmla="*/ 1369124 w 1422362"/>
              <a:gd name="connsiteY8" fmla="*/ 691731 h 2301326"/>
              <a:gd name="connsiteX9" fmla="*/ 1176719 w 1422362"/>
              <a:gd name="connsiteY9" fmla="*/ 660062 h 2301326"/>
              <a:gd name="connsiteX10" fmla="*/ 1168953 w 1422362"/>
              <a:gd name="connsiteY10" fmla="*/ 959041 h 2301326"/>
              <a:gd name="connsiteX11" fmla="*/ 1156855 w 1422362"/>
              <a:gd name="connsiteY11" fmla="*/ 648312 h 2301326"/>
              <a:gd name="connsiteX12" fmla="*/ 927050 w 1422362"/>
              <a:gd name="connsiteY12" fmla="*/ 605935 h 2301326"/>
              <a:gd name="connsiteX13" fmla="*/ 957315 w 1422362"/>
              <a:gd name="connsiteY13" fmla="*/ 935149 h 2301326"/>
              <a:gd name="connsiteX14" fmla="*/ 905990 w 1422362"/>
              <a:gd name="connsiteY14" fmla="*/ 604893 h 2301326"/>
              <a:gd name="connsiteX15" fmla="*/ 711016 w 1422362"/>
              <a:gd name="connsiteY15" fmla="*/ 560599 h 2301326"/>
              <a:gd name="connsiteX16" fmla="*/ 714846 w 1422362"/>
              <a:gd name="connsiteY16" fmla="*/ 948806 h 2301326"/>
              <a:gd name="connsiteX17" fmla="*/ 673525 w 1422362"/>
              <a:gd name="connsiteY17" fmla="*/ 140540 h 2301326"/>
              <a:gd name="connsiteX18" fmla="*/ 471802 w 1422362"/>
              <a:gd name="connsiteY18" fmla="*/ 136936 h 2301326"/>
              <a:gd name="connsiteX19" fmla="*/ 473286 w 1422362"/>
              <a:gd name="connsiteY19" fmla="*/ 1303106 h 2301326"/>
              <a:gd name="connsiteX20" fmla="*/ 338442 w 1422362"/>
              <a:gd name="connsiteY20" fmla="*/ 1249201 h 2301326"/>
              <a:gd name="connsiteX21" fmla="*/ 719 w 1422362"/>
              <a:gd name="connsiteY21" fmla="*/ 948524 h 2301326"/>
              <a:gd name="connsiteX0" fmla="*/ 719 w 1422362"/>
              <a:gd name="connsiteY0" fmla="*/ 948524 h 2301326"/>
              <a:gd name="connsiteX1" fmla="*/ 140932 w 1422362"/>
              <a:gd name="connsiteY1" fmla="*/ 1344298 h 2301326"/>
              <a:gd name="connsiteX2" fmla="*/ 309182 w 1422362"/>
              <a:gd name="connsiteY2" fmla="*/ 1702743 h 2301326"/>
              <a:gd name="connsiteX3" fmla="*/ 548773 w 1422362"/>
              <a:gd name="connsiteY3" fmla="*/ 1927317 h 2301326"/>
              <a:gd name="connsiteX4" fmla="*/ 582370 w 1422362"/>
              <a:gd name="connsiteY4" fmla="*/ 2288211 h 2301326"/>
              <a:gd name="connsiteX5" fmla="*/ 1253027 w 1422362"/>
              <a:gd name="connsiteY5" fmla="*/ 2301326 h 2301326"/>
              <a:gd name="connsiteX6" fmla="*/ 1262460 w 1422362"/>
              <a:gd name="connsiteY6" fmla="*/ 1978053 h 2301326"/>
              <a:gd name="connsiteX7" fmla="*/ 1421092 w 1422362"/>
              <a:gd name="connsiteY7" fmla="*/ 1117527 h 2301326"/>
              <a:gd name="connsiteX8" fmla="*/ 1369124 w 1422362"/>
              <a:gd name="connsiteY8" fmla="*/ 691731 h 2301326"/>
              <a:gd name="connsiteX9" fmla="*/ 1176719 w 1422362"/>
              <a:gd name="connsiteY9" fmla="*/ 660062 h 2301326"/>
              <a:gd name="connsiteX10" fmla="*/ 1168953 w 1422362"/>
              <a:gd name="connsiteY10" fmla="*/ 959041 h 2301326"/>
              <a:gd name="connsiteX11" fmla="*/ 1156855 w 1422362"/>
              <a:gd name="connsiteY11" fmla="*/ 648312 h 2301326"/>
              <a:gd name="connsiteX12" fmla="*/ 927050 w 1422362"/>
              <a:gd name="connsiteY12" fmla="*/ 605935 h 2301326"/>
              <a:gd name="connsiteX13" fmla="*/ 957315 w 1422362"/>
              <a:gd name="connsiteY13" fmla="*/ 935149 h 2301326"/>
              <a:gd name="connsiteX14" fmla="*/ 905990 w 1422362"/>
              <a:gd name="connsiteY14" fmla="*/ 604893 h 2301326"/>
              <a:gd name="connsiteX15" fmla="*/ 711016 w 1422362"/>
              <a:gd name="connsiteY15" fmla="*/ 560599 h 2301326"/>
              <a:gd name="connsiteX16" fmla="*/ 714846 w 1422362"/>
              <a:gd name="connsiteY16" fmla="*/ 948806 h 2301326"/>
              <a:gd name="connsiteX17" fmla="*/ 673525 w 1422362"/>
              <a:gd name="connsiteY17" fmla="*/ 140540 h 2301326"/>
              <a:gd name="connsiteX18" fmla="*/ 471802 w 1422362"/>
              <a:gd name="connsiteY18" fmla="*/ 136936 h 2301326"/>
              <a:gd name="connsiteX19" fmla="*/ 473286 w 1422362"/>
              <a:gd name="connsiteY19" fmla="*/ 1303106 h 2301326"/>
              <a:gd name="connsiteX20" fmla="*/ 338442 w 1422362"/>
              <a:gd name="connsiteY20" fmla="*/ 1249201 h 2301326"/>
              <a:gd name="connsiteX21" fmla="*/ 719 w 1422362"/>
              <a:gd name="connsiteY21" fmla="*/ 948524 h 2301326"/>
              <a:gd name="connsiteX0" fmla="*/ 719 w 1422362"/>
              <a:gd name="connsiteY0" fmla="*/ 948524 h 2301326"/>
              <a:gd name="connsiteX1" fmla="*/ 140932 w 1422362"/>
              <a:gd name="connsiteY1" fmla="*/ 1344298 h 2301326"/>
              <a:gd name="connsiteX2" fmla="*/ 309182 w 1422362"/>
              <a:gd name="connsiteY2" fmla="*/ 1702743 h 2301326"/>
              <a:gd name="connsiteX3" fmla="*/ 548773 w 1422362"/>
              <a:gd name="connsiteY3" fmla="*/ 1927317 h 2301326"/>
              <a:gd name="connsiteX4" fmla="*/ 582370 w 1422362"/>
              <a:gd name="connsiteY4" fmla="*/ 2288211 h 2301326"/>
              <a:gd name="connsiteX5" fmla="*/ 1253027 w 1422362"/>
              <a:gd name="connsiteY5" fmla="*/ 2301326 h 2301326"/>
              <a:gd name="connsiteX6" fmla="*/ 1262460 w 1422362"/>
              <a:gd name="connsiteY6" fmla="*/ 1978053 h 2301326"/>
              <a:gd name="connsiteX7" fmla="*/ 1421092 w 1422362"/>
              <a:gd name="connsiteY7" fmla="*/ 1117527 h 2301326"/>
              <a:gd name="connsiteX8" fmla="*/ 1369124 w 1422362"/>
              <a:gd name="connsiteY8" fmla="*/ 691731 h 2301326"/>
              <a:gd name="connsiteX9" fmla="*/ 1176719 w 1422362"/>
              <a:gd name="connsiteY9" fmla="*/ 660062 h 2301326"/>
              <a:gd name="connsiteX10" fmla="*/ 1168953 w 1422362"/>
              <a:gd name="connsiteY10" fmla="*/ 959041 h 2301326"/>
              <a:gd name="connsiteX11" fmla="*/ 1156855 w 1422362"/>
              <a:gd name="connsiteY11" fmla="*/ 648312 h 2301326"/>
              <a:gd name="connsiteX12" fmla="*/ 927050 w 1422362"/>
              <a:gd name="connsiteY12" fmla="*/ 605935 h 2301326"/>
              <a:gd name="connsiteX13" fmla="*/ 957315 w 1422362"/>
              <a:gd name="connsiteY13" fmla="*/ 935149 h 2301326"/>
              <a:gd name="connsiteX14" fmla="*/ 905990 w 1422362"/>
              <a:gd name="connsiteY14" fmla="*/ 604893 h 2301326"/>
              <a:gd name="connsiteX15" fmla="*/ 711016 w 1422362"/>
              <a:gd name="connsiteY15" fmla="*/ 560599 h 2301326"/>
              <a:gd name="connsiteX16" fmla="*/ 714846 w 1422362"/>
              <a:gd name="connsiteY16" fmla="*/ 948806 h 2301326"/>
              <a:gd name="connsiteX17" fmla="*/ 673525 w 1422362"/>
              <a:gd name="connsiteY17" fmla="*/ 140540 h 2301326"/>
              <a:gd name="connsiteX18" fmla="*/ 471802 w 1422362"/>
              <a:gd name="connsiteY18" fmla="*/ 136936 h 2301326"/>
              <a:gd name="connsiteX19" fmla="*/ 473286 w 1422362"/>
              <a:gd name="connsiteY19" fmla="*/ 1303106 h 2301326"/>
              <a:gd name="connsiteX20" fmla="*/ 338442 w 1422362"/>
              <a:gd name="connsiteY20" fmla="*/ 1249201 h 2301326"/>
              <a:gd name="connsiteX21" fmla="*/ 719 w 1422362"/>
              <a:gd name="connsiteY21" fmla="*/ 948524 h 2301326"/>
              <a:gd name="connsiteX0" fmla="*/ 719 w 1422362"/>
              <a:gd name="connsiteY0" fmla="*/ 948524 h 2301326"/>
              <a:gd name="connsiteX1" fmla="*/ 140932 w 1422362"/>
              <a:gd name="connsiteY1" fmla="*/ 1344298 h 2301326"/>
              <a:gd name="connsiteX2" fmla="*/ 309182 w 1422362"/>
              <a:gd name="connsiteY2" fmla="*/ 1702743 h 2301326"/>
              <a:gd name="connsiteX3" fmla="*/ 548773 w 1422362"/>
              <a:gd name="connsiteY3" fmla="*/ 1927317 h 2301326"/>
              <a:gd name="connsiteX4" fmla="*/ 582370 w 1422362"/>
              <a:gd name="connsiteY4" fmla="*/ 2288211 h 2301326"/>
              <a:gd name="connsiteX5" fmla="*/ 1253027 w 1422362"/>
              <a:gd name="connsiteY5" fmla="*/ 2301326 h 2301326"/>
              <a:gd name="connsiteX6" fmla="*/ 1262460 w 1422362"/>
              <a:gd name="connsiteY6" fmla="*/ 1978053 h 2301326"/>
              <a:gd name="connsiteX7" fmla="*/ 1421092 w 1422362"/>
              <a:gd name="connsiteY7" fmla="*/ 1117527 h 2301326"/>
              <a:gd name="connsiteX8" fmla="*/ 1369124 w 1422362"/>
              <a:gd name="connsiteY8" fmla="*/ 691731 h 2301326"/>
              <a:gd name="connsiteX9" fmla="*/ 1176719 w 1422362"/>
              <a:gd name="connsiteY9" fmla="*/ 660062 h 2301326"/>
              <a:gd name="connsiteX10" fmla="*/ 1168953 w 1422362"/>
              <a:gd name="connsiteY10" fmla="*/ 959041 h 2301326"/>
              <a:gd name="connsiteX11" fmla="*/ 1156855 w 1422362"/>
              <a:gd name="connsiteY11" fmla="*/ 648312 h 2301326"/>
              <a:gd name="connsiteX12" fmla="*/ 927050 w 1422362"/>
              <a:gd name="connsiteY12" fmla="*/ 605935 h 2301326"/>
              <a:gd name="connsiteX13" fmla="*/ 957315 w 1422362"/>
              <a:gd name="connsiteY13" fmla="*/ 935149 h 2301326"/>
              <a:gd name="connsiteX14" fmla="*/ 905990 w 1422362"/>
              <a:gd name="connsiteY14" fmla="*/ 604893 h 2301326"/>
              <a:gd name="connsiteX15" fmla="*/ 711016 w 1422362"/>
              <a:gd name="connsiteY15" fmla="*/ 560599 h 2301326"/>
              <a:gd name="connsiteX16" fmla="*/ 714846 w 1422362"/>
              <a:gd name="connsiteY16" fmla="*/ 948806 h 2301326"/>
              <a:gd name="connsiteX17" fmla="*/ 673525 w 1422362"/>
              <a:gd name="connsiteY17" fmla="*/ 140540 h 2301326"/>
              <a:gd name="connsiteX18" fmla="*/ 471802 w 1422362"/>
              <a:gd name="connsiteY18" fmla="*/ 136936 h 2301326"/>
              <a:gd name="connsiteX19" fmla="*/ 473286 w 1422362"/>
              <a:gd name="connsiteY19" fmla="*/ 1303106 h 2301326"/>
              <a:gd name="connsiteX20" fmla="*/ 338442 w 1422362"/>
              <a:gd name="connsiteY20" fmla="*/ 1249201 h 2301326"/>
              <a:gd name="connsiteX21" fmla="*/ 719 w 1422362"/>
              <a:gd name="connsiteY21" fmla="*/ 948524 h 2301326"/>
              <a:gd name="connsiteX0" fmla="*/ 719 w 1422362"/>
              <a:gd name="connsiteY0" fmla="*/ 914198 h 2267000"/>
              <a:gd name="connsiteX1" fmla="*/ 140932 w 1422362"/>
              <a:gd name="connsiteY1" fmla="*/ 1309972 h 2267000"/>
              <a:gd name="connsiteX2" fmla="*/ 309182 w 1422362"/>
              <a:gd name="connsiteY2" fmla="*/ 1668417 h 2267000"/>
              <a:gd name="connsiteX3" fmla="*/ 548773 w 1422362"/>
              <a:gd name="connsiteY3" fmla="*/ 1892991 h 2267000"/>
              <a:gd name="connsiteX4" fmla="*/ 582370 w 1422362"/>
              <a:gd name="connsiteY4" fmla="*/ 2253885 h 2267000"/>
              <a:gd name="connsiteX5" fmla="*/ 1253027 w 1422362"/>
              <a:gd name="connsiteY5" fmla="*/ 2267000 h 2267000"/>
              <a:gd name="connsiteX6" fmla="*/ 1262460 w 1422362"/>
              <a:gd name="connsiteY6" fmla="*/ 1943727 h 2267000"/>
              <a:gd name="connsiteX7" fmla="*/ 1421092 w 1422362"/>
              <a:gd name="connsiteY7" fmla="*/ 1083201 h 2267000"/>
              <a:gd name="connsiteX8" fmla="*/ 1369124 w 1422362"/>
              <a:gd name="connsiteY8" fmla="*/ 657405 h 2267000"/>
              <a:gd name="connsiteX9" fmla="*/ 1176719 w 1422362"/>
              <a:gd name="connsiteY9" fmla="*/ 625736 h 2267000"/>
              <a:gd name="connsiteX10" fmla="*/ 1168953 w 1422362"/>
              <a:gd name="connsiteY10" fmla="*/ 924715 h 2267000"/>
              <a:gd name="connsiteX11" fmla="*/ 1156855 w 1422362"/>
              <a:gd name="connsiteY11" fmla="*/ 613986 h 2267000"/>
              <a:gd name="connsiteX12" fmla="*/ 927050 w 1422362"/>
              <a:gd name="connsiteY12" fmla="*/ 571609 h 2267000"/>
              <a:gd name="connsiteX13" fmla="*/ 957315 w 1422362"/>
              <a:gd name="connsiteY13" fmla="*/ 900823 h 2267000"/>
              <a:gd name="connsiteX14" fmla="*/ 905990 w 1422362"/>
              <a:gd name="connsiteY14" fmla="*/ 570567 h 2267000"/>
              <a:gd name="connsiteX15" fmla="*/ 711016 w 1422362"/>
              <a:gd name="connsiteY15" fmla="*/ 526273 h 2267000"/>
              <a:gd name="connsiteX16" fmla="*/ 714846 w 1422362"/>
              <a:gd name="connsiteY16" fmla="*/ 914480 h 2267000"/>
              <a:gd name="connsiteX17" fmla="*/ 673525 w 1422362"/>
              <a:gd name="connsiteY17" fmla="*/ 106214 h 2267000"/>
              <a:gd name="connsiteX18" fmla="*/ 486275 w 1422362"/>
              <a:gd name="connsiteY18" fmla="*/ 174974 h 2267000"/>
              <a:gd name="connsiteX19" fmla="*/ 473286 w 1422362"/>
              <a:gd name="connsiteY19" fmla="*/ 1268780 h 2267000"/>
              <a:gd name="connsiteX20" fmla="*/ 338442 w 1422362"/>
              <a:gd name="connsiteY20" fmla="*/ 1214875 h 2267000"/>
              <a:gd name="connsiteX21" fmla="*/ 719 w 1422362"/>
              <a:gd name="connsiteY21" fmla="*/ 914198 h 2267000"/>
              <a:gd name="connsiteX0" fmla="*/ 719 w 1422362"/>
              <a:gd name="connsiteY0" fmla="*/ 897709 h 2250511"/>
              <a:gd name="connsiteX1" fmla="*/ 140932 w 1422362"/>
              <a:gd name="connsiteY1" fmla="*/ 1293483 h 2250511"/>
              <a:gd name="connsiteX2" fmla="*/ 309182 w 1422362"/>
              <a:gd name="connsiteY2" fmla="*/ 1651928 h 2250511"/>
              <a:gd name="connsiteX3" fmla="*/ 548773 w 1422362"/>
              <a:gd name="connsiteY3" fmla="*/ 1876502 h 2250511"/>
              <a:gd name="connsiteX4" fmla="*/ 582370 w 1422362"/>
              <a:gd name="connsiteY4" fmla="*/ 2237396 h 2250511"/>
              <a:gd name="connsiteX5" fmla="*/ 1253027 w 1422362"/>
              <a:gd name="connsiteY5" fmla="*/ 2250511 h 2250511"/>
              <a:gd name="connsiteX6" fmla="*/ 1262460 w 1422362"/>
              <a:gd name="connsiteY6" fmla="*/ 1927238 h 2250511"/>
              <a:gd name="connsiteX7" fmla="*/ 1421092 w 1422362"/>
              <a:gd name="connsiteY7" fmla="*/ 1066712 h 2250511"/>
              <a:gd name="connsiteX8" fmla="*/ 1369124 w 1422362"/>
              <a:gd name="connsiteY8" fmla="*/ 640916 h 2250511"/>
              <a:gd name="connsiteX9" fmla="*/ 1176719 w 1422362"/>
              <a:gd name="connsiteY9" fmla="*/ 609247 h 2250511"/>
              <a:gd name="connsiteX10" fmla="*/ 1168953 w 1422362"/>
              <a:gd name="connsiteY10" fmla="*/ 908226 h 2250511"/>
              <a:gd name="connsiteX11" fmla="*/ 1156855 w 1422362"/>
              <a:gd name="connsiteY11" fmla="*/ 597497 h 2250511"/>
              <a:gd name="connsiteX12" fmla="*/ 927050 w 1422362"/>
              <a:gd name="connsiteY12" fmla="*/ 555120 h 2250511"/>
              <a:gd name="connsiteX13" fmla="*/ 957315 w 1422362"/>
              <a:gd name="connsiteY13" fmla="*/ 884334 h 2250511"/>
              <a:gd name="connsiteX14" fmla="*/ 905990 w 1422362"/>
              <a:gd name="connsiteY14" fmla="*/ 554078 h 2250511"/>
              <a:gd name="connsiteX15" fmla="*/ 711016 w 1422362"/>
              <a:gd name="connsiteY15" fmla="*/ 509784 h 2250511"/>
              <a:gd name="connsiteX16" fmla="*/ 714846 w 1422362"/>
              <a:gd name="connsiteY16" fmla="*/ 897991 h 2250511"/>
              <a:gd name="connsiteX17" fmla="*/ 683174 w 1422362"/>
              <a:gd name="connsiteY17" fmla="*/ 118671 h 2250511"/>
              <a:gd name="connsiteX18" fmla="*/ 486275 w 1422362"/>
              <a:gd name="connsiteY18" fmla="*/ 158485 h 2250511"/>
              <a:gd name="connsiteX19" fmla="*/ 473286 w 1422362"/>
              <a:gd name="connsiteY19" fmla="*/ 1252291 h 2250511"/>
              <a:gd name="connsiteX20" fmla="*/ 338442 w 1422362"/>
              <a:gd name="connsiteY20" fmla="*/ 1198386 h 2250511"/>
              <a:gd name="connsiteX21" fmla="*/ 719 w 1422362"/>
              <a:gd name="connsiteY21" fmla="*/ 897709 h 2250511"/>
              <a:gd name="connsiteX0" fmla="*/ 719 w 1422362"/>
              <a:gd name="connsiteY0" fmla="*/ 897709 h 2250511"/>
              <a:gd name="connsiteX1" fmla="*/ 140932 w 1422362"/>
              <a:gd name="connsiteY1" fmla="*/ 1293483 h 2250511"/>
              <a:gd name="connsiteX2" fmla="*/ 309182 w 1422362"/>
              <a:gd name="connsiteY2" fmla="*/ 1651928 h 2250511"/>
              <a:gd name="connsiteX3" fmla="*/ 548773 w 1422362"/>
              <a:gd name="connsiteY3" fmla="*/ 1876502 h 2250511"/>
              <a:gd name="connsiteX4" fmla="*/ 582370 w 1422362"/>
              <a:gd name="connsiteY4" fmla="*/ 2237396 h 2250511"/>
              <a:gd name="connsiteX5" fmla="*/ 1253027 w 1422362"/>
              <a:gd name="connsiteY5" fmla="*/ 2250511 h 2250511"/>
              <a:gd name="connsiteX6" fmla="*/ 1262460 w 1422362"/>
              <a:gd name="connsiteY6" fmla="*/ 1927238 h 2250511"/>
              <a:gd name="connsiteX7" fmla="*/ 1421092 w 1422362"/>
              <a:gd name="connsiteY7" fmla="*/ 1066712 h 2250511"/>
              <a:gd name="connsiteX8" fmla="*/ 1369124 w 1422362"/>
              <a:gd name="connsiteY8" fmla="*/ 640916 h 2250511"/>
              <a:gd name="connsiteX9" fmla="*/ 1176719 w 1422362"/>
              <a:gd name="connsiteY9" fmla="*/ 609247 h 2250511"/>
              <a:gd name="connsiteX10" fmla="*/ 1168953 w 1422362"/>
              <a:gd name="connsiteY10" fmla="*/ 908226 h 2250511"/>
              <a:gd name="connsiteX11" fmla="*/ 1156855 w 1422362"/>
              <a:gd name="connsiteY11" fmla="*/ 597497 h 2250511"/>
              <a:gd name="connsiteX12" fmla="*/ 927050 w 1422362"/>
              <a:gd name="connsiteY12" fmla="*/ 555120 h 2250511"/>
              <a:gd name="connsiteX13" fmla="*/ 957315 w 1422362"/>
              <a:gd name="connsiteY13" fmla="*/ 884334 h 2250511"/>
              <a:gd name="connsiteX14" fmla="*/ 905990 w 1422362"/>
              <a:gd name="connsiteY14" fmla="*/ 554078 h 2250511"/>
              <a:gd name="connsiteX15" fmla="*/ 711016 w 1422362"/>
              <a:gd name="connsiteY15" fmla="*/ 509784 h 2250511"/>
              <a:gd name="connsiteX16" fmla="*/ 714846 w 1422362"/>
              <a:gd name="connsiteY16" fmla="*/ 897991 h 2250511"/>
              <a:gd name="connsiteX17" fmla="*/ 683174 w 1422362"/>
              <a:gd name="connsiteY17" fmla="*/ 118671 h 2250511"/>
              <a:gd name="connsiteX18" fmla="*/ 486275 w 1422362"/>
              <a:gd name="connsiteY18" fmla="*/ 158485 h 2250511"/>
              <a:gd name="connsiteX19" fmla="*/ 473286 w 1422362"/>
              <a:gd name="connsiteY19" fmla="*/ 1252291 h 2250511"/>
              <a:gd name="connsiteX20" fmla="*/ 338442 w 1422362"/>
              <a:gd name="connsiteY20" fmla="*/ 1198386 h 2250511"/>
              <a:gd name="connsiteX21" fmla="*/ 719 w 1422362"/>
              <a:gd name="connsiteY21" fmla="*/ 897709 h 2250511"/>
              <a:gd name="connsiteX0" fmla="*/ 719 w 1422362"/>
              <a:gd name="connsiteY0" fmla="*/ 904644 h 2257446"/>
              <a:gd name="connsiteX1" fmla="*/ 140932 w 1422362"/>
              <a:gd name="connsiteY1" fmla="*/ 1300418 h 2257446"/>
              <a:gd name="connsiteX2" fmla="*/ 309182 w 1422362"/>
              <a:gd name="connsiteY2" fmla="*/ 1658863 h 2257446"/>
              <a:gd name="connsiteX3" fmla="*/ 548773 w 1422362"/>
              <a:gd name="connsiteY3" fmla="*/ 1883437 h 2257446"/>
              <a:gd name="connsiteX4" fmla="*/ 582370 w 1422362"/>
              <a:gd name="connsiteY4" fmla="*/ 2244331 h 2257446"/>
              <a:gd name="connsiteX5" fmla="*/ 1253027 w 1422362"/>
              <a:gd name="connsiteY5" fmla="*/ 2257446 h 2257446"/>
              <a:gd name="connsiteX6" fmla="*/ 1262460 w 1422362"/>
              <a:gd name="connsiteY6" fmla="*/ 1934173 h 2257446"/>
              <a:gd name="connsiteX7" fmla="*/ 1421092 w 1422362"/>
              <a:gd name="connsiteY7" fmla="*/ 1073647 h 2257446"/>
              <a:gd name="connsiteX8" fmla="*/ 1369124 w 1422362"/>
              <a:gd name="connsiteY8" fmla="*/ 647851 h 2257446"/>
              <a:gd name="connsiteX9" fmla="*/ 1176719 w 1422362"/>
              <a:gd name="connsiteY9" fmla="*/ 616182 h 2257446"/>
              <a:gd name="connsiteX10" fmla="*/ 1168953 w 1422362"/>
              <a:gd name="connsiteY10" fmla="*/ 915161 h 2257446"/>
              <a:gd name="connsiteX11" fmla="*/ 1156855 w 1422362"/>
              <a:gd name="connsiteY11" fmla="*/ 604432 h 2257446"/>
              <a:gd name="connsiteX12" fmla="*/ 927050 w 1422362"/>
              <a:gd name="connsiteY12" fmla="*/ 562055 h 2257446"/>
              <a:gd name="connsiteX13" fmla="*/ 957315 w 1422362"/>
              <a:gd name="connsiteY13" fmla="*/ 891269 h 2257446"/>
              <a:gd name="connsiteX14" fmla="*/ 905990 w 1422362"/>
              <a:gd name="connsiteY14" fmla="*/ 561013 h 2257446"/>
              <a:gd name="connsiteX15" fmla="*/ 711016 w 1422362"/>
              <a:gd name="connsiteY15" fmla="*/ 516719 h 2257446"/>
              <a:gd name="connsiteX16" fmla="*/ 714846 w 1422362"/>
              <a:gd name="connsiteY16" fmla="*/ 904926 h 2257446"/>
              <a:gd name="connsiteX17" fmla="*/ 683174 w 1422362"/>
              <a:gd name="connsiteY17" fmla="*/ 125606 h 2257446"/>
              <a:gd name="connsiteX18" fmla="*/ 486275 w 1422362"/>
              <a:gd name="connsiteY18" fmla="*/ 165420 h 2257446"/>
              <a:gd name="connsiteX19" fmla="*/ 473286 w 1422362"/>
              <a:gd name="connsiteY19" fmla="*/ 1259226 h 2257446"/>
              <a:gd name="connsiteX20" fmla="*/ 338442 w 1422362"/>
              <a:gd name="connsiteY20" fmla="*/ 1205321 h 2257446"/>
              <a:gd name="connsiteX21" fmla="*/ 719 w 1422362"/>
              <a:gd name="connsiteY21" fmla="*/ 904644 h 2257446"/>
              <a:gd name="connsiteX0" fmla="*/ 719 w 1422362"/>
              <a:gd name="connsiteY0" fmla="*/ 900955 h 2253757"/>
              <a:gd name="connsiteX1" fmla="*/ 140932 w 1422362"/>
              <a:gd name="connsiteY1" fmla="*/ 1296729 h 2253757"/>
              <a:gd name="connsiteX2" fmla="*/ 309182 w 1422362"/>
              <a:gd name="connsiteY2" fmla="*/ 1655174 h 2253757"/>
              <a:gd name="connsiteX3" fmla="*/ 548773 w 1422362"/>
              <a:gd name="connsiteY3" fmla="*/ 1879748 h 2253757"/>
              <a:gd name="connsiteX4" fmla="*/ 582370 w 1422362"/>
              <a:gd name="connsiteY4" fmla="*/ 2240642 h 2253757"/>
              <a:gd name="connsiteX5" fmla="*/ 1253027 w 1422362"/>
              <a:gd name="connsiteY5" fmla="*/ 2253757 h 2253757"/>
              <a:gd name="connsiteX6" fmla="*/ 1262460 w 1422362"/>
              <a:gd name="connsiteY6" fmla="*/ 1930484 h 2253757"/>
              <a:gd name="connsiteX7" fmla="*/ 1421092 w 1422362"/>
              <a:gd name="connsiteY7" fmla="*/ 1069958 h 2253757"/>
              <a:gd name="connsiteX8" fmla="*/ 1369124 w 1422362"/>
              <a:gd name="connsiteY8" fmla="*/ 644162 h 2253757"/>
              <a:gd name="connsiteX9" fmla="*/ 1176719 w 1422362"/>
              <a:gd name="connsiteY9" fmla="*/ 612493 h 2253757"/>
              <a:gd name="connsiteX10" fmla="*/ 1168953 w 1422362"/>
              <a:gd name="connsiteY10" fmla="*/ 911472 h 2253757"/>
              <a:gd name="connsiteX11" fmla="*/ 1156855 w 1422362"/>
              <a:gd name="connsiteY11" fmla="*/ 600743 h 2253757"/>
              <a:gd name="connsiteX12" fmla="*/ 927050 w 1422362"/>
              <a:gd name="connsiteY12" fmla="*/ 558366 h 2253757"/>
              <a:gd name="connsiteX13" fmla="*/ 957315 w 1422362"/>
              <a:gd name="connsiteY13" fmla="*/ 887580 h 2253757"/>
              <a:gd name="connsiteX14" fmla="*/ 905990 w 1422362"/>
              <a:gd name="connsiteY14" fmla="*/ 557324 h 2253757"/>
              <a:gd name="connsiteX15" fmla="*/ 711016 w 1422362"/>
              <a:gd name="connsiteY15" fmla="*/ 513030 h 2253757"/>
              <a:gd name="connsiteX16" fmla="*/ 714846 w 1422362"/>
              <a:gd name="connsiteY16" fmla="*/ 901237 h 2253757"/>
              <a:gd name="connsiteX17" fmla="*/ 683174 w 1422362"/>
              <a:gd name="connsiteY17" fmla="*/ 121917 h 2253757"/>
              <a:gd name="connsiteX18" fmla="*/ 486275 w 1422362"/>
              <a:gd name="connsiteY18" fmla="*/ 161731 h 2253757"/>
              <a:gd name="connsiteX19" fmla="*/ 473286 w 1422362"/>
              <a:gd name="connsiteY19" fmla="*/ 1255537 h 2253757"/>
              <a:gd name="connsiteX20" fmla="*/ 338442 w 1422362"/>
              <a:gd name="connsiteY20" fmla="*/ 1201632 h 2253757"/>
              <a:gd name="connsiteX21" fmla="*/ 719 w 1422362"/>
              <a:gd name="connsiteY21" fmla="*/ 900955 h 2253757"/>
              <a:gd name="connsiteX0" fmla="*/ 719 w 1422362"/>
              <a:gd name="connsiteY0" fmla="*/ 900955 h 2253757"/>
              <a:gd name="connsiteX1" fmla="*/ 140932 w 1422362"/>
              <a:gd name="connsiteY1" fmla="*/ 1296729 h 2253757"/>
              <a:gd name="connsiteX2" fmla="*/ 309182 w 1422362"/>
              <a:gd name="connsiteY2" fmla="*/ 1655174 h 2253757"/>
              <a:gd name="connsiteX3" fmla="*/ 548773 w 1422362"/>
              <a:gd name="connsiteY3" fmla="*/ 1879748 h 2253757"/>
              <a:gd name="connsiteX4" fmla="*/ 582370 w 1422362"/>
              <a:gd name="connsiteY4" fmla="*/ 2240642 h 2253757"/>
              <a:gd name="connsiteX5" fmla="*/ 1253027 w 1422362"/>
              <a:gd name="connsiteY5" fmla="*/ 2253757 h 2253757"/>
              <a:gd name="connsiteX6" fmla="*/ 1262460 w 1422362"/>
              <a:gd name="connsiteY6" fmla="*/ 1930484 h 2253757"/>
              <a:gd name="connsiteX7" fmla="*/ 1421092 w 1422362"/>
              <a:gd name="connsiteY7" fmla="*/ 1069958 h 2253757"/>
              <a:gd name="connsiteX8" fmla="*/ 1369124 w 1422362"/>
              <a:gd name="connsiteY8" fmla="*/ 644162 h 2253757"/>
              <a:gd name="connsiteX9" fmla="*/ 1176719 w 1422362"/>
              <a:gd name="connsiteY9" fmla="*/ 612493 h 2253757"/>
              <a:gd name="connsiteX10" fmla="*/ 1168953 w 1422362"/>
              <a:gd name="connsiteY10" fmla="*/ 911472 h 2253757"/>
              <a:gd name="connsiteX11" fmla="*/ 1156855 w 1422362"/>
              <a:gd name="connsiteY11" fmla="*/ 600743 h 2253757"/>
              <a:gd name="connsiteX12" fmla="*/ 927050 w 1422362"/>
              <a:gd name="connsiteY12" fmla="*/ 558366 h 2253757"/>
              <a:gd name="connsiteX13" fmla="*/ 957315 w 1422362"/>
              <a:gd name="connsiteY13" fmla="*/ 887580 h 2253757"/>
              <a:gd name="connsiteX14" fmla="*/ 905990 w 1422362"/>
              <a:gd name="connsiteY14" fmla="*/ 557324 h 2253757"/>
              <a:gd name="connsiteX15" fmla="*/ 711016 w 1422362"/>
              <a:gd name="connsiteY15" fmla="*/ 513030 h 2253757"/>
              <a:gd name="connsiteX16" fmla="*/ 714846 w 1422362"/>
              <a:gd name="connsiteY16" fmla="*/ 901237 h 2253757"/>
              <a:gd name="connsiteX17" fmla="*/ 683174 w 1422362"/>
              <a:gd name="connsiteY17" fmla="*/ 121917 h 2253757"/>
              <a:gd name="connsiteX18" fmla="*/ 486275 w 1422362"/>
              <a:gd name="connsiteY18" fmla="*/ 161731 h 2253757"/>
              <a:gd name="connsiteX19" fmla="*/ 463637 w 1422362"/>
              <a:gd name="connsiteY19" fmla="*/ 1183173 h 2253757"/>
              <a:gd name="connsiteX20" fmla="*/ 338442 w 1422362"/>
              <a:gd name="connsiteY20" fmla="*/ 1201632 h 2253757"/>
              <a:gd name="connsiteX21" fmla="*/ 719 w 1422362"/>
              <a:gd name="connsiteY21" fmla="*/ 900955 h 2253757"/>
              <a:gd name="connsiteX0" fmla="*/ 719 w 1422362"/>
              <a:gd name="connsiteY0" fmla="*/ 900955 h 2253757"/>
              <a:gd name="connsiteX1" fmla="*/ 140932 w 1422362"/>
              <a:gd name="connsiteY1" fmla="*/ 1296729 h 2253757"/>
              <a:gd name="connsiteX2" fmla="*/ 309182 w 1422362"/>
              <a:gd name="connsiteY2" fmla="*/ 1655174 h 2253757"/>
              <a:gd name="connsiteX3" fmla="*/ 548773 w 1422362"/>
              <a:gd name="connsiteY3" fmla="*/ 1879748 h 2253757"/>
              <a:gd name="connsiteX4" fmla="*/ 582370 w 1422362"/>
              <a:gd name="connsiteY4" fmla="*/ 2240642 h 2253757"/>
              <a:gd name="connsiteX5" fmla="*/ 1253027 w 1422362"/>
              <a:gd name="connsiteY5" fmla="*/ 2253757 h 2253757"/>
              <a:gd name="connsiteX6" fmla="*/ 1262460 w 1422362"/>
              <a:gd name="connsiteY6" fmla="*/ 1930484 h 2253757"/>
              <a:gd name="connsiteX7" fmla="*/ 1421092 w 1422362"/>
              <a:gd name="connsiteY7" fmla="*/ 1069958 h 2253757"/>
              <a:gd name="connsiteX8" fmla="*/ 1369124 w 1422362"/>
              <a:gd name="connsiteY8" fmla="*/ 644162 h 2253757"/>
              <a:gd name="connsiteX9" fmla="*/ 1176719 w 1422362"/>
              <a:gd name="connsiteY9" fmla="*/ 612493 h 2253757"/>
              <a:gd name="connsiteX10" fmla="*/ 1168953 w 1422362"/>
              <a:gd name="connsiteY10" fmla="*/ 911472 h 2253757"/>
              <a:gd name="connsiteX11" fmla="*/ 1156855 w 1422362"/>
              <a:gd name="connsiteY11" fmla="*/ 600743 h 2253757"/>
              <a:gd name="connsiteX12" fmla="*/ 927050 w 1422362"/>
              <a:gd name="connsiteY12" fmla="*/ 558366 h 2253757"/>
              <a:gd name="connsiteX13" fmla="*/ 957315 w 1422362"/>
              <a:gd name="connsiteY13" fmla="*/ 887580 h 2253757"/>
              <a:gd name="connsiteX14" fmla="*/ 905990 w 1422362"/>
              <a:gd name="connsiteY14" fmla="*/ 557324 h 2253757"/>
              <a:gd name="connsiteX15" fmla="*/ 711016 w 1422362"/>
              <a:gd name="connsiteY15" fmla="*/ 513030 h 2253757"/>
              <a:gd name="connsiteX16" fmla="*/ 714846 w 1422362"/>
              <a:gd name="connsiteY16" fmla="*/ 901237 h 2253757"/>
              <a:gd name="connsiteX17" fmla="*/ 683174 w 1422362"/>
              <a:gd name="connsiteY17" fmla="*/ 121917 h 2253757"/>
              <a:gd name="connsiteX18" fmla="*/ 486275 w 1422362"/>
              <a:gd name="connsiteY18" fmla="*/ 161731 h 2253757"/>
              <a:gd name="connsiteX19" fmla="*/ 463637 w 1422362"/>
              <a:gd name="connsiteY19" fmla="*/ 1183173 h 2253757"/>
              <a:gd name="connsiteX20" fmla="*/ 304672 w 1422362"/>
              <a:gd name="connsiteY20" fmla="*/ 1148565 h 2253757"/>
              <a:gd name="connsiteX21" fmla="*/ 719 w 1422362"/>
              <a:gd name="connsiteY21" fmla="*/ 900955 h 2253757"/>
              <a:gd name="connsiteX0" fmla="*/ 719 w 1422362"/>
              <a:gd name="connsiteY0" fmla="*/ 900955 h 2253757"/>
              <a:gd name="connsiteX1" fmla="*/ 140932 w 1422362"/>
              <a:gd name="connsiteY1" fmla="*/ 1296729 h 2253757"/>
              <a:gd name="connsiteX2" fmla="*/ 309182 w 1422362"/>
              <a:gd name="connsiteY2" fmla="*/ 1655174 h 2253757"/>
              <a:gd name="connsiteX3" fmla="*/ 548773 w 1422362"/>
              <a:gd name="connsiteY3" fmla="*/ 1879748 h 2253757"/>
              <a:gd name="connsiteX4" fmla="*/ 582370 w 1422362"/>
              <a:gd name="connsiteY4" fmla="*/ 2240642 h 2253757"/>
              <a:gd name="connsiteX5" fmla="*/ 1253027 w 1422362"/>
              <a:gd name="connsiteY5" fmla="*/ 2253757 h 2253757"/>
              <a:gd name="connsiteX6" fmla="*/ 1262460 w 1422362"/>
              <a:gd name="connsiteY6" fmla="*/ 1930484 h 2253757"/>
              <a:gd name="connsiteX7" fmla="*/ 1421092 w 1422362"/>
              <a:gd name="connsiteY7" fmla="*/ 1069958 h 2253757"/>
              <a:gd name="connsiteX8" fmla="*/ 1369124 w 1422362"/>
              <a:gd name="connsiteY8" fmla="*/ 644162 h 2253757"/>
              <a:gd name="connsiteX9" fmla="*/ 1176719 w 1422362"/>
              <a:gd name="connsiteY9" fmla="*/ 612493 h 2253757"/>
              <a:gd name="connsiteX10" fmla="*/ 1168953 w 1422362"/>
              <a:gd name="connsiteY10" fmla="*/ 911472 h 2253757"/>
              <a:gd name="connsiteX11" fmla="*/ 1156855 w 1422362"/>
              <a:gd name="connsiteY11" fmla="*/ 600743 h 2253757"/>
              <a:gd name="connsiteX12" fmla="*/ 927050 w 1422362"/>
              <a:gd name="connsiteY12" fmla="*/ 558366 h 2253757"/>
              <a:gd name="connsiteX13" fmla="*/ 957315 w 1422362"/>
              <a:gd name="connsiteY13" fmla="*/ 887580 h 2253757"/>
              <a:gd name="connsiteX14" fmla="*/ 905990 w 1422362"/>
              <a:gd name="connsiteY14" fmla="*/ 557324 h 2253757"/>
              <a:gd name="connsiteX15" fmla="*/ 711016 w 1422362"/>
              <a:gd name="connsiteY15" fmla="*/ 513030 h 2253757"/>
              <a:gd name="connsiteX16" fmla="*/ 714846 w 1422362"/>
              <a:gd name="connsiteY16" fmla="*/ 901237 h 2253757"/>
              <a:gd name="connsiteX17" fmla="*/ 683174 w 1422362"/>
              <a:gd name="connsiteY17" fmla="*/ 121917 h 2253757"/>
              <a:gd name="connsiteX18" fmla="*/ 486275 w 1422362"/>
              <a:gd name="connsiteY18" fmla="*/ 161731 h 2253757"/>
              <a:gd name="connsiteX19" fmla="*/ 463637 w 1422362"/>
              <a:gd name="connsiteY19" fmla="*/ 1183173 h 2253757"/>
              <a:gd name="connsiteX20" fmla="*/ 304672 w 1422362"/>
              <a:gd name="connsiteY20" fmla="*/ 1148565 h 2253757"/>
              <a:gd name="connsiteX21" fmla="*/ 719 w 1422362"/>
              <a:gd name="connsiteY21" fmla="*/ 900955 h 2253757"/>
              <a:gd name="connsiteX0" fmla="*/ 719 w 1422362"/>
              <a:gd name="connsiteY0" fmla="*/ 900955 h 2253757"/>
              <a:gd name="connsiteX1" fmla="*/ 140932 w 1422362"/>
              <a:gd name="connsiteY1" fmla="*/ 1296729 h 2253757"/>
              <a:gd name="connsiteX2" fmla="*/ 309182 w 1422362"/>
              <a:gd name="connsiteY2" fmla="*/ 1655174 h 2253757"/>
              <a:gd name="connsiteX3" fmla="*/ 548773 w 1422362"/>
              <a:gd name="connsiteY3" fmla="*/ 1879748 h 2253757"/>
              <a:gd name="connsiteX4" fmla="*/ 582370 w 1422362"/>
              <a:gd name="connsiteY4" fmla="*/ 2240642 h 2253757"/>
              <a:gd name="connsiteX5" fmla="*/ 1253027 w 1422362"/>
              <a:gd name="connsiteY5" fmla="*/ 2253757 h 2253757"/>
              <a:gd name="connsiteX6" fmla="*/ 1262460 w 1422362"/>
              <a:gd name="connsiteY6" fmla="*/ 1930484 h 2253757"/>
              <a:gd name="connsiteX7" fmla="*/ 1421092 w 1422362"/>
              <a:gd name="connsiteY7" fmla="*/ 1069958 h 2253757"/>
              <a:gd name="connsiteX8" fmla="*/ 1369124 w 1422362"/>
              <a:gd name="connsiteY8" fmla="*/ 644162 h 2253757"/>
              <a:gd name="connsiteX9" fmla="*/ 1176719 w 1422362"/>
              <a:gd name="connsiteY9" fmla="*/ 612493 h 2253757"/>
              <a:gd name="connsiteX10" fmla="*/ 1168953 w 1422362"/>
              <a:gd name="connsiteY10" fmla="*/ 911472 h 2253757"/>
              <a:gd name="connsiteX11" fmla="*/ 1156855 w 1422362"/>
              <a:gd name="connsiteY11" fmla="*/ 600743 h 2253757"/>
              <a:gd name="connsiteX12" fmla="*/ 927050 w 1422362"/>
              <a:gd name="connsiteY12" fmla="*/ 558366 h 2253757"/>
              <a:gd name="connsiteX13" fmla="*/ 957315 w 1422362"/>
              <a:gd name="connsiteY13" fmla="*/ 887580 h 2253757"/>
              <a:gd name="connsiteX14" fmla="*/ 905990 w 1422362"/>
              <a:gd name="connsiteY14" fmla="*/ 557324 h 2253757"/>
              <a:gd name="connsiteX15" fmla="*/ 711016 w 1422362"/>
              <a:gd name="connsiteY15" fmla="*/ 513030 h 2253757"/>
              <a:gd name="connsiteX16" fmla="*/ 714846 w 1422362"/>
              <a:gd name="connsiteY16" fmla="*/ 901237 h 2253757"/>
              <a:gd name="connsiteX17" fmla="*/ 683174 w 1422362"/>
              <a:gd name="connsiteY17" fmla="*/ 121917 h 2253757"/>
              <a:gd name="connsiteX18" fmla="*/ 486275 w 1422362"/>
              <a:gd name="connsiteY18" fmla="*/ 161731 h 2253757"/>
              <a:gd name="connsiteX19" fmla="*/ 463637 w 1422362"/>
              <a:gd name="connsiteY19" fmla="*/ 1183173 h 2253757"/>
              <a:gd name="connsiteX20" fmla="*/ 304672 w 1422362"/>
              <a:gd name="connsiteY20" fmla="*/ 1148565 h 2253757"/>
              <a:gd name="connsiteX21" fmla="*/ 719 w 1422362"/>
              <a:gd name="connsiteY21" fmla="*/ 900955 h 2253757"/>
              <a:gd name="connsiteX0" fmla="*/ 436 w 1494443"/>
              <a:gd name="connsiteY0" fmla="*/ 886482 h 2253757"/>
              <a:gd name="connsiteX1" fmla="*/ 213013 w 1494443"/>
              <a:gd name="connsiteY1" fmla="*/ 1296729 h 2253757"/>
              <a:gd name="connsiteX2" fmla="*/ 381263 w 1494443"/>
              <a:gd name="connsiteY2" fmla="*/ 1655174 h 2253757"/>
              <a:gd name="connsiteX3" fmla="*/ 620854 w 1494443"/>
              <a:gd name="connsiteY3" fmla="*/ 1879748 h 2253757"/>
              <a:gd name="connsiteX4" fmla="*/ 654451 w 1494443"/>
              <a:gd name="connsiteY4" fmla="*/ 2240642 h 2253757"/>
              <a:gd name="connsiteX5" fmla="*/ 1325108 w 1494443"/>
              <a:gd name="connsiteY5" fmla="*/ 2253757 h 2253757"/>
              <a:gd name="connsiteX6" fmla="*/ 1334541 w 1494443"/>
              <a:gd name="connsiteY6" fmla="*/ 1930484 h 2253757"/>
              <a:gd name="connsiteX7" fmla="*/ 1493173 w 1494443"/>
              <a:gd name="connsiteY7" fmla="*/ 1069958 h 2253757"/>
              <a:gd name="connsiteX8" fmla="*/ 1441205 w 1494443"/>
              <a:gd name="connsiteY8" fmla="*/ 644162 h 2253757"/>
              <a:gd name="connsiteX9" fmla="*/ 1248800 w 1494443"/>
              <a:gd name="connsiteY9" fmla="*/ 612493 h 2253757"/>
              <a:gd name="connsiteX10" fmla="*/ 1241034 w 1494443"/>
              <a:gd name="connsiteY10" fmla="*/ 911472 h 2253757"/>
              <a:gd name="connsiteX11" fmla="*/ 1228936 w 1494443"/>
              <a:gd name="connsiteY11" fmla="*/ 600743 h 2253757"/>
              <a:gd name="connsiteX12" fmla="*/ 999131 w 1494443"/>
              <a:gd name="connsiteY12" fmla="*/ 558366 h 2253757"/>
              <a:gd name="connsiteX13" fmla="*/ 1029396 w 1494443"/>
              <a:gd name="connsiteY13" fmla="*/ 887580 h 2253757"/>
              <a:gd name="connsiteX14" fmla="*/ 978071 w 1494443"/>
              <a:gd name="connsiteY14" fmla="*/ 557324 h 2253757"/>
              <a:gd name="connsiteX15" fmla="*/ 783097 w 1494443"/>
              <a:gd name="connsiteY15" fmla="*/ 513030 h 2253757"/>
              <a:gd name="connsiteX16" fmla="*/ 786927 w 1494443"/>
              <a:gd name="connsiteY16" fmla="*/ 901237 h 2253757"/>
              <a:gd name="connsiteX17" fmla="*/ 755255 w 1494443"/>
              <a:gd name="connsiteY17" fmla="*/ 121917 h 2253757"/>
              <a:gd name="connsiteX18" fmla="*/ 558356 w 1494443"/>
              <a:gd name="connsiteY18" fmla="*/ 161731 h 2253757"/>
              <a:gd name="connsiteX19" fmla="*/ 535718 w 1494443"/>
              <a:gd name="connsiteY19" fmla="*/ 1183173 h 2253757"/>
              <a:gd name="connsiteX20" fmla="*/ 376753 w 1494443"/>
              <a:gd name="connsiteY20" fmla="*/ 1148565 h 2253757"/>
              <a:gd name="connsiteX21" fmla="*/ 436 w 1494443"/>
              <a:gd name="connsiteY21" fmla="*/ 886482 h 2253757"/>
              <a:gd name="connsiteX0" fmla="*/ 436 w 1494443"/>
              <a:gd name="connsiteY0" fmla="*/ 886482 h 2253757"/>
              <a:gd name="connsiteX1" fmla="*/ 213013 w 1494443"/>
              <a:gd name="connsiteY1" fmla="*/ 1296729 h 2253757"/>
              <a:gd name="connsiteX2" fmla="*/ 381263 w 1494443"/>
              <a:gd name="connsiteY2" fmla="*/ 1655174 h 2253757"/>
              <a:gd name="connsiteX3" fmla="*/ 620854 w 1494443"/>
              <a:gd name="connsiteY3" fmla="*/ 1879748 h 2253757"/>
              <a:gd name="connsiteX4" fmla="*/ 654451 w 1494443"/>
              <a:gd name="connsiteY4" fmla="*/ 2240642 h 2253757"/>
              <a:gd name="connsiteX5" fmla="*/ 1325108 w 1494443"/>
              <a:gd name="connsiteY5" fmla="*/ 2253757 h 2253757"/>
              <a:gd name="connsiteX6" fmla="*/ 1334541 w 1494443"/>
              <a:gd name="connsiteY6" fmla="*/ 1930484 h 2253757"/>
              <a:gd name="connsiteX7" fmla="*/ 1493173 w 1494443"/>
              <a:gd name="connsiteY7" fmla="*/ 1069958 h 2253757"/>
              <a:gd name="connsiteX8" fmla="*/ 1441205 w 1494443"/>
              <a:gd name="connsiteY8" fmla="*/ 644162 h 2253757"/>
              <a:gd name="connsiteX9" fmla="*/ 1248800 w 1494443"/>
              <a:gd name="connsiteY9" fmla="*/ 612493 h 2253757"/>
              <a:gd name="connsiteX10" fmla="*/ 1241034 w 1494443"/>
              <a:gd name="connsiteY10" fmla="*/ 911472 h 2253757"/>
              <a:gd name="connsiteX11" fmla="*/ 1228936 w 1494443"/>
              <a:gd name="connsiteY11" fmla="*/ 600743 h 2253757"/>
              <a:gd name="connsiteX12" fmla="*/ 999131 w 1494443"/>
              <a:gd name="connsiteY12" fmla="*/ 558366 h 2253757"/>
              <a:gd name="connsiteX13" fmla="*/ 1029396 w 1494443"/>
              <a:gd name="connsiteY13" fmla="*/ 887580 h 2253757"/>
              <a:gd name="connsiteX14" fmla="*/ 978071 w 1494443"/>
              <a:gd name="connsiteY14" fmla="*/ 557324 h 2253757"/>
              <a:gd name="connsiteX15" fmla="*/ 783097 w 1494443"/>
              <a:gd name="connsiteY15" fmla="*/ 513030 h 2253757"/>
              <a:gd name="connsiteX16" fmla="*/ 786927 w 1494443"/>
              <a:gd name="connsiteY16" fmla="*/ 901237 h 2253757"/>
              <a:gd name="connsiteX17" fmla="*/ 755255 w 1494443"/>
              <a:gd name="connsiteY17" fmla="*/ 121917 h 2253757"/>
              <a:gd name="connsiteX18" fmla="*/ 558356 w 1494443"/>
              <a:gd name="connsiteY18" fmla="*/ 161731 h 2253757"/>
              <a:gd name="connsiteX19" fmla="*/ 535718 w 1494443"/>
              <a:gd name="connsiteY19" fmla="*/ 1183173 h 2253757"/>
              <a:gd name="connsiteX20" fmla="*/ 376753 w 1494443"/>
              <a:gd name="connsiteY20" fmla="*/ 1148565 h 2253757"/>
              <a:gd name="connsiteX21" fmla="*/ 436 w 1494443"/>
              <a:gd name="connsiteY21" fmla="*/ 886482 h 2253757"/>
              <a:gd name="connsiteX0" fmla="*/ 0 w 1494007"/>
              <a:gd name="connsiteY0" fmla="*/ 886482 h 2253757"/>
              <a:gd name="connsiteX1" fmla="*/ 212577 w 1494007"/>
              <a:gd name="connsiteY1" fmla="*/ 1296729 h 2253757"/>
              <a:gd name="connsiteX2" fmla="*/ 380827 w 1494007"/>
              <a:gd name="connsiteY2" fmla="*/ 1655174 h 2253757"/>
              <a:gd name="connsiteX3" fmla="*/ 620418 w 1494007"/>
              <a:gd name="connsiteY3" fmla="*/ 1879748 h 2253757"/>
              <a:gd name="connsiteX4" fmla="*/ 654015 w 1494007"/>
              <a:gd name="connsiteY4" fmla="*/ 2240642 h 2253757"/>
              <a:gd name="connsiteX5" fmla="*/ 1324672 w 1494007"/>
              <a:gd name="connsiteY5" fmla="*/ 2253757 h 2253757"/>
              <a:gd name="connsiteX6" fmla="*/ 1334105 w 1494007"/>
              <a:gd name="connsiteY6" fmla="*/ 1930484 h 2253757"/>
              <a:gd name="connsiteX7" fmla="*/ 1492737 w 1494007"/>
              <a:gd name="connsiteY7" fmla="*/ 1069958 h 2253757"/>
              <a:gd name="connsiteX8" fmla="*/ 1440769 w 1494007"/>
              <a:gd name="connsiteY8" fmla="*/ 644162 h 2253757"/>
              <a:gd name="connsiteX9" fmla="*/ 1248364 w 1494007"/>
              <a:gd name="connsiteY9" fmla="*/ 612493 h 2253757"/>
              <a:gd name="connsiteX10" fmla="*/ 1240598 w 1494007"/>
              <a:gd name="connsiteY10" fmla="*/ 911472 h 2253757"/>
              <a:gd name="connsiteX11" fmla="*/ 1228500 w 1494007"/>
              <a:gd name="connsiteY11" fmla="*/ 600743 h 2253757"/>
              <a:gd name="connsiteX12" fmla="*/ 998695 w 1494007"/>
              <a:gd name="connsiteY12" fmla="*/ 558366 h 2253757"/>
              <a:gd name="connsiteX13" fmla="*/ 1028960 w 1494007"/>
              <a:gd name="connsiteY13" fmla="*/ 887580 h 2253757"/>
              <a:gd name="connsiteX14" fmla="*/ 977635 w 1494007"/>
              <a:gd name="connsiteY14" fmla="*/ 557324 h 2253757"/>
              <a:gd name="connsiteX15" fmla="*/ 782661 w 1494007"/>
              <a:gd name="connsiteY15" fmla="*/ 513030 h 2253757"/>
              <a:gd name="connsiteX16" fmla="*/ 786491 w 1494007"/>
              <a:gd name="connsiteY16" fmla="*/ 901237 h 2253757"/>
              <a:gd name="connsiteX17" fmla="*/ 754819 w 1494007"/>
              <a:gd name="connsiteY17" fmla="*/ 121917 h 2253757"/>
              <a:gd name="connsiteX18" fmla="*/ 557920 w 1494007"/>
              <a:gd name="connsiteY18" fmla="*/ 161731 h 2253757"/>
              <a:gd name="connsiteX19" fmla="*/ 535282 w 1494007"/>
              <a:gd name="connsiteY19" fmla="*/ 1183173 h 2253757"/>
              <a:gd name="connsiteX20" fmla="*/ 376317 w 1494007"/>
              <a:gd name="connsiteY20" fmla="*/ 1148565 h 2253757"/>
              <a:gd name="connsiteX21" fmla="*/ 0 w 1494007"/>
              <a:gd name="connsiteY21" fmla="*/ 886482 h 2253757"/>
              <a:gd name="connsiteX0" fmla="*/ 0 w 1494007"/>
              <a:gd name="connsiteY0" fmla="*/ 886482 h 2253757"/>
              <a:gd name="connsiteX1" fmla="*/ 202929 w 1494007"/>
              <a:gd name="connsiteY1" fmla="*/ 1320850 h 2253757"/>
              <a:gd name="connsiteX2" fmla="*/ 380827 w 1494007"/>
              <a:gd name="connsiteY2" fmla="*/ 1655174 h 2253757"/>
              <a:gd name="connsiteX3" fmla="*/ 620418 w 1494007"/>
              <a:gd name="connsiteY3" fmla="*/ 1879748 h 2253757"/>
              <a:gd name="connsiteX4" fmla="*/ 654015 w 1494007"/>
              <a:gd name="connsiteY4" fmla="*/ 2240642 h 2253757"/>
              <a:gd name="connsiteX5" fmla="*/ 1324672 w 1494007"/>
              <a:gd name="connsiteY5" fmla="*/ 2253757 h 2253757"/>
              <a:gd name="connsiteX6" fmla="*/ 1334105 w 1494007"/>
              <a:gd name="connsiteY6" fmla="*/ 1930484 h 2253757"/>
              <a:gd name="connsiteX7" fmla="*/ 1492737 w 1494007"/>
              <a:gd name="connsiteY7" fmla="*/ 1069958 h 2253757"/>
              <a:gd name="connsiteX8" fmla="*/ 1440769 w 1494007"/>
              <a:gd name="connsiteY8" fmla="*/ 644162 h 2253757"/>
              <a:gd name="connsiteX9" fmla="*/ 1248364 w 1494007"/>
              <a:gd name="connsiteY9" fmla="*/ 612493 h 2253757"/>
              <a:gd name="connsiteX10" fmla="*/ 1240598 w 1494007"/>
              <a:gd name="connsiteY10" fmla="*/ 911472 h 2253757"/>
              <a:gd name="connsiteX11" fmla="*/ 1228500 w 1494007"/>
              <a:gd name="connsiteY11" fmla="*/ 600743 h 2253757"/>
              <a:gd name="connsiteX12" fmla="*/ 998695 w 1494007"/>
              <a:gd name="connsiteY12" fmla="*/ 558366 h 2253757"/>
              <a:gd name="connsiteX13" fmla="*/ 1028960 w 1494007"/>
              <a:gd name="connsiteY13" fmla="*/ 887580 h 2253757"/>
              <a:gd name="connsiteX14" fmla="*/ 977635 w 1494007"/>
              <a:gd name="connsiteY14" fmla="*/ 557324 h 2253757"/>
              <a:gd name="connsiteX15" fmla="*/ 782661 w 1494007"/>
              <a:gd name="connsiteY15" fmla="*/ 513030 h 2253757"/>
              <a:gd name="connsiteX16" fmla="*/ 786491 w 1494007"/>
              <a:gd name="connsiteY16" fmla="*/ 901237 h 2253757"/>
              <a:gd name="connsiteX17" fmla="*/ 754819 w 1494007"/>
              <a:gd name="connsiteY17" fmla="*/ 121917 h 2253757"/>
              <a:gd name="connsiteX18" fmla="*/ 557920 w 1494007"/>
              <a:gd name="connsiteY18" fmla="*/ 161731 h 2253757"/>
              <a:gd name="connsiteX19" fmla="*/ 535282 w 1494007"/>
              <a:gd name="connsiteY19" fmla="*/ 1183173 h 2253757"/>
              <a:gd name="connsiteX20" fmla="*/ 376317 w 1494007"/>
              <a:gd name="connsiteY20" fmla="*/ 1148565 h 2253757"/>
              <a:gd name="connsiteX21" fmla="*/ 0 w 1494007"/>
              <a:gd name="connsiteY21" fmla="*/ 886482 h 2253757"/>
              <a:gd name="connsiteX0" fmla="*/ 0 w 1494007"/>
              <a:gd name="connsiteY0" fmla="*/ 886482 h 2253757"/>
              <a:gd name="connsiteX1" fmla="*/ 202929 w 1494007"/>
              <a:gd name="connsiteY1" fmla="*/ 1320850 h 2253757"/>
              <a:gd name="connsiteX2" fmla="*/ 438719 w 1494007"/>
              <a:gd name="connsiteY2" fmla="*/ 1655174 h 2253757"/>
              <a:gd name="connsiteX3" fmla="*/ 620418 w 1494007"/>
              <a:gd name="connsiteY3" fmla="*/ 1879748 h 2253757"/>
              <a:gd name="connsiteX4" fmla="*/ 654015 w 1494007"/>
              <a:gd name="connsiteY4" fmla="*/ 2240642 h 2253757"/>
              <a:gd name="connsiteX5" fmla="*/ 1324672 w 1494007"/>
              <a:gd name="connsiteY5" fmla="*/ 2253757 h 2253757"/>
              <a:gd name="connsiteX6" fmla="*/ 1334105 w 1494007"/>
              <a:gd name="connsiteY6" fmla="*/ 1930484 h 2253757"/>
              <a:gd name="connsiteX7" fmla="*/ 1492737 w 1494007"/>
              <a:gd name="connsiteY7" fmla="*/ 1069958 h 2253757"/>
              <a:gd name="connsiteX8" fmla="*/ 1440769 w 1494007"/>
              <a:gd name="connsiteY8" fmla="*/ 644162 h 2253757"/>
              <a:gd name="connsiteX9" fmla="*/ 1248364 w 1494007"/>
              <a:gd name="connsiteY9" fmla="*/ 612493 h 2253757"/>
              <a:gd name="connsiteX10" fmla="*/ 1240598 w 1494007"/>
              <a:gd name="connsiteY10" fmla="*/ 911472 h 2253757"/>
              <a:gd name="connsiteX11" fmla="*/ 1228500 w 1494007"/>
              <a:gd name="connsiteY11" fmla="*/ 600743 h 2253757"/>
              <a:gd name="connsiteX12" fmla="*/ 998695 w 1494007"/>
              <a:gd name="connsiteY12" fmla="*/ 558366 h 2253757"/>
              <a:gd name="connsiteX13" fmla="*/ 1028960 w 1494007"/>
              <a:gd name="connsiteY13" fmla="*/ 887580 h 2253757"/>
              <a:gd name="connsiteX14" fmla="*/ 977635 w 1494007"/>
              <a:gd name="connsiteY14" fmla="*/ 557324 h 2253757"/>
              <a:gd name="connsiteX15" fmla="*/ 782661 w 1494007"/>
              <a:gd name="connsiteY15" fmla="*/ 513030 h 2253757"/>
              <a:gd name="connsiteX16" fmla="*/ 786491 w 1494007"/>
              <a:gd name="connsiteY16" fmla="*/ 901237 h 2253757"/>
              <a:gd name="connsiteX17" fmla="*/ 754819 w 1494007"/>
              <a:gd name="connsiteY17" fmla="*/ 121917 h 2253757"/>
              <a:gd name="connsiteX18" fmla="*/ 557920 w 1494007"/>
              <a:gd name="connsiteY18" fmla="*/ 161731 h 2253757"/>
              <a:gd name="connsiteX19" fmla="*/ 535282 w 1494007"/>
              <a:gd name="connsiteY19" fmla="*/ 1183173 h 2253757"/>
              <a:gd name="connsiteX20" fmla="*/ 376317 w 1494007"/>
              <a:gd name="connsiteY20" fmla="*/ 1148565 h 2253757"/>
              <a:gd name="connsiteX21" fmla="*/ 0 w 1494007"/>
              <a:gd name="connsiteY21" fmla="*/ 886482 h 2253757"/>
              <a:gd name="connsiteX0" fmla="*/ 0 w 1494007"/>
              <a:gd name="connsiteY0" fmla="*/ 886482 h 2253757"/>
              <a:gd name="connsiteX1" fmla="*/ 202929 w 1494007"/>
              <a:gd name="connsiteY1" fmla="*/ 1320850 h 2253757"/>
              <a:gd name="connsiteX2" fmla="*/ 438719 w 1494007"/>
              <a:gd name="connsiteY2" fmla="*/ 1655174 h 2253757"/>
              <a:gd name="connsiteX3" fmla="*/ 620418 w 1494007"/>
              <a:gd name="connsiteY3" fmla="*/ 1879748 h 2253757"/>
              <a:gd name="connsiteX4" fmla="*/ 654015 w 1494007"/>
              <a:gd name="connsiteY4" fmla="*/ 2240642 h 2253757"/>
              <a:gd name="connsiteX5" fmla="*/ 1324672 w 1494007"/>
              <a:gd name="connsiteY5" fmla="*/ 2253757 h 2253757"/>
              <a:gd name="connsiteX6" fmla="*/ 1334105 w 1494007"/>
              <a:gd name="connsiteY6" fmla="*/ 1930484 h 2253757"/>
              <a:gd name="connsiteX7" fmla="*/ 1492737 w 1494007"/>
              <a:gd name="connsiteY7" fmla="*/ 1069958 h 2253757"/>
              <a:gd name="connsiteX8" fmla="*/ 1440769 w 1494007"/>
              <a:gd name="connsiteY8" fmla="*/ 644162 h 2253757"/>
              <a:gd name="connsiteX9" fmla="*/ 1248364 w 1494007"/>
              <a:gd name="connsiteY9" fmla="*/ 612493 h 2253757"/>
              <a:gd name="connsiteX10" fmla="*/ 1240598 w 1494007"/>
              <a:gd name="connsiteY10" fmla="*/ 911472 h 2253757"/>
              <a:gd name="connsiteX11" fmla="*/ 1228500 w 1494007"/>
              <a:gd name="connsiteY11" fmla="*/ 600743 h 2253757"/>
              <a:gd name="connsiteX12" fmla="*/ 998695 w 1494007"/>
              <a:gd name="connsiteY12" fmla="*/ 558366 h 2253757"/>
              <a:gd name="connsiteX13" fmla="*/ 1028960 w 1494007"/>
              <a:gd name="connsiteY13" fmla="*/ 887580 h 2253757"/>
              <a:gd name="connsiteX14" fmla="*/ 977635 w 1494007"/>
              <a:gd name="connsiteY14" fmla="*/ 557324 h 2253757"/>
              <a:gd name="connsiteX15" fmla="*/ 782661 w 1494007"/>
              <a:gd name="connsiteY15" fmla="*/ 513030 h 2253757"/>
              <a:gd name="connsiteX16" fmla="*/ 786491 w 1494007"/>
              <a:gd name="connsiteY16" fmla="*/ 901237 h 2253757"/>
              <a:gd name="connsiteX17" fmla="*/ 754819 w 1494007"/>
              <a:gd name="connsiteY17" fmla="*/ 121917 h 2253757"/>
              <a:gd name="connsiteX18" fmla="*/ 557920 w 1494007"/>
              <a:gd name="connsiteY18" fmla="*/ 161731 h 2253757"/>
              <a:gd name="connsiteX19" fmla="*/ 535282 w 1494007"/>
              <a:gd name="connsiteY19" fmla="*/ 1183173 h 2253757"/>
              <a:gd name="connsiteX20" fmla="*/ 376317 w 1494007"/>
              <a:gd name="connsiteY20" fmla="*/ 1148565 h 2253757"/>
              <a:gd name="connsiteX21" fmla="*/ 0 w 1494007"/>
              <a:gd name="connsiteY21" fmla="*/ 886482 h 2253757"/>
              <a:gd name="connsiteX0" fmla="*/ 0 w 1494007"/>
              <a:gd name="connsiteY0" fmla="*/ 886482 h 2253757"/>
              <a:gd name="connsiteX1" fmla="*/ 202929 w 1494007"/>
              <a:gd name="connsiteY1" fmla="*/ 1320850 h 2253757"/>
              <a:gd name="connsiteX2" fmla="*/ 438719 w 1494007"/>
              <a:gd name="connsiteY2" fmla="*/ 1655174 h 2253757"/>
              <a:gd name="connsiteX3" fmla="*/ 620418 w 1494007"/>
              <a:gd name="connsiteY3" fmla="*/ 1879748 h 2253757"/>
              <a:gd name="connsiteX4" fmla="*/ 654015 w 1494007"/>
              <a:gd name="connsiteY4" fmla="*/ 2240642 h 2253757"/>
              <a:gd name="connsiteX5" fmla="*/ 1324672 w 1494007"/>
              <a:gd name="connsiteY5" fmla="*/ 2253757 h 2253757"/>
              <a:gd name="connsiteX6" fmla="*/ 1334105 w 1494007"/>
              <a:gd name="connsiteY6" fmla="*/ 1930484 h 2253757"/>
              <a:gd name="connsiteX7" fmla="*/ 1492737 w 1494007"/>
              <a:gd name="connsiteY7" fmla="*/ 1069958 h 2253757"/>
              <a:gd name="connsiteX8" fmla="*/ 1440769 w 1494007"/>
              <a:gd name="connsiteY8" fmla="*/ 644162 h 2253757"/>
              <a:gd name="connsiteX9" fmla="*/ 1248364 w 1494007"/>
              <a:gd name="connsiteY9" fmla="*/ 612493 h 2253757"/>
              <a:gd name="connsiteX10" fmla="*/ 1240598 w 1494007"/>
              <a:gd name="connsiteY10" fmla="*/ 911472 h 2253757"/>
              <a:gd name="connsiteX11" fmla="*/ 1228500 w 1494007"/>
              <a:gd name="connsiteY11" fmla="*/ 600743 h 2253757"/>
              <a:gd name="connsiteX12" fmla="*/ 998695 w 1494007"/>
              <a:gd name="connsiteY12" fmla="*/ 558366 h 2253757"/>
              <a:gd name="connsiteX13" fmla="*/ 1028960 w 1494007"/>
              <a:gd name="connsiteY13" fmla="*/ 887580 h 2253757"/>
              <a:gd name="connsiteX14" fmla="*/ 977635 w 1494007"/>
              <a:gd name="connsiteY14" fmla="*/ 557324 h 2253757"/>
              <a:gd name="connsiteX15" fmla="*/ 782661 w 1494007"/>
              <a:gd name="connsiteY15" fmla="*/ 513030 h 2253757"/>
              <a:gd name="connsiteX16" fmla="*/ 786491 w 1494007"/>
              <a:gd name="connsiteY16" fmla="*/ 901237 h 2253757"/>
              <a:gd name="connsiteX17" fmla="*/ 754819 w 1494007"/>
              <a:gd name="connsiteY17" fmla="*/ 121917 h 2253757"/>
              <a:gd name="connsiteX18" fmla="*/ 557920 w 1494007"/>
              <a:gd name="connsiteY18" fmla="*/ 161731 h 2253757"/>
              <a:gd name="connsiteX19" fmla="*/ 535282 w 1494007"/>
              <a:gd name="connsiteY19" fmla="*/ 1183173 h 2253757"/>
              <a:gd name="connsiteX20" fmla="*/ 376317 w 1494007"/>
              <a:gd name="connsiteY20" fmla="*/ 1148565 h 2253757"/>
              <a:gd name="connsiteX21" fmla="*/ 0 w 1494007"/>
              <a:gd name="connsiteY21" fmla="*/ 886482 h 2253757"/>
              <a:gd name="connsiteX0" fmla="*/ 0 w 1494007"/>
              <a:gd name="connsiteY0" fmla="*/ 886482 h 2253757"/>
              <a:gd name="connsiteX1" fmla="*/ 202929 w 1494007"/>
              <a:gd name="connsiteY1" fmla="*/ 1320850 h 2253757"/>
              <a:gd name="connsiteX2" fmla="*/ 438719 w 1494007"/>
              <a:gd name="connsiteY2" fmla="*/ 1655174 h 2253757"/>
              <a:gd name="connsiteX3" fmla="*/ 620418 w 1494007"/>
              <a:gd name="connsiteY3" fmla="*/ 1879748 h 2253757"/>
              <a:gd name="connsiteX4" fmla="*/ 654015 w 1494007"/>
              <a:gd name="connsiteY4" fmla="*/ 2240642 h 2253757"/>
              <a:gd name="connsiteX5" fmla="*/ 1324672 w 1494007"/>
              <a:gd name="connsiteY5" fmla="*/ 2253757 h 2253757"/>
              <a:gd name="connsiteX6" fmla="*/ 1334105 w 1494007"/>
              <a:gd name="connsiteY6" fmla="*/ 1930484 h 2253757"/>
              <a:gd name="connsiteX7" fmla="*/ 1492737 w 1494007"/>
              <a:gd name="connsiteY7" fmla="*/ 1069958 h 2253757"/>
              <a:gd name="connsiteX8" fmla="*/ 1440769 w 1494007"/>
              <a:gd name="connsiteY8" fmla="*/ 644162 h 2253757"/>
              <a:gd name="connsiteX9" fmla="*/ 1248364 w 1494007"/>
              <a:gd name="connsiteY9" fmla="*/ 612493 h 2253757"/>
              <a:gd name="connsiteX10" fmla="*/ 1240598 w 1494007"/>
              <a:gd name="connsiteY10" fmla="*/ 911472 h 2253757"/>
              <a:gd name="connsiteX11" fmla="*/ 1228500 w 1494007"/>
              <a:gd name="connsiteY11" fmla="*/ 600743 h 2253757"/>
              <a:gd name="connsiteX12" fmla="*/ 998695 w 1494007"/>
              <a:gd name="connsiteY12" fmla="*/ 558366 h 2253757"/>
              <a:gd name="connsiteX13" fmla="*/ 1028960 w 1494007"/>
              <a:gd name="connsiteY13" fmla="*/ 887580 h 2253757"/>
              <a:gd name="connsiteX14" fmla="*/ 977635 w 1494007"/>
              <a:gd name="connsiteY14" fmla="*/ 557324 h 2253757"/>
              <a:gd name="connsiteX15" fmla="*/ 782661 w 1494007"/>
              <a:gd name="connsiteY15" fmla="*/ 513030 h 2253757"/>
              <a:gd name="connsiteX16" fmla="*/ 786491 w 1494007"/>
              <a:gd name="connsiteY16" fmla="*/ 901237 h 2253757"/>
              <a:gd name="connsiteX17" fmla="*/ 754819 w 1494007"/>
              <a:gd name="connsiteY17" fmla="*/ 121917 h 2253757"/>
              <a:gd name="connsiteX18" fmla="*/ 557920 w 1494007"/>
              <a:gd name="connsiteY18" fmla="*/ 161731 h 2253757"/>
              <a:gd name="connsiteX19" fmla="*/ 535282 w 1494007"/>
              <a:gd name="connsiteY19" fmla="*/ 1183173 h 2253757"/>
              <a:gd name="connsiteX20" fmla="*/ 376317 w 1494007"/>
              <a:gd name="connsiteY20" fmla="*/ 1148565 h 2253757"/>
              <a:gd name="connsiteX21" fmla="*/ 0 w 1494007"/>
              <a:gd name="connsiteY21" fmla="*/ 886482 h 2253757"/>
              <a:gd name="connsiteX0" fmla="*/ 0 w 1494007"/>
              <a:gd name="connsiteY0" fmla="*/ 886482 h 2253757"/>
              <a:gd name="connsiteX1" fmla="*/ 202929 w 1494007"/>
              <a:gd name="connsiteY1" fmla="*/ 1320850 h 2253757"/>
              <a:gd name="connsiteX2" fmla="*/ 438719 w 1494007"/>
              <a:gd name="connsiteY2" fmla="*/ 1655174 h 2253757"/>
              <a:gd name="connsiteX3" fmla="*/ 620418 w 1494007"/>
              <a:gd name="connsiteY3" fmla="*/ 1879748 h 2253757"/>
              <a:gd name="connsiteX4" fmla="*/ 654015 w 1494007"/>
              <a:gd name="connsiteY4" fmla="*/ 2240642 h 2253757"/>
              <a:gd name="connsiteX5" fmla="*/ 1324672 w 1494007"/>
              <a:gd name="connsiteY5" fmla="*/ 2253757 h 2253757"/>
              <a:gd name="connsiteX6" fmla="*/ 1334105 w 1494007"/>
              <a:gd name="connsiteY6" fmla="*/ 1930484 h 2253757"/>
              <a:gd name="connsiteX7" fmla="*/ 1492737 w 1494007"/>
              <a:gd name="connsiteY7" fmla="*/ 1069958 h 2253757"/>
              <a:gd name="connsiteX8" fmla="*/ 1440769 w 1494007"/>
              <a:gd name="connsiteY8" fmla="*/ 644162 h 2253757"/>
              <a:gd name="connsiteX9" fmla="*/ 1248364 w 1494007"/>
              <a:gd name="connsiteY9" fmla="*/ 612493 h 2253757"/>
              <a:gd name="connsiteX10" fmla="*/ 1240598 w 1494007"/>
              <a:gd name="connsiteY10" fmla="*/ 911472 h 2253757"/>
              <a:gd name="connsiteX11" fmla="*/ 1228500 w 1494007"/>
              <a:gd name="connsiteY11" fmla="*/ 600743 h 2253757"/>
              <a:gd name="connsiteX12" fmla="*/ 998695 w 1494007"/>
              <a:gd name="connsiteY12" fmla="*/ 558366 h 2253757"/>
              <a:gd name="connsiteX13" fmla="*/ 1028960 w 1494007"/>
              <a:gd name="connsiteY13" fmla="*/ 887580 h 2253757"/>
              <a:gd name="connsiteX14" fmla="*/ 977635 w 1494007"/>
              <a:gd name="connsiteY14" fmla="*/ 557324 h 2253757"/>
              <a:gd name="connsiteX15" fmla="*/ 782661 w 1494007"/>
              <a:gd name="connsiteY15" fmla="*/ 513030 h 2253757"/>
              <a:gd name="connsiteX16" fmla="*/ 786491 w 1494007"/>
              <a:gd name="connsiteY16" fmla="*/ 901237 h 2253757"/>
              <a:gd name="connsiteX17" fmla="*/ 754819 w 1494007"/>
              <a:gd name="connsiteY17" fmla="*/ 121917 h 2253757"/>
              <a:gd name="connsiteX18" fmla="*/ 557920 w 1494007"/>
              <a:gd name="connsiteY18" fmla="*/ 161731 h 2253757"/>
              <a:gd name="connsiteX19" fmla="*/ 535282 w 1494007"/>
              <a:gd name="connsiteY19" fmla="*/ 1183173 h 2253757"/>
              <a:gd name="connsiteX20" fmla="*/ 376317 w 1494007"/>
              <a:gd name="connsiteY20" fmla="*/ 1148565 h 2253757"/>
              <a:gd name="connsiteX21" fmla="*/ 0 w 1494007"/>
              <a:gd name="connsiteY21" fmla="*/ 886482 h 2253757"/>
              <a:gd name="connsiteX0" fmla="*/ 0 w 1494007"/>
              <a:gd name="connsiteY0" fmla="*/ 886482 h 2253757"/>
              <a:gd name="connsiteX1" fmla="*/ 202929 w 1494007"/>
              <a:gd name="connsiteY1" fmla="*/ 1320850 h 2253757"/>
              <a:gd name="connsiteX2" fmla="*/ 438719 w 1494007"/>
              <a:gd name="connsiteY2" fmla="*/ 1655174 h 2253757"/>
              <a:gd name="connsiteX3" fmla="*/ 620418 w 1494007"/>
              <a:gd name="connsiteY3" fmla="*/ 1879748 h 2253757"/>
              <a:gd name="connsiteX4" fmla="*/ 654015 w 1494007"/>
              <a:gd name="connsiteY4" fmla="*/ 2115210 h 2253757"/>
              <a:gd name="connsiteX5" fmla="*/ 1324672 w 1494007"/>
              <a:gd name="connsiteY5" fmla="*/ 2253757 h 2253757"/>
              <a:gd name="connsiteX6" fmla="*/ 1334105 w 1494007"/>
              <a:gd name="connsiteY6" fmla="*/ 1930484 h 2253757"/>
              <a:gd name="connsiteX7" fmla="*/ 1492737 w 1494007"/>
              <a:gd name="connsiteY7" fmla="*/ 1069958 h 2253757"/>
              <a:gd name="connsiteX8" fmla="*/ 1440769 w 1494007"/>
              <a:gd name="connsiteY8" fmla="*/ 644162 h 2253757"/>
              <a:gd name="connsiteX9" fmla="*/ 1248364 w 1494007"/>
              <a:gd name="connsiteY9" fmla="*/ 612493 h 2253757"/>
              <a:gd name="connsiteX10" fmla="*/ 1240598 w 1494007"/>
              <a:gd name="connsiteY10" fmla="*/ 911472 h 2253757"/>
              <a:gd name="connsiteX11" fmla="*/ 1228500 w 1494007"/>
              <a:gd name="connsiteY11" fmla="*/ 600743 h 2253757"/>
              <a:gd name="connsiteX12" fmla="*/ 998695 w 1494007"/>
              <a:gd name="connsiteY12" fmla="*/ 558366 h 2253757"/>
              <a:gd name="connsiteX13" fmla="*/ 1028960 w 1494007"/>
              <a:gd name="connsiteY13" fmla="*/ 887580 h 2253757"/>
              <a:gd name="connsiteX14" fmla="*/ 977635 w 1494007"/>
              <a:gd name="connsiteY14" fmla="*/ 557324 h 2253757"/>
              <a:gd name="connsiteX15" fmla="*/ 782661 w 1494007"/>
              <a:gd name="connsiteY15" fmla="*/ 513030 h 2253757"/>
              <a:gd name="connsiteX16" fmla="*/ 786491 w 1494007"/>
              <a:gd name="connsiteY16" fmla="*/ 901237 h 2253757"/>
              <a:gd name="connsiteX17" fmla="*/ 754819 w 1494007"/>
              <a:gd name="connsiteY17" fmla="*/ 121917 h 2253757"/>
              <a:gd name="connsiteX18" fmla="*/ 557920 w 1494007"/>
              <a:gd name="connsiteY18" fmla="*/ 161731 h 2253757"/>
              <a:gd name="connsiteX19" fmla="*/ 535282 w 1494007"/>
              <a:gd name="connsiteY19" fmla="*/ 1183173 h 2253757"/>
              <a:gd name="connsiteX20" fmla="*/ 376317 w 1494007"/>
              <a:gd name="connsiteY20" fmla="*/ 1148565 h 2253757"/>
              <a:gd name="connsiteX21" fmla="*/ 0 w 1494007"/>
              <a:gd name="connsiteY21" fmla="*/ 886482 h 2253757"/>
              <a:gd name="connsiteX0" fmla="*/ 0 w 1494007"/>
              <a:gd name="connsiteY0" fmla="*/ 886482 h 2147622"/>
              <a:gd name="connsiteX1" fmla="*/ 202929 w 1494007"/>
              <a:gd name="connsiteY1" fmla="*/ 1320850 h 2147622"/>
              <a:gd name="connsiteX2" fmla="*/ 438719 w 1494007"/>
              <a:gd name="connsiteY2" fmla="*/ 1655174 h 2147622"/>
              <a:gd name="connsiteX3" fmla="*/ 620418 w 1494007"/>
              <a:gd name="connsiteY3" fmla="*/ 1879748 h 2147622"/>
              <a:gd name="connsiteX4" fmla="*/ 654015 w 1494007"/>
              <a:gd name="connsiteY4" fmla="*/ 2115210 h 2147622"/>
              <a:gd name="connsiteX5" fmla="*/ 1339145 w 1494007"/>
              <a:gd name="connsiteY5" fmla="*/ 2147622 h 2147622"/>
              <a:gd name="connsiteX6" fmla="*/ 1334105 w 1494007"/>
              <a:gd name="connsiteY6" fmla="*/ 1930484 h 2147622"/>
              <a:gd name="connsiteX7" fmla="*/ 1492737 w 1494007"/>
              <a:gd name="connsiteY7" fmla="*/ 1069958 h 2147622"/>
              <a:gd name="connsiteX8" fmla="*/ 1440769 w 1494007"/>
              <a:gd name="connsiteY8" fmla="*/ 644162 h 2147622"/>
              <a:gd name="connsiteX9" fmla="*/ 1248364 w 1494007"/>
              <a:gd name="connsiteY9" fmla="*/ 612493 h 2147622"/>
              <a:gd name="connsiteX10" fmla="*/ 1240598 w 1494007"/>
              <a:gd name="connsiteY10" fmla="*/ 911472 h 2147622"/>
              <a:gd name="connsiteX11" fmla="*/ 1228500 w 1494007"/>
              <a:gd name="connsiteY11" fmla="*/ 600743 h 2147622"/>
              <a:gd name="connsiteX12" fmla="*/ 998695 w 1494007"/>
              <a:gd name="connsiteY12" fmla="*/ 558366 h 2147622"/>
              <a:gd name="connsiteX13" fmla="*/ 1028960 w 1494007"/>
              <a:gd name="connsiteY13" fmla="*/ 887580 h 2147622"/>
              <a:gd name="connsiteX14" fmla="*/ 977635 w 1494007"/>
              <a:gd name="connsiteY14" fmla="*/ 557324 h 2147622"/>
              <a:gd name="connsiteX15" fmla="*/ 782661 w 1494007"/>
              <a:gd name="connsiteY15" fmla="*/ 513030 h 2147622"/>
              <a:gd name="connsiteX16" fmla="*/ 786491 w 1494007"/>
              <a:gd name="connsiteY16" fmla="*/ 901237 h 2147622"/>
              <a:gd name="connsiteX17" fmla="*/ 754819 w 1494007"/>
              <a:gd name="connsiteY17" fmla="*/ 121917 h 2147622"/>
              <a:gd name="connsiteX18" fmla="*/ 557920 w 1494007"/>
              <a:gd name="connsiteY18" fmla="*/ 161731 h 2147622"/>
              <a:gd name="connsiteX19" fmla="*/ 535282 w 1494007"/>
              <a:gd name="connsiteY19" fmla="*/ 1183173 h 2147622"/>
              <a:gd name="connsiteX20" fmla="*/ 376317 w 1494007"/>
              <a:gd name="connsiteY20" fmla="*/ 1148565 h 2147622"/>
              <a:gd name="connsiteX21" fmla="*/ 0 w 1494007"/>
              <a:gd name="connsiteY21" fmla="*/ 886482 h 2147622"/>
              <a:gd name="connsiteX0" fmla="*/ 0 w 1494007"/>
              <a:gd name="connsiteY0" fmla="*/ 886482 h 2123500"/>
              <a:gd name="connsiteX1" fmla="*/ 202929 w 1494007"/>
              <a:gd name="connsiteY1" fmla="*/ 1320850 h 2123500"/>
              <a:gd name="connsiteX2" fmla="*/ 438719 w 1494007"/>
              <a:gd name="connsiteY2" fmla="*/ 1655174 h 2123500"/>
              <a:gd name="connsiteX3" fmla="*/ 620418 w 1494007"/>
              <a:gd name="connsiteY3" fmla="*/ 1879748 h 2123500"/>
              <a:gd name="connsiteX4" fmla="*/ 654015 w 1494007"/>
              <a:gd name="connsiteY4" fmla="*/ 2115210 h 2123500"/>
              <a:gd name="connsiteX5" fmla="*/ 1334321 w 1494007"/>
              <a:gd name="connsiteY5" fmla="*/ 2123500 h 2123500"/>
              <a:gd name="connsiteX6" fmla="*/ 1334105 w 1494007"/>
              <a:gd name="connsiteY6" fmla="*/ 1930484 h 2123500"/>
              <a:gd name="connsiteX7" fmla="*/ 1492737 w 1494007"/>
              <a:gd name="connsiteY7" fmla="*/ 1069958 h 2123500"/>
              <a:gd name="connsiteX8" fmla="*/ 1440769 w 1494007"/>
              <a:gd name="connsiteY8" fmla="*/ 644162 h 2123500"/>
              <a:gd name="connsiteX9" fmla="*/ 1248364 w 1494007"/>
              <a:gd name="connsiteY9" fmla="*/ 612493 h 2123500"/>
              <a:gd name="connsiteX10" fmla="*/ 1240598 w 1494007"/>
              <a:gd name="connsiteY10" fmla="*/ 911472 h 2123500"/>
              <a:gd name="connsiteX11" fmla="*/ 1228500 w 1494007"/>
              <a:gd name="connsiteY11" fmla="*/ 600743 h 2123500"/>
              <a:gd name="connsiteX12" fmla="*/ 998695 w 1494007"/>
              <a:gd name="connsiteY12" fmla="*/ 558366 h 2123500"/>
              <a:gd name="connsiteX13" fmla="*/ 1028960 w 1494007"/>
              <a:gd name="connsiteY13" fmla="*/ 887580 h 2123500"/>
              <a:gd name="connsiteX14" fmla="*/ 977635 w 1494007"/>
              <a:gd name="connsiteY14" fmla="*/ 557324 h 2123500"/>
              <a:gd name="connsiteX15" fmla="*/ 782661 w 1494007"/>
              <a:gd name="connsiteY15" fmla="*/ 513030 h 2123500"/>
              <a:gd name="connsiteX16" fmla="*/ 786491 w 1494007"/>
              <a:gd name="connsiteY16" fmla="*/ 901237 h 2123500"/>
              <a:gd name="connsiteX17" fmla="*/ 754819 w 1494007"/>
              <a:gd name="connsiteY17" fmla="*/ 121917 h 2123500"/>
              <a:gd name="connsiteX18" fmla="*/ 557920 w 1494007"/>
              <a:gd name="connsiteY18" fmla="*/ 161731 h 2123500"/>
              <a:gd name="connsiteX19" fmla="*/ 535282 w 1494007"/>
              <a:gd name="connsiteY19" fmla="*/ 1183173 h 2123500"/>
              <a:gd name="connsiteX20" fmla="*/ 376317 w 1494007"/>
              <a:gd name="connsiteY20" fmla="*/ 1148565 h 2123500"/>
              <a:gd name="connsiteX21" fmla="*/ 0 w 1494007"/>
              <a:gd name="connsiteY21" fmla="*/ 886482 h 2123500"/>
              <a:gd name="connsiteX0" fmla="*/ 0 w 1494007"/>
              <a:gd name="connsiteY0" fmla="*/ 886482 h 2123500"/>
              <a:gd name="connsiteX1" fmla="*/ 202929 w 1494007"/>
              <a:gd name="connsiteY1" fmla="*/ 1320850 h 2123500"/>
              <a:gd name="connsiteX2" fmla="*/ 438719 w 1494007"/>
              <a:gd name="connsiteY2" fmla="*/ 1655174 h 2123500"/>
              <a:gd name="connsiteX3" fmla="*/ 620418 w 1494007"/>
              <a:gd name="connsiteY3" fmla="*/ 1879748 h 2123500"/>
              <a:gd name="connsiteX4" fmla="*/ 654015 w 1494007"/>
              <a:gd name="connsiteY4" fmla="*/ 2115210 h 2123500"/>
              <a:gd name="connsiteX5" fmla="*/ 1334321 w 1494007"/>
              <a:gd name="connsiteY5" fmla="*/ 2123500 h 2123500"/>
              <a:gd name="connsiteX6" fmla="*/ 1334105 w 1494007"/>
              <a:gd name="connsiteY6" fmla="*/ 1930484 h 2123500"/>
              <a:gd name="connsiteX7" fmla="*/ 1492737 w 1494007"/>
              <a:gd name="connsiteY7" fmla="*/ 1069958 h 2123500"/>
              <a:gd name="connsiteX8" fmla="*/ 1440769 w 1494007"/>
              <a:gd name="connsiteY8" fmla="*/ 644162 h 2123500"/>
              <a:gd name="connsiteX9" fmla="*/ 1248364 w 1494007"/>
              <a:gd name="connsiteY9" fmla="*/ 612493 h 2123500"/>
              <a:gd name="connsiteX10" fmla="*/ 1240598 w 1494007"/>
              <a:gd name="connsiteY10" fmla="*/ 911472 h 2123500"/>
              <a:gd name="connsiteX11" fmla="*/ 1228500 w 1494007"/>
              <a:gd name="connsiteY11" fmla="*/ 600743 h 2123500"/>
              <a:gd name="connsiteX12" fmla="*/ 998695 w 1494007"/>
              <a:gd name="connsiteY12" fmla="*/ 558366 h 2123500"/>
              <a:gd name="connsiteX13" fmla="*/ 1028960 w 1494007"/>
              <a:gd name="connsiteY13" fmla="*/ 887580 h 2123500"/>
              <a:gd name="connsiteX14" fmla="*/ 977635 w 1494007"/>
              <a:gd name="connsiteY14" fmla="*/ 557324 h 2123500"/>
              <a:gd name="connsiteX15" fmla="*/ 782661 w 1494007"/>
              <a:gd name="connsiteY15" fmla="*/ 513030 h 2123500"/>
              <a:gd name="connsiteX16" fmla="*/ 786491 w 1494007"/>
              <a:gd name="connsiteY16" fmla="*/ 901237 h 2123500"/>
              <a:gd name="connsiteX17" fmla="*/ 754819 w 1494007"/>
              <a:gd name="connsiteY17" fmla="*/ 121917 h 2123500"/>
              <a:gd name="connsiteX18" fmla="*/ 557920 w 1494007"/>
              <a:gd name="connsiteY18" fmla="*/ 161731 h 2123500"/>
              <a:gd name="connsiteX19" fmla="*/ 535282 w 1494007"/>
              <a:gd name="connsiteY19" fmla="*/ 1183173 h 2123500"/>
              <a:gd name="connsiteX20" fmla="*/ 376317 w 1494007"/>
              <a:gd name="connsiteY20" fmla="*/ 1148565 h 2123500"/>
              <a:gd name="connsiteX21" fmla="*/ 0 w 1494007"/>
              <a:gd name="connsiteY21" fmla="*/ 886482 h 2123500"/>
              <a:gd name="connsiteX0" fmla="*/ 0 w 1494007"/>
              <a:gd name="connsiteY0" fmla="*/ 886482 h 2123500"/>
              <a:gd name="connsiteX1" fmla="*/ 202929 w 1494007"/>
              <a:gd name="connsiteY1" fmla="*/ 1320850 h 2123500"/>
              <a:gd name="connsiteX2" fmla="*/ 438719 w 1494007"/>
              <a:gd name="connsiteY2" fmla="*/ 1655174 h 2123500"/>
              <a:gd name="connsiteX3" fmla="*/ 620418 w 1494007"/>
              <a:gd name="connsiteY3" fmla="*/ 1879748 h 2123500"/>
              <a:gd name="connsiteX4" fmla="*/ 654015 w 1494007"/>
              <a:gd name="connsiteY4" fmla="*/ 2115210 h 2123500"/>
              <a:gd name="connsiteX5" fmla="*/ 1334321 w 1494007"/>
              <a:gd name="connsiteY5" fmla="*/ 2123500 h 2123500"/>
              <a:gd name="connsiteX6" fmla="*/ 1334105 w 1494007"/>
              <a:gd name="connsiteY6" fmla="*/ 1930484 h 2123500"/>
              <a:gd name="connsiteX7" fmla="*/ 1492737 w 1494007"/>
              <a:gd name="connsiteY7" fmla="*/ 1069958 h 2123500"/>
              <a:gd name="connsiteX8" fmla="*/ 1440769 w 1494007"/>
              <a:gd name="connsiteY8" fmla="*/ 644162 h 2123500"/>
              <a:gd name="connsiteX9" fmla="*/ 1248364 w 1494007"/>
              <a:gd name="connsiteY9" fmla="*/ 612493 h 2123500"/>
              <a:gd name="connsiteX10" fmla="*/ 1240598 w 1494007"/>
              <a:gd name="connsiteY10" fmla="*/ 911472 h 2123500"/>
              <a:gd name="connsiteX11" fmla="*/ 1228500 w 1494007"/>
              <a:gd name="connsiteY11" fmla="*/ 600743 h 2123500"/>
              <a:gd name="connsiteX12" fmla="*/ 998695 w 1494007"/>
              <a:gd name="connsiteY12" fmla="*/ 558366 h 2123500"/>
              <a:gd name="connsiteX13" fmla="*/ 1028960 w 1494007"/>
              <a:gd name="connsiteY13" fmla="*/ 887580 h 2123500"/>
              <a:gd name="connsiteX14" fmla="*/ 977635 w 1494007"/>
              <a:gd name="connsiteY14" fmla="*/ 557324 h 2123500"/>
              <a:gd name="connsiteX15" fmla="*/ 782661 w 1494007"/>
              <a:gd name="connsiteY15" fmla="*/ 513030 h 2123500"/>
              <a:gd name="connsiteX16" fmla="*/ 786491 w 1494007"/>
              <a:gd name="connsiteY16" fmla="*/ 901237 h 2123500"/>
              <a:gd name="connsiteX17" fmla="*/ 754819 w 1494007"/>
              <a:gd name="connsiteY17" fmla="*/ 121917 h 2123500"/>
              <a:gd name="connsiteX18" fmla="*/ 557920 w 1494007"/>
              <a:gd name="connsiteY18" fmla="*/ 161731 h 2123500"/>
              <a:gd name="connsiteX19" fmla="*/ 535282 w 1494007"/>
              <a:gd name="connsiteY19" fmla="*/ 1183173 h 2123500"/>
              <a:gd name="connsiteX20" fmla="*/ 376317 w 1494007"/>
              <a:gd name="connsiteY20" fmla="*/ 1148565 h 2123500"/>
              <a:gd name="connsiteX21" fmla="*/ 0 w 1494007"/>
              <a:gd name="connsiteY21" fmla="*/ 886482 h 2123500"/>
              <a:gd name="connsiteX0" fmla="*/ 0 w 1494007"/>
              <a:gd name="connsiteY0" fmla="*/ 886482 h 2123500"/>
              <a:gd name="connsiteX1" fmla="*/ 202929 w 1494007"/>
              <a:gd name="connsiteY1" fmla="*/ 1320850 h 2123500"/>
              <a:gd name="connsiteX2" fmla="*/ 438719 w 1494007"/>
              <a:gd name="connsiteY2" fmla="*/ 1655174 h 2123500"/>
              <a:gd name="connsiteX3" fmla="*/ 620418 w 1494007"/>
              <a:gd name="connsiteY3" fmla="*/ 1879748 h 2123500"/>
              <a:gd name="connsiteX4" fmla="*/ 654015 w 1494007"/>
              <a:gd name="connsiteY4" fmla="*/ 2115210 h 2123500"/>
              <a:gd name="connsiteX5" fmla="*/ 1334321 w 1494007"/>
              <a:gd name="connsiteY5" fmla="*/ 2123500 h 2123500"/>
              <a:gd name="connsiteX6" fmla="*/ 1334105 w 1494007"/>
              <a:gd name="connsiteY6" fmla="*/ 1930484 h 2123500"/>
              <a:gd name="connsiteX7" fmla="*/ 1492737 w 1494007"/>
              <a:gd name="connsiteY7" fmla="*/ 1069958 h 2123500"/>
              <a:gd name="connsiteX8" fmla="*/ 1440769 w 1494007"/>
              <a:gd name="connsiteY8" fmla="*/ 644162 h 2123500"/>
              <a:gd name="connsiteX9" fmla="*/ 1248364 w 1494007"/>
              <a:gd name="connsiteY9" fmla="*/ 612493 h 2123500"/>
              <a:gd name="connsiteX10" fmla="*/ 1240598 w 1494007"/>
              <a:gd name="connsiteY10" fmla="*/ 911472 h 2123500"/>
              <a:gd name="connsiteX11" fmla="*/ 1228500 w 1494007"/>
              <a:gd name="connsiteY11" fmla="*/ 600743 h 2123500"/>
              <a:gd name="connsiteX12" fmla="*/ 998695 w 1494007"/>
              <a:gd name="connsiteY12" fmla="*/ 558366 h 2123500"/>
              <a:gd name="connsiteX13" fmla="*/ 1028960 w 1494007"/>
              <a:gd name="connsiteY13" fmla="*/ 887580 h 2123500"/>
              <a:gd name="connsiteX14" fmla="*/ 977635 w 1494007"/>
              <a:gd name="connsiteY14" fmla="*/ 557324 h 2123500"/>
              <a:gd name="connsiteX15" fmla="*/ 782661 w 1494007"/>
              <a:gd name="connsiteY15" fmla="*/ 513030 h 2123500"/>
              <a:gd name="connsiteX16" fmla="*/ 786491 w 1494007"/>
              <a:gd name="connsiteY16" fmla="*/ 901237 h 2123500"/>
              <a:gd name="connsiteX17" fmla="*/ 754819 w 1494007"/>
              <a:gd name="connsiteY17" fmla="*/ 121917 h 2123500"/>
              <a:gd name="connsiteX18" fmla="*/ 557920 w 1494007"/>
              <a:gd name="connsiteY18" fmla="*/ 161731 h 2123500"/>
              <a:gd name="connsiteX19" fmla="*/ 535282 w 1494007"/>
              <a:gd name="connsiteY19" fmla="*/ 1183173 h 2123500"/>
              <a:gd name="connsiteX20" fmla="*/ 376317 w 1494007"/>
              <a:gd name="connsiteY20" fmla="*/ 1148565 h 2123500"/>
              <a:gd name="connsiteX21" fmla="*/ 0 w 1494007"/>
              <a:gd name="connsiteY21" fmla="*/ 886482 h 2123500"/>
              <a:gd name="connsiteX0" fmla="*/ 0 w 1494007"/>
              <a:gd name="connsiteY0" fmla="*/ 886482 h 2123500"/>
              <a:gd name="connsiteX1" fmla="*/ 202929 w 1494007"/>
              <a:gd name="connsiteY1" fmla="*/ 1320850 h 2123500"/>
              <a:gd name="connsiteX2" fmla="*/ 438719 w 1494007"/>
              <a:gd name="connsiteY2" fmla="*/ 1655174 h 2123500"/>
              <a:gd name="connsiteX3" fmla="*/ 620418 w 1494007"/>
              <a:gd name="connsiteY3" fmla="*/ 1879748 h 2123500"/>
              <a:gd name="connsiteX4" fmla="*/ 654015 w 1494007"/>
              <a:gd name="connsiteY4" fmla="*/ 2115210 h 2123500"/>
              <a:gd name="connsiteX5" fmla="*/ 1334321 w 1494007"/>
              <a:gd name="connsiteY5" fmla="*/ 2123500 h 2123500"/>
              <a:gd name="connsiteX6" fmla="*/ 1334105 w 1494007"/>
              <a:gd name="connsiteY6" fmla="*/ 1930484 h 2123500"/>
              <a:gd name="connsiteX7" fmla="*/ 1492737 w 1494007"/>
              <a:gd name="connsiteY7" fmla="*/ 1069958 h 2123500"/>
              <a:gd name="connsiteX8" fmla="*/ 1440769 w 1494007"/>
              <a:gd name="connsiteY8" fmla="*/ 644162 h 2123500"/>
              <a:gd name="connsiteX9" fmla="*/ 1248364 w 1494007"/>
              <a:gd name="connsiteY9" fmla="*/ 612493 h 2123500"/>
              <a:gd name="connsiteX10" fmla="*/ 1240598 w 1494007"/>
              <a:gd name="connsiteY10" fmla="*/ 911472 h 2123500"/>
              <a:gd name="connsiteX11" fmla="*/ 1228500 w 1494007"/>
              <a:gd name="connsiteY11" fmla="*/ 600743 h 2123500"/>
              <a:gd name="connsiteX12" fmla="*/ 998695 w 1494007"/>
              <a:gd name="connsiteY12" fmla="*/ 558366 h 2123500"/>
              <a:gd name="connsiteX13" fmla="*/ 1028960 w 1494007"/>
              <a:gd name="connsiteY13" fmla="*/ 887580 h 2123500"/>
              <a:gd name="connsiteX14" fmla="*/ 977635 w 1494007"/>
              <a:gd name="connsiteY14" fmla="*/ 557324 h 2123500"/>
              <a:gd name="connsiteX15" fmla="*/ 782661 w 1494007"/>
              <a:gd name="connsiteY15" fmla="*/ 513030 h 2123500"/>
              <a:gd name="connsiteX16" fmla="*/ 786491 w 1494007"/>
              <a:gd name="connsiteY16" fmla="*/ 901237 h 2123500"/>
              <a:gd name="connsiteX17" fmla="*/ 754819 w 1494007"/>
              <a:gd name="connsiteY17" fmla="*/ 121917 h 2123500"/>
              <a:gd name="connsiteX18" fmla="*/ 557920 w 1494007"/>
              <a:gd name="connsiteY18" fmla="*/ 161731 h 2123500"/>
              <a:gd name="connsiteX19" fmla="*/ 535282 w 1494007"/>
              <a:gd name="connsiteY19" fmla="*/ 1183173 h 2123500"/>
              <a:gd name="connsiteX20" fmla="*/ 376317 w 1494007"/>
              <a:gd name="connsiteY20" fmla="*/ 1148565 h 2123500"/>
              <a:gd name="connsiteX21" fmla="*/ 0 w 1494007"/>
              <a:gd name="connsiteY21" fmla="*/ 886482 h 2123500"/>
              <a:gd name="connsiteX0" fmla="*/ 0 w 1494007"/>
              <a:gd name="connsiteY0" fmla="*/ 886482 h 2123500"/>
              <a:gd name="connsiteX1" fmla="*/ 202929 w 1494007"/>
              <a:gd name="connsiteY1" fmla="*/ 1320850 h 2123500"/>
              <a:gd name="connsiteX2" fmla="*/ 438719 w 1494007"/>
              <a:gd name="connsiteY2" fmla="*/ 1655174 h 2123500"/>
              <a:gd name="connsiteX3" fmla="*/ 620418 w 1494007"/>
              <a:gd name="connsiteY3" fmla="*/ 1879748 h 2123500"/>
              <a:gd name="connsiteX4" fmla="*/ 654015 w 1494007"/>
              <a:gd name="connsiteY4" fmla="*/ 2115210 h 2123500"/>
              <a:gd name="connsiteX5" fmla="*/ 1334321 w 1494007"/>
              <a:gd name="connsiteY5" fmla="*/ 2123500 h 2123500"/>
              <a:gd name="connsiteX6" fmla="*/ 1334105 w 1494007"/>
              <a:gd name="connsiteY6" fmla="*/ 1930484 h 2123500"/>
              <a:gd name="connsiteX7" fmla="*/ 1492737 w 1494007"/>
              <a:gd name="connsiteY7" fmla="*/ 1069958 h 2123500"/>
              <a:gd name="connsiteX8" fmla="*/ 1440769 w 1494007"/>
              <a:gd name="connsiteY8" fmla="*/ 644162 h 2123500"/>
              <a:gd name="connsiteX9" fmla="*/ 1248364 w 1494007"/>
              <a:gd name="connsiteY9" fmla="*/ 612493 h 2123500"/>
              <a:gd name="connsiteX10" fmla="*/ 1240598 w 1494007"/>
              <a:gd name="connsiteY10" fmla="*/ 911472 h 2123500"/>
              <a:gd name="connsiteX11" fmla="*/ 1228500 w 1494007"/>
              <a:gd name="connsiteY11" fmla="*/ 600743 h 2123500"/>
              <a:gd name="connsiteX12" fmla="*/ 998695 w 1494007"/>
              <a:gd name="connsiteY12" fmla="*/ 558366 h 2123500"/>
              <a:gd name="connsiteX13" fmla="*/ 1028960 w 1494007"/>
              <a:gd name="connsiteY13" fmla="*/ 887580 h 2123500"/>
              <a:gd name="connsiteX14" fmla="*/ 977635 w 1494007"/>
              <a:gd name="connsiteY14" fmla="*/ 557324 h 2123500"/>
              <a:gd name="connsiteX15" fmla="*/ 782661 w 1494007"/>
              <a:gd name="connsiteY15" fmla="*/ 513030 h 2123500"/>
              <a:gd name="connsiteX16" fmla="*/ 786491 w 1494007"/>
              <a:gd name="connsiteY16" fmla="*/ 901237 h 2123500"/>
              <a:gd name="connsiteX17" fmla="*/ 754819 w 1494007"/>
              <a:gd name="connsiteY17" fmla="*/ 121917 h 2123500"/>
              <a:gd name="connsiteX18" fmla="*/ 557920 w 1494007"/>
              <a:gd name="connsiteY18" fmla="*/ 161731 h 2123500"/>
              <a:gd name="connsiteX19" fmla="*/ 501512 w 1494007"/>
              <a:gd name="connsiteY19" fmla="*/ 1192821 h 2123500"/>
              <a:gd name="connsiteX20" fmla="*/ 376317 w 1494007"/>
              <a:gd name="connsiteY20" fmla="*/ 1148565 h 2123500"/>
              <a:gd name="connsiteX21" fmla="*/ 0 w 1494007"/>
              <a:gd name="connsiteY21" fmla="*/ 886482 h 2123500"/>
              <a:gd name="connsiteX0" fmla="*/ 0 w 1494007"/>
              <a:gd name="connsiteY0" fmla="*/ 886482 h 2123500"/>
              <a:gd name="connsiteX1" fmla="*/ 202929 w 1494007"/>
              <a:gd name="connsiteY1" fmla="*/ 1320850 h 2123500"/>
              <a:gd name="connsiteX2" fmla="*/ 438719 w 1494007"/>
              <a:gd name="connsiteY2" fmla="*/ 1655174 h 2123500"/>
              <a:gd name="connsiteX3" fmla="*/ 620418 w 1494007"/>
              <a:gd name="connsiteY3" fmla="*/ 1879748 h 2123500"/>
              <a:gd name="connsiteX4" fmla="*/ 654015 w 1494007"/>
              <a:gd name="connsiteY4" fmla="*/ 2115210 h 2123500"/>
              <a:gd name="connsiteX5" fmla="*/ 1334321 w 1494007"/>
              <a:gd name="connsiteY5" fmla="*/ 2123500 h 2123500"/>
              <a:gd name="connsiteX6" fmla="*/ 1334105 w 1494007"/>
              <a:gd name="connsiteY6" fmla="*/ 1930484 h 2123500"/>
              <a:gd name="connsiteX7" fmla="*/ 1492737 w 1494007"/>
              <a:gd name="connsiteY7" fmla="*/ 1069958 h 2123500"/>
              <a:gd name="connsiteX8" fmla="*/ 1440769 w 1494007"/>
              <a:gd name="connsiteY8" fmla="*/ 644162 h 2123500"/>
              <a:gd name="connsiteX9" fmla="*/ 1248364 w 1494007"/>
              <a:gd name="connsiteY9" fmla="*/ 612493 h 2123500"/>
              <a:gd name="connsiteX10" fmla="*/ 1240598 w 1494007"/>
              <a:gd name="connsiteY10" fmla="*/ 911472 h 2123500"/>
              <a:gd name="connsiteX11" fmla="*/ 1228500 w 1494007"/>
              <a:gd name="connsiteY11" fmla="*/ 600743 h 2123500"/>
              <a:gd name="connsiteX12" fmla="*/ 998695 w 1494007"/>
              <a:gd name="connsiteY12" fmla="*/ 558366 h 2123500"/>
              <a:gd name="connsiteX13" fmla="*/ 1028960 w 1494007"/>
              <a:gd name="connsiteY13" fmla="*/ 887580 h 2123500"/>
              <a:gd name="connsiteX14" fmla="*/ 977635 w 1494007"/>
              <a:gd name="connsiteY14" fmla="*/ 557324 h 2123500"/>
              <a:gd name="connsiteX15" fmla="*/ 782661 w 1494007"/>
              <a:gd name="connsiteY15" fmla="*/ 513030 h 2123500"/>
              <a:gd name="connsiteX16" fmla="*/ 786491 w 1494007"/>
              <a:gd name="connsiteY16" fmla="*/ 901237 h 2123500"/>
              <a:gd name="connsiteX17" fmla="*/ 754819 w 1494007"/>
              <a:gd name="connsiteY17" fmla="*/ 121917 h 2123500"/>
              <a:gd name="connsiteX18" fmla="*/ 557920 w 1494007"/>
              <a:gd name="connsiteY18" fmla="*/ 161731 h 2123500"/>
              <a:gd name="connsiteX19" fmla="*/ 501512 w 1494007"/>
              <a:gd name="connsiteY19" fmla="*/ 1192821 h 2123500"/>
              <a:gd name="connsiteX20" fmla="*/ 376317 w 1494007"/>
              <a:gd name="connsiteY20" fmla="*/ 1148565 h 2123500"/>
              <a:gd name="connsiteX21" fmla="*/ 0 w 1494007"/>
              <a:gd name="connsiteY21" fmla="*/ 886482 h 2123500"/>
              <a:gd name="connsiteX0" fmla="*/ 0 w 1494007"/>
              <a:gd name="connsiteY0" fmla="*/ 886482 h 2123500"/>
              <a:gd name="connsiteX1" fmla="*/ 202929 w 1494007"/>
              <a:gd name="connsiteY1" fmla="*/ 1320850 h 2123500"/>
              <a:gd name="connsiteX2" fmla="*/ 438719 w 1494007"/>
              <a:gd name="connsiteY2" fmla="*/ 1655174 h 2123500"/>
              <a:gd name="connsiteX3" fmla="*/ 620418 w 1494007"/>
              <a:gd name="connsiteY3" fmla="*/ 1879748 h 2123500"/>
              <a:gd name="connsiteX4" fmla="*/ 654015 w 1494007"/>
              <a:gd name="connsiteY4" fmla="*/ 2115210 h 2123500"/>
              <a:gd name="connsiteX5" fmla="*/ 1334321 w 1494007"/>
              <a:gd name="connsiteY5" fmla="*/ 2123500 h 2123500"/>
              <a:gd name="connsiteX6" fmla="*/ 1334105 w 1494007"/>
              <a:gd name="connsiteY6" fmla="*/ 1930484 h 2123500"/>
              <a:gd name="connsiteX7" fmla="*/ 1492737 w 1494007"/>
              <a:gd name="connsiteY7" fmla="*/ 1069958 h 2123500"/>
              <a:gd name="connsiteX8" fmla="*/ 1440769 w 1494007"/>
              <a:gd name="connsiteY8" fmla="*/ 644162 h 2123500"/>
              <a:gd name="connsiteX9" fmla="*/ 1248364 w 1494007"/>
              <a:gd name="connsiteY9" fmla="*/ 612493 h 2123500"/>
              <a:gd name="connsiteX10" fmla="*/ 1240598 w 1494007"/>
              <a:gd name="connsiteY10" fmla="*/ 911472 h 2123500"/>
              <a:gd name="connsiteX11" fmla="*/ 1228500 w 1494007"/>
              <a:gd name="connsiteY11" fmla="*/ 600743 h 2123500"/>
              <a:gd name="connsiteX12" fmla="*/ 998695 w 1494007"/>
              <a:gd name="connsiteY12" fmla="*/ 558366 h 2123500"/>
              <a:gd name="connsiteX13" fmla="*/ 1028960 w 1494007"/>
              <a:gd name="connsiteY13" fmla="*/ 887580 h 2123500"/>
              <a:gd name="connsiteX14" fmla="*/ 977635 w 1494007"/>
              <a:gd name="connsiteY14" fmla="*/ 557324 h 2123500"/>
              <a:gd name="connsiteX15" fmla="*/ 782661 w 1494007"/>
              <a:gd name="connsiteY15" fmla="*/ 513030 h 2123500"/>
              <a:gd name="connsiteX16" fmla="*/ 786491 w 1494007"/>
              <a:gd name="connsiteY16" fmla="*/ 901237 h 2123500"/>
              <a:gd name="connsiteX17" fmla="*/ 754819 w 1494007"/>
              <a:gd name="connsiteY17" fmla="*/ 121917 h 2123500"/>
              <a:gd name="connsiteX18" fmla="*/ 557920 w 1494007"/>
              <a:gd name="connsiteY18" fmla="*/ 161731 h 2123500"/>
              <a:gd name="connsiteX19" fmla="*/ 501512 w 1494007"/>
              <a:gd name="connsiteY19" fmla="*/ 1192821 h 2123500"/>
              <a:gd name="connsiteX20" fmla="*/ 376317 w 1494007"/>
              <a:gd name="connsiteY20" fmla="*/ 1148565 h 2123500"/>
              <a:gd name="connsiteX21" fmla="*/ 0 w 1494007"/>
              <a:gd name="connsiteY21" fmla="*/ 886482 h 2123500"/>
              <a:gd name="connsiteX0" fmla="*/ 0 w 1494007"/>
              <a:gd name="connsiteY0" fmla="*/ 886482 h 2123500"/>
              <a:gd name="connsiteX1" fmla="*/ 202929 w 1494007"/>
              <a:gd name="connsiteY1" fmla="*/ 1320850 h 2123500"/>
              <a:gd name="connsiteX2" fmla="*/ 438719 w 1494007"/>
              <a:gd name="connsiteY2" fmla="*/ 1655174 h 2123500"/>
              <a:gd name="connsiteX3" fmla="*/ 620418 w 1494007"/>
              <a:gd name="connsiteY3" fmla="*/ 1879748 h 2123500"/>
              <a:gd name="connsiteX4" fmla="*/ 654015 w 1494007"/>
              <a:gd name="connsiteY4" fmla="*/ 2115210 h 2123500"/>
              <a:gd name="connsiteX5" fmla="*/ 1334321 w 1494007"/>
              <a:gd name="connsiteY5" fmla="*/ 2123500 h 2123500"/>
              <a:gd name="connsiteX6" fmla="*/ 1334105 w 1494007"/>
              <a:gd name="connsiteY6" fmla="*/ 1930484 h 2123500"/>
              <a:gd name="connsiteX7" fmla="*/ 1492737 w 1494007"/>
              <a:gd name="connsiteY7" fmla="*/ 1069958 h 2123500"/>
              <a:gd name="connsiteX8" fmla="*/ 1440769 w 1494007"/>
              <a:gd name="connsiteY8" fmla="*/ 644162 h 2123500"/>
              <a:gd name="connsiteX9" fmla="*/ 1248364 w 1494007"/>
              <a:gd name="connsiteY9" fmla="*/ 612493 h 2123500"/>
              <a:gd name="connsiteX10" fmla="*/ 1240598 w 1494007"/>
              <a:gd name="connsiteY10" fmla="*/ 911472 h 2123500"/>
              <a:gd name="connsiteX11" fmla="*/ 1228500 w 1494007"/>
              <a:gd name="connsiteY11" fmla="*/ 600743 h 2123500"/>
              <a:gd name="connsiteX12" fmla="*/ 998695 w 1494007"/>
              <a:gd name="connsiteY12" fmla="*/ 558366 h 2123500"/>
              <a:gd name="connsiteX13" fmla="*/ 1028960 w 1494007"/>
              <a:gd name="connsiteY13" fmla="*/ 887580 h 2123500"/>
              <a:gd name="connsiteX14" fmla="*/ 977635 w 1494007"/>
              <a:gd name="connsiteY14" fmla="*/ 557324 h 2123500"/>
              <a:gd name="connsiteX15" fmla="*/ 782661 w 1494007"/>
              <a:gd name="connsiteY15" fmla="*/ 513030 h 2123500"/>
              <a:gd name="connsiteX16" fmla="*/ 786491 w 1494007"/>
              <a:gd name="connsiteY16" fmla="*/ 901237 h 2123500"/>
              <a:gd name="connsiteX17" fmla="*/ 754819 w 1494007"/>
              <a:gd name="connsiteY17" fmla="*/ 121917 h 2123500"/>
              <a:gd name="connsiteX18" fmla="*/ 557920 w 1494007"/>
              <a:gd name="connsiteY18" fmla="*/ 161731 h 2123500"/>
              <a:gd name="connsiteX19" fmla="*/ 530458 w 1494007"/>
              <a:gd name="connsiteY19" fmla="*/ 1197645 h 2123500"/>
              <a:gd name="connsiteX20" fmla="*/ 376317 w 1494007"/>
              <a:gd name="connsiteY20" fmla="*/ 1148565 h 2123500"/>
              <a:gd name="connsiteX21" fmla="*/ 0 w 1494007"/>
              <a:gd name="connsiteY21" fmla="*/ 886482 h 2123500"/>
              <a:gd name="connsiteX0" fmla="*/ 0 w 1494007"/>
              <a:gd name="connsiteY0" fmla="*/ 886482 h 2123500"/>
              <a:gd name="connsiteX1" fmla="*/ 202929 w 1494007"/>
              <a:gd name="connsiteY1" fmla="*/ 1320850 h 2123500"/>
              <a:gd name="connsiteX2" fmla="*/ 438719 w 1494007"/>
              <a:gd name="connsiteY2" fmla="*/ 1655174 h 2123500"/>
              <a:gd name="connsiteX3" fmla="*/ 620418 w 1494007"/>
              <a:gd name="connsiteY3" fmla="*/ 1879748 h 2123500"/>
              <a:gd name="connsiteX4" fmla="*/ 654015 w 1494007"/>
              <a:gd name="connsiteY4" fmla="*/ 2115210 h 2123500"/>
              <a:gd name="connsiteX5" fmla="*/ 1334321 w 1494007"/>
              <a:gd name="connsiteY5" fmla="*/ 2123500 h 2123500"/>
              <a:gd name="connsiteX6" fmla="*/ 1334105 w 1494007"/>
              <a:gd name="connsiteY6" fmla="*/ 1930484 h 2123500"/>
              <a:gd name="connsiteX7" fmla="*/ 1492737 w 1494007"/>
              <a:gd name="connsiteY7" fmla="*/ 1069958 h 2123500"/>
              <a:gd name="connsiteX8" fmla="*/ 1440769 w 1494007"/>
              <a:gd name="connsiteY8" fmla="*/ 644162 h 2123500"/>
              <a:gd name="connsiteX9" fmla="*/ 1248364 w 1494007"/>
              <a:gd name="connsiteY9" fmla="*/ 612493 h 2123500"/>
              <a:gd name="connsiteX10" fmla="*/ 1240598 w 1494007"/>
              <a:gd name="connsiteY10" fmla="*/ 911472 h 2123500"/>
              <a:gd name="connsiteX11" fmla="*/ 1228500 w 1494007"/>
              <a:gd name="connsiteY11" fmla="*/ 600743 h 2123500"/>
              <a:gd name="connsiteX12" fmla="*/ 998695 w 1494007"/>
              <a:gd name="connsiteY12" fmla="*/ 558366 h 2123500"/>
              <a:gd name="connsiteX13" fmla="*/ 1028960 w 1494007"/>
              <a:gd name="connsiteY13" fmla="*/ 887580 h 2123500"/>
              <a:gd name="connsiteX14" fmla="*/ 977635 w 1494007"/>
              <a:gd name="connsiteY14" fmla="*/ 557324 h 2123500"/>
              <a:gd name="connsiteX15" fmla="*/ 782661 w 1494007"/>
              <a:gd name="connsiteY15" fmla="*/ 513030 h 2123500"/>
              <a:gd name="connsiteX16" fmla="*/ 786491 w 1494007"/>
              <a:gd name="connsiteY16" fmla="*/ 901237 h 2123500"/>
              <a:gd name="connsiteX17" fmla="*/ 754819 w 1494007"/>
              <a:gd name="connsiteY17" fmla="*/ 121917 h 2123500"/>
              <a:gd name="connsiteX18" fmla="*/ 557920 w 1494007"/>
              <a:gd name="connsiteY18" fmla="*/ 161731 h 2123500"/>
              <a:gd name="connsiteX19" fmla="*/ 530458 w 1494007"/>
              <a:gd name="connsiteY19" fmla="*/ 1197645 h 2123500"/>
              <a:gd name="connsiteX20" fmla="*/ 395614 w 1494007"/>
              <a:gd name="connsiteY20" fmla="*/ 1153389 h 2123500"/>
              <a:gd name="connsiteX21" fmla="*/ 0 w 1494007"/>
              <a:gd name="connsiteY21" fmla="*/ 886482 h 2123500"/>
              <a:gd name="connsiteX0" fmla="*/ 0 w 1494007"/>
              <a:gd name="connsiteY0" fmla="*/ 886482 h 2123500"/>
              <a:gd name="connsiteX1" fmla="*/ 202929 w 1494007"/>
              <a:gd name="connsiteY1" fmla="*/ 1320850 h 2123500"/>
              <a:gd name="connsiteX2" fmla="*/ 438719 w 1494007"/>
              <a:gd name="connsiteY2" fmla="*/ 1655174 h 2123500"/>
              <a:gd name="connsiteX3" fmla="*/ 620418 w 1494007"/>
              <a:gd name="connsiteY3" fmla="*/ 1879748 h 2123500"/>
              <a:gd name="connsiteX4" fmla="*/ 654015 w 1494007"/>
              <a:gd name="connsiteY4" fmla="*/ 2115210 h 2123500"/>
              <a:gd name="connsiteX5" fmla="*/ 1334321 w 1494007"/>
              <a:gd name="connsiteY5" fmla="*/ 2123500 h 2123500"/>
              <a:gd name="connsiteX6" fmla="*/ 1334105 w 1494007"/>
              <a:gd name="connsiteY6" fmla="*/ 1930484 h 2123500"/>
              <a:gd name="connsiteX7" fmla="*/ 1492737 w 1494007"/>
              <a:gd name="connsiteY7" fmla="*/ 1069958 h 2123500"/>
              <a:gd name="connsiteX8" fmla="*/ 1440769 w 1494007"/>
              <a:gd name="connsiteY8" fmla="*/ 644162 h 2123500"/>
              <a:gd name="connsiteX9" fmla="*/ 1248364 w 1494007"/>
              <a:gd name="connsiteY9" fmla="*/ 612493 h 2123500"/>
              <a:gd name="connsiteX10" fmla="*/ 1240598 w 1494007"/>
              <a:gd name="connsiteY10" fmla="*/ 911472 h 2123500"/>
              <a:gd name="connsiteX11" fmla="*/ 1228500 w 1494007"/>
              <a:gd name="connsiteY11" fmla="*/ 600743 h 2123500"/>
              <a:gd name="connsiteX12" fmla="*/ 998695 w 1494007"/>
              <a:gd name="connsiteY12" fmla="*/ 558366 h 2123500"/>
              <a:gd name="connsiteX13" fmla="*/ 1028960 w 1494007"/>
              <a:gd name="connsiteY13" fmla="*/ 887580 h 2123500"/>
              <a:gd name="connsiteX14" fmla="*/ 977635 w 1494007"/>
              <a:gd name="connsiteY14" fmla="*/ 557324 h 2123500"/>
              <a:gd name="connsiteX15" fmla="*/ 782661 w 1494007"/>
              <a:gd name="connsiteY15" fmla="*/ 513030 h 2123500"/>
              <a:gd name="connsiteX16" fmla="*/ 786491 w 1494007"/>
              <a:gd name="connsiteY16" fmla="*/ 901237 h 2123500"/>
              <a:gd name="connsiteX17" fmla="*/ 754819 w 1494007"/>
              <a:gd name="connsiteY17" fmla="*/ 121917 h 2123500"/>
              <a:gd name="connsiteX18" fmla="*/ 557920 w 1494007"/>
              <a:gd name="connsiteY18" fmla="*/ 161731 h 2123500"/>
              <a:gd name="connsiteX19" fmla="*/ 530458 w 1494007"/>
              <a:gd name="connsiteY19" fmla="*/ 1197645 h 2123500"/>
              <a:gd name="connsiteX20" fmla="*/ 395614 w 1494007"/>
              <a:gd name="connsiteY20" fmla="*/ 1153389 h 2123500"/>
              <a:gd name="connsiteX21" fmla="*/ 0 w 1494007"/>
              <a:gd name="connsiteY21" fmla="*/ 886482 h 2123500"/>
              <a:gd name="connsiteX0" fmla="*/ 0 w 1518129"/>
              <a:gd name="connsiteY0" fmla="*/ 891306 h 2123500"/>
              <a:gd name="connsiteX1" fmla="*/ 227051 w 1518129"/>
              <a:gd name="connsiteY1" fmla="*/ 1320850 h 2123500"/>
              <a:gd name="connsiteX2" fmla="*/ 462841 w 1518129"/>
              <a:gd name="connsiteY2" fmla="*/ 1655174 h 2123500"/>
              <a:gd name="connsiteX3" fmla="*/ 644540 w 1518129"/>
              <a:gd name="connsiteY3" fmla="*/ 1879748 h 2123500"/>
              <a:gd name="connsiteX4" fmla="*/ 678137 w 1518129"/>
              <a:gd name="connsiteY4" fmla="*/ 2115210 h 2123500"/>
              <a:gd name="connsiteX5" fmla="*/ 1358443 w 1518129"/>
              <a:gd name="connsiteY5" fmla="*/ 2123500 h 2123500"/>
              <a:gd name="connsiteX6" fmla="*/ 1358227 w 1518129"/>
              <a:gd name="connsiteY6" fmla="*/ 1930484 h 2123500"/>
              <a:gd name="connsiteX7" fmla="*/ 1516859 w 1518129"/>
              <a:gd name="connsiteY7" fmla="*/ 1069958 h 2123500"/>
              <a:gd name="connsiteX8" fmla="*/ 1464891 w 1518129"/>
              <a:gd name="connsiteY8" fmla="*/ 644162 h 2123500"/>
              <a:gd name="connsiteX9" fmla="*/ 1272486 w 1518129"/>
              <a:gd name="connsiteY9" fmla="*/ 612493 h 2123500"/>
              <a:gd name="connsiteX10" fmla="*/ 1264720 w 1518129"/>
              <a:gd name="connsiteY10" fmla="*/ 911472 h 2123500"/>
              <a:gd name="connsiteX11" fmla="*/ 1252622 w 1518129"/>
              <a:gd name="connsiteY11" fmla="*/ 600743 h 2123500"/>
              <a:gd name="connsiteX12" fmla="*/ 1022817 w 1518129"/>
              <a:gd name="connsiteY12" fmla="*/ 558366 h 2123500"/>
              <a:gd name="connsiteX13" fmla="*/ 1053082 w 1518129"/>
              <a:gd name="connsiteY13" fmla="*/ 887580 h 2123500"/>
              <a:gd name="connsiteX14" fmla="*/ 1001757 w 1518129"/>
              <a:gd name="connsiteY14" fmla="*/ 557324 h 2123500"/>
              <a:gd name="connsiteX15" fmla="*/ 806783 w 1518129"/>
              <a:gd name="connsiteY15" fmla="*/ 513030 h 2123500"/>
              <a:gd name="connsiteX16" fmla="*/ 810613 w 1518129"/>
              <a:gd name="connsiteY16" fmla="*/ 901237 h 2123500"/>
              <a:gd name="connsiteX17" fmla="*/ 778941 w 1518129"/>
              <a:gd name="connsiteY17" fmla="*/ 121917 h 2123500"/>
              <a:gd name="connsiteX18" fmla="*/ 582042 w 1518129"/>
              <a:gd name="connsiteY18" fmla="*/ 161731 h 2123500"/>
              <a:gd name="connsiteX19" fmla="*/ 554580 w 1518129"/>
              <a:gd name="connsiteY19" fmla="*/ 1197645 h 2123500"/>
              <a:gd name="connsiteX20" fmla="*/ 419736 w 1518129"/>
              <a:gd name="connsiteY20" fmla="*/ 1153389 h 2123500"/>
              <a:gd name="connsiteX21" fmla="*/ 0 w 1518129"/>
              <a:gd name="connsiteY21" fmla="*/ 891306 h 2123500"/>
              <a:gd name="connsiteX0" fmla="*/ 0 w 1518129"/>
              <a:gd name="connsiteY0" fmla="*/ 891306 h 2123500"/>
              <a:gd name="connsiteX1" fmla="*/ 227051 w 1518129"/>
              <a:gd name="connsiteY1" fmla="*/ 1320850 h 2123500"/>
              <a:gd name="connsiteX2" fmla="*/ 462841 w 1518129"/>
              <a:gd name="connsiteY2" fmla="*/ 1655174 h 2123500"/>
              <a:gd name="connsiteX3" fmla="*/ 644540 w 1518129"/>
              <a:gd name="connsiteY3" fmla="*/ 1879748 h 2123500"/>
              <a:gd name="connsiteX4" fmla="*/ 678137 w 1518129"/>
              <a:gd name="connsiteY4" fmla="*/ 2115210 h 2123500"/>
              <a:gd name="connsiteX5" fmla="*/ 1358443 w 1518129"/>
              <a:gd name="connsiteY5" fmla="*/ 2123500 h 2123500"/>
              <a:gd name="connsiteX6" fmla="*/ 1358227 w 1518129"/>
              <a:gd name="connsiteY6" fmla="*/ 1930484 h 2123500"/>
              <a:gd name="connsiteX7" fmla="*/ 1516859 w 1518129"/>
              <a:gd name="connsiteY7" fmla="*/ 1069958 h 2123500"/>
              <a:gd name="connsiteX8" fmla="*/ 1464891 w 1518129"/>
              <a:gd name="connsiteY8" fmla="*/ 644162 h 2123500"/>
              <a:gd name="connsiteX9" fmla="*/ 1272486 w 1518129"/>
              <a:gd name="connsiteY9" fmla="*/ 612493 h 2123500"/>
              <a:gd name="connsiteX10" fmla="*/ 1264720 w 1518129"/>
              <a:gd name="connsiteY10" fmla="*/ 911472 h 2123500"/>
              <a:gd name="connsiteX11" fmla="*/ 1252622 w 1518129"/>
              <a:gd name="connsiteY11" fmla="*/ 600743 h 2123500"/>
              <a:gd name="connsiteX12" fmla="*/ 1022817 w 1518129"/>
              <a:gd name="connsiteY12" fmla="*/ 558366 h 2123500"/>
              <a:gd name="connsiteX13" fmla="*/ 1053082 w 1518129"/>
              <a:gd name="connsiteY13" fmla="*/ 887580 h 2123500"/>
              <a:gd name="connsiteX14" fmla="*/ 1001757 w 1518129"/>
              <a:gd name="connsiteY14" fmla="*/ 557324 h 2123500"/>
              <a:gd name="connsiteX15" fmla="*/ 806783 w 1518129"/>
              <a:gd name="connsiteY15" fmla="*/ 513030 h 2123500"/>
              <a:gd name="connsiteX16" fmla="*/ 810613 w 1518129"/>
              <a:gd name="connsiteY16" fmla="*/ 901237 h 2123500"/>
              <a:gd name="connsiteX17" fmla="*/ 778941 w 1518129"/>
              <a:gd name="connsiteY17" fmla="*/ 121917 h 2123500"/>
              <a:gd name="connsiteX18" fmla="*/ 582042 w 1518129"/>
              <a:gd name="connsiteY18" fmla="*/ 161731 h 2123500"/>
              <a:gd name="connsiteX19" fmla="*/ 554580 w 1518129"/>
              <a:gd name="connsiteY19" fmla="*/ 1197645 h 2123500"/>
              <a:gd name="connsiteX20" fmla="*/ 419736 w 1518129"/>
              <a:gd name="connsiteY20" fmla="*/ 1153389 h 2123500"/>
              <a:gd name="connsiteX21" fmla="*/ 0 w 1518129"/>
              <a:gd name="connsiteY21" fmla="*/ 891306 h 2123500"/>
              <a:gd name="connsiteX0" fmla="*/ 0 w 1518129"/>
              <a:gd name="connsiteY0" fmla="*/ 891306 h 2123500"/>
              <a:gd name="connsiteX1" fmla="*/ 227051 w 1518129"/>
              <a:gd name="connsiteY1" fmla="*/ 1320850 h 2123500"/>
              <a:gd name="connsiteX2" fmla="*/ 462841 w 1518129"/>
              <a:gd name="connsiteY2" fmla="*/ 1655174 h 2123500"/>
              <a:gd name="connsiteX3" fmla="*/ 644540 w 1518129"/>
              <a:gd name="connsiteY3" fmla="*/ 1879748 h 2123500"/>
              <a:gd name="connsiteX4" fmla="*/ 678137 w 1518129"/>
              <a:gd name="connsiteY4" fmla="*/ 2115210 h 2123500"/>
              <a:gd name="connsiteX5" fmla="*/ 1358443 w 1518129"/>
              <a:gd name="connsiteY5" fmla="*/ 2123500 h 2123500"/>
              <a:gd name="connsiteX6" fmla="*/ 1358227 w 1518129"/>
              <a:gd name="connsiteY6" fmla="*/ 1930484 h 2123500"/>
              <a:gd name="connsiteX7" fmla="*/ 1516859 w 1518129"/>
              <a:gd name="connsiteY7" fmla="*/ 1069958 h 2123500"/>
              <a:gd name="connsiteX8" fmla="*/ 1464891 w 1518129"/>
              <a:gd name="connsiteY8" fmla="*/ 644162 h 2123500"/>
              <a:gd name="connsiteX9" fmla="*/ 1272486 w 1518129"/>
              <a:gd name="connsiteY9" fmla="*/ 612493 h 2123500"/>
              <a:gd name="connsiteX10" fmla="*/ 1264720 w 1518129"/>
              <a:gd name="connsiteY10" fmla="*/ 911472 h 2123500"/>
              <a:gd name="connsiteX11" fmla="*/ 1252622 w 1518129"/>
              <a:gd name="connsiteY11" fmla="*/ 600743 h 2123500"/>
              <a:gd name="connsiteX12" fmla="*/ 1022817 w 1518129"/>
              <a:gd name="connsiteY12" fmla="*/ 558366 h 2123500"/>
              <a:gd name="connsiteX13" fmla="*/ 1053082 w 1518129"/>
              <a:gd name="connsiteY13" fmla="*/ 887580 h 2123500"/>
              <a:gd name="connsiteX14" fmla="*/ 1001757 w 1518129"/>
              <a:gd name="connsiteY14" fmla="*/ 557324 h 2123500"/>
              <a:gd name="connsiteX15" fmla="*/ 806783 w 1518129"/>
              <a:gd name="connsiteY15" fmla="*/ 513030 h 2123500"/>
              <a:gd name="connsiteX16" fmla="*/ 810613 w 1518129"/>
              <a:gd name="connsiteY16" fmla="*/ 901237 h 2123500"/>
              <a:gd name="connsiteX17" fmla="*/ 778941 w 1518129"/>
              <a:gd name="connsiteY17" fmla="*/ 121917 h 2123500"/>
              <a:gd name="connsiteX18" fmla="*/ 582042 w 1518129"/>
              <a:gd name="connsiteY18" fmla="*/ 161731 h 2123500"/>
              <a:gd name="connsiteX19" fmla="*/ 554580 w 1518129"/>
              <a:gd name="connsiteY19" fmla="*/ 1197645 h 2123500"/>
              <a:gd name="connsiteX20" fmla="*/ 419736 w 1518129"/>
              <a:gd name="connsiteY20" fmla="*/ 1153389 h 2123500"/>
              <a:gd name="connsiteX21" fmla="*/ 0 w 1518129"/>
              <a:gd name="connsiteY21" fmla="*/ 891306 h 2123500"/>
              <a:gd name="connsiteX0" fmla="*/ 0 w 1518129"/>
              <a:gd name="connsiteY0" fmla="*/ 891306 h 2123500"/>
              <a:gd name="connsiteX1" fmla="*/ 227051 w 1518129"/>
              <a:gd name="connsiteY1" fmla="*/ 1320850 h 2123500"/>
              <a:gd name="connsiteX2" fmla="*/ 462841 w 1518129"/>
              <a:gd name="connsiteY2" fmla="*/ 1655174 h 2123500"/>
              <a:gd name="connsiteX3" fmla="*/ 644540 w 1518129"/>
              <a:gd name="connsiteY3" fmla="*/ 1879748 h 2123500"/>
              <a:gd name="connsiteX4" fmla="*/ 678137 w 1518129"/>
              <a:gd name="connsiteY4" fmla="*/ 2115210 h 2123500"/>
              <a:gd name="connsiteX5" fmla="*/ 1358443 w 1518129"/>
              <a:gd name="connsiteY5" fmla="*/ 2123500 h 2123500"/>
              <a:gd name="connsiteX6" fmla="*/ 1358227 w 1518129"/>
              <a:gd name="connsiteY6" fmla="*/ 1930484 h 2123500"/>
              <a:gd name="connsiteX7" fmla="*/ 1516859 w 1518129"/>
              <a:gd name="connsiteY7" fmla="*/ 1069958 h 2123500"/>
              <a:gd name="connsiteX8" fmla="*/ 1464891 w 1518129"/>
              <a:gd name="connsiteY8" fmla="*/ 644162 h 2123500"/>
              <a:gd name="connsiteX9" fmla="*/ 1272486 w 1518129"/>
              <a:gd name="connsiteY9" fmla="*/ 612493 h 2123500"/>
              <a:gd name="connsiteX10" fmla="*/ 1264720 w 1518129"/>
              <a:gd name="connsiteY10" fmla="*/ 911472 h 2123500"/>
              <a:gd name="connsiteX11" fmla="*/ 1252622 w 1518129"/>
              <a:gd name="connsiteY11" fmla="*/ 600743 h 2123500"/>
              <a:gd name="connsiteX12" fmla="*/ 1022817 w 1518129"/>
              <a:gd name="connsiteY12" fmla="*/ 558366 h 2123500"/>
              <a:gd name="connsiteX13" fmla="*/ 1053082 w 1518129"/>
              <a:gd name="connsiteY13" fmla="*/ 887580 h 2123500"/>
              <a:gd name="connsiteX14" fmla="*/ 1001757 w 1518129"/>
              <a:gd name="connsiteY14" fmla="*/ 557324 h 2123500"/>
              <a:gd name="connsiteX15" fmla="*/ 806783 w 1518129"/>
              <a:gd name="connsiteY15" fmla="*/ 513030 h 2123500"/>
              <a:gd name="connsiteX16" fmla="*/ 810613 w 1518129"/>
              <a:gd name="connsiteY16" fmla="*/ 901237 h 2123500"/>
              <a:gd name="connsiteX17" fmla="*/ 778941 w 1518129"/>
              <a:gd name="connsiteY17" fmla="*/ 121917 h 2123500"/>
              <a:gd name="connsiteX18" fmla="*/ 582042 w 1518129"/>
              <a:gd name="connsiteY18" fmla="*/ 161731 h 2123500"/>
              <a:gd name="connsiteX19" fmla="*/ 554580 w 1518129"/>
              <a:gd name="connsiteY19" fmla="*/ 1197645 h 2123500"/>
              <a:gd name="connsiteX20" fmla="*/ 419736 w 1518129"/>
              <a:gd name="connsiteY20" fmla="*/ 1153389 h 2123500"/>
              <a:gd name="connsiteX21" fmla="*/ 0 w 1518129"/>
              <a:gd name="connsiteY21" fmla="*/ 891306 h 2123500"/>
              <a:gd name="connsiteX0" fmla="*/ 0 w 1518129"/>
              <a:gd name="connsiteY0" fmla="*/ 891306 h 2123500"/>
              <a:gd name="connsiteX1" fmla="*/ 227051 w 1518129"/>
              <a:gd name="connsiteY1" fmla="*/ 1320850 h 2123500"/>
              <a:gd name="connsiteX2" fmla="*/ 462841 w 1518129"/>
              <a:gd name="connsiteY2" fmla="*/ 1655174 h 2123500"/>
              <a:gd name="connsiteX3" fmla="*/ 644540 w 1518129"/>
              <a:gd name="connsiteY3" fmla="*/ 1879748 h 2123500"/>
              <a:gd name="connsiteX4" fmla="*/ 678137 w 1518129"/>
              <a:gd name="connsiteY4" fmla="*/ 2115210 h 2123500"/>
              <a:gd name="connsiteX5" fmla="*/ 1358443 w 1518129"/>
              <a:gd name="connsiteY5" fmla="*/ 2123500 h 2123500"/>
              <a:gd name="connsiteX6" fmla="*/ 1358227 w 1518129"/>
              <a:gd name="connsiteY6" fmla="*/ 1930484 h 2123500"/>
              <a:gd name="connsiteX7" fmla="*/ 1516859 w 1518129"/>
              <a:gd name="connsiteY7" fmla="*/ 1069958 h 2123500"/>
              <a:gd name="connsiteX8" fmla="*/ 1464891 w 1518129"/>
              <a:gd name="connsiteY8" fmla="*/ 644162 h 2123500"/>
              <a:gd name="connsiteX9" fmla="*/ 1272486 w 1518129"/>
              <a:gd name="connsiteY9" fmla="*/ 612493 h 2123500"/>
              <a:gd name="connsiteX10" fmla="*/ 1264720 w 1518129"/>
              <a:gd name="connsiteY10" fmla="*/ 911472 h 2123500"/>
              <a:gd name="connsiteX11" fmla="*/ 1252622 w 1518129"/>
              <a:gd name="connsiteY11" fmla="*/ 600743 h 2123500"/>
              <a:gd name="connsiteX12" fmla="*/ 1022817 w 1518129"/>
              <a:gd name="connsiteY12" fmla="*/ 558366 h 2123500"/>
              <a:gd name="connsiteX13" fmla="*/ 1053082 w 1518129"/>
              <a:gd name="connsiteY13" fmla="*/ 887580 h 2123500"/>
              <a:gd name="connsiteX14" fmla="*/ 1001757 w 1518129"/>
              <a:gd name="connsiteY14" fmla="*/ 557324 h 2123500"/>
              <a:gd name="connsiteX15" fmla="*/ 806783 w 1518129"/>
              <a:gd name="connsiteY15" fmla="*/ 513030 h 2123500"/>
              <a:gd name="connsiteX16" fmla="*/ 810613 w 1518129"/>
              <a:gd name="connsiteY16" fmla="*/ 901237 h 2123500"/>
              <a:gd name="connsiteX17" fmla="*/ 778941 w 1518129"/>
              <a:gd name="connsiteY17" fmla="*/ 121917 h 2123500"/>
              <a:gd name="connsiteX18" fmla="*/ 582042 w 1518129"/>
              <a:gd name="connsiteY18" fmla="*/ 161731 h 2123500"/>
              <a:gd name="connsiteX19" fmla="*/ 554580 w 1518129"/>
              <a:gd name="connsiteY19" fmla="*/ 1197645 h 2123500"/>
              <a:gd name="connsiteX20" fmla="*/ 419736 w 1518129"/>
              <a:gd name="connsiteY20" fmla="*/ 1153389 h 2123500"/>
              <a:gd name="connsiteX21" fmla="*/ 0 w 1518129"/>
              <a:gd name="connsiteY21" fmla="*/ 891306 h 2123500"/>
              <a:gd name="connsiteX0" fmla="*/ 0 w 1518129"/>
              <a:gd name="connsiteY0" fmla="*/ 891306 h 2133149"/>
              <a:gd name="connsiteX1" fmla="*/ 227051 w 1518129"/>
              <a:gd name="connsiteY1" fmla="*/ 1320850 h 2133149"/>
              <a:gd name="connsiteX2" fmla="*/ 462841 w 1518129"/>
              <a:gd name="connsiteY2" fmla="*/ 1655174 h 2133149"/>
              <a:gd name="connsiteX3" fmla="*/ 644540 w 1518129"/>
              <a:gd name="connsiteY3" fmla="*/ 1879748 h 2133149"/>
              <a:gd name="connsiteX4" fmla="*/ 678137 w 1518129"/>
              <a:gd name="connsiteY4" fmla="*/ 2115210 h 2133149"/>
              <a:gd name="connsiteX5" fmla="*/ 1348794 w 1518129"/>
              <a:gd name="connsiteY5" fmla="*/ 2133149 h 2133149"/>
              <a:gd name="connsiteX6" fmla="*/ 1358227 w 1518129"/>
              <a:gd name="connsiteY6" fmla="*/ 1930484 h 2133149"/>
              <a:gd name="connsiteX7" fmla="*/ 1516859 w 1518129"/>
              <a:gd name="connsiteY7" fmla="*/ 1069958 h 2133149"/>
              <a:gd name="connsiteX8" fmla="*/ 1464891 w 1518129"/>
              <a:gd name="connsiteY8" fmla="*/ 644162 h 2133149"/>
              <a:gd name="connsiteX9" fmla="*/ 1272486 w 1518129"/>
              <a:gd name="connsiteY9" fmla="*/ 612493 h 2133149"/>
              <a:gd name="connsiteX10" fmla="*/ 1264720 w 1518129"/>
              <a:gd name="connsiteY10" fmla="*/ 911472 h 2133149"/>
              <a:gd name="connsiteX11" fmla="*/ 1252622 w 1518129"/>
              <a:gd name="connsiteY11" fmla="*/ 600743 h 2133149"/>
              <a:gd name="connsiteX12" fmla="*/ 1022817 w 1518129"/>
              <a:gd name="connsiteY12" fmla="*/ 558366 h 2133149"/>
              <a:gd name="connsiteX13" fmla="*/ 1053082 w 1518129"/>
              <a:gd name="connsiteY13" fmla="*/ 887580 h 2133149"/>
              <a:gd name="connsiteX14" fmla="*/ 1001757 w 1518129"/>
              <a:gd name="connsiteY14" fmla="*/ 557324 h 2133149"/>
              <a:gd name="connsiteX15" fmla="*/ 806783 w 1518129"/>
              <a:gd name="connsiteY15" fmla="*/ 513030 h 2133149"/>
              <a:gd name="connsiteX16" fmla="*/ 810613 w 1518129"/>
              <a:gd name="connsiteY16" fmla="*/ 901237 h 2133149"/>
              <a:gd name="connsiteX17" fmla="*/ 778941 w 1518129"/>
              <a:gd name="connsiteY17" fmla="*/ 121917 h 2133149"/>
              <a:gd name="connsiteX18" fmla="*/ 582042 w 1518129"/>
              <a:gd name="connsiteY18" fmla="*/ 161731 h 2133149"/>
              <a:gd name="connsiteX19" fmla="*/ 554580 w 1518129"/>
              <a:gd name="connsiteY19" fmla="*/ 1197645 h 2133149"/>
              <a:gd name="connsiteX20" fmla="*/ 419736 w 1518129"/>
              <a:gd name="connsiteY20" fmla="*/ 1153389 h 2133149"/>
              <a:gd name="connsiteX21" fmla="*/ 0 w 1518129"/>
              <a:gd name="connsiteY21" fmla="*/ 891306 h 2133149"/>
              <a:gd name="connsiteX0" fmla="*/ 0 w 1518129"/>
              <a:gd name="connsiteY0" fmla="*/ 891306 h 2115210"/>
              <a:gd name="connsiteX1" fmla="*/ 227051 w 1518129"/>
              <a:gd name="connsiteY1" fmla="*/ 1320850 h 2115210"/>
              <a:gd name="connsiteX2" fmla="*/ 462841 w 1518129"/>
              <a:gd name="connsiteY2" fmla="*/ 1655174 h 2115210"/>
              <a:gd name="connsiteX3" fmla="*/ 644540 w 1518129"/>
              <a:gd name="connsiteY3" fmla="*/ 1879748 h 2115210"/>
              <a:gd name="connsiteX4" fmla="*/ 678137 w 1518129"/>
              <a:gd name="connsiteY4" fmla="*/ 2115210 h 2115210"/>
              <a:gd name="connsiteX5" fmla="*/ 1339145 w 1518129"/>
              <a:gd name="connsiteY5" fmla="*/ 2113852 h 2115210"/>
              <a:gd name="connsiteX6" fmla="*/ 1358227 w 1518129"/>
              <a:gd name="connsiteY6" fmla="*/ 1930484 h 2115210"/>
              <a:gd name="connsiteX7" fmla="*/ 1516859 w 1518129"/>
              <a:gd name="connsiteY7" fmla="*/ 1069958 h 2115210"/>
              <a:gd name="connsiteX8" fmla="*/ 1464891 w 1518129"/>
              <a:gd name="connsiteY8" fmla="*/ 644162 h 2115210"/>
              <a:gd name="connsiteX9" fmla="*/ 1272486 w 1518129"/>
              <a:gd name="connsiteY9" fmla="*/ 612493 h 2115210"/>
              <a:gd name="connsiteX10" fmla="*/ 1264720 w 1518129"/>
              <a:gd name="connsiteY10" fmla="*/ 911472 h 2115210"/>
              <a:gd name="connsiteX11" fmla="*/ 1252622 w 1518129"/>
              <a:gd name="connsiteY11" fmla="*/ 600743 h 2115210"/>
              <a:gd name="connsiteX12" fmla="*/ 1022817 w 1518129"/>
              <a:gd name="connsiteY12" fmla="*/ 558366 h 2115210"/>
              <a:gd name="connsiteX13" fmla="*/ 1053082 w 1518129"/>
              <a:gd name="connsiteY13" fmla="*/ 887580 h 2115210"/>
              <a:gd name="connsiteX14" fmla="*/ 1001757 w 1518129"/>
              <a:gd name="connsiteY14" fmla="*/ 557324 h 2115210"/>
              <a:gd name="connsiteX15" fmla="*/ 806783 w 1518129"/>
              <a:gd name="connsiteY15" fmla="*/ 513030 h 2115210"/>
              <a:gd name="connsiteX16" fmla="*/ 810613 w 1518129"/>
              <a:gd name="connsiteY16" fmla="*/ 901237 h 2115210"/>
              <a:gd name="connsiteX17" fmla="*/ 778941 w 1518129"/>
              <a:gd name="connsiteY17" fmla="*/ 121917 h 2115210"/>
              <a:gd name="connsiteX18" fmla="*/ 582042 w 1518129"/>
              <a:gd name="connsiteY18" fmla="*/ 161731 h 2115210"/>
              <a:gd name="connsiteX19" fmla="*/ 554580 w 1518129"/>
              <a:gd name="connsiteY19" fmla="*/ 1197645 h 2115210"/>
              <a:gd name="connsiteX20" fmla="*/ 419736 w 1518129"/>
              <a:gd name="connsiteY20" fmla="*/ 1153389 h 2115210"/>
              <a:gd name="connsiteX21" fmla="*/ 0 w 1518129"/>
              <a:gd name="connsiteY21" fmla="*/ 891306 h 2115210"/>
              <a:gd name="connsiteX0" fmla="*/ 0 w 1518129"/>
              <a:gd name="connsiteY0" fmla="*/ 891306 h 2174861"/>
              <a:gd name="connsiteX1" fmla="*/ 227051 w 1518129"/>
              <a:gd name="connsiteY1" fmla="*/ 1320850 h 2174861"/>
              <a:gd name="connsiteX2" fmla="*/ 462841 w 1518129"/>
              <a:gd name="connsiteY2" fmla="*/ 1655174 h 2174861"/>
              <a:gd name="connsiteX3" fmla="*/ 644540 w 1518129"/>
              <a:gd name="connsiteY3" fmla="*/ 1879748 h 2174861"/>
              <a:gd name="connsiteX4" fmla="*/ 678137 w 1518129"/>
              <a:gd name="connsiteY4" fmla="*/ 2115210 h 2174861"/>
              <a:gd name="connsiteX5" fmla="*/ 1339145 w 1518129"/>
              <a:gd name="connsiteY5" fmla="*/ 2174859 h 2174861"/>
              <a:gd name="connsiteX6" fmla="*/ 1358227 w 1518129"/>
              <a:gd name="connsiteY6" fmla="*/ 1930484 h 2174861"/>
              <a:gd name="connsiteX7" fmla="*/ 1516859 w 1518129"/>
              <a:gd name="connsiteY7" fmla="*/ 1069958 h 2174861"/>
              <a:gd name="connsiteX8" fmla="*/ 1464891 w 1518129"/>
              <a:gd name="connsiteY8" fmla="*/ 644162 h 2174861"/>
              <a:gd name="connsiteX9" fmla="*/ 1272486 w 1518129"/>
              <a:gd name="connsiteY9" fmla="*/ 612493 h 2174861"/>
              <a:gd name="connsiteX10" fmla="*/ 1264720 w 1518129"/>
              <a:gd name="connsiteY10" fmla="*/ 911472 h 2174861"/>
              <a:gd name="connsiteX11" fmla="*/ 1252622 w 1518129"/>
              <a:gd name="connsiteY11" fmla="*/ 600743 h 2174861"/>
              <a:gd name="connsiteX12" fmla="*/ 1022817 w 1518129"/>
              <a:gd name="connsiteY12" fmla="*/ 558366 h 2174861"/>
              <a:gd name="connsiteX13" fmla="*/ 1053082 w 1518129"/>
              <a:gd name="connsiteY13" fmla="*/ 887580 h 2174861"/>
              <a:gd name="connsiteX14" fmla="*/ 1001757 w 1518129"/>
              <a:gd name="connsiteY14" fmla="*/ 557324 h 2174861"/>
              <a:gd name="connsiteX15" fmla="*/ 806783 w 1518129"/>
              <a:gd name="connsiteY15" fmla="*/ 513030 h 2174861"/>
              <a:gd name="connsiteX16" fmla="*/ 810613 w 1518129"/>
              <a:gd name="connsiteY16" fmla="*/ 901237 h 2174861"/>
              <a:gd name="connsiteX17" fmla="*/ 778941 w 1518129"/>
              <a:gd name="connsiteY17" fmla="*/ 121917 h 2174861"/>
              <a:gd name="connsiteX18" fmla="*/ 582042 w 1518129"/>
              <a:gd name="connsiteY18" fmla="*/ 161731 h 2174861"/>
              <a:gd name="connsiteX19" fmla="*/ 554580 w 1518129"/>
              <a:gd name="connsiteY19" fmla="*/ 1197645 h 2174861"/>
              <a:gd name="connsiteX20" fmla="*/ 419736 w 1518129"/>
              <a:gd name="connsiteY20" fmla="*/ 1153389 h 2174861"/>
              <a:gd name="connsiteX21" fmla="*/ 0 w 1518129"/>
              <a:gd name="connsiteY21" fmla="*/ 891306 h 2174861"/>
              <a:gd name="connsiteX0" fmla="*/ 0 w 1518129"/>
              <a:gd name="connsiteY0" fmla="*/ 891306 h 2116848"/>
              <a:gd name="connsiteX1" fmla="*/ 227051 w 1518129"/>
              <a:gd name="connsiteY1" fmla="*/ 1320850 h 2116848"/>
              <a:gd name="connsiteX2" fmla="*/ 462841 w 1518129"/>
              <a:gd name="connsiteY2" fmla="*/ 1655174 h 2116848"/>
              <a:gd name="connsiteX3" fmla="*/ 644540 w 1518129"/>
              <a:gd name="connsiteY3" fmla="*/ 1879748 h 2116848"/>
              <a:gd name="connsiteX4" fmla="*/ 678137 w 1518129"/>
              <a:gd name="connsiteY4" fmla="*/ 2115210 h 2116848"/>
              <a:gd name="connsiteX5" fmla="*/ 1358227 w 1518129"/>
              <a:gd name="connsiteY5" fmla="*/ 1930484 h 2116848"/>
              <a:gd name="connsiteX6" fmla="*/ 1516859 w 1518129"/>
              <a:gd name="connsiteY6" fmla="*/ 1069958 h 2116848"/>
              <a:gd name="connsiteX7" fmla="*/ 1464891 w 1518129"/>
              <a:gd name="connsiteY7" fmla="*/ 644162 h 2116848"/>
              <a:gd name="connsiteX8" fmla="*/ 1272486 w 1518129"/>
              <a:gd name="connsiteY8" fmla="*/ 612493 h 2116848"/>
              <a:gd name="connsiteX9" fmla="*/ 1264720 w 1518129"/>
              <a:gd name="connsiteY9" fmla="*/ 911472 h 2116848"/>
              <a:gd name="connsiteX10" fmla="*/ 1252622 w 1518129"/>
              <a:gd name="connsiteY10" fmla="*/ 600743 h 2116848"/>
              <a:gd name="connsiteX11" fmla="*/ 1022817 w 1518129"/>
              <a:gd name="connsiteY11" fmla="*/ 558366 h 2116848"/>
              <a:gd name="connsiteX12" fmla="*/ 1053082 w 1518129"/>
              <a:gd name="connsiteY12" fmla="*/ 887580 h 2116848"/>
              <a:gd name="connsiteX13" fmla="*/ 1001757 w 1518129"/>
              <a:gd name="connsiteY13" fmla="*/ 557324 h 2116848"/>
              <a:gd name="connsiteX14" fmla="*/ 806783 w 1518129"/>
              <a:gd name="connsiteY14" fmla="*/ 513030 h 2116848"/>
              <a:gd name="connsiteX15" fmla="*/ 810613 w 1518129"/>
              <a:gd name="connsiteY15" fmla="*/ 901237 h 2116848"/>
              <a:gd name="connsiteX16" fmla="*/ 778941 w 1518129"/>
              <a:gd name="connsiteY16" fmla="*/ 121917 h 2116848"/>
              <a:gd name="connsiteX17" fmla="*/ 582042 w 1518129"/>
              <a:gd name="connsiteY17" fmla="*/ 161731 h 2116848"/>
              <a:gd name="connsiteX18" fmla="*/ 554580 w 1518129"/>
              <a:gd name="connsiteY18" fmla="*/ 1197645 h 2116848"/>
              <a:gd name="connsiteX19" fmla="*/ 419736 w 1518129"/>
              <a:gd name="connsiteY19" fmla="*/ 1153389 h 2116848"/>
              <a:gd name="connsiteX20" fmla="*/ 0 w 1518129"/>
              <a:gd name="connsiteY20" fmla="*/ 891306 h 2116848"/>
              <a:gd name="connsiteX0" fmla="*/ 0 w 1518129"/>
              <a:gd name="connsiteY0" fmla="*/ 891306 h 1987766"/>
              <a:gd name="connsiteX1" fmla="*/ 227051 w 1518129"/>
              <a:gd name="connsiteY1" fmla="*/ 1320850 h 1987766"/>
              <a:gd name="connsiteX2" fmla="*/ 462841 w 1518129"/>
              <a:gd name="connsiteY2" fmla="*/ 1655174 h 1987766"/>
              <a:gd name="connsiteX3" fmla="*/ 644540 w 1518129"/>
              <a:gd name="connsiteY3" fmla="*/ 1879748 h 1987766"/>
              <a:gd name="connsiteX4" fmla="*/ 1358227 w 1518129"/>
              <a:gd name="connsiteY4" fmla="*/ 1930484 h 1987766"/>
              <a:gd name="connsiteX5" fmla="*/ 1516859 w 1518129"/>
              <a:gd name="connsiteY5" fmla="*/ 1069958 h 1987766"/>
              <a:gd name="connsiteX6" fmla="*/ 1464891 w 1518129"/>
              <a:gd name="connsiteY6" fmla="*/ 644162 h 1987766"/>
              <a:gd name="connsiteX7" fmla="*/ 1272486 w 1518129"/>
              <a:gd name="connsiteY7" fmla="*/ 612493 h 1987766"/>
              <a:gd name="connsiteX8" fmla="*/ 1264720 w 1518129"/>
              <a:gd name="connsiteY8" fmla="*/ 911472 h 1987766"/>
              <a:gd name="connsiteX9" fmla="*/ 1252622 w 1518129"/>
              <a:gd name="connsiteY9" fmla="*/ 600743 h 1987766"/>
              <a:gd name="connsiteX10" fmla="*/ 1022817 w 1518129"/>
              <a:gd name="connsiteY10" fmla="*/ 558366 h 1987766"/>
              <a:gd name="connsiteX11" fmla="*/ 1053082 w 1518129"/>
              <a:gd name="connsiteY11" fmla="*/ 887580 h 1987766"/>
              <a:gd name="connsiteX12" fmla="*/ 1001757 w 1518129"/>
              <a:gd name="connsiteY12" fmla="*/ 557324 h 1987766"/>
              <a:gd name="connsiteX13" fmla="*/ 806783 w 1518129"/>
              <a:gd name="connsiteY13" fmla="*/ 513030 h 1987766"/>
              <a:gd name="connsiteX14" fmla="*/ 810613 w 1518129"/>
              <a:gd name="connsiteY14" fmla="*/ 901237 h 1987766"/>
              <a:gd name="connsiteX15" fmla="*/ 778941 w 1518129"/>
              <a:gd name="connsiteY15" fmla="*/ 121917 h 1987766"/>
              <a:gd name="connsiteX16" fmla="*/ 582042 w 1518129"/>
              <a:gd name="connsiteY16" fmla="*/ 161731 h 1987766"/>
              <a:gd name="connsiteX17" fmla="*/ 554580 w 1518129"/>
              <a:gd name="connsiteY17" fmla="*/ 1197645 h 1987766"/>
              <a:gd name="connsiteX18" fmla="*/ 419736 w 1518129"/>
              <a:gd name="connsiteY18" fmla="*/ 1153389 h 1987766"/>
              <a:gd name="connsiteX19" fmla="*/ 0 w 1518129"/>
              <a:gd name="connsiteY19" fmla="*/ 891306 h 1987766"/>
              <a:gd name="connsiteX0" fmla="*/ 0 w 1518129"/>
              <a:gd name="connsiteY0" fmla="*/ 891306 h 1934599"/>
              <a:gd name="connsiteX1" fmla="*/ 227051 w 1518129"/>
              <a:gd name="connsiteY1" fmla="*/ 1320850 h 1934599"/>
              <a:gd name="connsiteX2" fmla="*/ 462841 w 1518129"/>
              <a:gd name="connsiteY2" fmla="*/ 1655174 h 1934599"/>
              <a:gd name="connsiteX3" fmla="*/ 644540 w 1518129"/>
              <a:gd name="connsiteY3" fmla="*/ 1879748 h 1934599"/>
              <a:gd name="connsiteX4" fmla="*/ 1358227 w 1518129"/>
              <a:gd name="connsiteY4" fmla="*/ 1930484 h 1934599"/>
              <a:gd name="connsiteX5" fmla="*/ 1516859 w 1518129"/>
              <a:gd name="connsiteY5" fmla="*/ 1069958 h 1934599"/>
              <a:gd name="connsiteX6" fmla="*/ 1464891 w 1518129"/>
              <a:gd name="connsiteY6" fmla="*/ 644162 h 1934599"/>
              <a:gd name="connsiteX7" fmla="*/ 1272486 w 1518129"/>
              <a:gd name="connsiteY7" fmla="*/ 612493 h 1934599"/>
              <a:gd name="connsiteX8" fmla="*/ 1264720 w 1518129"/>
              <a:gd name="connsiteY8" fmla="*/ 911472 h 1934599"/>
              <a:gd name="connsiteX9" fmla="*/ 1252622 w 1518129"/>
              <a:gd name="connsiteY9" fmla="*/ 600743 h 1934599"/>
              <a:gd name="connsiteX10" fmla="*/ 1022817 w 1518129"/>
              <a:gd name="connsiteY10" fmla="*/ 558366 h 1934599"/>
              <a:gd name="connsiteX11" fmla="*/ 1053082 w 1518129"/>
              <a:gd name="connsiteY11" fmla="*/ 887580 h 1934599"/>
              <a:gd name="connsiteX12" fmla="*/ 1001757 w 1518129"/>
              <a:gd name="connsiteY12" fmla="*/ 557324 h 1934599"/>
              <a:gd name="connsiteX13" fmla="*/ 806783 w 1518129"/>
              <a:gd name="connsiteY13" fmla="*/ 513030 h 1934599"/>
              <a:gd name="connsiteX14" fmla="*/ 810613 w 1518129"/>
              <a:gd name="connsiteY14" fmla="*/ 901237 h 1934599"/>
              <a:gd name="connsiteX15" fmla="*/ 778941 w 1518129"/>
              <a:gd name="connsiteY15" fmla="*/ 121917 h 1934599"/>
              <a:gd name="connsiteX16" fmla="*/ 582042 w 1518129"/>
              <a:gd name="connsiteY16" fmla="*/ 161731 h 1934599"/>
              <a:gd name="connsiteX17" fmla="*/ 554580 w 1518129"/>
              <a:gd name="connsiteY17" fmla="*/ 1197645 h 1934599"/>
              <a:gd name="connsiteX18" fmla="*/ 419736 w 1518129"/>
              <a:gd name="connsiteY18" fmla="*/ 1153389 h 1934599"/>
              <a:gd name="connsiteX19" fmla="*/ 0 w 1518129"/>
              <a:gd name="connsiteY19" fmla="*/ 891306 h 1934599"/>
              <a:gd name="connsiteX0" fmla="*/ 0 w 1518129"/>
              <a:gd name="connsiteY0" fmla="*/ 891306 h 1914832"/>
              <a:gd name="connsiteX1" fmla="*/ 227051 w 1518129"/>
              <a:gd name="connsiteY1" fmla="*/ 1320850 h 1914832"/>
              <a:gd name="connsiteX2" fmla="*/ 462841 w 1518129"/>
              <a:gd name="connsiteY2" fmla="*/ 1655174 h 1914832"/>
              <a:gd name="connsiteX3" fmla="*/ 644540 w 1518129"/>
              <a:gd name="connsiteY3" fmla="*/ 1879748 h 1914832"/>
              <a:gd name="connsiteX4" fmla="*/ 1366786 w 1518129"/>
              <a:gd name="connsiteY4" fmla="*/ 1904807 h 1914832"/>
              <a:gd name="connsiteX5" fmla="*/ 1516859 w 1518129"/>
              <a:gd name="connsiteY5" fmla="*/ 1069958 h 1914832"/>
              <a:gd name="connsiteX6" fmla="*/ 1464891 w 1518129"/>
              <a:gd name="connsiteY6" fmla="*/ 644162 h 1914832"/>
              <a:gd name="connsiteX7" fmla="*/ 1272486 w 1518129"/>
              <a:gd name="connsiteY7" fmla="*/ 612493 h 1914832"/>
              <a:gd name="connsiteX8" fmla="*/ 1264720 w 1518129"/>
              <a:gd name="connsiteY8" fmla="*/ 911472 h 1914832"/>
              <a:gd name="connsiteX9" fmla="*/ 1252622 w 1518129"/>
              <a:gd name="connsiteY9" fmla="*/ 600743 h 1914832"/>
              <a:gd name="connsiteX10" fmla="*/ 1022817 w 1518129"/>
              <a:gd name="connsiteY10" fmla="*/ 558366 h 1914832"/>
              <a:gd name="connsiteX11" fmla="*/ 1053082 w 1518129"/>
              <a:gd name="connsiteY11" fmla="*/ 887580 h 1914832"/>
              <a:gd name="connsiteX12" fmla="*/ 1001757 w 1518129"/>
              <a:gd name="connsiteY12" fmla="*/ 557324 h 1914832"/>
              <a:gd name="connsiteX13" fmla="*/ 806783 w 1518129"/>
              <a:gd name="connsiteY13" fmla="*/ 513030 h 1914832"/>
              <a:gd name="connsiteX14" fmla="*/ 810613 w 1518129"/>
              <a:gd name="connsiteY14" fmla="*/ 901237 h 1914832"/>
              <a:gd name="connsiteX15" fmla="*/ 778941 w 1518129"/>
              <a:gd name="connsiteY15" fmla="*/ 121917 h 1914832"/>
              <a:gd name="connsiteX16" fmla="*/ 582042 w 1518129"/>
              <a:gd name="connsiteY16" fmla="*/ 161731 h 1914832"/>
              <a:gd name="connsiteX17" fmla="*/ 554580 w 1518129"/>
              <a:gd name="connsiteY17" fmla="*/ 1197645 h 1914832"/>
              <a:gd name="connsiteX18" fmla="*/ 419736 w 1518129"/>
              <a:gd name="connsiteY18" fmla="*/ 1153389 h 1914832"/>
              <a:gd name="connsiteX19" fmla="*/ 0 w 1518129"/>
              <a:gd name="connsiteY19" fmla="*/ 891306 h 1914832"/>
              <a:gd name="connsiteX0" fmla="*/ 0 w 1518129"/>
              <a:gd name="connsiteY0" fmla="*/ 891306 h 1910129"/>
              <a:gd name="connsiteX1" fmla="*/ 227051 w 1518129"/>
              <a:gd name="connsiteY1" fmla="*/ 1320850 h 1910129"/>
              <a:gd name="connsiteX2" fmla="*/ 462841 w 1518129"/>
              <a:gd name="connsiteY2" fmla="*/ 1655174 h 1910129"/>
              <a:gd name="connsiteX3" fmla="*/ 644540 w 1518129"/>
              <a:gd name="connsiteY3" fmla="*/ 1879748 h 1910129"/>
              <a:gd name="connsiteX4" fmla="*/ 1366786 w 1518129"/>
              <a:gd name="connsiteY4" fmla="*/ 1904807 h 1910129"/>
              <a:gd name="connsiteX5" fmla="*/ 1516859 w 1518129"/>
              <a:gd name="connsiteY5" fmla="*/ 1069958 h 1910129"/>
              <a:gd name="connsiteX6" fmla="*/ 1464891 w 1518129"/>
              <a:gd name="connsiteY6" fmla="*/ 644162 h 1910129"/>
              <a:gd name="connsiteX7" fmla="*/ 1272486 w 1518129"/>
              <a:gd name="connsiteY7" fmla="*/ 612493 h 1910129"/>
              <a:gd name="connsiteX8" fmla="*/ 1264720 w 1518129"/>
              <a:gd name="connsiteY8" fmla="*/ 911472 h 1910129"/>
              <a:gd name="connsiteX9" fmla="*/ 1252622 w 1518129"/>
              <a:gd name="connsiteY9" fmla="*/ 600743 h 1910129"/>
              <a:gd name="connsiteX10" fmla="*/ 1022817 w 1518129"/>
              <a:gd name="connsiteY10" fmla="*/ 558366 h 1910129"/>
              <a:gd name="connsiteX11" fmla="*/ 1053082 w 1518129"/>
              <a:gd name="connsiteY11" fmla="*/ 887580 h 1910129"/>
              <a:gd name="connsiteX12" fmla="*/ 1001757 w 1518129"/>
              <a:gd name="connsiteY12" fmla="*/ 557324 h 1910129"/>
              <a:gd name="connsiteX13" fmla="*/ 806783 w 1518129"/>
              <a:gd name="connsiteY13" fmla="*/ 513030 h 1910129"/>
              <a:gd name="connsiteX14" fmla="*/ 810613 w 1518129"/>
              <a:gd name="connsiteY14" fmla="*/ 901237 h 1910129"/>
              <a:gd name="connsiteX15" fmla="*/ 778941 w 1518129"/>
              <a:gd name="connsiteY15" fmla="*/ 121917 h 1910129"/>
              <a:gd name="connsiteX16" fmla="*/ 582042 w 1518129"/>
              <a:gd name="connsiteY16" fmla="*/ 161731 h 1910129"/>
              <a:gd name="connsiteX17" fmla="*/ 554580 w 1518129"/>
              <a:gd name="connsiteY17" fmla="*/ 1197645 h 1910129"/>
              <a:gd name="connsiteX18" fmla="*/ 419736 w 1518129"/>
              <a:gd name="connsiteY18" fmla="*/ 1153389 h 1910129"/>
              <a:gd name="connsiteX19" fmla="*/ 0 w 1518129"/>
              <a:gd name="connsiteY19" fmla="*/ 891306 h 1910129"/>
              <a:gd name="connsiteX0" fmla="*/ 0 w 1518129"/>
              <a:gd name="connsiteY0" fmla="*/ 891306 h 1907268"/>
              <a:gd name="connsiteX1" fmla="*/ 227051 w 1518129"/>
              <a:gd name="connsiteY1" fmla="*/ 1320850 h 1907268"/>
              <a:gd name="connsiteX2" fmla="*/ 462841 w 1518129"/>
              <a:gd name="connsiteY2" fmla="*/ 1655174 h 1907268"/>
              <a:gd name="connsiteX3" fmla="*/ 644540 w 1518129"/>
              <a:gd name="connsiteY3" fmla="*/ 1879748 h 1907268"/>
              <a:gd name="connsiteX4" fmla="*/ 1366786 w 1518129"/>
              <a:gd name="connsiteY4" fmla="*/ 1899100 h 1907268"/>
              <a:gd name="connsiteX5" fmla="*/ 1516859 w 1518129"/>
              <a:gd name="connsiteY5" fmla="*/ 1069958 h 1907268"/>
              <a:gd name="connsiteX6" fmla="*/ 1464891 w 1518129"/>
              <a:gd name="connsiteY6" fmla="*/ 644162 h 1907268"/>
              <a:gd name="connsiteX7" fmla="*/ 1272486 w 1518129"/>
              <a:gd name="connsiteY7" fmla="*/ 612493 h 1907268"/>
              <a:gd name="connsiteX8" fmla="*/ 1264720 w 1518129"/>
              <a:gd name="connsiteY8" fmla="*/ 911472 h 1907268"/>
              <a:gd name="connsiteX9" fmla="*/ 1252622 w 1518129"/>
              <a:gd name="connsiteY9" fmla="*/ 600743 h 1907268"/>
              <a:gd name="connsiteX10" fmla="*/ 1022817 w 1518129"/>
              <a:gd name="connsiteY10" fmla="*/ 558366 h 1907268"/>
              <a:gd name="connsiteX11" fmla="*/ 1053082 w 1518129"/>
              <a:gd name="connsiteY11" fmla="*/ 887580 h 1907268"/>
              <a:gd name="connsiteX12" fmla="*/ 1001757 w 1518129"/>
              <a:gd name="connsiteY12" fmla="*/ 557324 h 1907268"/>
              <a:gd name="connsiteX13" fmla="*/ 806783 w 1518129"/>
              <a:gd name="connsiteY13" fmla="*/ 513030 h 1907268"/>
              <a:gd name="connsiteX14" fmla="*/ 810613 w 1518129"/>
              <a:gd name="connsiteY14" fmla="*/ 901237 h 1907268"/>
              <a:gd name="connsiteX15" fmla="*/ 778941 w 1518129"/>
              <a:gd name="connsiteY15" fmla="*/ 121917 h 1907268"/>
              <a:gd name="connsiteX16" fmla="*/ 582042 w 1518129"/>
              <a:gd name="connsiteY16" fmla="*/ 161731 h 1907268"/>
              <a:gd name="connsiteX17" fmla="*/ 554580 w 1518129"/>
              <a:gd name="connsiteY17" fmla="*/ 1197645 h 1907268"/>
              <a:gd name="connsiteX18" fmla="*/ 419736 w 1518129"/>
              <a:gd name="connsiteY18" fmla="*/ 1153389 h 1907268"/>
              <a:gd name="connsiteX19" fmla="*/ 0 w 1518129"/>
              <a:gd name="connsiteY19" fmla="*/ 891306 h 1907268"/>
              <a:gd name="connsiteX0" fmla="*/ 0 w 1518129"/>
              <a:gd name="connsiteY0" fmla="*/ 891306 h 1907268"/>
              <a:gd name="connsiteX1" fmla="*/ 227051 w 1518129"/>
              <a:gd name="connsiteY1" fmla="*/ 1320850 h 1907268"/>
              <a:gd name="connsiteX2" fmla="*/ 462841 w 1518129"/>
              <a:gd name="connsiteY2" fmla="*/ 1655174 h 1907268"/>
              <a:gd name="connsiteX3" fmla="*/ 644540 w 1518129"/>
              <a:gd name="connsiteY3" fmla="*/ 1879748 h 1907268"/>
              <a:gd name="connsiteX4" fmla="*/ 1366786 w 1518129"/>
              <a:gd name="connsiteY4" fmla="*/ 1899100 h 1907268"/>
              <a:gd name="connsiteX5" fmla="*/ 1516859 w 1518129"/>
              <a:gd name="connsiteY5" fmla="*/ 1069958 h 1907268"/>
              <a:gd name="connsiteX6" fmla="*/ 1464891 w 1518129"/>
              <a:gd name="connsiteY6" fmla="*/ 644162 h 1907268"/>
              <a:gd name="connsiteX7" fmla="*/ 1272486 w 1518129"/>
              <a:gd name="connsiteY7" fmla="*/ 612493 h 1907268"/>
              <a:gd name="connsiteX8" fmla="*/ 1264720 w 1518129"/>
              <a:gd name="connsiteY8" fmla="*/ 911472 h 1907268"/>
              <a:gd name="connsiteX9" fmla="*/ 1252622 w 1518129"/>
              <a:gd name="connsiteY9" fmla="*/ 600743 h 1907268"/>
              <a:gd name="connsiteX10" fmla="*/ 1022817 w 1518129"/>
              <a:gd name="connsiteY10" fmla="*/ 558366 h 1907268"/>
              <a:gd name="connsiteX11" fmla="*/ 1053082 w 1518129"/>
              <a:gd name="connsiteY11" fmla="*/ 887580 h 1907268"/>
              <a:gd name="connsiteX12" fmla="*/ 1001757 w 1518129"/>
              <a:gd name="connsiteY12" fmla="*/ 557324 h 1907268"/>
              <a:gd name="connsiteX13" fmla="*/ 806783 w 1518129"/>
              <a:gd name="connsiteY13" fmla="*/ 513030 h 1907268"/>
              <a:gd name="connsiteX14" fmla="*/ 810613 w 1518129"/>
              <a:gd name="connsiteY14" fmla="*/ 901237 h 1907268"/>
              <a:gd name="connsiteX15" fmla="*/ 778941 w 1518129"/>
              <a:gd name="connsiteY15" fmla="*/ 121917 h 1907268"/>
              <a:gd name="connsiteX16" fmla="*/ 582042 w 1518129"/>
              <a:gd name="connsiteY16" fmla="*/ 161731 h 1907268"/>
              <a:gd name="connsiteX17" fmla="*/ 554580 w 1518129"/>
              <a:gd name="connsiteY17" fmla="*/ 1197645 h 1907268"/>
              <a:gd name="connsiteX18" fmla="*/ 419736 w 1518129"/>
              <a:gd name="connsiteY18" fmla="*/ 1153389 h 1907268"/>
              <a:gd name="connsiteX19" fmla="*/ 0 w 1518129"/>
              <a:gd name="connsiteY19" fmla="*/ 891306 h 1907268"/>
              <a:gd name="connsiteX0" fmla="*/ 0 w 1518129"/>
              <a:gd name="connsiteY0" fmla="*/ 891306 h 1910576"/>
              <a:gd name="connsiteX1" fmla="*/ 227051 w 1518129"/>
              <a:gd name="connsiteY1" fmla="*/ 1320850 h 1910576"/>
              <a:gd name="connsiteX2" fmla="*/ 462841 w 1518129"/>
              <a:gd name="connsiteY2" fmla="*/ 1655174 h 1910576"/>
              <a:gd name="connsiteX3" fmla="*/ 655952 w 1518129"/>
              <a:gd name="connsiteY3" fmla="*/ 1885455 h 1910576"/>
              <a:gd name="connsiteX4" fmla="*/ 1366786 w 1518129"/>
              <a:gd name="connsiteY4" fmla="*/ 1899100 h 1910576"/>
              <a:gd name="connsiteX5" fmla="*/ 1516859 w 1518129"/>
              <a:gd name="connsiteY5" fmla="*/ 1069958 h 1910576"/>
              <a:gd name="connsiteX6" fmla="*/ 1464891 w 1518129"/>
              <a:gd name="connsiteY6" fmla="*/ 644162 h 1910576"/>
              <a:gd name="connsiteX7" fmla="*/ 1272486 w 1518129"/>
              <a:gd name="connsiteY7" fmla="*/ 612493 h 1910576"/>
              <a:gd name="connsiteX8" fmla="*/ 1264720 w 1518129"/>
              <a:gd name="connsiteY8" fmla="*/ 911472 h 1910576"/>
              <a:gd name="connsiteX9" fmla="*/ 1252622 w 1518129"/>
              <a:gd name="connsiteY9" fmla="*/ 600743 h 1910576"/>
              <a:gd name="connsiteX10" fmla="*/ 1022817 w 1518129"/>
              <a:gd name="connsiteY10" fmla="*/ 558366 h 1910576"/>
              <a:gd name="connsiteX11" fmla="*/ 1053082 w 1518129"/>
              <a:gd name="connsiteY11" fmla="*/ 887580 h 1910576"/>
              <a:gd name="connsiteX12" fmla="*/ 1001757 w 1518129"/>
              <a:gd name="connsiteY12" fmla="*/ 557324 h 1910576"/>
              <a:gd name="connsiteX13" fmla="*/ 806783 w 1518129"/>
              <a:gd name="connsiteY13" fmla="*/ 513030 h 1910576"/>
              <a:gd name="connsiteX14" fmla="*/ 810613 w 1518129"/>
              <a:gd name="connsiteY14" fmla="*/ 901237 h 1910576"/>
              <a:gd name="connsiteX15" fmla="*/ 778941 w 1518129"/>
              <a:gd name="connsiteY15" fmla="*/ 121917 h 1910576"/>
              <a:gd name="connsiteX16" fmla="*/ 582042 w 1518129"/>
              <a:gd name="connsiteY16" fmla="*/ 161731 h 1910576"/>
              <a:gd name="connsiteX17" fmla="*/ 554580 w 1518129"/>
              <a:gd name="connsiteY17" fmla="*/ 1197645 h 1910576"/>
              <a:gd name="connsiteX18" fmla="*/ 419736 w 1518129"/>
              <a:gd name="connsiteY18" fmla="*/ 1153389 h 1910576"/>
              <a:gd name="connsiteX19" fmla="*/ 0 w 1518129"/>
              <a:gd name="connsiteY19" fmla="*/ 891306 h 1910576"/>
              <a:gd name="connsiteX0" fmla="*/ 0 w 1518129"/>
              <a:gd name="connsiteY0" fmla="*/ 891306 h 1918220"/>
              <a:gd name="connsiteX1" fmla="*/ 227051 w 1518129"/>
              <a:gd name="connsiteY1" fmla="*/ 1320850 h 1918220"/>
              <a:gd name="connsiteX2" fmla="*/ 462841 w 1518129"/>
              <a:gd name="connsiteY2" fmla="*/ 1655174 h 1918220"/>
              <a:gd name="connsiteX3" fmla="*/ 670217 w 1518129"/>
              <a:gd name="connsiteY3" fmla="*/ 1896868 h 1918220"/>
              <a:gd name="connsiteX4" fmla="*/ 1366786 w 1518129"/>
              <a:gd name="connsiteY4" fmla="*/ 1899100 h 1918220"/>
              <a:gd name="connsiteX5" fmla="*/ 1516859 w 1518129"/>
              <a:gd name="connsiteY5" fmla="*/ 1069958 h 1918220"/>
              <a:gd name="connsiteX6" fmla="*/ 1464891 w 1518129"/>
              <a:gd name="connsiteY6" fmla="*/ 644162 h 1918220"/>
              <a:gd name="connsiteX7" fmla="*/ 1272486 w 1518129"/>
              <a:gd name="connsiteY7" fmla="*/ 612493 h 1918220"/>
              <a:gd name="connsiteX8" fmla="*/ 1264720 w 1518129"/>
              <a:gd name="connsiteY8" fmla="*/ 911472 h 1918220"/>
              <a:gd name="connsiteX9" fmla="*/ 1252622 w 1518129"/>
              <a:gd name="connsiteY9" fmla="*/ 600743 h 1918220"/>
              <a:gd name="connsiteX10" fmla="*/ 1022817 w 1518129"/>
              <a:gd name="connsiteY10" fmla="*/ 558366 h 1918220"/>
              <a:gd name="connsiteX11" fmla="*/ 1053082 w 1518129"/>
              <a:gd name="connsiteY11" fmla="*/ 887580 h 1918220"/>
              <a:gd name="connsiteX12" fmla="*/ 1001757 w 1518129"/>
              <a:gd name="connsiteY12" fmla="*/ 557324 h 1918220"/>
              <a:gd name="connsiteX13" fmla="*/ 806783 w 1518129"/>
              <a:gd name="connsiteY13" fmla="*/ 513030 h 1918220"/>
              <a:gd name="connsiteX14" fmla="*/ 810613 w 1518129"/>
              <a:gd name="connsiteY14" fmla="*/ 901237 h 1918220"/>
              <a:gd name="connsiteX15" fmla="*/ 778941 w 1518129"/>
              <a:gd name="connsiteY15" fmla="*/ 121917 h 1918220"/>
              <a:gd name="connsiteX16" fmla="*/ 582042 w 1518129"/>
              <a:gd name="connsiteY16" fmla="*/ 161731 h 1918220"/>
              <a:gd name="connsiteX17" fmla="*/ 554580 w 1518129"/>
              <a:gd name="connsiteY17" fmla="*/ 1197645 h 1918220"/>
              <a:gd name="connsiteX18" fmla="*/ 419736 w 1518129"/>
              <a:gd name="connsiteY18" fmla="*/ 1153389 h 1918220"/>
              <a:gd name="connsiteX19" fmla="*/ 0 w 1518129"/>
              <a:gd name="connsiteY19" fmla="*/ 891306 h 1918220"/>
              <a:gd name="connsiteX0" fmla="*/ 0 w 1518129"/>
              <a:gd name="connsiteY0" fmla="*/ 891306 h 1901925"/>
              <a:gd name="connsiteX1" fmla="*/ 227051 w 1518129"/>
              <a:gd name="connsiteY1" fmla="*/ 1320850 h 1901925"/>
              <a:gd name="connsiteX2" fmla="*/ 462841 w 1518129"/>
              <a:gd name="connsiteY2" fmla="*/ 1655174 h 1901925"/>
              <a:gd name="connsiteX3" fmla="*/ 670217 w 1518129"/>
              <a:gd name="connsiteY3" fmla="*/ 1896868 h 1901925"/>
              <a:gd name="connsiteX4" fmla="*/ 1366786 w 1518129"/>
              <a:gd name="connsiteY4" fmla="*/ 1899100 h 1901925"/>
              <a:gd name="connsiteX5" fmla="*/ 1516859 w 1518129"/>
              <a:gd name="connsiteY5" fmla="*/ 1069958 h 1901925"/>
              <a:gd name="connsiteX6" fmla="*/ 1464891 w 1518129"/>
              <a:gd name="connsiteY6" fmla="*/ 644162 h 1901925"/>
              <a:gd name="connsiteX7" fmla="*/ 1272486 w 1518129"/>
              <a:gd name="connsiteY7" fmla="*/ 612493 h 1901925"/>
              <a:gd name="connsiteX8" fmla="*/ 1264720 w 1518129"/>
              <a:gd name="connsiteY8" fmla="*/ 911472 h 1901925"/>
              <a:gd name="connsiteX9" fmla="*/ 1252622 w 1518129"/>
              <a:gd name="connsiteY9" fmla="*/ 600743 h 1901925"/>
              <a:gd name="connsiteX10" fmla="*/ 1022817 w 1518129"/>
              <a:gd name="connsiteY10" fmla="*/ 558366 h 1901925"/>
              <a:gd name="connsiteX11" fmla="*/ 1053082 w 1518129"/>
              <a:gd name="connsiteY11" fmla="*/ 887580 h 1901925"/>
              <a:gd name="connsiteX12" fmla="*/ 1001757 w 1518129"/>
              <a:gd name="connsiteY12" fmla="*/ 557324 h 1901925"/>
              <a:gd name="connsiteX13" fmla="*/ 806783 w 1518129"/>
              <a:gd name="connsiteY13" fmla="*/ 513030 h 1901925"/>
              <a:gd name="connsiteX14" fmla="*/ 810613 w 1518129"/>
              <a:gd name="connsiteY14" fmla="*/ 901237 h 1901925"/>
              <a:gd name="connsiteX15" fmla="*/ 778941 w 1518129"/>
              <a:gd name="connsiteY15" fmla="*/ 121917 h 1901925"/>
              <a:gd name="connsiteX16" fmla="*/ 582042 w 1518129"/>
              <a:gd name="connsiteY16" fmla="*/ 161731 h 1901925"/>
              <a:gd name="connsiteX17" fmla="*/ 554580 w 1518129"/>
              <a:gd name="connsiteY17" fmla="*/ 1197645 h 1901925"/>
              <a:gd name="connsiteX18" fmla="*/ 419736 w 1518129"/>
              <a:gd name="connsiteY18" fmla="*/ 1153389 h 1901925"/>
              <a:gd name="connsiteX19" fmla="*/ 0 w 1518129"/>
              <a:gd name="connsiteY19" fmla="*/ 891306 h 1901925"/>
              <a:gd name="connsiteX0" fmla="*/ 0 w 1518129"/>
              <a:gd name="connsiteY0" fmla="*/ 891306 h 1901925"/>
              <a:gd name="connsiteX1" fmla="*/ 227051 w 1518129"/>
              <a:gd name="connsiteY1" fmla="*/ 1320850 h 1901925"/>
              <a:gd name="connsiteX2" fmla="*/ 462841 w 1518129"/>
              <a:gd name="connsiteY2" fmla="*/ 1655174 h 1901925"/>
              <a:gd name="connsiteX3" fmla="*/ 670217 w 1518129"/>
              <a:gd name="connsiteY3" fmla="*/ 1896868 h 1901925"/>
              <a:gd name="connsiteX4" fmla="*/ 1366786 w 1518129"/>
              <a:gd name="connsiteY4" fmla="*/ 1899100 h 1901925"/>
              <a:gd name="connsiteX5" fmla="*/ 1516859 w 1518129"/>
              <a:gd name="connsiteY5" fmla="*/ 1069958 h 1901925"/>
              <a:gd name="connsiteX6" fmla="*/ 1464891 w 1518129"/>
              <a:gd name="connsiteY6" fmla="*/ 644162 h 1901925"/>
              <a:gd name="connsiteX7" fmla="*/ 1272486 w 1518129"/>
              <a:gd name="connsiteY7" fmla="*/ 612493 h 1901925"/>
              <a:gd name="connsiteX8" fmla="*/ 1264720 w 1518129"/>
              <a:gd name="connsiteY8" fmla="*/ 911472 h 1901925"/>
              <a:gd name="connsiteX9" fmla="*/ 1252622 w 1518129"/>
              <a:gd name="connsiteY9" fmla="*/ 600743 h 1901925"/>
              <a:gd name="connsiteX10" fmla="*/ 1022817 w 1518129"/>
              <a:gd name="connsiteY10" fmla="*/ 558366 h 1901925"/>
              <a:gd name="connsiteX11" fmla="*/ 1053082 w 1518129"/>
              <a:gd name="connsiteY11" fmla="*/ 887580 h 1901925"/>
              <a:gd name="connsiteX12" fmla="*/ 1001757 w 1518129"/>
              <a:gd name="connsiteY12" fmla="*/ 557324 h 1901925"/>
              <a:gd name="connsiteX13" fmla="*/ 806783 w 1518129"/>
              <a:gd name="connsiteY13" fmla="*/ 513030 h 1901925"/>
              <a:gd name="connsiteX14" fmla="*/ 810613 w 1518129"/>
              <a:gd name="connsiteY14" fmla="*/ 901237 h 1901925"/>
              <a:gd name="connsiteX15" fmla="*/ 778941 w 1518129"/>
              <a:gd name="connsiteY15" fmla="*/ 121917 h 1901925"/>
              <a:gd name="connsiteX16" fmla="*/ 582042 w 1518129"/>
              <a:gd name="connsiteY16" fmla="*/ 161731 h 1901925"/>
              <a:gd name="connsiteX17" fmla="*/ 554580 w 1518129"/>
              <a:gd name="connsiteY17" fmla="*/ 1197645 h 1901925"/>
              <a:gd name="connsiteX18" fmla="*/ 419736 w 1518129"/>
              <a:gd name="connsiteY18" fmla="*/ 1153389 h 1901925"/>
              <a:gd name="connsiteX19" fmla="*/ 0 w 1518129"/>
              <a:gd name="connsiteY19" fmla="*/ 891306 h 1901925"/>
              <a:gd name="connsiteX0" fmla="*/ 0 w 1518129"/>
              <a:gd name="connsiteY0" fmla="*/ 891306 h 1900789"/>
              <a:gd name="connsiteX1" fmla="*/ 227051 w 1518129"/>
              <a:gd name="connsiteY1" fmla="*/ 1320850 h 1900789"/>
              <a:gd name="connsiteX2" fmla="*/ 462841 w 1518129"/>
              <a:gd name="connsiteY2" fmla="*/ 1655174 h 1900789"/>
              <a:gd name="connsiteX3" fmla="*/ 670217 w 1518129"/>
              <a:gd name="connsiteY3" fmla="*/ 1896868 h 1900789"/>
              <a:gd name="connsiteX4" fmla="*/ 1366786 w 1518129"/>
              <a:gd name="connsiteY4" fmla="*/ 1899100 h 1900789"/>
              <a:gd name="connsiteX5" fmla="*/ 1516859 w 1518129"/>
              <a:gd name="connsiteY5" fmla="*/ 1069958 h 1900789"/>
              <a:gd name="connsiteX6" fmla="*/ 1464891 w 1518129"/>
              <a:gd name="connsiteY6" fmla="*/ 644162 h 1900789"/>
              <a:gd name="connsiteX7" fmla="*/ 1272486 w 1518129"/>
              <a:gd name="connsiteY7" fmla="*/ 612493 h 1900789"/>
              <a:gd name="connsiteX8" fmla="*/ 1264720 w 1518129"/>
              <a:gd name="connsiteY8" fmla="*/ 911472 h 1900789"/>
              <a:gd name="connsiteX9" fmla="*/ 1252622 w 1518129"/>
              <a:gd name="connsiteY9" fmla="*/ 600743 h 1900789"/>
              <a:gd name="connsiteX10" fmla="*/ 1022817 w 1518129"/>
              <a:gd name="connsiteY10" fmla="*/ 558366 h 1900789"/>
              <a:gd name="connsiteX11" fmla="*/ 1053082 w 1518129"/>
              <a:gd name="connsiteY11" fmla="*/ 887580 h 1900789"/>
              <a:gd name="connsiteX12" fmla="*/ 1001757 w 1518129"/>
              <a:gd name="connsiteY12" fmla="*/ 557324 h 1900789"/>
              <a:gd name="connsiteX13" fmla="*/ 806783 w 1518129"/>
              <a:gd name="connsiteY13" fmla="*/ 513030 h 1900789"/>
              <a:gd name="connsiteX14" fmla="*/ 810613 w 1518129"/>
              <a:gd name="connsiteY14" fmla="*/ 901237 h 1900789"/>
              <a:gd name="connsiteX15" fmla="*/ 778941 w 1518129"/>
              <a:gd name="connsiteY15" fmla="*/ 121917 h 1900789"/>
              <a:gd name="connsiteX16" fmla="*/ 582042 w 1518129"/>
              <a:gd name="connsiteY16" fmla="*/ 161731 h 1900789"/>
              <a:gd name="connsiteX17" fmla="*/ 554580 w 1518129"/>
              <a:gd name="connsiteY17" fmla="*/ 1197645 h 1900789"/>
              <a:gd name="connsiteX18" fmla="*/ 419736 w 1518129"/>
              <a:gd name="connsiteY18" fmla="*/ 1153389 h 1900789"/>
              <a:gd name="connsiteX19" fmla="*/ 0 w 1518129"/>
              <a:gd name="connsiteY19" fmla="*/ 891306 h 1900789"/>
              <a:gd name="connsiteX0" fmla="*/ 0 w 1518129"/>
              <a:gd name="connsiteY0" fmla="*/ 891306 h 1899182"/>
              <a:gd name="connsiteX1" fmla="*/ 227051 w 1518129"/>
              <a:gd name="connsiteY1" fmla="*/ 1320850 h 1899182"/>
              <a:gd name="connsiteX2" fmla="*/ 462841 w 1518129"/>
              <a:gd name="connsiteY2" fmla="*/ 1655174 h 1899182"/>
              <a:gd name="connsiteX3" fmla="*/ 670217 w 1518129"/>
              <a:gd name="connsiteY3" fmla="*/ 1896868 h 1899182"/>
              <a:gd name="connsiteX4" fmla="*/ 1366786 w 1518129"/>
              <a:gd name="connsiteY4" fmla="*/ 1899100 h 1899182"/>
              <a:gd name="connsiteX5" fmla="*/ 1516859 w 1518129"/>
              <a:gd name="connsiteY5" fmla="*/ 1069958 h 1899182"/>
              <a:gd name="connsiteX6" fmla="*/ 1464891 w 1518129"/>
              <a:gd name="connsiteY6" fmla="*/ 644162 h 1899182"/>
              <a:gd name="connsiteX7" fmla="*/ 1272486 w 1518129"/>
              <a:gd name="connsiteY7" fmla="*/ 612493 h 1899182"/>
              <a:gd name="connsiteX8" fmla="*/ 1264720 w 1518129"/>
              <a:gd name="connsiteY8" fmla="*/ 911472 h 1899182"/>
              <a:gd name="connsiteX9" fmla="*/ 1252622 w 1518129"/>
              <a:gd name="connsiteY9" fmla="*/ 600743 h 1899182"/>
              <a:gd name="connsiteX10" fmla="*/ 1022817 w 1518129"/>
              <a:gd name="connsiteY10" fmla="*/ 558366 h 1899182"/>
              <a:gd name="connsiteX11" fmla="*/ 1053082 w 1518129"/>
              <a:gd name="connsiteY11" fmla="*/ 887580 h 1899182"/>
              <a:gd name="connsiteX12" fmla="*/ 1001757 w 1518129"/>
              <a:gd name="connsiteY12" fmla="*/ 557324 h 1899182"/>
              <a:gd name="connsiteX13" fmla="*/ 806783 w 1518129"/>
              <a:gd name="connsiteY13" fmla="*/ 513030 h 1899182"/>
              <a:gd name="connsiteX14" fmla="*/ 810613 w 1518129"/>
              <a:gd name="connsiteY14" fmla="*/ 901237 h 1899182"/>
              <a:gd name="connsiteX15" fmla="*/ 778941 w 1518129"/>
              <a:gd name="connsiteY15" fmla="*/ 121917 h 1899182"/>
              <a:gd name="connsiteX16" fmla="*/ 582042 w 1518129"/>
              <a:gd name="connsiteY16" fmla="*/ 161731 h 1899182"/>
              <a:gd name="connsiteX17" fmla="*/ 554580 w 1518129"/>
              <a:gd name="connsiteY17" fmla="*/ 1197645 h 1899182"/>
              <a:gd name="connsiteX18" fmla="*/ 419736 w 1518129"/>
              <a:gd name="connsiteY18" fmla="*/ 1153389 h 1899182"/>
              <a:gd name="connsiteX19" fmla="*/ 0 w 1518129"/>
              <a:gd name="connsiteY19" fmla="*/ 891306 h 1899182"/>
              <a:gd name="connsiteX0" fmla="*/ 0 w 1518129"/>
              <a:gd name="connsiteY0" fmla="*/ 891306 h 1898397"/>
              <a:gd name="connsiteX1" fmla="*/ 227051 w 1518129"/>
              <a:gd name="connsiteY1" fmla="*/ 1320850 h 1898397"/>
              <a:gd name="connsiteX2" fmla="*/ 462841 w 1518129"/>
              <a:gd name="connsiteY2" fmla="*/ 1655174 h 1898397"/>
              <a:gd name="connsiteX3" fmla="*/ 670217 w 1518129"/>
              <a:gd name="connsiteY3" fmla="*/ 1896868 h 1898397"/>
              <a:gd name="connsiteX4" fmla="*/ 1366786 w 1518129"/>
              <a:gd name="connsiteY4" fmla="*/ 1893394 h 1898397"/>
              <a:gd name="connsiteX5" fmla="*/ 1516859 w 1518129"/>
              <a:gd name="connsiteY5" fmla="*/ 1069958 h 1898397"/>
              <a:gd name="connsiteX6" fmla="*/ 1464891 w 1518129"/>
              <a:gd name="connsiteY6" fmla="*/ 644162 h 1898397"/>
              <a:gd name="connsiteX7" fmla="*/ 1272486 w 1518129"/>
              <a:gd name="connsiteY7" fmla="*/ 612493 h 1898397"/>
              <a:gd name="connsiteX8" fmla="*/ 1264720 w 1518129"/>
              <a:gd name="connsiteY8" fmla="*/ 911472 h 1898397"/>
              <a:gd name="connsiteX9" fmla="*/ 1252622 w 1518129"/>
              <a:gd name="connsiteY9" fmla="*/ 600743 h 1898397"/>
              <a:gd name="connsiteX10" fmla="*/ 1022817 w 1518129"/>
              <a:gd name="connsiteY10" fmla="*/ 558366 h 1898397"/>
              <a:gd name="connsiteX11" fmla="*/ 1053082 w 1518129"/>
              <a:gd name="connsiteY11" fmla="*/ 887580 h 1898397"/>
              <a:gd name="connsiteX12" fmla="*/ 1001757 w 1518129"/>
              <a:gd name="connsiteY12" fmla="*/ 557324 h 1898397"/>
              <a:gd name="connsiteX13" fmla="*/ 806783 w 1518129"/>
              <a:gd name="connsiteY13" fmla="*/ 513030 h 1898397"/>
              <a:gd name="connsiteX14" fmla="*/ 810613 w 1518129"/>
              <a:gd name="connsiteY14" fmla="*/ 901237 h 1898397"/>
              <a:gd name="connsiteX15" fmla="*/ 778941 w 1518129"/>
              <a:gd name="connsiteY15" fmla="*/ 121917 h 1898397"/>
              <a:gd name="connsiteX16" fmla="*/ 582042 w 1518129"/>
              <a:gd name="connsiteY16" fmla="*/ 161731 h 1898397"/>
              <a:gd name="connsiteX17" fmla="*/ 554580 w 1518129"/>
              <a:gd name="connsiteY17" fmla="*/ 1197645 h 1898397"/>
              <a:gd name="connsiteX18" fmla="*/ 419736 w 1518129"/>
              <a:gd name="connsiteY18" fmla="*/ 1153389 h 1898397"/>
              <a:gd name="connsiteX19" fmla="*/ 0 w 1518129"/>
              <a:gd name="connsiteY19" fmla="*/ 891306 h 1898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518129" h="1898397">
                <a:moveTo>
                  <a:pt x="0" y="891306"/>
                </a:moveTo>
                <a:cubicBezTo>
                  <a:pt x="124742" y="1042097"/>
                  <a:pt x="180313" y="1188925"/>
                  <a:pt x="227051" y="1320850"/>
                </a:cubicBezTo>
                <a:cubicBezTo>
                  <a:pt x="283134" y="1440332"/>
                  <a:pt x="360533" y="1506746"/>
                  <a:pt x="462841" y="1655174"/>
                </a:cubicBezTo>
                <a:cubicBezTo>
                  <a:pt x="565096" y="1757587"/>
                  <a:pt x="630206" y="1854680"/>
                  <a:pt x="670217" y="1896868"/>
                </a:cubicBezTo>
                <a:cubicBezTo>
                  <a:pt x="873657" y="1902810"/>
                  <a:pt x="1071016" y="1889226"/>
                  <a:pt x="1366786" y="1893394"/>
                </a:cubicBezTo>
                <a:cubicBezTo>
                  <a:pt x="1530540" y="1597765"/>
                  <a:pt x="1516858" y="1179685"/>
                  <a:pt x="1516859" y="1069958"/>
                </a:cubicBezTo>
                <a:cubicBezTo>
                  <a:pt x="1522576" y="857179"/>
                  <a:pt x="1509640" y="720406"/>
                  <a:pt x="1464891" y="644162"/>
                </a:cubicBezTo>
                <a:cubicBezTo>
                  <a:pt x="1396021" y="572742"/>
                  <a:pt x="1370976" y="579197"/>
                  <a:pt x="1272486" y="612493"/>
                </a:cubicBezTo>
                <a:cubicBezTo>
                  <a:pt x="1306205" y="707004"/>
                  <a:pt x="1275123" y="829781"/>
                  <a:pt x="1264720" y="911472"/>
                </a:cubicBezTo>
                <a:cubicBezTo>
                  <a:pt x="1250153" y="907906"/>
                  <a:pt x="1292939" y="659594"/>
                  <a:pt x="1252622" y="600743"/>
                </a:cubicBezTo>
                <a:cubicBezTo>
                  <a:pt x="1202656" y="541892"/>
                  <a:pt x="1107533" y="508148"/>
                  <a:pt x="1022817" y="558366"/>
                </a:cubicBezTo>
                <a:cubicBezTo>
                  <a:pt x="1086811" y="668103"/>
                  <a:pt x="1058849" y="793697"/>
                  <a:pt x="1053082" y="887580"/>
                </a:cubicBezTo>
                <a:cubicBezTo>
                  <a:pt x="1041532" y="883386"/>
                  <a:pt x="1071753" y="653519"/>
                  <a:pt x="1001757" y="557324"/>
                </a:cubicBezTo>
                <a:cubicBezTo>
                  <a:pt x="946234" y="504548"/>
                  <a:pt x="915026" y="504758"/>
                  <a:pt x="806783" y="513030"/>
                </a:cubicBezTo>
                <a:cubicBezTo>
                  <a:pt x="816055" y="653003"/>
                  <a:pt x="822837" y="732256"/>
                  <a:pt x="810613" y="901237"/>
                </a:cubicBezTo>
                <a:cubicBezTo>
                  <a:pt x="782414" y="451352"/>
                  <a:pt x="784675" y="276900"/>
                  <a:pt x="778941" y="121917"/>
                </a:cubicBezTo>
                <a:cubicBezTo>
                  <a:pt x="774616" y="-32693"/>
                  <a:pt x="569584" y="-61779"/>
                  <a:pt x="582042" y="161731"/>
                </a:cubicBezTo>
                <a:cubicBezTo>
                  <a:pt x="570378" y="380417"/>
                  <a:pt x="623442" y="1132875"/>
                  <a:pt x="554580" y="1197645"/>
                </a:cubicBezTo>
                <a:cubicBezTo>
                  <a:pt x="495024" y="1230412"/>
                  <a:pt x="496393" y="1222363"/>
                  <a:pt x="419736" y="1153389"/>
                </a:cubicBezTo>
                <a:cubicBezTo>
                  <a:pt x="331744" y="1046414"/>
                  <a:pt x="197603" y="767201"/>
                  <a:pt x="0" y="89130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35" name="Rounded Rectangle 12">
            <a:extLst>
              <a:ext uri="{FF2B5EF4-FFF2-40B4-BE49-F238E27FC236}">
                <a16:creationId xmlns:a16="http://schemas.microsoft.com/office/drawing/2014/main" id="{BBDCD035-7975-40C8-828E-6D1DD9EA12D6}"/>
              </a:ext>
            </a:extLst>
          </p:cNvPr>
          <p:cNvSpPr>
            <a:spLocks noChangeAspect="1"/>
          </p:cNvSpPr>
          <p:nvPr/>
        </p:nvSpPr>
        <p:spPr>
          <a:xfrm>
            <a:off x="4257525" y="4497046"/>
            <a:ext cx="353173" cy="420869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36" name="Rounded Rectangle 8">
            <a:extLst>
              <a:ext uri="{FF2B5EF4-FFF2-40B4-BE49-F238E27FC236}">
                <a16:creationId xmlns:a16="http://schemas.microsoft.com/office/drawing/2014/main" id="{4C8C4E99-1E25-4E2A-B24D-DD4D63D099A3}"/>
              </a:ext>
            </a:extLst>
          </p:cNvPr>
          <p:cNvSpPr>
            <a:spLocks noChangeAspect="1"/>
          </p:cNvSpPr>
          <p:nvPr/>
        </p:nvSpPr>
        <p:spPr>
          <a:xfrm>
            <a:off x="5864571" y="2730724"/>
            <a:ext cx="520370" cy="335989"/>
          </a:xfrm>
          <a:custGeom>
            <a:avLst/>
            <a:gdLst/>
            <a:ahLst/>
            <a:cxnLst/>
            <a:rect l="l" t="t" r="r" b="b"/>
            <a:pathLst>
              <a:path w="3903331" h="2520264">
                <a:moveTo>
                  <a:pt x="979557" y="2088232"/>
                </a:moveTo>
                <a:lnTo>
                  <a:pt x="1699637" y="2088232"/>
                </a:lnTo>
                <a:lnTo>
                  <a:pt x="1699637" y="2376264"/>
                </a:lnTo>
                <a:lnTo>
                  <a:pt x="2183836" y="2376264"/>
                </a:lnTo>
                <a:cubicBezTo>
                  <a:pt x="2223601" y="2376264"/>
                  <a:pt x="2255836" y="2408499"/>
                  <a:pt x="2255836" y="2448264"/>
                </a:cubicBezTo>
                <a:lnTo>
                  <a:pt x="2255836" y="2520264"/>
                </a:lnTo>
                <a:lnTo>
                  <a:pt x="423358" y="2520264"/>
                </a:lnTo>
                <a:lnTo>
                  <a:pt x="423358" y="2448264"/>
                </a:lnTo>
                <a:cubicBezTo>
                  <a:pt x="423358" y="2408499"/>
                  <a:pt x="455593" y="2376264"/>
                  <a:pt x="495358" y="2376264"/>
                </a:cubicBezTo>
                <a:lnTo>
                  <a:pt x="979557" y="2376264"/>
                </a:lnTo>
                <a:close/>
                <a:moveTo>
                  <a:pt x="3399275" y="1789990"/>
                </a:moveTo>
                <a:cubicBezTo>
                  <a:pt x="3458928" y="1789990"/>
                  <a:pt x="3507287" y="1838349"/>
                  <a:pt x="3507287" y="1898002"/>
                </a:cubicBezTo>
                <a:cubicBezTo>
                  <a:pt x="3507287" y="1957655"/>
                  <a:pt x="3458928" y="2006014"/>
                  <a:pt x="3399275" y="2006014"/>
                </a:cubicBezTo>
                <a:cubicBezTo>
                  <a:pt x="3339622" y="2006014"/>
                  <a:pt x="3291263" y="1957655"/>
                  <a:pt x="3291263" y="1898002"/>
                </a:cubicBezTo>
                <a:cubicBezTo>
                  <a:pt x="3291263" y="1838349"/>
                  <a:pt x="3339622" y="1789990"/>
                  <a:pt x="3399275" y="1789990"/>
                </a:cubicBezTo>
                <a:close/>
                <a:moveTo>
                  <a:pt x="1339597" y="1746047"/>
                </a:moveTo>
                <a:cubicBezTo>
                  <a:pt x="1279944" y="1746047"/>
                  <a:pt x="1231585" y="1794406"/>
                  <a:pt x="1231585" y="1854059"/>
                </a:cubicBezTo>
                <a:cubicBezTo>
                  <a:pt x="1231585" y="1913712"/>
                  <a:pt x="1279944" y="1962071"/>
                  <a:pt x="1339597" y="1962071"/>
                </a:cubicBezTo>
                <a:cubicBezTo>
                  <a:pt x="1399250" y="1962071"/>
                  <a:pt x="1447609" y="1913712"/>
                  <a:pt x="1447609" y="1854059"/>
                </a:cubicBezTo>
                <a:cubicBezTo>
                  <a:pt x="1447609" y="1794406"/>
                  <a:pt x="1399250" y="1746047"/>
                  <a:pt x="1339597" y="1746047"/>
                </a:cubicBezTo>
                <a:close/>
                <a:moveTo>
                  <a:pt x="3399275" y="1692573"/>
                </a:moveTo>
                <a:cubicBezTo>
                  <a:pt x="3285820" y="1692573"/>
                  <a:pt x="3193846" y="1784547"/>
                  <a:pt x="3193846" y="1898002"/>
                </a:cubicBezTo>
                <a:cubicBezTo>
                  <a:pt x="3193846" y="2011457"/>
                  <a:pt x="3285820" y="2103431"/>
                  <a:pt x="3399275" y="2103431"/>
                </a:cubicBezTo>
                <a:cubicBezTo>
                  <a:pt x="3512730" y="2103431"/>
                  <a:pt x="3604704" y="2011457"/>
                  <a:pt x="3604704" y="1898002"/>
                </a:cubicBezTo>
                <a:cubicBezTo>
                  <a:pt x="3604704" y="1784547"/>
                  <a:pt x="3512730" y="1692573"/>
                  <a:pt x="3399275" y="1692573"/>
                </a:cubicBezTo>
                <a:close/>
                <a:moveTo>
                  <a:pt x="3118980" y="1080112"/>
                </a:moveTo>
                <a:cubicBezTo>
                  <a:pt x="3074938" y="1080112"/>
                  <a:pt x="3039235" y="1115815"/>
                  <a:pt x="3039235" y="1159857"/>
                </a:cubicBezTo>
                <a:lnTo>
                  <a:pt x="3039235" y="1180387"/>
                </a:lnTo>
                <a:cubicBezTo>
                  <a:pt x="3039235" y="1224429"/>
                  <a:pt x="3074938" y="1260132"/>
                  <a:pt x="3118980" y="1260132"/>
                </a:cubicBezTo>
                <a:lnTo>
                  <a:pt x="3679570" y="1260132"/>
                </a:lnTo>
                <a:cubicBezTo>
                  <a:pt x="3723612" y="1260132"/>
                  <a:pt x="3759315" y="1224429"/>
                  <a:pt x="3759315" y="1180387"/>
                </a:cubicBezTo>
                <a:lnTo>
                  <a:pt x="3759315" y="1159857"/>
                </a:lnTo>
                <a:cubicBezTo>
                  <a:pt x="3759315" y="1115815"/>
                  <a:pt x="3723612" y="1080112"/>
                  <a:pt x="3679570" y="1080112"/>
                </a:cubicBezTo>
                <a:close/>
                <a:moveTo>
                  <a:pt x="3118980" y="782689"/>
                </a:moveTo>
                <a:cubicBezTo>
                  <a:pt x="3074938" y="782689"/>
                  <a:pt x="3039235" y="818392"/>
                  <a:pt x="3039235" y="862434"/>
                </a:cubicBezTo>
                <a:lnTo>
                  <a:pt x="3039235" y="882964"/>
                </a:lnTo>
                <a:cubicBezTo>
                  <a:pt x="3039235" y="927006"/>
                  <a:pt x="3074938" y="962709"/>
                  <a:pt x="3118980" y="962709"/>
                </a:cubicBezTo>
                <a:lnTo>
                  <a:pt x="3679570" y="962709"/>
                </a:lnTo>
                <a:cubicBezTo>
                  <a:pt x="3723612" y="962709"/>
                  <a:pt x="3759315" y="927006"/>
                  <a:pt x="3759315" y="882964"/>
                </a:cubicBezTo>
                <a:lnTo>
                  <a:pt x="3759315" y="862434"/>
                </a:lnTo>
                <a:cubicBezTo>
                  <a:pt x="3759315" y="818392"/>
                  <a:pt x="3723612" y="782689"/>
                  <a:pt x="3679570" y="782689"/>
                </a:cubicBezTo>
                <a:close/>
                <a:moveTo>
                  <a:pt x="3118980" y="485267"/>
                </a:moveTo>
                <a:cubicBezTo>
                  <a:pt x="3074938" y="485267"/>
                  <a:pt x="3039235" y="520970"/>
                  <a:pt x="3039235" y="565012"/>
                </a:cubicBezTo>
                <a:lnTo>
                  <a:pt x="3039235" y="585542"/>
                </a:lnTo>
                <a:cubicBezTo>
                  <a:pt x="3039235" y="629584"/>
                  <a:pt x="3074938" y="665287"/>
                  <a:pt x="3118980" y="665287"/>
                </a:cubicBezTo>
                <a:lnTo>
                  <a:pt x="3679570" y="665287"/>
                </a:lnTo>
                <a:cubicBezTo>
                  <a:pt x="3723612" y="665287"/>
                  <a:pt x="3759315" y="629584"/>
                  <a:pt x="3759315" y="585542"/>
                </a:cubicBezTo>
                <a:lnTo>
                  <a:pt x="3759315" y="565012"/>
                </a:lnTo>
                <a:cubicBezTo>
                  <a:pt x="3759315" y="520970"/>
                  <a:pt x="3723612" y="485267"/>
                  <a:pt x="3679570" y="485267"/>
                </a:cubicBezTo>
                <a:close/>
                <a:moveTo>
                  <a:pt x="3118980" y="187845"/>
                </a:moveTo>
                <a:cubicBezTo>
                  <a:pt x="3074938" y="187845"/>
                  <a:pt x="3039235" y="223548"/>
                  <a:pt x="3039235" y="267590"/>
                </a:cubicBezTo>
                <a:lnTo>
                  <a:pt x="3039235" y="288120"/>
                </a:lnTo>
                <a:cubicBezTo>
                  <a:pt x="3039235" y="332162"/>
                  <a:pt x="3074938" y="367865"/>
                  <a:pt x="3118980" y="367865"/>
                </a:cubicBezTo>
                <a:lnTo>
                  <a:pt x="3679570" y="367865"/>
                </a:lnTo>
                <a:cubicBezTo>
                  <a:pt x="3723612" y="367865"/>
                  <a:pt x="3759315" y="332162"/>
                  <a:pt x="3759315" y="288120"/>
                </a:cubicBezTo>
                <a:lnTo>
                  <a:pt x="3759315" y="267590"/>
                </a:lnTo>
                <a:cubicBezTo>
                  <a:pt x="3759315" y="223548"/>
                  <a:pt x="3723612" y="187845"/>
                  <a:pt x="3679570" y="187845"/>
                </a:cubicBezTo>
                <a:close/>
                <a:moveTo>
                  <a:pt x="331244" y="170684"/>
                </a:moveTo>
                <a:cubicBezTo>
                  <a:pt x="243611" y="170684"/>
                  <a:pt x="172570" y="241725"/>
                  <a:pt x="172570" y="329358"/>
                </a:cubicBezTo>
                <a:lnTo>
                  <a:pt x="172570" y="1516738"/>
                </a:lnTo>
                <a:cubicBezTo>
                  <a:pt x="172570" y="1604371"/>
                  <a:pt x="243611" y="1675412"/>
                  <a:pt x="331244" y="1675412"/>
                </a:cubicBezTo>
                <a:lnTo>
                  <a:pt x="2347950" y="1675412"/>
                </a:lnTo>
                <a:cubicBezTo>
                  <a:pt x="2435583" y="1675412"/>
                  <a:pt x="2506624" y="1604371"/>
                  <a:pt x="2506624" y="1516738"/>
                </a:cubicBezTo>
                <a:lnTo>
                  <a:pt x="2506624" y="329358"/>
                </a:lnTo>
                <a:cubicBezTo>
                  <a:pt x="2506624" y="241725"/>
                  <a:pt x="2435583" y="170684"/>
                  <a:pt x="2347950" y="170684"/>
                </a:cubicBezTo>
                <a:close/>
                <a:moveTo>
                  <a:pt x="3020709" y="0"/>
                </a:moveTo>
                <a:lnTo>
                  <a:pt x="3777841" y="0"/>
                </a:lnTo>
                <a:cubicBezTo>
                  <a:pt x="3847147" y="0"/>
                  <a:pt x="3903331" y="56184"/>
                  <a:pt x="3903331" y="125490"/>
                </a:cubicBezTo>
                <a:lnTo>
                  <a:pt x="3903331" y="2394774"/>
                </a:lnTo>
                <a:cubicBezTo>
                  <a:pt x="3903331" y="2464080"/>
                  <a:pt x="3847147" y="2520264"/>
                  <a:pt x="3777841" y="2520264"/>
                </a:cubicBezTo>
                <a:lnTo>
                  <a:pt x="3020709" y="2520264"/>
                </a:lnTo>
                <a:cubicBezTo>
                  <a:pt x="2951403" y="2520264"/>
                  <a:pt x="2895219" y="2464080"/>
                  <a:pt x="2895219" y="2394774"/>
                </a:cubicBezTo>
                <a:lnTo>
                  <a:pt x="2895219" y="125490"/>
                </a:lnTo>
                <a:cubicBezTo>
                  <a:pt x="2895219" y="56184"/>
                  <a:pt x="2951403" y="0"/>
                  <a:pt x="3020709" y="0"/>
                </a:cubicBezTo>
                <a:close/>
                <a:moveTo>
                  <a:pt x="243661" y="0"/>
                </a:moveTo>
                <a:lnTo>
                  <a:pt x="2435534" y="0"/>
                </a:lnTo>
                <a:cubicBezTo>
                  <a:pt x="2570104" y="0"/>
                  <a:pt x="2679195" y="109091"/>
                  <a:pt x="2679195" y="243661"/>
                </a:cubicBezTo>
                <a:lnTo>
                  <a:pt x="2679195" y="1772563"/>
                </a:lnTo>
                <a:cubicBezTo>
                  <a:pt x="2679195" y="1907133"/>
                  <a:pt x="2570104" y="2016224"/>
                  <a:pt x="2435534" y="2016224"/>
                </a:cubicBezTo>
                <a:lnTo>
                  <a:pt x="243661" y="2016224"/>
                </a:lnTo>
                <a:cubicBezTo>
                  <a:pt x="109091" y="2016224"/>
                  <a:pt x="0" y="1907133"/>
                  <a:pt x="0" y="1772563"/>
                </a:cubicBezTo>
                <a:lnTo>
                  <a:pt x="0" y="243661"/>
                </a:lnTo>
                <a:cubicBezTo>
                  <a:pt x="0" y="109091"/>
                  <a:pt x="109091" y="0"/>
                  <a:pt x="24366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37" name="Rounded Rectangle 1">
            <a:extLst>
              <a:ext uri="{FF2B5EF4-FFF2-40B4-BE49-F238E27FC236}">
                <a16:creationId xmlns:a16="http://schemas.microsoft.com/office/drawing/2014/main" id="{870B550A-EE62-4E40-80B0-8A60C842167B}"/>
              </a:ext>
            </a:extLst>
          </p:cNvPr>
          <p:cNvSpPr>
            <a:spLocks/>
          </p:cNvSpPr>
          <p:nvPr/>
        </p:nvSpPr>
        <p:spPr>
          <a:xfrm>
            <a:off x="4736206" y="3332872"/>
            <a:ext cx="379221" cy="379221"/>
          </a:xfrm>
          <a:custGeom>
            <a:avLst/>
            <a:gdLst/>
            <a:ahLst/>
            <a:cxnLst/>
            <a:rect l="l" t="t" r="r" b="b"/>
            <a:pathLst>
              <a:path w="3888432" h="3902714">
                <a:moveTo>
                  <a:pt x="1113894" y="3227140"/>
                </a:moveTo>
                <a:lnTo>
                  <a:pt x="2774538" y="3227140"/>
                </a:lnTo>
                <a:cubicBezTo>
                  <a:pt x="2813020" y="3227140"/>
                  <a:pt x="2844216" y="3258336"/>
                  <a:pt x="2844216" y="3296818"/>
                </a:cubicBezTo>
                <a:lnTo>
                  <a:pt x="2844216" y="3337462"/>
                </a:lnTo>
                <a:cubicBezTo>
                  <a:pt x="2844216" y="3375944"/>
                  <a:pt x="2813020" y="3407140"/>
                  <a:pt x="2774538" y="3407140"/>
                </a:cubicBezTo>
                <a:lnTo>
                  <a:pt x="1113894" y="3407140"/>
                </a:lnTo>
                <a:cubicBezTo>
                  <a:pt x="1075412" y="3407140"/>
                  <a:pt x="1044216" y="3375944"/>
                  <a:pt x="1044216" y="3337462"/>
                </a:cubicBezTo>
                <a:lnTo>
                  <a:pt x="1044216" y="3296818"/>
                </a:lnTo>
                <a:cubicBezTo>
                  <a:pt x="1044216" y="3258336"/>
                  <a:pt x="1075412" y="3227140"/>
                  <a:pt x="1113894" y="3227140"/>
                </a:cubicBezTo>
                <a:close/>
                <a:moveTo>
                  <a:pt x="1111898" y="2923315"/>
                </a:moveTo>
                <a:lnTo>
                  <a:pt x="2772542" y="2923315"/>
                </a:lnTo>
                <a:cubicBezTo>
                  <a:pt x="2811024" y="2923315"/>
                  <a:pt x="2842220" y="2954511"/>
                  <a:pt x="2842220" y="2992993"/>
                </a:cubicBezTo>
                <a:lnTo>
                  <a:pt x="2842220" y="3033637"/>
                </a:lnTo>
                <a:cubicBezTo>
                  <a:pt x="2842220" y="3072119"/>
                  <a:pt x="2811024" y="3103315"/>
                  <a:pt x="2772542" y="3103315"/>
                </a:cubicBezTo>
                <a:lnTo>
                  <a:pt x="1111898" y="3103315"/>
                </a:lnTo>
                <a:cubicBezTo>
                  <a:pt x="1073416" y="3103315"/>
                  <a:pt x="1042220" y="3072119"/>
                  <a:pt x="1042220" y="3033637"/>
                </a:cubicBezTo>
                <a:lnTo>
                  <a:pt x="1042220" y="2992993"/>
                </a:lnTo>
                <a:cubicBezTo>
                  <a:pt x="1042220" y="2954511"/>
                  <a:pt x="1073416" y="2923315"/>
                  <a:pt x="1111898" y="2923315"/>
                </a:cubicBezTo>
                <a:close/>
                <a:moveTo>
                  <a:pt x="495275" y="2664296"/>
                </a:moveTo>
                <a:lnTo>
                  <a:pt x="853982" y="2664296"/>
                </a:lnTo>
                <a:lnTo>
                  <a:pt x="853982" y="3560524"/>
                </a:lnTo>
                <a:lnTo>
                  <a:pt x="3006222" y="3560524"/>
                </a:lnTo>
                <a:lnTo>
                  <a:pt x="3006222" y="2664296"/>
                </a:lnTo>
                <a:lnTo>
                  <a:pt x="3364929" y="2664296"/>
                </a:lnTo>
                <a:lnTo>
                  <a:pt x="3364929" y="3902714"/>
                </a:lnTo>
                <a:lnTo>
                  <a:pt x="495275" y="3902714"/>
                </a:lnTo>
                <a:close/>
                <a:moveTo>
                  <a:pt x="1113894" y="2619490"/>
                </a:moveTo>
                <a:lnTo>
                  <a:pt x="2774538" y="2619490"/>
                </a:lnTo>
                <a:cubicBezTo>
                  <a:pt x="2813020" y="2619490"/>
                  <a:pt x="2844216" y="2650686"/>
                  <a:pt x="2844216" y="2689168"/>
                </a:cubicBezTo>
                <a:lnTo>
                  <a:pt x="2844216" y="2729812"/>
                </a:lnTo>
                <a:cubicBezTo>
                  <a:pt x="2844216" y="2768294"/>
                  <a:pt x="2813020" y="2799490"/>
                  <a:pt x="2774538" y="2799490"/>
                </a:cubicBezTo>
                <a:lnTo>
                  <a:pt x="1113894" y="2799490"/>
                </a:lnTo>
                <a:cubicBezTo>
                  <a:pt x="1075412" y="2799490"/>
                  <a:pt x="1044216" y="2768294"/>
                  <a:pt x="1044216" y="2729812"/>
                </a:cubicBezTo>
                <a:lnTo>
                  <a:pt x="1044216" y="2689168"/>
                </a:lnTo>
                <a:cubicBezTo>
                  <a:pt x="1044216" y="2650686"/>
                  <a:pt x="1075412" y="2619490"/>
                  <a:pt x="1113894" y="2619490"/>
                </a:cubicBezTo>
                <a:close/>
                <a:moveTo>
                  <a:pt x="3183220" y="1512740"/>
                </a:moveTo>
                <a:cubicBezTo>
                  <a:pt x="3130821" y="1512740"/>
                  <a:pt x="3088344" y="1555217"/>
                  <a:pt x="3088344" y="1607616"/>
                </a:cubicBezTo>
                <a:lnTo>
                  <a:pt x="3088344" y="1777903"/>
                </a:lnTo>
                <a:cubicBezTo>
                  <a:pt x="3088344" y="1830302"/>
                  <a:pt x="3130821" y="1872779"/>
                  <a:pt x="3183220" y="1872779"/>
                </a:cubicBezTo>
                <a:lnTo>
                  <a:pt x="3334111" y="1872779"/>
                </a:lnTo>
                <a:cubicBezTo>
                  <a:pt x="3386510" y="1872779"/>
                  <a:pt x="3428987" y="1830302"/>
                  <a:pt x="3428987" y="1777903"/>
                </a:cubicBezTo>
                <a:lnTo>
                  <a:pt x="3428987" y="1607616"/>
                </a:lnTo>
                <a:cubicBezTo>
                  <a:pt x="3428987" y="1555217"/>
                  <a:pt x="3386510" y="1512740"/>
                  <a:pt x="3334111" y="1512740"/>
                </a:cubicBezTo>
                <a:close/>
                <a:moveTo>
                  <a:pt x="317370" y="1192161"/>
                </a:moveTo>
                <a:lnTo>
                  <a:pt x="3571062" y="1192161"/>
                </a:lnTo>
                <a:cubicBezTo>
                  <a:pt x="3746341" y="1192161"/>
                  <a:pt x="3888432" y="1369515"/>
                  <a:pt x="3888432" y="1588294"/>
                </a:cubicBezTo>
                <a:lnTo>
                  <a:pt x="3888432" y="3172779"/>
                </a:lnTo>
                <a:cubicBezTo>
                  <a:pt x="3888432" y="3391558"/>
                  <a:pt x="3746341" y="3568912"/>
                  <a:pt x="3571062" y="3568912"/>
                </a:cubicBezTo>
                <a:lnTo>
                  <a:pt x="3484959" y="3568912"/>
                </a:lnTo>
                <a:lnTo>
                  <a:pt x="3484959" y="2490370"/>
                </a:lnTo>
                <a:lnTo>
                  <a:pt x="388615" y="2490370"/>
                </a:lnTo>
                <a:lnTo>
                  <a:pt x="388615" y="3568912"/>
                </a:lnTo>
                <a:lnTo>
                  <a:pt x="317370" y="3568912"/>
                </a:lnTo>
                <a:cubicBezTo>
                  <a:pt x="142091" y="3568912"/>
                  <a:pt x="0" y="3391558"/>
                  <a:pt x="0" y="3172779"/>
                </a:cubicBezTo>
                <a:lnTo>
                  <a:pt x="0" y="1588294"/>
                </a:lnTo>
                <a:cubicBezTo>
                  <a:pt x="0" y="1369515"/>
                  <a:pt x="142091" y="1192161"/>
                  <a:pt x="317370" y="1192161"/>
                </a:cubicBezTo>
                <a:close/>
                <a:moveTo>
                  <a:pt x="3010811" y="792088"/>
                </a:moveTo>
                <a:lnTo>
                  <a:pt x="3369518" y="792088"/>
                </a:lnTo>
                <a:lnTo>
                  <a:pt x="3369518" y="1080119"/>
                </a:lnTo>
                <a:lnTo>
                  <a:pt x="3010811" y="1080119"/>
                </a:lnTo>
                <a:close/>
                <a:moveTo>
                  <a:pt x="2700857" y="0"/>
                </a:moveTo>
                <a:lnTo>
                  <a:pt x="3329483" y="698376"/>
                </a:lnTo>
                <a:lnTo>
                  <a:pt x="2700857" y="698376"/>
                </a:lnTo>
                <a:close/>
                <a:moveTo>
                  <a:pt x="499864" y="0"/>
                </a:moveTo>
                <a:lnTo>
                  <a:pt x="2592288" y="0"/>
                </a:lnTo>
                <a:lnTo>
                  <a:pt x="2592288" y="298450"/>
                </a:lnTo>
                <a:lnTo>
                  <a:pt x="858571" y="298450"/>
                </a:lnTo>
                <a:lnTo>
                  <a:pt x="858571" y="1080119"/>
                </a:lnTo>
                <a:lnTo>
                  <a:pt x="499864" y="108011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38" name="Rectangle 1">
            <a:extLst>
              <a:ext uri="{FF2B5EF4-FFF2-40B4-BE49-F238E27FC236}">
                <a16:creationId xmlns:a16="http://schemas.microsoft.com/office/drawing/2014/main" id="{9C71D7EF-B7BB-4106-BD08-DD70C154659E}"/>
              </a:ext>
            </a:extLst>
          </p:cNvPr>
          <p:cNvSpPr>
            <a:spLocks noChangeAspect="1"/>
          </p:cNvSpPr>
          <p:nvPr/>
        </p:nvSpPr>
        <p:spPr>
          <a:xfrm>
            <a:off x="7577213" y="4409106"/>
            <a:ext cx="504622" cy="494190"/>
          </a:xfrm>
          <a:custGeom>
            <a:avLst/>
            <a:gdLst/>
            <a:ahLst/>
            <a:cxnLst/>
            <a:rect l="l" t="t" r="r" b="b"/>
            <a:pathLst>
              <a:path w="4018294" h="3935229">
                <a:moveTo>
                  <a:pt x="1686498" y="3459340"/>
                </a:moveTo>
                <a:cubicBezTo>
                  <a:pt x="1659539" y="3459340"/>
                  <a:pt x="1637685" y="3481194"/>
                  <a:pt x="1637685" y="3508153"/>
                </a:cubicBezTo>
                <a:lnTo>
                  <a:pt x="1637685" y="3703399"/>
                </a:lnTo>
                <a:cubicBezTo>
                  <a:pt x="1637685" y="3730358"/>
                  <a:pt x="1659539" y="3752212"/>
                  <a:pt x="1686498" y="3752212"/>
                </a:cubicBezTo>
                <a:lnTo>
                  <a:pt x="2782130" y="3752212"/>
                </a:lnTo>
                <a:cubicBezTo>
                  <a:pt x="2809089" y="3752212"/>
                  <a:pt x="2830943" y="3730358"/>
                  <a:pt x="2830943" y="3703399"/>
                </a:cubicBezTo>
                <a:lnTo>
                  <a:pt x="2830943" y="3508153"/>
                </a:lnTo>
                <a:cubicBezTo>
                  <a:pt x="2830943" y="3481194"/>
                  <a:pt x="2809089" y="3459340"/>
                  <a:pt x="2782130" y="3459340"/>
                </a:cubicBezTo>
                <a:close/>
                <a:moveTo>
                  <a:pt x="1249864" y="3459340"/>
                </a:moveTo>
                <a:cubicBezTo>
                  <a:pt x="1222905" y="3459340"/>
                  <a:pt x="1201051" y="3481194"/>
                  <a:pt x="1201051" y="3508153"/>
                </a:cubicBezTo>
                <a:lnTo>
                  <a:pt x="1201051" y="3703399"/>
                </a:lnTo>
                <a:cubicBezTo>
                  <a:pt x="1201051" y="3730358"/>
                  <a:pt x="1222905" y="3752212"/>
                  <a:pt x="1249864" y="3752212"/>
                </a:cubicBezTo>
                <a:lnTo>
                  <a:pt x="1445110" y="3752212"/>
                </a:lnTo>
                <a:cubicBezTo>
                  <a:pt x="1472069" y="3752212"/>
                  <a:pt x="1493923" y="3730358"/>
                  <a:pt x="1493923" y="3703399"/>
                </a:cubicBezTo>
                <a:lnTo>
                  <a:pt x="1493923" y="3508153"/>
                </a:lnTo>
                <a:cubicBezTo>
                  <a:pt x="1493923" y="3481194"/>
                  <a:pt x="1472069" y="3459340"/>
                  <a:pt x="1445110" y="3459340"/>
                </a:cubicBezTo>
                <a:close/>
                <a:moveTo>
                  <a:pt x="818798" y="3459340"/>
                </a:moveTo>
                <a:cubicBezTo>
                  <a:pt x="791839" y="3459340"/>
                  <a:pt x="769985" y="3481194"/>
                  <a:pt x="769985" y="3508153"/>
                </a:cubicBezTo>
                <a:lnTo>
                  <a:pt x="769985" y="3703399"/>
                </a:lnTo>
                <a:cubicBezTo>
                  <a:pt x="769985" y="3730358"/>
                  <a:pt x="791839" y="3752212"/>
                  <a:pt x="818798" y="3752212"/>
                </a:cubicBezTo>
                <a:lnTo>
                  <a:pt x="1014044" y="3752212"/>
                </a:lnTo>
                <a:cubicBezTo>
                  <a:pt x="1041003" y="3752212"/>
                  <a:pt x="1062857" y="3730358"/>
                  <a:pt x="1062857" y="3703399"/>
                </a:cubicBezTo>
                <a:lnTo>
                  <a:pt x="1062857" y="3508153"/>
                </a:lnTo>
                <a:cubicBezTo>
                  <a:pt x="1062857" y="3481194"/>
                  <a:pt x="1041003" y="3459340"/>
                  <a:pt x="1014044" y="3459340"/>
                </a:cubicBezTo>
                <a:close/>
                <a:moveTo>
                  <a:pt x="370964" y="3459340"/>
                </a:moveTo>
                <a:cubicBezTo>
                  <a:pt x="344005" y="3459340"/>
                  <a:pt x="322151" y="3481194"/>
                  <a:pt x="322151" y="3508153"/>
                </a:cubicBezTo>
                <a:lnTo>
                  <a:pt x="322151" y="3703399"/>
                </a:lnTo>
                <a:cubicBezTo>
                  <a:pt x="322151" y="3730358"/>
                  <a:pt x="344005" y="3752212"/>
                  <a:pt x="370964" y="3752212"/>
                </a:cubicBezTo>
                <a:lnTo>
                  <a:pt x="566210" y="3752212"/>
                </a:lnTo>
                <a:cubicBezTo>
                  <a:pt x="593169" y="3752212"/>
                  <a:pt x="615023" y="3730358"/>
                  <a:pt x="615023" y="3703399"/>
                </a:cubicBezTo>
                <a:lnTo>
                  <a:pt x="615023" y="3508153"/>
                </a:lnTo>
                <a:cubicBezTo>
                  <a:pt x="615023" y="3481194"/>
                  <a:pt x="593169" y="3459340"/>
                  <a:pt x="566210" y="3459340"/>
                </a:cubicBezTo>
                <a:close/>
                <a:moveTo>
                  <a:pt x="3457259" y="3005009"/>
                </a:moveTo>
                <a:cubicBezTo>
                  <a:pt x="3430300" y="3005009"/>
                  <a:pt x="3408446" y="3026863"/>
                  <a:pt x="3408446" y="3053822"/>
                </a:cubicBezTo>
                <a:lnTo>
                  <a:pt x="3408446" y="3459340"/>
                </a:lnTo>
                <a:lnTo>
                  <a:pt x="3034791" y="3459340"/>
                </a:lnTo>
                <a:cubicBezTo>
                  <a:pt x="3007832" y="3459340"/>
                  <a:pt x="2985978" y="3481194"/>
                  <a:pt x="2985978" y="3508153"/>
                </a:cubicBezTo>
                <a:lnTo>
                  <a:pt x="2985978" y="3703399"/>
                </a:lnTo>
                <a:cubicBezTo>
                  <a:pt x="2985978" y="3730358"/>
                  <a:pt x="3007832" y="3752212"/>
                  <a:pt x="3034791" y="3752212"/>
                </a:cubicBezTo>
                <a:lnTo>
                  <a:pt x="3457259" y="3752212"/>
                </a:lnTo>
                <a:lnTo>
                  <a:pt x="3514594" y="3752212"/>
                </a:lnTo>
                <a:lnTo>
                  <a:pt x="3652505" y="3752212"/>
                </a:lnTo>
                <a:cubicBezTo>
                  <a:pt x="3679464" y="3752212"/>
                  <a:pt x="3701318" y="3730358"/>
                  <a:pt x="3701318" y="3703399"/>
                </a:cubicBezTo>
                <a:lnTo>
                  <a:pt x="3701318" y="3556963"/>
                </a:lnTo>
                <a:lnTo>
                  <a:pt x="3701318" y="3508153"/>
                </a:lnTo>
                <a:lnTo>
                  <a:pt x="3701318" y="3053822"/>
                </a:lnTo>
                <a:cubicBezTo>
                  <a:pt x="3701318" y="3026863"/>
                  <a:pt x="3679464" y="3005009"/>
                  <a:pt x="3652505" y="3005009"/>
                </a:cubicBezTo>
                <a:close/>
                <a:moveTo>
                  <a:pt x="3009426" y="3005009"/>
                </a:moveTo>
                <a:cubicBezTo>
                  <a:pt x="2982467" y="3005009"/>
                  <a:pt x="2960613" y="3026863"/>
                  <a:pt x="2960613" y="3053822"/>
                </a:cubicBezTo>
                <a:lnTo>
                  <a:pt x="2960613" y="3249068"/>
                </a:lnTo>
                <a:cubicBezTo>
                  <a:pt x="2960613" y="3276027"/>
                  <a:pt x="2982467" y="3297881"/>
                  <a:pt x="3009426" y="3297881"/>
                </a:cubicBezTo>
                <a:lnTo>
                  <a:pt x="3204672" y="3297881"/>
                </a:lnTo>
                <a:cubicBezTo>
                  <a:pt x="3231631" y="3297881"/>
                  <a:pt x="3253485" y="3276027"/>
                  <a:pt x="3253485" y="3249068"/>
                </a:cubicBezTo>
                <a:lnTo>
                  <a:pt x="3253485" y="3053822"/>
                </a:lnTo>
                <a:cubicBezTo>
                  <a:pt x="3253485" y="3026863"/>
                  <a:pt x="3231631" y="3005009"/>
                  <a:pt x="3204672" y="3005009"/>
                </a:cubicBezTo>
                <a:close/>
                <a:moveTo>
                  <a:pt x="2578359" y="3005009"/>
                </a:moveTo>
                <a:cubicBezTo>
                  <a:pt x="2551400" y="3005009"/>
                  <a:pt x="2529546" y="3026863"/>
                  <a:pt x="2529546" y="3053822"/>
                </a:cubicBezTo>
                <a:lnTo>
                  <a:pt x="2529546" y="3249068"/>
                </a:lnTo>
                <a:cubicBezTo>
                  <a:pt x="2529546" y="3276027"/>
                  <a:pt x="2551400" y="3297881"/>
                  <a:pt x="2578359" y="3297881"/>
                </a:cubicBezTo>
                <a:lnTo>
                  <a:pt x="2773605" y="3297881"/>
                </a:lnTo>
                <a:cubicBezTo>
                  <a:pt x="2800564" y="3297881"/>
                  <a:pt x="2822418" y="3276027"/>
                  <a:pt x="2822418" y="3249068"/>
                </a:cubicBezTo>
                <a:lnTo>
                  <a:pt x="2822418" y="3053822"/>
                </a:lnTo>
                <a:cubicBezTo>
                  <a:pt x="2822418" y="3026863"/>
                  <a:pt x="2800564" y="3005009"/>
                  <a:pt x="2773605" y="3005009"/>
                </a:cubicBezTo>
                <a:close/>
                <a:moveTo>
                  <a:pt x="2130526" y="3005009"/>
                </a:moveTo>
                <a:cubicBezTo>
                  <a:pt x="2103567" y="3005009"/>
                  <a:pt x="2081713" y="3026863"/>
                  <a:pt x="2081713" y="3053822"/>
                </a:cubicBezTo>
                <a:lnTo>
                  <a:pt x="2081713" y="3249068"/>
                </a:lnTo>
                <a:cubicBezTo>
                  <a:pt x="2081713" y="3276027"/>
                  <a:pt x="2103567" y="3297881"/>
                  <a:pt x="2130526" y="3297881"/>
                </a:cubicBezTo>
                <a:lnTo>
                  <a:pt x="2325772" y="3297881"/>
                </a:lnTo>
                <a:cubicBezTo>
                  <a:pt x="2352731" y="3297881"/>
                  <a:pt x="2374585" y="3276027"/>
                  <a:pt x="2374585" y="3249068"/>
                </a:cubicBezTo>
                <a:lnTo>
                  <a:pt x="2374585" y="3053822"/>
                </a:lnTo>
                <a:cubicBezTo>
                  <a:pt x="2374585" y="3026863"/>
                  <a:pt x="2352731" y="3005009"/>
                  <a:pt x="2325772" y="3005009"/>
                </a:cubicBezTo>
                <a:close/>
                <a:moveTo>
                  <a:pt x="1697697" y="3005009"/>
                </a:moveTo>
                <a:cubicBezTo>
                  <a:pt x="1670738" y="3005009"/>
                  <a:pt x="1648884" y="3026863"/>
                  <a:pt x="1648884" y="3053822"/>
                </a:cubicBezTo>
                <a:lnTo>
                  <a:pt x="1648884" y="3249068"/>
                </a:lnTo>
                <a:cubicBezTo>
                  <a:pt x="1648884" y="3276027"/>
                  <a:pt x="1670738" y="3297881"/>
                  <a:pt x="1697697" y="3297881"/>
                </a:cubicBezTo>
                <a:lnTo>
                  <a:pt x="1892943" y="3297881"/>
                </a:lnTo>
                <a:cubicBezTo>
                  <a:pt x="1919902" y="3297881"/>
                  <a:pt x="1941756" y="3276027"/>
                  <a:pt x="1941756" y="3249068"/>
                </a:cubicBezTo>
                <a:lnTo>
                  <a:pt x="1941756" y="3053822"/>
                </a:lnTo>
                <a:cubicBezTo>
                  <a:pt x="1941756" y="3026863"/>
                  <a:pt x="1919902" y="3005009"/>
                  <a:pt x="1892943" y="3005009"/>
                </a:cubicBezTo>
                <a:close/>
                <a:moveTo>
                  <a:pt x="1249864" y="3005009"/>
                </a:moveTo>
                <a:cubicBezTo>
                  <a:pt x="1222905" y="3005009"/>
                  <a:pt x="1201051" y="3026863"/>
                  <a:pt x="1201051" y="3053822"/>
                </a:cubicBezTo>
                <a:lnTo>
                  <a:pt x="1201051" y="3249068"/>
                </a:lnTo>
                <a:cubicBezTo>
                  <a:pt x="1201051" y="3276027"/>
                  <a:pt x="1222905" y="3297881"/>
                  <a:pt x="1249864" y="3297881"/>
                </a:cubicBezTo>
                <a:lnTo>
                  <a:pt x="1445110" y="3297881"/>
                </a:lnTo>
                <a:cubicBezTo>
                  <a:pt x="1472069" y="3297881"/>
                  <a:pt x="1493923" y="3276027"/>
                  <a:pt x="1493923" y="3249068"/>
                </a:cubicBezTo>
                <a:lnTo>
                  <a:pt x="1493923" y="3053822"/>
                </a:lnTo>
                <a:cubicBezTo>
                  <a:pt x="1493923" y="3026863"/>
                  <a:pt x="1472069" y="3005009"/>
                  <a:pt x="1445110" y="3005009"/>
                </a:cubicBezTo>
                <a:close/>
                <a:moveTo>
                  <a:pt x="818798" y="3005009"/>
                </a:moveTo>
                <a:cubicBezTo>
                  <a:pt x="791839" y="3005009"/>
                  <a:pt x="769985" y="3026863"/>
                  <a:pt x="769985" y="3053822"/>
                </a:cubicBezTo>
                <a:lnTo>
                  <a:pt x="769985" y="3249068"/>
                </a:lnTo>
                <a:cubicBezTo>
                  <a:pt x="769985" y="3276027"/>
                  <a:pt x="791839" y="3297881"/>
                  <a:pt x="818798" y="3297881"/>
                </a:cubicBezTo>
                <a:lnTo>
                  <a:pt x="1014044" y="3297881"/>
                </a:lnTo>
                <a:cubicBezTo>
                  <a:pt x="1041003" y="3297881"/>
                  <a:pt x="1062857" y="3276027"/>
                  <a:pt x="1062857" y="3249068"/>
                </a:cubicBezTo>
                <a:lnTo>
                  <a:pt x="1062857" y="3053822"/>
                </a:lnTo>
                <a:cubicBezTo>
                  <a:pt x="1062857" y="3026863"/>
                  <a:pt x="1041003" y="3005009"/>
                  <a:pt x="1014044" y="3005009"/>
                </a:cubicBezTo>
                <a:close/>
                <a:moveTo>
                  <a:pt x="370964" y="3005009"/>
                </a:moveTo>
                <a:cubicBezTo>
                  <a:pt x="344005" y="3005009"/>
                  <a:pt x="322151" y="3026863"/>
                  <a:pt x="322151" y="3053822"/>
                </a:cubicBezTo>
                <a:lnTo>
                  <a:pt x="322151" y="3249068"/>
                </a:lnTo>
                <a:cubicBezTo>
                  <a:pt x="322151" y="3276027"/>
                  <a:pt x="344005" y="3297881"/>
                  <a:pt x="370964" y="3297881"/>
                </a:cubicBezTo>
                <a:lnTo>
                  <a:pt x="566210" y="3297881"/>
                </a:lnTo>
                <a:cubicBezTo>
                  <a:pt x="593169" y="3297881"/>
                  <a:pt x="615023" y="3276027"/>
                  <a:pt x="615023" y="3249068"/>
                </a:cubicBezTo>
                <a:lnTo>
                  <a:pt x="615023" y="3053822"/>
                </a:lnTo>
                <a:cubicBezTo>
                  <a:pt x="615023" y="3026863"/>
                  <a:pt x="593169" y="3005009"/>
                  <a:pt x="566210" y="3005009"/>
                </a:cubicBezTo>
                <a:close/>
                <a:moveTo>
                  <a:pt x="3465784" y="2504205"/>
                </a:moveTo>
                <a:cubicBezTo>
                  <a:pt x="3438825" y="2504205"/>
                  <a:pt x="3416971" y="2526059"/>
                  <a:pt x="3416971" y="2553018"/>
                </a:cubicBezTo>
                <a:lnTo>
                  <a:pt x="3416971" y="2748264"/>
                </a:lnTo>
                <a:cubicBezTo>
                  <a:pt x="3416971" y="2775223"/>
                  <a:pt x="3438825" y="2797077"/>
                  <a:pt x="3465784" y="2797077"/>
                </a:cubicBezTo>
                <a:lnTo>
                  <a:pt x="3661030" y="2797077"/>
                </a:lnTo>
                <a:cubicBezTo>
                  <a:pt x="3687989" y="2797077"/>
                  <a:pt x="3709843" y="2775223"/>
                  <a:pt x="3709843" y="2748264"/>
                </a:cubicBezTo>
                <a:lnTo>
                  <a:pt x="3709843" y="2553018"/>
                </a:lnTo>
                <a:cubicBezTo>
                  <a:pt x="3709843" y="2526059"/>
                  <a:pt x="3687989" y="2504205"/>
                  <a:pt x="3661030" y="2504205"/>
                </a:cubicBezTo>
                <a:close/>
                <a:moveTo>
                  <a:pt x="3017950" y="2504205"/>
                </a:moveTo>
                <a:cubicBezTo>
                  <a:pt x="2990991" y="2504205"/>
                  <a:pt x="2969137" y="2526059"/>
                  <a:pt x="2969137" y="2553018"/>
                </a:cubicBezTo>
                <a:lnTo>
                  <a:pt x="2969137" y="2748264"/>
                </a:lnTo>
                <a:cubicBezTo>
                  <a:pt x="2969137" y="2775223"/>
                  <a:pt x="2990991" y="2797077"/>
                  <a:pt x="3017950" y="2797077"/>
                </a:cubicBezTo>
                <a:lnTo>
                  <a:pt x="3213196" y="2797077"/>
                </a:lnTo>
                <a:cubicBezTo>
                  <a:pt x="3240155" y="2797077"/>
                  <a:pt x="3262009" y="2775223"/>
                  <a:pt x="3262009" y="2748264"/>
                </a:cubicBezTo>
                <a:lnTo>
                  <a:pt x="3262009" y="2553018"/>
                </a:lnTo>
                <a:cubicBezTo>
                  <a:pt x="3262009" y="2526059"/>
                  <a:pt x="3240155" y="2504205"/>
                  <a:pt x="3213196" y="2504205"/>
                </a:cubicBezTo>
                <a:close/>
                <a:moveTo>
                  <a:pt x="2586884" y="2504205"/>
                </a:moveTo>
                <a:cubicBezTo>
                  <a:pt x="2559925" y="2504205"/>
                  <a:pt x="2538071" y="2526059"/>
                  <a:pt x="2538071" y="2553018"/>
                </a:cubicBezTo>
                <a:lnTo>
                  <a:pt x="2538071" y="2748264"/>
                </a:lnTo>
                <a:cubicBezTo>
                  <a:pt x="2538071" y="2775223"/>
                  <a:pt x="2559925" y="2797077"/>
                  <a:pt x="2586884" y="2797077"/>
                </a:cubicBezTo>
                <a:lnTo>
                  <a:pt x="2782130" y="2797077"/>
                </a:lnTo>
                <a:cubicBezTo>
                  <a:pt x="2809089" y="2797077"/>
                  <a:pt x="2830943" y="2775223"/>
                  <a:pt x="2830943" y="2748264"/>
                </a:cubicBezTo>
                <a:lnTo>
                  <a:pt x="2830943" y="2553018"/>
                </a:lnTo>
                <a:cubicBezTo>
                  <a:pt x="2830943" y="2526059"/>
                  <a:pt x="2809089" y="2504205"/>
                  <a:pt x="2782130" y="2504205"/>
                </a:cubicBezTo>
                <a:close/>
                <a:moveTo>
                  <a:pt x="2139051" y="2504205"/>
                </a:moveTo>
                <a:cubicBezTo>
                  <a:pt x="2112092" y="2504205"/>
                  <a:pt x="2090238" y="2526059"/>
                  <a:pt x="2090238" y="2553018"/>
                </a:cubicBezTo>
                <a:lnTo>
                  <a:pt x="2090238" y="2748264"/>
                </a:lnTo>
                <a:cubicBezTo>
                  <a:pt x="2090238" y="2775223"/>
                  <a:pt x="2112092" y="2797077"/>
                  <a:pt x="2139051" y="2797077"/>
                </a:cubicBezTo>
                <a:lnTo>
                  <a:pt x="2334297" y="2797077"/>
                </a:lnTo>
                <a:cubicBezTo>
                  <a:pt x="2361256" y="2797077"/>
                  <a:pt x="2383110" y="2775223"/>
                  <a:pt x="2383110" y="2748264"/>
                </a:cubicBezTo>
                <a:lnTo>
                  <a:pt x="2383110" y="2553018"/>
                </a:lnTo>
                <a:cubicBezTo>
                  <a:pt x="2383110" y="2526059"/>
                  <a:pt x="2361256" y="2504205"/>
                  <a:pt x="2334297" y="2504205"/>
                </a:cubicBezTo>
                <a:close/>
                <a:moveTo>
                  <a:pt x="1706222" y="2504205"/>
                </a:moveTo>
                <a:cubicBezTo>
                  <a:pt x="1679263" y="2504205"/>
                  <a:pt x="1657409" y="2526059"/>
                  <a:pt x="1657409" y="2553018"/>
                </a:cubicBezTo>
                <a:lnTo>
                  <a:pt x="1657409" y="2748264"/>
                </a:lnTo>
                <a:cubicBezTo>
                  <a:pt x="1657409" y="2775223"/>
                  <a:pt x="1679263" y="2797077"/>
                  <a:pt x="1706222" y="2797077"/>
                </a:cubicBezTo>
                <a:lnTo>
                  <a:pt x="1901468" y="2797077"/>
                </a:lnTo>
                <a:cubicBezTo>
                  <a:pt x="1928427" y="2797077"/>
                  <a:pt x="1950281" y="2775223"/>
                  <a:pt x="1950281" y="2748264"/>
                </a:cubicBezTo>
                <a:lnTo>
                  <a:pt x="1950281" y="2553018"/>
                </a:lnTo>
                <a:cubicBezTo>
                  <a:pt x="1950281" y="2526059"/>
                  <a:pt x="1928427" y="2504205"/>
                  <a:pt x="1901468" y="2504205"/>
                </a:cubicBezTo>
                <a:close/>
                <a:moveTo>
                  <a:pt x="1258389" y="2504205"/>
                </a:moveTo>
                <a:cubicBezTo>
                  <a:pt x="1231430" y="2504205"/>
                  <a:pt x="1209576" y="2526059"/>
                  <a:pt x="1209576" y="2553018"/>
                </a:cubicBezTo>
                <a:lnTo>
                  <a:pt x="1209576" y="2748264"/>
                </a:lnTo>
                <a:cubicBezTo>
                  <a:pt x="1209576" y="2775223"/>
                  <a:pt x="1231430" y="2797077"/>
                  <a:pt x="1258389" y="2797077"/>
                </a:cubicBezTo>
                <a:lnTo>
                  <a:pt x="1453635" y="2797077"/>
                </a:lnTo>
                <a:cubicBezTo>
                  <a:pt x="1480594" y="2797077"/>
                  <a:pt x="1502448" y="2775223"/>
                  <a:pt x="1502448" y="2748264"/>
                </a:cubicBezTo>
                <a:lnTo>
                  <a:pt x="1502448" y="2553018"/>
                </a:lnTo>
                <a:cubicBezTo>
                  <a:pt x="1502448" y="2526059"/>
                  <a:pt x="1480594" y="2504205"/>
                  <a:pt x="1453635" y="2504205"/>
                </a:cubicBezTo>
                <a:close/>
                <a:moveTo>
                  <a:pt x="827323" y="2504205"/>
                </a:moveTo>
                <a:cubicBezTo>
                  <a:pt x="800364" y="2504205"/>
                  <a:pt x="778510" y="2526059"/>
                  <a:pt x="778510" y="2553018"/>
                </a:cubicBezTo>
                <a:lnTo>
                  <a:pt x="778510" y="2748264"/>
                </a:lnTo>
                <a:cubicBezTo>
                  <a:pt x="778510" y="2775223"/>
                  <a:pt x="800364" y="2797077"/>
                  <a:pt x="827323" y="2797077"/>
                </a:cubicBezTo>
                <a:lnTo>
                  <a:pt x="1022569" y="2797077"/>
                </a:lnTo>
                <a:cubicBezTo>
                  <a:pt x="1049528" y="2797077"/>
                  <a:pt x="1071382" y="2775223"/>
                  <a:pt x="1071382" y="2748264"/>
                </a:cubicBezTo>
                <a:lnTo>
                  <a:pt x="1071382" y="2553018"/>
                </a:lnTo>
                <a:cubicBezTo>
                  <a:pt x="1071382" y="2526059"/>
                  <a:pt x="1049528" y="2504205"/>
                  <a:pt x="1022569" y="2504205"/>
                </a:cubicBezTo>
                <a:close/>
                <a:moveTo>
                  <a:pt x="379489" y="2504205"/>
                </a:moveTo>
                <a:cubicBezTo>
                  <a:pt x="352530" y="2504205"/>
                  <a:pt x="330676" y="2526059"/>
                  <a:pt x="330676" y="2553018"/>
                </a:cubicBezTo>
                <a:lnTo>
                  <a:pt x="330676" y="2748264"/>
                </a:lnTo>
                <a:cubicBezTo>
                  <a:pt x="330676" y="2775223"/>
                  <a:pt x="352530" y="2797077"/>
                  <a:pt x="379489" y="2797077"/>
                </a:cubicBezTo>
                <a:lnTo>
                  <a:pt x="574735" y="2797077"/>
                </a:lnTo>
                <a:cubicBezTo>
                  <a:pt x="601694" y="2797077"/>
                  <a:pt x="623548" y="2775223"/>
                  <a:pt x="623548" y="2748264"/>
                </a:cubicBezTo>
                <a:lnTo>
                  <a:pt x="623548" y="2553018"/>
                </a:lnTo>
                <a:cubicBezTo>
                  <a:pt x="623548" y="2526059"/>
                  <a:pt x="601694" y="2504205"/>
                  <a:pt x="574735" y="2504205"/>
                </a:cubicBezTo>
                <a:close/>
                <a:moveTo>
                  <a:pt x="3457259" y="2006115"/>
                </a:moveTo>
                <a:cubicBezTo>
                  <a:pt x="3430300" y="2006115"/>
                  <a:pt x="3408446" y="2027969"/>
                  <a:pt x="3408446" y="2054928"/>
                </a:cubicBezTo>
                <a:lnTo>
                  <a:pt x="3408446" y="2250174"/>
                </a:lnTo>
                <a:cubicBezTo>
                  <a:pt x="3408446" y="2277133"/>
                  <a:pt x="3430300" y="2298987"/>
                  <a:pt x="3457259" y="2298987"/>
                </a:cubicBezTo>
                <a:lnTo>
                  <a:pt x="3652505" y="2298987"/>
                </a:lnTo>
                <a:cubicBezTo>
                  <a:pt x="3679464" y="2298987"/>
                  <a:pt x="3701318" y="2277133"/>
                  <a:pt x="3701318" y="2250174"/>
                </a:cubicBezTo>
                <a:lnTo>
                  <a:pt x="3701318" y="2054928"/>
                </a:lnTo>
                <a:cubicBezTo>
                  <a:pt x="3701318" y="2027969"/>
                  <a:pt x="3679464" y="2006115"/>
                  <a:pt x="3652505" y="2006115"/>
                </a:cubicBezTo>
                <a:close/>
                <a:moveTo>
                  <a:pt x="3009426" y="2006115"/>
                </a:moveTo>
                <a:cubicBezTo>
                  <a:pt x="2982467" y="2006115"/>
                  <a:pt x="2960613" y="2027969"/>
                  <a:pt x="2960613" y="2054928"/>
                </a:cubicBezTo>
                <a:lnTo>
                  <a:pt x="2960613" y="2250174"/>
                </a:lnTo>
                <a:cubicBezTo>
                  <a:pt x="2960613" y="2277133"/>
                  <a:pt x="2982467" y="2298987"/>
                  <a:pt x="3009426" y="2298987"/>
                </a:cubicBezTo>
                <a:lnTo>
                  <a:pt x="3204672" y="2298987"/>
                </a:lnTo>
                <a:cubicBezTo>
                  <a:pt x="3231631" y="2298987"/>
                  <a:pt x="3253485" y="2277133"/>
                  <a:pt x="3253485" y="2250174"/>
                </a:cubicBezTo>
                <a:lnTo>
                  <a:pt x="3253485" y="2054928"/>
                </a:lnTo>
                <a:cubicBezTo>
                  <a:pt x="3253485" y="2027969"/>
                  <a:pt x="3231631" y="2006115"/>
                  <a:pt x="3204672" y="2006115"/>
                </a:cubicBezTo>
                <a:close/>
                <a:moveTo>
                  <a:pt x="2578359" y="2006115"/>
                </a:moveTo>
                <a:cubicBezTo>
                  <a:pt x="2551400" y="2006115"/>
                  <a:pt x="2529546" y="2027969"/>
                  <a:pt x="2529546" y="2054928"/>
                </a:cubicBezTo>
                <a:lnTo>
                  <a:pt x="2529546" y="2250174"/>
                </a:lnTo>
                <a:cubicBezTo>
                  <a:pt x="2529546" y="2277133"/>
                  <a:pt x="2551400" y="2298987"/>
                  <a:pt x="2578359" y="2298987"/>
                </a:cubicBezTo>
                <a:lnTo>
                  <a:pt x="2773605" y="2298987"/>
                </a:lnTo>
                <a:cubicBezTo>
                  <a:pt x="2800564" y="2298987"/>
                  <a:pt x="2822418" y="2277133"/>
                  <a:pt x="2822418" y="2250174"/>
                </a:cubicBezTo>
                <a:lnTo>
                  <a:pt x="2822418" y="2054928"/>
                </a:lnTo>
                <a:cubicBezTo>
                  <a:pt x="2822418" y="2027969"/>
                  <a:pt x="2800564" y="2006115"/>
                  <a:pt x="2773605" y="2006115"/>
                </a:cubicBezTo>
                <a:close/>
                <a:moveTo>
                  <a:pt x="2130526" y="2006115"/>
                </a:moveTo>
                <a:cubicBezTo>
                  <a:pt x="2103567" y="2006115"/>
                  <a:pt x="2081713" y="2027969"/>
                  <a:pt x="2081713" y="2054928"/>
                </a:cubicBezTo>
                <a:lnTo>
                  <a:pt x="2081713" y="2250174"/>
                </a:lnTo>
                <a:cubicBezTo>
                  <a:pt x="2081713" y="2277133"/>
                  <a:pt x="2103567" y="2298987"/>
                  <a:pt x="2130526" y="2298987"/>
                </a:cubicBezTo>
                <a:lnTo>
                  <a:pt x="2325772" y="2298987"/>
                </a:lnTo>
                <a:cubicBezTo>
                  <a:pt x="2352731" y="2298987"/>
                  <a:pt x="2374585" y="2277133"/>
                  <a:pt x="2374585" y="2250174"/>
                </a:cubicBezTo>
                <a:lnTo>
                  <a:pt x="2374585" y="2054928"/>
                </a:lnTo>
                <a:cubicBezTo>
                  <a:pt x="2374585" y="2027969"/>
                  <a:pt x="2352731" y="2006115"/>
                  <a:pt x="2325772" y="2006115"/>
                </a:cubicBezTo>
                <a:close/>
                <a:moveTo>
                  <a:pt x="1697697" y="2006115"/>
                </a:moveTo>
                <a:cubicBezTo>
                  <a:pt x="1670738" y="2006115"/>
                  <a:pt x="1648884" y="2027969"/>
                  <a:pt x="1648884" y="2054928"/>
                </a:cubicBezTo>
                <a:lnTo>
                  <a:pt x="1648884" y="2250174"/>
                </a:lnTo>
                <a:cubicBezTo>
                  <a:pt x="1648884" y="2277133"/>
                  <a:pt x="1670738" y="2298987"/>
                  <a:pt x="1697697" y="2298987"/>
                </a:cubicBezTo>
                <a:lnTo>
                  <a:pt x="1892943" y="2298987"/>
                </a:lnTo>
                <a:cubicBezTo>
                  <a:pt x="1919902" y="2298987"/>
                  <a:pt x="1941756" y="2277133"/>
                  <a:pt x="1941756" y="2250174"/>
                </a:cubicBezTo>
                <a:lnTo>
                  <a:pt x="1941756" y="2054928"/>
                </a:lnTo>
                <a:cubicBezTo>
                  <a:pt x="1941756" y="2027969"/>
                  <a:pt x="1919902" y="2006115"/>
                  <a:pt x="1892943" y="2006115"/>
                </a:cubicBezTo>
                <a:close/>
                <a:moveTo>
                  <a:pt x="1249864" y="2006115"/>
                </a:moveTo>
                <a:cubicBezTo>
                  <a:pt x="1222905" y="2006115"/>
                  <a:pt x="1201051" y="2027969"/>
                  <a:pt x="1201051" y="2054928"/>
                </a:cubicBezTo>
                <a:lnTo>
                  <a:pt x="1201051" y="2250174"/>
                </a:lnTo>
                <a:cubicBezTo>
                  <a:pt x="1201051" y="2277133"/>
                  <a:pt x="1222905" y="2298987"/>
                  <a:pt x="1249864" y="2298987"/>
                </a:cubicBezTo>
                <a:lnTo>
                  <a:pt x="1445110" y="2298987"/>
                </a:lnTo>
                <a:cubicBezTo>
                  <a:pt x="1472069" y="2298987"/>
                  <a:pt x="1493923" y="2277133"/>
                  <a:pt x="1493923" y="2250174"/>
                </a:cubicBezTo>
                <a:lnTo>
                  <a:pt x="1493923" y="2054928"/>
                </a:lnTo>
                <a:cubicBezTo>
                  <a:pt x="1493923" y="2027969"/>
                  <a:pt x="1472069" y="2006115"/>
                  <a:pt x="1445110" y="2006115"/>
                </a:cubicBezTo>
                <a:close/>
                <a:moveTo>
                  <a:pt x="818798" y="2006115"/>
                </a:moveTo>
                <a:cubicBezTo>
                  <a:pt x="791839" y="2006115"/>
                  <a:pt x="769985" y="2027969"/>
                  <a:pt x="769985" y="2054928"/>
                </a:cubicBezTo>
                <a:lnTo>
                  <a:pt x="769985" y="2250174"/>
                </a:lnTo>
                <a:cubicBezTo>
                  <a:pt x="769985" y="2277133"/>
                  <a:pt x="791839" y="2298987"/>
                  <a:pt x="818798" y="2298987"/>
                </a:cubicBezTo>
                <a:lnTo>
                  <a:pt x="1014044" y="2298987"/>
                </a:lnTo>
                <a:cubicBezTo>
                  <a:pt x="1041003" y="2298987"/>
                  <a:pt x="1062857" y="2277133"/>
                  <a:pt x="1062857" y="2250174"/>
                </a:cubicBezTo>
                <a:lnTo>
                  <a:pt x="1062857" y="2054928"/>
                </a:lnTo>
                <a:cubicBezTo>
                  <a:pt x="1062857" y="2027969"/>
                  <a:pt x="1041003" y="2006115"/>
                  <a:pt x="1014044" y="2006115"/>
                </a:cubicBezTo>
                <a:close/>
                <a:moveTo>
                  <a:pt x="370964" y="2006115"/>
                </a:moveTo>
                <a:cubicBezTo>
                  <a:pt x="344005" y="2006115"/>
                  <a:pt x="322151" y="2027969"/>
                  <a:pt x="322151" y="2054928"/>
                </a:cubicBezTo>
                <a:lnTo>
                  <a:pt x="322151" y="2250174"/>
                </a:lnTo>
                <a:cubicBezTo>
                  <a:pt x="322151" y="2277133"/>
                  <a:pt x="344005" y="2298987"/>
                  <a:pt x="370964" y="2298987"/>
                </a:cubicBezTo>
                <a:lnTo>
                  <a:pt x="566210" y="2298987"/>
                </a:lnTo>
                <a:cubicBezTo>
                  <a:pt x="593169" y="2298987"/>
                  <a:pt x="615023" y="2277133"/>
                  <a:pt x="615023" y="2250174"/>
                </a:cubicBezTo>
                <a:lnTo>
                  <a:pt x="615023" y="2054928"/>
                </a:lnTo>
                <a:cubicBezTo>
                  <a:pt x="615023" y="2027969"/>
                  <a:pt x="593169" y="2006115"/>
                  <a:pt x="566210" y="2006115"/>
                </a:cubicBezTo>
                <a:close/>
                <a:moveTo>
                  <a:pt x="661014" y="956103"/>
                </a:moveTo>
                <a:lnTo>
                  <a:pt x="1309087" y="956103"/>
                </a:lnTo>
                <a:lnTo>
                  <a:pt x="1309087" y="1251488"/>
                </a:lnTo>
                <a:lnTo>
                  <a:pt x="1308807" y="1251488"/>
                </a:lnTo>
                <a:cubicBezTo>
                  <a:pt x="1309091" y="1366682"/>
                  <a:pt x="1247916" y="1473290"/>
                  <a:pt x="1148320" y="1531386"/>
                </a:cubicBezTo>
                <a:cubicBezTo>
                  <a:pt x="1048099" y="1589847"/>
                  <a:pt x="924270" y="1590261"/>
                  <a:pt x="823660" y="1532473"/>
                </a:cubicBezTo>
                <a:cubicBezTo>
                  <a:pt x="723050" y="1474685"/>
                  <a:pt x="661015" y="1367514"/>
                  <a:pt x="661015" y="1251489"/>
                </a:cubicBezTo>
                <a:lnTo>
                  <a:pt x="661315" y="1251488"/>
                </a:lnTo>
                <a:lnTo>
                  <a:pt x="661014" y="1251488"/>
                </a:lnTo>
                <a:close/>
                <a:moveTo>
                  <a:pt x="2203871" y="14577"/>
                </a:moveTo>
                <a:lnTo>
                  <a:pt x="2361705" y="14577"/>
                </a:lnTo>
                <a:lnTo>
                  <a:pt x="2361705" y="227644"/>
                </a:lnTo>
                <a:lnTo>
                  <a:pt x="2362254" y="227644"/>
                </a:lnTo>
                <a:lnTo>
                  <a:pt x="2362254" y="759406"/>
                </a:lnTo>
                <a:cubicBezTo>
                  <a:pt x="2362254" y="858375"/>
                  <a:pt x="2442485" y="938606"/>
                  <a:pt x="2541454" y="938606"/>
                </a:cubicBezTo>
                <a:lnTo>
                  <a:pt x="3187508" y="938606"/>
                </a:lnTo>
                <a:lnTo>
                  <a:pt x="3187508" y="939163"/>
                </a:lnTo>
                <a:lnTo>
                  <a:pt x="3342076" y="939163"/>
                </a:lnTo>
                <a:cubicBezTo>
                  <a:pt x="3528151" y="939163"/>
                  <a:pt x="3678994" y="1090006"/>
                  <a:pt x="3678994" y="1276081"/>
                </a:cubicBezTo>
                <a:lnTo>
                  <a:pt x="3678994" y="1774989"/>
                </a:lnTo>
                <a:lnTo>
                  <a:pt x="4018294" y="1774989"/>
                </a:lnTo>
                <a:lnTo>
                  <a:pt x="4018294" y="3935229"/>
                </a:lnTo>
                <a:lnTo>
                  <a:pt x="0" y="3935229"/>
                </a:lnTo>
                <a:lnTo>
                  <a:pt x="0" y="1774989"/>
                </a:lnTo>
                <a:lnTo>
                  <a:pt x="3521276" y="1774989"/>
                </a:lnTo>
                <a:lnTo>
                  <a:pt x="3521276" y="1276081"/>
                </a:lnTo>
                <a:cubicBezTo>
                  <a:pt x="3521276" y="1177112"/>
                  <a:pt x="3441045" y="1096881"/>
                  <a:pt x="3342076" y="1096881"/>
                </a:cubicBezTo>
                <a:lnTo>
                  <a:pt x="2696022" y="1096881"/>
                </a:lnTo>
                <a:lnTo>
                  <a:pt x="2696022" y="1096324"/>
                </a:lnTo>
                <a:lnTo>
                  <a:pt x="2541454" y="1096324"/>
                </a:lnTo>
                <a:cubicBezTo>
                  <a:pt x="2355379" y="1096324"/>
                  <a:pt x="2204536" y="945481"/>
                  <a:pt x="2204536" y="759406"/>
                </a:cubicBezTo>
                <a:lnTo>
                  <a:pt x="2204536" y="227645"/>
                </a:lnTo>
                <a:lnTo>
                  <a:pt x="2203871" y="227645"/>
                </a:lnTo>
                <a:close/>
                <a:moveTo>
                  <a:pt x="913050" y="0"/>
                </a:moveTo>
                <a:lnTo>
                  <a:pt x="1057050" y="0"/>
                </a:lnTo>
                <a:lnTo>
                  <a:pt x="1057050" y="569505"/>
                </a:lnTo>
                <a:cubicBezTo>
                  <a:pt x="1088315" y="573585"/>
                  <a:pt x="1118287" y="585198"/>
                  <a:pt x="1146441" y="601369"/>
                </a:cubicBezTo>
                <a:cubicBezTo>
                  <a:pt x="1247051" y="659157"/>
                  <a:pt x="1309086" y="766328"/>
                  <a:pt x="1309086" y="882353"/>
                </a:cubicBezTo>
                <a:lnTo>
                  <a:pt x="1021050" y="883318"/>
                </a:lnTo>
                <a:lnTo>
                  <a:pt x="1021050" y="612000"/>
                </a:lnTo>
                <a:lnTo>
                  <a:pt x="949050" y="612000"/>
                </a:lnTo>
                <a:lnTo>
                  <a:pt x="949050" y="883559"/>
                </a:lnTo>
                <a:cubicBezTo>
                  <a:pt x="853040" y="883880"/>
                  <a:pt x="757031" y="884202"/>
                  <a:pt x="661021" y="884523"/>
                </a:cubicBezTo>
                <a:cubicBezTo>
                  <a:pt x="660244" y="768500"/>
                  <a:pt x="721560" y="660917"/>
                  <a:pt x="821781" y="602456"/>
                </a:cubicBezTo>
                <a:cubicBezTo>
                  <a:pt x="850465" y="585724"/>
                  <a:pt x="881083" y="573747"/>
                  <a:pt x="913050" y="5695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11158</TotalTime>
  <Words>115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10</cp:revision>
  <dcterms:created xsi:type="dcterms:W3CDTF">2018-02-18T19:39:47Z</dcterms:created>
  <dcterms:modified xsi:type="dcterms:W3CDTF">2019-01-04T06:04:55Z</dcterms:modified>
</cp:coreProperties>
</file>