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DEC6C21-1502-449E-8F7F-07BB731F12EA}"/>
              </a:ext>
            </a:extLst>
          </p:cNvPr>
          <p:cNvGrpSpPr/>
          <p:nvPr/>
        </p:nvGrpSpPr>
        <p:grpSpPr>
          <a:xfrm>
            <a:off x="3741176" y="2168238"/>
            <a:ext cx="4709648" cy="3723835"/>
            <a:chOff x="2228055" y="1971102"/>
            <a:chExt cx="4575969" cy="3618138"/>
          </a:xfrm>
        </p:grpSpPr>
        <p:sp>
          <p:nvSpPr>
            <p:cNvPr id="37" name="Freeform 18">
              <a:extLst>
                <a:ext uri="{FF2B5EF4-FFF2-40B4-BE49-F238E27FC236}">
                  <a16:creationId xmlns:a16="http://schemas.microsoft.com/office/drawing/2014/main" id="{45F29305-3860-4707-810C-2B0E43B2C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8055" y="1971102"/>
              <a:ext cx="3243960" cy="3618138"/>
            </a:xfrm>
            <a:custGeom>
              <a:avLst/>
              <a:gdLst/>
              <a:ahLst/>
              <a:cxnLst/>
              <a:rect l="l" t="t" r="r" b="b"/>
              <a:pathLst>
                <a:path w="3243960" h="3618138">
                  <a:moveTo>
                    <a:pt x="1764407" y="0"/>
                  </a:moveTo>
                  <a:lnTo>
                    <a:pt x="1913381" y="1203"/>
                  </a:lnTo>
                  <a:lnTo>
                    <a:pt x="2053042" y="12022"/>
                  </a:lnTo>
                  <a:lnTo>
                    <a:pt x="2185723" y="30056"/>
                  </a:lnTo>
                  <a:lnTo>
                    <a:pt x="2312583" y="56506"/>
                  </a:lnTo>
                  <a:lnTo>
                    <a:pt x="2433624" y="88967"/>
                  </a:lnTo>
                  <a:lnTo>
                    <a:pt x="2545354" y="131046"/>
                  </a:lnTo>
                  <a:lnTo>
                    <a:pt x="2653593" y="176731"/>
                  </a:lnTo>
                  <a:lnTo>
                    <a:pt x="2752521" y="230833"/>
                  </a:lnTo>
                  <a:lnTo>
                    <a:pt x="2763561" y="238103"/>
                  </a:lnTo>
                  <a:lnTo>
                    <a:pt x="2764776" y="236609"/>
                  </a:lnTo>
                  <a:cubicBezTo>
                    <a:pt x="3318761" y="687035"/>
                    <a:pt x="3404939" y="1500322"/>
                    <a:pt x="2957653" y="2056846"/>
                  </a:cubicBezTo>
                  <a:lnTo>
                    <a:pt x="2794867" y="1926012"/>
                  </a:lnTo>
                  <a:cubicBezTo>
                    <a:pt x="3170184" y="1459033"/>
                    <a:pt x="3097872" y="776605"/>
                    <a:pt x="2633024" y="398652"/>
                  </a:cubicBezTo>
                  <a:lnTo>
                    <a:pt x="2635535" y="395564"/>
                  </a:lnTo>
                  <a:cubicBezTo>
                    <a:pt x="2458856" y="294299"/>
                    <a:pt x="2250796" y="159602"/>
                    <a:pt x="1912553" y="162771"/>
                  </a:cubicBezTo>
                  <a:cubicBezTo>
                    <a:pt x="1018501" y="171149"/>
                    <a:pt x="651082" y="745769"/>
                    <a:pt x="651082" y="1464934"/>
                  </a:cubicBezTo>
                  <a:cubicBezTo>
                    <a:pt x="651082" y="2065638"/>
                    <a:pt x="1045124" y="2571338"/>
                    <a:pt x="1581345" y="2720212"/>
                  </a:cubicBezTo>
                  <a:cubicBezTo>
                    <a:pt x="2189761" y="2865156"/>
                    <a:pt x="2916596" y="3085457"/>
                    <a:pt x="3019039" y="3381117"/>
                  </a:cubicBezTo>
                  <a:lnTo>
                    <a:pt x="3030682" y="3420409"/>
                  </a:lnTo>
                  <a:lnTo>
                    <a:pt x="3049304" y="3486532"/>
                  </a:lnTo>
                  <a:lnTo>
                    <a:pt x="3067926" y="3553859"/>
                  </a:lnTo>
                  <a:lnTo>
                    <a:pt x="3088874" y="3615173"/>
                  </a:lnTo>
                  <a:lnTo>
                    <a:pt x="3090086" y="3618138"/>
                  </a:lnTo>
                  <a:lnTo>
                    <a:pt x="1487028" y="3618138"/>
                  </a:lnTo>
                  <a:lnTo>
                    <a:pt x="1482754" y="3594736"/>
                  </a:lnTo>
                  <a:lnTo>
                    <a:pt x="1471115" y="3529813"/>
                  </a:lnTo>
                  <a:lnTo>
                    <a:pt x="1458312" y="3466094"/>
                  </a:lnTo>
                  <a:lnTo>
                    <a:pt x="1443182" y="3404780"/>
                  </a:lnTo>
                  <a:lnTo>
                    <a:pt x="1428052" y="3345869"/>
                  </a:lnTo>
                  <a:lnTo>
                    <a:pt x="1409430" y="3294173"/>
                  </a:lnTo>
                  <a:lnTo>
                    <a:pt x="1389645" y="3249689"/>
                  </a:lnTo>
                  <a:lnTo>
                    <a:pt x="1368696" y="3214824"/>
                  </a:lnTo>
                  <a:lnTo>
                    <a:pt x="1345419" y="3193183"/>
                  </a:lnTo>
                  <a:lnTo>
                    <a:pt x="1319814" y="3182363"/>
                  </a:lnTo>
                  <a:lnTo>
                    <a:pt x="1290717" y="3177554"/>
                  </a:lnTo>
                  <a:lnTo>
                    <a:pt x="1256965" y="3179958"/>
                  </a:lnTo>
                  <a:lnTo>
                    <a:pt x="1223213" y="3184767"/>
                  </a:lnTo>
                  <a:lnTo>
                    <a:pt x="1191790" y="3193183"/>
                  </a:lnTo>
                  <a:lnTo>
                    <a:pt x="1161529" y="3201598"/>
                  </a:lnTo>
                  <a:lnTo>
                    <a:pt x="1133597" y="3210015"/>
                  </a:lnTo>
                  <a:lnTo>
                    <a:pt x="1112647" y="3217228"/>
                  </a:lnTo>
                  <a:lnTo>
                    <a:pt x="1062602" y="3234059"/>
                  </a:lnTo>
                  <a:lnTo>
                    <a:pt x="1005573" y="3249689"/>
                  </a:lnTo>
                  <a:lnTo>
                    <a:pt x="941560" y="3262914"/>
                  </a:lnTo>
                  <a:lnTo>
                    <a:pt x="874056" y="3271330"/>
                  </a:lnTo>
                  <a:lnTo>
                    <a:pt x="806552" y="3278543"/>
                  </a:lnTo>
                  <a:lnTo>
                    <a:pt x="737886" y="3280948"/>
                  </a:lnTo>
                  <a:lnTo>
                    <a:pt x="672709" y="3276139"/>
                  </a:lnTo>
                  <a:lnTo>
                    <a:pt x="611025" y="3265318"/>
                  </a:lnTo>
                  <a:lnTo>
                    <a:pt x="577273" y="3256902"/>
                  </a:lnTo>
                  <a:lnTo>
                    <a:pt x="543521" y="3241274"/>
                  </a:lnTo>
                  <a:lnTo>
                    <a:pt x="509769" y="3223240"/>
                  </a:lnTo>
                  <a:lnTo>
                    <a:pt x="480674" y="3201598"/>
                  </a:lnTo>
                  <a:lnTo>
                    <a:pt x="450413" y="3175149"/>
                  </a:lnTo>
                  <a:lnTo>
                    <a:pt x="427136" y="3147498"/>
                  </a:lnTo>
                  <a:lnTo>
                    <a:pt x="410841" y="3112633"/>
                  </a:lnTo>
                  <a:lnTo>
                    <a:pt x="398039" y="3072958"/>
                  </a:lnTo>
                  <a:lnTo>
                    <a:pt x="393384" y="3029676"/>
                  </a:lnTo>
                  <a:lnTo>
                    <a:pt x="398039" y="2981586"/>
                  </a:lnTo>
                  <a:lnTo>
                    <a:pt x="403859" y="2947924"/>
                  </a:lnTo>
                  <a:lnTo>
                    <a:pt x="412006" y="2910653"/>
                  </a:lnTo>
                  <a:lnTo>
                    <a:pt x="421316" y="2872182"/>
                  </a:lnTo>
                  <a:lnTo>
                    <a:pt x="424808" y="2834911"/>
                  </a:lnTo>
                  <a:lnTo>
                    <a:pt x="424808" y="2795237"/>
                  </a:lnTo>
                  <a:lnTo>
                    <a:pt x="414333" y="2760372"/>
                  </a:lnTo>
                  <a:lnTo>
                    <a:pt x="403859" y="2741136"/>
                  </a:lnTo>
                  <a:lnTo>
                    <a:pt x="385236" y="2723102"/>
                  </a:lnTo>
                  <a:lnTo>
                    <a:pt x="365452" y="2709877"/>
                  </a:lnTo>
                  <a:lnTo>
                    <a:pt x="344502" y="2699057"/>
                  </a:lnTo>
                  <a:lnTo>
                    <a:pt x="323552" y="2683427"/>
                  </a:lnTo>
                  <a:lnTo>
                    <a:pt x="307259" y="2666596"/>
                  </a:lnTo>
                  <a:lnTo>
                    <a:pt x="294455" y="2644956"/>
                  </a:lnTo>
                  <a:lnTo>
                    <a:pt x="289800" y="2620911"/>
                  </a:lnTo>
                  <a:lnTo>
                    <a:pt x="292128" y="2596866"/>
                  </a:lnTo>
                  <a:lnTo>
                    <a:pt x="300275" y="2574023"/>
                  </a:lnTo>
                  <a:lnTo>
                    <a:pt x="310750" y="2554786"/>
                  </a:lnTo>
                  <a:lnTo>
                    <a:pt x="317733" y="2535551"/>
                  </a:lnTo>
                  <a:lnTo>
                    <a:pt x="283982" y="2511505"/>
                  </a:lnTo>
                  <a:lnTo>
                    <a:pt x="260703" y="2487461"/>
                  </a:lnTo>
                  <a:lnTo>
                    <a:pt x="247901" y="2463416"/>
                  </a:lnTo>
                  <a:lnTo>
                    <a:pt x="245574" y="2436966"/>
                  </a:lnTo>
                  <a:lnTo>
                    <a:pt x="249066" y="2412922"/>
                  </a:lnTo>
                  <a:lnTo>
                    <a:pt x="258376" y="2386471"/>
                  </a:lnTo>
                  <a:lnTo>
                    <a:pt x="271178" y="2360023"/>
                  </a:lnTo>
                  <a:lnTo>
                    <a:pt x="285145" y="2333572"/>
                  </a:lnTo>
                  <a:lnTo>
                    <a:pt x="297948" y="2305921"/>
                  </a:lnTo>
                  <a:lnTo>
                    <a:pt x="310750" y="2279471"/>
                  </a:lnTo>
                  <a:lnTo>
                    <a:pt x="317733" y="2250617"/>
                  </a:lnTo>
                  <a:lnTo>
                    <a:pt x="294455" y="2228976"/>
                  </a:lnTo>
                  <a:lnTo>
                    <a:pt x="261868" y="2212145"/>
                  </a:lnTo>
                  <a:lnTo>
                    <a:pt x="225789" y="2196515"/>
                  </a:lnTo>
                  <a:lnTo>
                    <a:pt x="188545" y="2183290"/>
                  </a:lnTo>
                  <a:lnTo>
                    <a:pt x="150138" y="2170066"/>
                  </a:lnTo>
                  <a:lnTo>
                    <a:pt x="111731" y="2156841"/>
                  </a:lnTo>
                  <a:lnTo>
                    <a:pt x="75651" y="2141212"/>
                  </a:lnTo>
                  <a:lnTo>
                    <a:pt x="46554" y="2124381"/>
                  </a:lnTo>
                  <a:lnTo>
                    <a:pt x="20950" y="2100335"/>
                  </a:lnTo>
                  <a:lnTo>
                    <a:pt x="5820" y="2071482"/>
                  </a:lnTo>
                  <a:lnTo>
                    <a:pt x="0" y="2041425"/>
                  </a:lnTo>
                  <a:lnTo>
                    <a:pt x="4656" y="2012571"/>
                  </a:lnTo>
                  <a:lnTo>
                    <a:pt x="15130" y="1986122"/>
                  </a:lnTo>
                  <a:lnTo>
                    <a:pt x="31424" y="1964481"/>
                  </a:lnTo>
                  <a:lnTo>
                    <a:pt x="51209" y="1942841"/>
                  </a:lnTo>
                  <a:lnTo>
                    <a:pt x="69831" y="1924807"/>
                  </a:lnTo>
                  <a:lnTo>
                    <a:pt x="84961" y="1910380"/>
                  </a:lnTo>
                  <a:lnTo>
                    <a:pt x="129188" y="1857481"/>
                  </a:lnTo>
                  <a:lnTo>
                    <a:pt x="175742" y="1809391"/>
                  </a:lnTo>
                  <a:lnTo>
                    <a:pt x="222297" y="1761301"/>
                  </a:lnTo>
                  <a:lnTo>
                    <a:pt x="266523" y="1708402"/>
                  </a:lnTo>
                  <a:lnTo>
                    <a:pt x="308423" y="1656704"/>
                  </a:lnTo>
                  <a:lnTo>
                    <a:pt x="346829" y="1597795"/>
                  </a:lnTo>
                  <a:lnTo>
                    <a:pt x="378254" y="1534075"/>
                  </a:lnTo>
                  <a:lnTo>
                    <a:pt x="395711" y="1481176"/>
                  </a:lnTo>
                  <a:lnTo>
                    <a:pt x="401531" y="1429479"/>
                  </a:lnTo>
                  <a:lnTo>
                    <a:pt x="401531" y="1374175"/>
                  </a:lnTo>
                  <a:cubicBezTo>
                    <a:pt x="401143" y="1354538"/>
                    <a:pt x="400754" y="1334901"/>
                    <a:pt x="400367" y="1315264"/>
                  </a:cubicBezTo>
                  <a:lnTo>
                    <a:pt x="398039" y="1256355"/>
                  </a:lnTo>
                  <a:lnTo>
                    <a:pt x="400367" y="1192635"/>
                  </a:lnTo>
                  <a:lnTo>
                    <a:pt x="406186" y="1125309"/>
                  </a:lnTo>
                  <a:lnTo>
                    <a:pt x="471362" y="847589"/>
                  </a:lnTo>
                  <a:lnTo>
                    <a:pt x="512097" y="746600"/>
                  </a:lnTo>
                  <a:lnTo>
                    <a:pt x="560979" y="652824"/>
                  </a:lnTo>
                  <a:lnTo>
                    <a:pt x="618008" y="565059"/>
                  </a:lnTo>
                  <a:lnTo>
                    <a:pt x="683184" y="482103"/>
                  </a:lnTo>
                  <a:lnTo>
                    <a:pt x="755343" y="406361"/>
                  </a:lnTo>
                  <a:lnTo>
                    <a:pt x="833322" y="336631"/>
                  </a:lnTo>
                  <a:lnTo>
                    <a:pt x="918283" y="272912"/>
                  </a:lnTo>
                  <a:lnTo>
                    <a:pt x="1006736" y="216405"/>
                  </a:lnTo>
                  <a:lnTo>
                    <a:pt x="1102172" y="165911"/>
                  </a:lnTo>
                  <a:lnTo>
                    <a:pt x="1199936" y="123832"/>
                  </a:lnTo>
                  <a:lnTo>
                    <a:pt x="1298864" y="86563"/>
                  </a:lnTo>
                  <a:lnTo>
                    <a:pt x="1631727" y="1082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F911572-5D37-4DD9-8A12-D8A0DB7D33F9}"/>
                </a:ext>
              </a:extLst>
            </p:cNvPr>
            <p:cNvGrpSpPr/>
            <p:nvPr/>
          </p:nvGrpSpPr>
          <p:grpSpPr>
            <a:xfrm>
              <a:off x="4023554" y="4019367"/>
              <a:ext cx="1008112" cy="734938"/>
              <a:chOff x="3509379" y="4293096"/>
              <a:chExt cx="1008112" cy="734938"/>
            </a:xfrm>
          </p:grpSpPr>
          <p:sp>
            <p:nvSpPr>
              <p:cNvPr id="40" name="Rounded Rectangle 10">
                <a:extLst>
                  <a:ext uri="{FF2B5EF4-FFF2-40B4-BE49-F238E27FC236}">
                    <a16:creationId xmlns:a16="http://schemas.microsoft.com/office/drawing/2014/main" id="{BC1F0F78-88D5-4FFF-B606-CEC57FED2E9E}"/>
                  </a:ext>
                </a:extLst>
              </p:cNvPr>
              <p:cNvSpPr/>
              <p:nvPr/>
            </p:nvSpPr>
            <p:spPr>
              <a:xfrm>
                <a:off x="3509379" y="4293096"/>
                <a:ext cx="1008112" cy="180000"/>
              </a:xfrm>
              <a:prstGeom prst="roundRect">
                <a:avLst>
                  <a:gd name="adj" fmla="val 50000"/>
                </a:avLst>
              </a:prstGeom>
              <a:solidFill>
                <a:schemeClr val="tx2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" name="Rounded Rectangle 13">
                <a:extLst>
                  <a:ext uri="{FF2B5EF4-FFF2-40B4-BE49-F238E27FC236}">
                    <a16:creationId xmlns:a16="http://schemas.microsoft.com/office/drawing/2014/main" id="{DEA5A329-6753-4343-9046-9B150CB2A64E}"/>
                  </a:ext>
                </a:extLst>
              </p:cNvPr>
              <p:cNvSpPr/>
              <p:nvPr/>
            </p:nvSpPr>
            <p:spPr>
              <a:xfrm>
                <a:off x="3581435" y="4537695"/>
                <a:ext cx="864000" cy="180000"/>
              </a:xfrm>
              <a:prstGeom prst="roundRect">
                <a:avLst>
                  <a:gd name="adj" fmla="val 50000"/>
                </a:avLst>
              </a:prstGeom>
              <a:solidFill>
                <a:schemeClr val="tx2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" name="Chord 41">
                <a:extLst>
                  <a:ext uri="{FF2B5EF4-FFF2-40B4-BE49-F238E27FC236}">
                    <a16:creationId xmlns:a16="http://schemas.microsoft.com/office/drawing/2014/main" id="{C8627E84-1BBC-46F4-918A-B923F6397F47}"/>
                  </a:ext>
                </a:extLst>
              </p:cNvPr>
              <p:cNvSpPr/>
              <p:nvPr/>
            </p:nvSpPr>
            <p:spPr>
              <a:xfrm>
                <a:off x="3766973" y="4535109"/>
                <a:ext cx="492925" cy="492925"/>
              </a:xfrm>
              <a:prstGeom prst="chord">
                <a:avLst>
                  <a:gd name="adj1" fmla="val 21471232"/>
                  <a:gd name="adj2" fmla="val 10878117"/>
                </a:avLst>
              </a:prstGeom>
              <a:solidFill>
                <a:schemeClr val="tx2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39" name="Freeform 18">
              <a:extLst>
                <a:ext uri="{FF2B5EF4-FFF2-40B4-BE49-F238E27FC236}">
                  <a16:creationId xmlns:a16="http://schemas.microsoft.com/office/drawing/2014/main" id="{DFFCEAD9-4376-4183-ABDF-0E61E8E38FD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560064" y="1971102"/>
              <a:ext cx="3243960" cy="3618138"/>
            </a:xfrm>
            <a:custGeom>
              <a:avLst/>
              <a:gdLst/>
              <a:ahLst/>
              <a:cxnLst/>
              <a:rect l="l" t="t" r="r" b="b"/>
              <a:pathLst>
                <a:path w="3243960" h="3618138">
                  <a:moveTo>
                    <a:pt x="1764407" y="0"/>
                  </a:moveTo>
                  <a:lnTo>
                    <a:pt x="1631727" y="10821"/>
                  </a:lnTo>
                  <a:lnTo>
                    <a:pt x="1298864" y="86563"/>
                  </a:lnTo>
                  <a:lnTo>
                    <a:pt x="1199936" y="123832"/>
                  </a:lnTo>
                  <a:lnTo>
                    <a:pt x="1102172" y="165911"/>
                  </a:lnTo>
                  <a:lnTo>
                    <a:pt x="1006736" y="216405"/>
                  </a:lnTo>
                  <a:lnTo>
                    <a:pt x="918283" y="272912"/>
                  </a:lnTo>
                  <a:lnTo>
                    <a:pt x="833322" y="336631"/>
                  </a:lnTo>
                  <a:lnTo>
                    <a:pt x="755343" y="406361"/>
                  </a:lnTo>
                  <a:lnTo>
                    <a:pt x="683184" y="482103"/>
                  </a:lnTo>
                  <a:lnTo>
                    <a:pt x="618008" y="565059"/>
                  </a:lnTo>
                  <a:lnTo>
                    <a:pt x="560979" y="652824"/>
                  </a:lnTo>
                  <a:lnTo>
                    <a:pt x="512097" y="746600"/>
                  </a:lnTo>
                  <a:lnTo>
                    <a:pt x="471362" y="847589"/>
                  </a:lnTo>
                  <a:lnTo>
                    <a:pt x="406186" y="1125309"/>
                  </a:lnTo>
                  <a:lnTo>
                    <a:pt x="400367" y="1192635"/>
                  </a:lnTo>
                  <a:lnTo>
                    <a:pt x="398039" y="1256355"/>
                  </a:lnTo>
                  <a:lnTo>
                    <a:pt x="400367" y="1315264"/>
                  </a:lnTo>
                  <a:cubicBezTo>
                    <a:pt x="400754" y="1334901"/>
                    <a:pt x="401143" y="1354538"/>
                    <a:pt x="401531" y="1374175"/>
                  </a:cubicBezTo>
                  <a:lnTo>
                    <a:pt x="401531" y="1429479"/>
                  </a:lnTo>
                  <a:lnTo>
                    <a:pt x="395711" y="1481176"/>
                  </a:lnTo>
                  <a:lnTo>
                    <a:pt x="378254" y="1534075"/>
                  </a:lnTo>
                  <a:lnTo>
                    <a:pt x="346829" y="1597795"/>
                  </a:lnTo>
                  <a:lnTo>
                    <a:pt x="308423" y="1656704"/>
                  </a:lnTo>
                  <a:lnTo>
                    <a:pt x="266523" y="1708402"/>
                  </a:lnTo>
                  <a:lnTo>
                    <a:pt x="222297" y="1761301"/>
                  </a:lnTo>
                  <a:lnTo>
                    <a:pt x="175742" y="1809391"/>
                  </a:lnTo>
                  <a:lnTo>
                    <a:pt x="129188" y="1857481"/>
                  </a:lnTo>
                  <a:lnTo>
                    <a:pt x="84961" y="1910380"/>
                  </a:lnTo>
                  <a:lnTo>
                    <a:pt x="69831" y="1924807"/>
                  </a:lnTo>
                  <a:lnTo>
                    <a:pt x="51209" y="1942841"/>
                  </a:lnTo>
                  <a:lnTo>
                    <a:pt x="31424" y="1964481"/>
                  </a:lnTo>
                  <a:lnTo>
                    <a:pt x="15130" y="1986122"/>
                  </a:lnTo>
                  <a:lnTo>
                    <a:pt x="4656" y="2012571"/>
                  </a:lnTo>
                  <a:lnTo>
                    <a:pt x="0" y="2041425"/>
                  </a:lnTo>
                  <a:lnTo>
                    <a:pt x="5820" y="2071482"/>
                  </a:lnTo>
                  <a:lnTo>
                    <a:pt x="20950" y="2100335"/>
                  </a:lnTo>
                  <a:lnTo>
                    <a:pt x="46554" y="2124381"/>
                  </a:lnTo>
                  <a:lnTo>
                    <a:pt x="75651" y="2141212"/>
                  </a:lnTo>
                  <a:lnTo>
                    <a:pt x="111731" y="2156841"/>
                  </a:lnTo>
                  <a:lnTo>
                    <a:pt x="150138" y="2170066"/>
                  </a:lnTo>
                  <a:lnTo>
                    <a:pt x="188545" y="2183290"/>
                  </a:lnTo>
                  <a:lnTo>
                    <a:pt x="225789" y="2196515"/>
                  </a:lnTo>
                  <a:lnTo>
                    <a:pt x="261868" y="2212145"/>
                  </a:lnTo>
                  <a:lnTo>
                    <a:pt x="294455" y="2228976"/>
                  </a:lnTo>
                  <a:lnTo>
                    <a:pt x="317733" y="2250617"/>
                  </a:lnTo>
                  <a:lnTo>
                    <a:pt x="310750" y="2279471"/>
                  </a:lnTo>
                  <a:lnTo>
                    <a:pt x="297948" y="2305921"/>
                  </a:lnTo>
                  <a:lnTo>
                    <a:pt x="285145" y="2333572"/>
                  </a:lnTo>
                  <a:lnTo>
                    <a:pt x="271178" y="2360023"/>
                  </a:lnTo>
                  <a:lnTo>
                    <a:pt x="258376" y="2386471"/>
                  </a:lnTo>
                  <a:lnTo>
                    <a:pt x="249066" y="2412922"/>
                  </a:lnTo>
                  <a:lnTo>
                    <a:pt x="245574" y="2436966"/>
                  </a:lnTo>
                  <a:lnTo>
                    <a:pt x="247901" y="2463416"/>
                  </a:lnTo>
                  <a:lnTo>
                    <a:pt x="260703" y="2487461"/>
                  </a:lnTo>
                  <a:lnTo>
                    <a:pt x="283982" y="2511505"/>
                  </a:lnTo>
                  <a:lnTo>
                    <a:pt x="317733" y="2535551"/>
                  </a:lnTo>
                  <a:lnTo>
                    <a:pt x="310750" y="2554786"/>
                  </a:lnTo>
                  <a:lnTo>
                    <a:pt x="300275" y="2574023"/>
                  </a:lnTo>
                  <a:lnTo>
                    <a:pt x="292128" y="2596866"/>
                  </a:lnTo>
                  <a:lnTo>
                    <a:pt x="289800" y="2620911"/>
                  </a:lnTo>
                  <a:lnTo>
                    <a:pt x="294455" y="2644956"/>
                  </a:lnTo>
                  <a:lnTo>
                    <a:pt x="307259" y="2666596"/>
                  </a:lnTo>
                  <a:lnTo>
                    <a:pt x="323552" y="2683427"/>
                  </a:lnTo>
                  <a:lnTo>
                    <a:pt x="344502" y="2699057"/>
                  </a:lnTo>
                  <a:lnTo>
                    <a:pt x="365452" y="2709877"/>
                  </a:lnTo>
                  <a:lnTo>
                    <a:pt x="385236" y="2723102"/>
                  </a:lnTo>
                  <a:lnTo>
                    <a:pt x="403859" y="2741136"/>
                  </a:lnTo>
                  <a:lnTo>
                    <a:pt x="414333" y="2760372"/>
                  </a:lnTo>
                  <a:lnTo>
                    <a:pt x="424808" y="2795237"/>
                  </a:lnTo>
                  <a:lnTo>
                    <a:pt x="424808" y="2834911"/>
                  </a:lnTo>
                  <a:lnTo>
                    <a:pt x="421316" y="2872182"/>
                  </a:lnTo>
                  <a:lnTo>
                    <a:pt x="412006" y="2910653"/>
                  </a:lnTo>
                  <a:lnTo>
                    <a:pt x="403859" y="2947924"/>
                  </a:lnTo>
                  <a:lnTo>
                    <a:pt x="398039" y="2981586"/>
                  </a:lnTo>
                  <a:lnTo>
                    <a:pt x="393384" y="3029676"/>
                  </a:lnTo>
                  <a:lnTo>
                    <a:pt x="398039" y="3072958"/>
                  </a:lnTo>
                  <a:lnTo>
                    <a:pt x="410841" y="3112633"/>
                  </a:lnTo>
                  <a:lnTo>
                    <a:pt x="427136" y="3147498"/>
                  </a:lnTo>
                  <a:lnTo>
                    <a:pt x="450413" y="3175149"/>
                  </a:lnTo>
                  <a:lnTo>
                    <a:pt x="480674" y="3201598"/>
                  </a:lnTo>
                  <a:lnTo>
                    <a:pt x="509769" y="3223240"/>
                  </a:lnTo>
                  <a:lnTo>
                    <a:pt x="543521" y="3241274"/>
                  </a:lnTo>
                  <a:lnTo>
                    <a:pt x="577273" y="3256902"/>
                  </a:lnTo>
                  <a:lnTo>
                    <a:pt x="611025" y="3265318"/>
                  </a:lnTo>
                  <a:lnTo>
                    <a:pt x="672709" y="3276139"/>
                  </a:lnTo>
                  <a:lnTo>
                    <a:pt x="737886" y="3280948"/>
                  </a:lnTo>
                  <a:lnTo>
                    <a:pt x="806552" y="3278543"/>
                  </a:lnTo>
                  <a:lnTo>
                    <a:pt x="874056" y="3271330"/>
                  </a:lnTo>
                  <a:lnTo>
                    <a:pt x="941560" y="3262914"/>
                  </a:lnTo>
                  <a:lnTo>
                    <a:pt x="1005573" y="3249689"/>
                  </a:lnTo>
                  <a:lnTo>
                    <a:pt x="1062602" y="3234059"/>
                  </a:lnTo>
                  <a:lnTo>
                    <a:pt x="1112647" y="3217228"/>
                  </a:lnTo>
                  <a:lnTo>
                    <a:pt x="1133597" y="3210015"/>
                  </a:lnTo>
                  <a:lnTo>
                    <a:pt x="1161529" y="3201598"/>
                  </a:lnTo>
                  <a:lnTo>
                    <a:pt x="1191790" y="3193183"/>
                  </a:lnTo>
                  <a:lnTo>
                    <a:pt x="1223213" y="3184767"/>
                  </a:lnTo>
                  <a:lnTo>
                    <a:pt x="1256965" y="3179958"/>
                  </a:lnTo>
                  <a:lnTo>
                    <a:pt x="1290717" y="3177554"/>
                  </a:lnTo>
                  <a:lnTo>
                    <a:pt x="1319814" y="3182363"/>
                  </a:lnTo>
                  <a:lnTo>
                    <a:pt x="1345419" y="3193183"/>
                  </a:lnTo>
                  <a:lnTo>
                    <a:pt x="1368696" y="3214824"/>
                  </a:lnTo>
                  <a:lnTo>
                    <a:pt x="1389645" y="3249689"/>
                  </a:lnTo>
                  <a:lnTo>
                    <a:pt x="1409430" y="3294173"/>
                  </a:lnTo>
                  <a:lnTo>
                    <a:pt x="1428052" y="3345869"/>
                  </a:lnTo>
                  <a:lnTo>
                    <a:pt x="1443182" y="3404780"/>
                  </a:lnTo>
                  <a:lnTo>
                    <a:pt x="1458312" y="3466094"/>
                  </a:lnTo>
                  <a:lnTo>
                    <a:pt x="1471115" y="3529813"/>
                  </a:lnTo>
                  <a:lnTo>
                    <a:pt x="1482754" y="3594736"/>
                  </a:lnTo>
                  <a:lnTo>
                    <a:pt x="1487029" y="3618138"/>
                  </a:lnTo>
                  <a:lnTo>
                    <a:pt x="3090086" y="3618138"/>
                  </a:lnTo>
                  <a:lnTo>
                    <a:pt x="3088874" y="3615173"/>
                  </a:lnTo>
                  <a:lnTo>
                    <a:pt x="3067926" y="3553859"/>
                  </a:lnTo>
                  <a:lnTo>
                    <a:pt x="3049304" y="3486532"/>
                  </a:lnTo>
                  <a:lnTo>
                    <a:pt x="3030682" y="3420409"/>
                  </a:lnTo>
                  <a:lnTo>
                    <a:pt x="3019039" y="3381117"/>
                  </a:lnTo>
                  <a:cubicBezTo>
                    <a:pt x="2916596" y="3085457"/>
                    <a:pt x="2189761" y="2865156"/>
                    <a:pt x="1581345" y="2720212"/>
                  </a:cubicBezTo>
                  <a:cubicBezTo>
                    <a:pt x="1045124" y="2571338"/>
                    <a:pt x="651082" y="2065638"/>
                    <a:pt x="651082" y="1464934"/>
                  </a:cubicBezTo>
                  <a:cubicBezTo>
                    <a:pt x="651082" y="745769"/>
                    <a:pt x="1018501" y="171149"/>
                    <a:pt x="1912553" y="162771"/>
                  </a:cubicBezTo>
                  <a:cubicBezTo>
                    <a:pt x="2250796" y="159602"/>
                    <a:pt x="2458856" y="294299"/>
                    <a:pt x="2635535" y="395564"/>
                  </a:cubicBezTo>
                  <a:lnTo>
                    <a:pt x="2633024" y="398652"/>
                  </a:lnTo>
                  <a:cubicBezTo>
                    <a:pt x="3097872" y="776605"/>
                    <a:pt x="3170184" y="1459033"/>
                    <a:pt x="2794867" y="1926012"/>
                  </a:cubicBezTo>
                  <a:lnTo>
                    <a:pt x="2957653" y="2056846"/>
                  </a:lnTo>
                  <a:cubicBezTo>
                    <a:pt x="3404939" y="1500322"/>
                    <a:pt x="3318761" y="687035"/>
                    <a:pt x="2764776" y="236609"/>
                  </a:cubicBezTo>
                  <a:lnTo>
                    <a:pt x="2763561" y="238103"/>
                  </a:lnTo>
                  <a:lnTo>
                    <a:pt x="2752521" y="230833"/>
                  </a:lnTo>
                  <a:lnTo>
                    <a:pt x="2653593" y="176731"/>
                  </a:lnTo>
                  <a:lnTo>
                    <a:pt x="2545354" y="131046"/>
                  </a:lnTo>
                  <a:lnTo>
                    <a:pt x="2433624" y="88967"/>
                  </a:lnTo>
                  <a:lnTo>
                    <a:pt x="2312583" y="56506"/>
                  </a:lnTo>
                  <a:lnTo>
                    <a:pt x="2185723" y="30056"/>
                  </a:lnTo>
                  <a:lnTo>
                    <a:pt x="2053042" y="12022"/>
                  </a:lnTo>
                  <a:lnTo>
                    <a:pt x="1913381" y="120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1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0956508-65A3-47C4-87F2-682D773F9B43}"/>
              </a:ext>
            </a:extLst>
          </p:cNvPr>
          <p:cNvGrpSpPr/>
          <p:nvPr/>
        </p:nvGrpSpPr>
        <p:grpSpPr>
          <a:xfrm>
            <a:off x="8743953" y="2545348"/>
            <a:ext cx="2654101" cy="1056545"/>
            <a:chOff x="-475010" y="1114178"/>
            <a:chExt cx="4241713" cy="105654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0BABD29-BCD7-4DF2-952D-9E5EBD97C4CC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cs typeface="Arial" pitchFamily="34" charset="0"/>
                </a:rPr>
                <a:t>Content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1D663B8-63F6-46D0-A6BC-D24572E3DDF5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Easy to change colors, photos and Text.</a:t>
              </a:r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8A191FCE-CE7D-4ACA-ADAA-3852CFB27B6B}"/>
              </a:ext>
            </a:extLst>
          </p:cNvPr>
          <p:cNvSpPr/>
          <p:nvPr/>
        </p:nvSpPr>
        <p:spPr>
          <a:xfrm>
            <a:off x="9787903" y="1906434"/>
            <a:ext cx="566192" cy="566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47" name="Rounded Rectangle 24">
            <a:extLst>
              <a:ext uri="{FF2B5EF4-FFF2-40B4-BE49-F238E27FC236}">
                <a16:creationId xmlns:a16="http://schemas.microsoft.com/office/drawing/2014/main" id="{75FDD0D8-6D0C-44A2-8DD2-0481D4B4BB25}"/>
              </a:ext>
            </a:extLst>
          </p:cNvPr>
          <p:cNvSpPr/>
          <p:nvPr/>
        </p:nvSpPr>
        <p:spPr>
          <a:xfrm>
            <a:off x="9928296" y="2080415"/>
            <a:ext cx="285406" cy="208600"/>
          </a:xfrm>
          <a:custGeom>
            <a:avLst/>
            <a:gdLst/>
            <a:ahLst/>
            <a:cxnLst/>
            <a:rect l="l" t="t" r="r" b="b"/>
            <a:pathLst>
              <a:path w="3960000" h="3064028">
                <a:moveTo>
                  <a:pt x="1955333" y="1285185"/>
                </a:moveTo>
                <a:cubicBezTo>
                  <a:pt x="2192176" y="1285185"/>
                  <a:pt x="2384176" y="1477185"/>
                  <a:pt x="2384176" y="1714028"/>
                </a:cubicBezTo>
                <a:cubicBezTo>
                  <a:pt x="2384176" y="1950871"/>
                  <a:pt x="2192176" y="2142871"/>
                  <a:pt x="1955333" y="2142871"/>
                </a:cubicBezTo>
                <a:cubicBezTo>
                  <a:pt x="1718490" y="2142871"/>
                  <a:pt x="1526490" y="1950871"/>
                  <a:pt x="1526490" y="1714028"/>
                </a:cubicBezTo>
                <a:cubicBezTo>
                  <a:pt x="1526490" y="1477185"/>
                  <a:pt x="1718490" y="1285185"/>
                  <a:pt x="1955333" y="1285185"/>
                </a:cubicBezTo>
                <a:close/>
                <a:moveTo>
                  <a:pt x="1955333" y="1074136"/>
                </a:moveTo>
                <a:cubicBezTo>
                  <a:pt x="1601930" y="1074136"/>
                  <a:pt x="1315441" y="1360625"/>
                  <a:pt x="1315441" y="1714028"/>
                </a:cubicBezTo>
                <a:cubicBezTo>
                  <a:pt x="1315441" y="2067431"/>
                  <a:pt x="1601930" y="2353920"/>
                  <a:pt x="1955333" y="2353920"/>
                </a:cubicBezTo>
                <a:cubicBezTo>
                  <a:pt x="2308736" y="2353920"/>
                  <a:pt x="2595225" y="2067431"/>
                  <a:pt x="2595225" y="1714028"/>
                </a:cubicBezTo>
                <a:cubicBezTo>
                  <a:pt x="2595225" y="1360625"/>
                  <a:pt x="2308736" y="1074136"/>
                  <a:pt x="1955333" y="1074136"/>
                </a:cubicBezTo>
                <a:close/>
                <a:moveTo>
                  <a:pt x="1955333" y="849503"/>
                </a:moveTo>
                <a:cubicBezTo>
                  <a:pt x="2432797" y="849503"/>
                  <a:pt x="2819858" y="1236564"/>
                  <a:pt x="2819858" y="1714028"/>
                </a:cubicBezTo>
                <a:cubicBezTo>
                  <a:pt x="2819858" y="2191492"/>
                  <a:pt x="2432797" y="2578553"/>
                  <a:pt x="1955333" y="2578553"/>
                </a:cubicBezTo>
                <a:cubicBezTo>
                  <a:pt x="1477869" y="2578553"/>
                  <a:pt x="1090808" y="2191492"/>
                  <a:pt x="1090808" y="1714028"/>
                </a:cubicBezTo>
                <a:cubicBezTo>
                  <a:pt x="1090808" y="1236564"/>
                  <a:pt x="1477869" y="849503"/>
                  <a:pt x="1955333" y="849503"/>
                </a:cubicBezTo>
                <a:close/>
                <a:moveTo>
                  <a:pt x="3253503" y="756254"/>
                </a:moveTo>
                <a:cubicBezTo>
                  <a:pt x="3162525" y="756254"/>
                  <a:pt x="3088773" y="830006"/>
                  <a:pt x="3088773" y="920984"/>
                </a:cubicBezTo>
                <a:cubicBezTo>
                  <a:pt x="3088773" y="1011962"/>
                  <a:pt x="3162525" y="1085714"/>
                  <a:pt x="3253503" y="1085714"/>
                </a:cubicBezTo>
                <a:cubicBezTo>
                  <a:pt x="3344481" y="1085714"/>
                  <a:pt x="3418233" y="1011962"/>
                  <a:pt x="3418233" y="920984"/>
                </a:cubicBezTo>
                <a:cubicBezTo>
                  <a:pt x="3418233" y="830006"/>
                  <a:pt x="3344481" y="756254"/>
                  <a:pt x="3253503" y="756254"/>
                </a:cubicBezTo>
                <a:close/>
                <a:moveTo>
                  <a:pt x="1955333" y="744677"/>
                </a:moveTo>
                <a:cubicBezTo>
                  <a:pt x="1419975" y="744677"/>
                  <a:pt x="985982" y="1178670"/>
                  <a:pt x="985982" y="1714028"/>
                </a:cubicBezTo>
                <a:cubicBezTo>
                  <a:pt x="985982" y="2249386"/>
                  <a:pt x="1419975" y="2683379"/>
                  <a:pt x="1955333" y="2683379"/>
                </a:cubicBezTo>
                <a:cubicBezTo>
                  <a:pt x="2490691" y="2683379"/>
                  <a:pt x="2924684" y="2249386"/>
                  <a:pt x="2924684" y="1714028"/>
                </a:cubicBezTo>
                <a:cubicBezTo>
                  <a:pt x="2924684" y="1178670"/>
                  <a:pt x="2490691" y="744677"/>
                  <a:pt x="1955333" y="744677"/>
                </a:cubicBezTo>
                <a:close/>
                <a:moveTo>
                  <a:pt x="1333922" y="0"/>
                </a:moveTo>
                <a:lnTo>
                  <a:pt x="2626078" y="0"/>
                </a:lnTo>
                <a:lnTo>
                  <a:pt x="2717085" y="364028"/>
                </a:lnTo>
                <a:lnTo>
                  <a:pt x="3699990" y="364028"/>
                </a:lnTo>
                <a:cubicBezTo>
                  <a:pt x="3843590" y="364028"/>
                  <a:pt x="3960000" y="480438"/>
                  <a:pt x="3960000" y="624038"/>
                </a:cubicBezTo>
                <a:lnTo>
                  <a:pt x="3960000" y="2804018"/>
                </a:lnTo>
                <a:cubicBezTo>
                  <a:pt x="3960000" y="2947618"/>
                  <a:pt x="3843590" y="3064028"/>
                  <a:pt x="3699990" y="3064028"/>
                </a:cubicBezTo>
                <a:lnTo>
                  <a:pt x="260010" y="3064028"/>
                </a:lnTo>
                <a:cubicBezTo>
                  <a:pt x="116410" y="3064028"/>
                  <a:pt x="0" y="2947618"/>
                  <a:pt x="0" y="2804018"/>
                </a:cubicBezTo>
                <a:lnTo>
                  <a:pt x="0" y="624038"/>
                </a:lnTo>
                <a:cubicBezTo>
                  <a:pt x="0" y="480438"/>
                  <a:pt x="116410" y="364028"/>
                  <a:pt x="260010" y="364028"/>
                </a:cubicBezTo>
                <a:lnTo>
                  <a:pt x="443165" y="364028"/>
                </a:lnTo>
                <a:lnTo>
                  <a:pt x="443165" y="237982"/>
                </a:lnTo>
                <a:cubicBezTo>
                  <a:pt x="443165" y="195266"/>
                  <a:pt x="477794" y="160637"/>
                  <a:pt x="520510" y="160637"/>
                </a:cubicBezTo>
                <a:lnTo>
                  <a:pt x="1049896" y="160637"/>
                </a:lnTo>
                <a:cubicBezTo>
                  <a:pt x="1092612" y="160637"/>
                  <a:pt x="1127241" y="195266"/>
                  <a:pt x="1127241" y="237982"/>
                </a:cubicBezTo>
                <a:lnTo>
                  <a:pt x="1127241" y="364028"/>
                </a:lnTo>
                <a:lnTo>
                  <a:pt x="1242915" y="3640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DBA0208-A2F8-4B83-A9ED-1EC3F9A83A0A}"/>
              </a:ext>
            </a:extLst>
          </p:cNvPr>
          <p:cNvGrpSpPr/>
          <p:nvPr/>
        </p:nvGrpSpPr>
        <p:grpSpPr>
          <a:xfrm>
            <a:off x="8743953" y="5074159"/>
            <a:ext cx="2654101" cy="1056545"/>
            <a:chOff x="-475010" y="1114178"/>
            <a:chExt cx="4241713" cy="1056545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51F20AE-F08D-453D-951C-9A6F14DAB55E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cs typeface="Arial" pitchFamily="34" charset="0"/>
                </a:rPr>
                <a:t>Content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6D3D67D-4F59-4B7D-9999-5BF3910A68D0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Easy to change colors, photos and Text.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874A402-53B6-417C-A1AC-E1A5030235BB}"/>
              </a:ext>
            </a:extLst>
          </p:cNvPr>
          <p:cNvSpPr/>
          <p:nvPr/>
        </p:nvSpPr>
        <p:spPr>
          <a:xfrm>
            <a:off x="9787903" y="4435245"/>
            <a:ext cx="566192" cy="566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150F7D6-F42E-41B0-A8C8-ECBCB86D31B7}"/>
              </a:ext>
            </a:extLst>
          </p:cNvPr>
          <p:cNvGrpSpPr/>
          <p:nvPr/>
        </p:nvGrpSpPr>
        <p:grpSpPr>
          <a:xfrm>
            <a:off x="840558" y="2554240"/>
            <a:ext cx="2654101" cy="1056545"/>
            <a:chOff x="-475010" y="1114178"/>
            <a:chExt cx="4241713" cy="1056545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A4EF238-DBA6-4EE2-A3B1-B64F7AA47F4B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cs typeface="Arial" pitchFamily="34" charset="0"/>
                </a:rPr>
                <a:t>Content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703D88A-99A5-451F-A8AA-B8A6E1001A57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Easy to change colors, photos and Text.</a:t>
              </a:r>
            </a:p>
          </p:txBody>
        </p: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61706049-3834-4042-BE78-A72887D95886}"/>
              </a:ext>
            </a:extLst>
          </p:cNvPr>
          <p:cNvSpPr/>
          <p:nvPr/>
        </p:nvSpPr>
        <p:spPr>
          <a:xfrm>
            <a:off x="1884509" y="1915326"/>
            <a:ext cx="566192" cy="566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0DBF06A2-B37E-4694-A23B-074EB0089647}"/>
              </a:ext>
            </a:extLst>
          </p:cNvPr>
          <p:cNvGrpSpPr/>
          <p:nvPr/>
        </p:nvGrpSpPr>
        <p:grpSpPr>
          <a:xfrm>
            <a:off x="840558" y="5083052"/>
            <a:ext cx="2654101" cy="1056545"/>
            <a:chOff x="-475010" y="1114178"/>
            <a:chExt cx="4241713" cy="1056545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3D36D37-2BD3-4F4A-98C8-009B3B6624FA}"/>
                </a:ext>
              </a:extLst>
            </p:cNvPr>
            <p:cNvSpPr txBox="1"/>
            <p:nvPr/>
          </p:nvSpPr>
          <p:spPr>
            <a:xfrm>
              <a:off x="-475010" y="1114178"/>
              <a:ext cx="424171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cs typeface="Arial" pitchFamily="34" charset="0"/>
                </a:rPr>
                <a:t>Content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11C377BC-9C55-45D0-A1A7-060B2B37B8CB}"/>
                </a:ext>
              </a:extLst>
            </p:cNvPr>
            <p:cNvSpPr txBox="1"/>
            <p:nvPr/>
          </p:nvSpPr>
          <p:spPr>
            <a:xfrm>
              <a:off x="-475010" y="1339726"/>
              <a:ext cx="42262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cs typeface="Arial" pitchFamily="34" charset="0"/>
                </a:rPr>
                <a:t>Get a modern PowerPoint  Presentation that is beautifully designed. Easy to change colors, photos and Text.</a:t>
              </a:r>
            </a:p>
          </p:txBody>
        </p:sp>
      </p:grpSp>
      <p:sp>
        <p:nvSpPr>
          <p:cNvPr id="61" name="Oval 60">
            <a:extLst>
              <a:ext uri="{FF2B5EF4-FFF2-40B4-BE49-F238E27FC236}">
                <a16:creationId xmlns:a16="http://schemas.microsoft.com/office/drawing/2014/main" id="{2D4DD1CC-39A9-41DF-A71E-AC0DFE08BE23}"/>
              </a:ext>
            </a:extLst>
          </p:cNvPr>
          <p:cNvSpPr/>
          <p:nvPr/>
        </p:nvSpPr>
        <p:spPr>
          <a:xfrm>
            <a:off x="1884509" y="4444138"/>
            <a:ext cx="566192" cy="566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1"/>
          </a:p>
        </p:txBody>
      </p:sp>
      <p:sp>
        <p:nvSpPr>
          <p:cNvPr id="62" name="Oval 21">
            <a:extLst>
              <a:ext uri="{FF2B5EF4-FFF2-40B4-BE49-F238E27FC236}">
                <a16:creationId xmlns:a16="http://schemas.microsoft.com/office/drawing/2014/main" id="{8B698A3C-8B9B-45AD-AB30-04849BC70665}"/>
              </a:ext>
            </a:extLst>
          </p:cNvPr>
          <p:cNvSpPr/>
          <p:nvPr/>
        </p:nvSpPr>
        <p:spPr>
          <a:xfrm rot="20700000">
            <a:off x="1998970" y="4570544"/>
            <a:ext cx="337277" cy="295599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63" name="Pie 2">
            <a:extLst>
              <a:ext uri="{FF2B5EF4-FFF2-40B4-BE49-F238E27FC236}">
                <a16:creationId xmlns:a16="http://schemas.microsoft.com/office/drawing/2014/main" id="{2075DF63-0E7C-4109-B50C-CEB39A60AE6E}"/>
              </a:ext>
            </a:extLst>
          </p:cNvPr>
          <p:cNvSpPr/>
          <p:nvPr/>
        </p:nvSpPr>
        <p:spPr>
          <a:xfrm>
            <a:off x="9901560" y="4551738"/>
            <a:ext cx="338883" cy="333208"/>
          </a:xfrm>
          <a:custGeom>
            <a:avLst/>
            <a:gdLst/>
            <a:ahLst/>
            <a:cxnLst/>
            <a:rect l="l" t="t" r="r" b="b"/>
            <a:pathLst>
              <a:path w="3851322" h="3786842">
                <a:moveTo>
                  <a:pt x="3845029" y="1629937"/>
                </a:moveTo>
                <a:lnTo>
                  <a:pt x="3851322" y="1762720"/>
                </a:lnTo>
                <a:lnTo>
                  <a:pt x="3812477" y="1776859"/>
                </a:lnTo>
                <a:lnTo>
                  <a:pt x="3444864" y="1775585"/>
                </a:lnTo>
                <a:close/>
                <a:moveTo>
                  <a:pt x="3791299" y="1322869"/>
                </a:moveTo>
                <a:cubicBezTo>
                  <a:pt x="3804294" y="1363489"/>
                  <a:pt x="3813753" y="1405089"/>
                  <a:pt x="3820726" y="1447230"/>
                </a:cubicBezTo>
                <a:lnTo>
                  <a:pt x="2923542" y="1773779"/>
                </a:lnTo>
                <a:lnTo>
                  <a:pt x="2555935" y="1772505"/>
                </a:lnTo>
                <a:close/>
                <a:moveTo>
                  <a:pt x="3686733" y="1034305"/>
                </a:moveTo>
                <a:cubicBezTo>
                  <a:pt x="3706467" y="1071934"/>
                  <a:pt x="3722972" y="1111031"/>
                  <a:pt x="3736130" y="1151397"/>
                </a:cubicBezTo>
                <a:lnTo>
                  <a:pt x="2052009" y="1764367"/>
                </a:lnTo>
                <a:lnTo>
                  <a:pt x="2052009" y="1629296"/>
                </a:lnTo>
                <a:close/>
                <a:moveTo>
                  <a:pt x="3531650" y="764128"/>
                </a:moveTo>
                <a:cubicBezTo>
                  <a:pt x="3557479" y="799119"/>
                  <a:pt x="3581112" y="835525"/>
                  <a:pt x="3601539" y="873761"/>
                </a:cubicBezTo>
                <a:lnTo>
                  <a:pt x="2052009" y="1437744"/>
                </a:lnTo>
                <a:lnTo>
                  <a:pt x="2052009" y="1302673"/>
                </a:lnTo>
                <a:close/>
                <a:moveTo>
                  <a:pt x="3320179" y="514474"/>
                </a:moveTo>
                <a:lnTo>
                  <a:pt x="3414136" y="615348"/>
                </a:lnTo>
                <a:lnTo>
                  <a:pt x="2052009" y="1111121"/>
                </a:lnTo>
                <a:lnTo>
                  <a:pt x="2052009" y="976050"/>
                </a:lnTo>
                <a:close/>
                <a:moveTo>
                  <a:pt x="3038975" y="290201"/>
                </a:moveTo>
                <a:cubicBezTo>
                  <a:pt x="3082160" y="317774"/>
                  <a:pt x="3124087" y="347421"/>
                  <a:pt x="3164106" y="379728"/>
                </a:cubicBezTo>
                <a:lnTo>
                  <a:pt x="2052009" y="784498"/>
                </a:lnTo>
                <a:lnTo>
                  <a:pt x="2052009" y="649428"/>
                </a:lnTo>
                <a:close/>
                <a:moveTo>
                  <a:pt x="1800000" y="186842"/>
                </a:moveTo>
                <a:lnTo>
                  <a:pt x="1800000" y="1986842"/>
                </a:lnTo>
                <a:lnTo>
                  <a:pt x="3600000" y="1986842"/>
                </a:lnTo>
                <a:cubicBezTo>
                  <a:pt x="3600000" y="2980955"/>
                  <a:pt x="2794113" y="3786842"/>
                  <a:pt x="1800000" y="3786842"/>
                </a:cubicBezTo>
                <a:cubicBezTo>
                  <a:pt x="805887" y="3786842"/>
                  <a:pt x="0" y="2980955"/>
                  <a:pt x="0" y="1986842"/>
                </a:cubicBezTo>
                <a:cubicBezTo>
                  <a:pt x="0" y="992729"/>
                  <a:pt x="805887" y="186842"/>
                  <a:pt x="1800000" y="186842"/>
                </a:cubicBezTo>
                <a:close/>
                <a:moveTo>
                  <a:pt x="2653345" y="103936"/>
                </a:moveTo>
                <a:cubicBezTo>
                  <a:pt x="2713623" y="122781"/>
                  <a:pt x="2772066" y="146664"/>
                  <a:pt x="2828252" y="175345"/>
                </a:cubicBezTo>
                <a:lnTo>
                  <a:pt x="2052009" y="457876"/>
                </a:lnTo>
                <a:lnTo>
                  <a:pt x="2052009" y="322805"/>
                </a:lnTo>
                <a:close/>
                <a:moveTo>
                  <a:pt x="2052009" y="0"/>
                </a:moveTo>
                <a:cubicBezTo>
                  <a:pt x="2150315" y="0"/>
                  <a:pt x="2247800" y="7911"/>
                  <a:pt x="2343281" y="25238"/>
                </a:cubicBezTo>
                <a:lnTo>
                  <a:pt x="2052009" y="13125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bg1"/>
              </a:solidFill>
            </a:endParaRPr>
          </a:p>
        </p:txBody>
      </p:sp>
      <p:sp>
        <p:nvSpPr>
          <p:cNvPr id="64" name="Donut 15">
            <a:extLst>
              <a:ext uri="{FF2B5EF4-FFF2-40B4-BE49-F238E27FC236}">
                <a16:creationId xmlns:a16="http://schemas.microsoft.com/office/drawing/2014/main" id="{098E4232-03BE-452C-9E55-96F5410EE0F5}"/>
              </a:ext>
            </a:extLst>
          </p:cNvPr>
          <p:cNvSpPr/>
          <p:nvPr/>
        </p:nvSpPr>
        <p:spPr>
          <a:xfrm>
            <a:off x="1987532" y="2005895"/>
            <a:ext cx="360149" cy="357642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grpSp>
        <p:nvGrpSpPr>
          <p:cNvPr id="65" name="Graphic 33">
            <a:extLst>
              <a:ext uri="{FF2B5EF4-FFF2-40B4-BE49-F238E27FC236}">
                <a16:creationId xmlns:a16="http://schemas.microsoft.com/office/drawing/2014/main" id="{BC8BF2A7-15F7-4802-804B-0FCBFE326AEC}"/>
              </a:ext>
            </a:extLst>
          </p:cNvPr>
          <p:cNvGrpSpPr/>
          <p:nvPr/>
        </p:nvGrpSpPr>
        <p:grpSpPr>
          <a:xfrm>
            <a:off x="5396784" y="2839997"/>
            <a:ext cx="1364502" cy="1261798"/>
            <a:chOff x="7424910" y="2405641"/>
            <a:chExt cx="1771650" cy="1638300"/>
          </a:xfrm>
          <a:solidFill>
            <a:schemeClr val="accent2"/>
          </a:solidFill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9C14E67D-3C47-480A-BBB5-110C3D790220}"/>
                </a:ext>
              </a:extLst>
            </p:cNvPr>
            <p:cNvSpPr/>
            <p:nvPr/>
          </p:nvSpPr>
          <p:spPr>
            <a:xfrm>
              <a:off x="7417766" y="2398092"/>
              <a:ext cx="885825" cy="1647825"/>
            </a:xfrm>
            <a:custGeom>
              <a:avLst/>
              <a:gdLst>
                <a:gd name="connsiteX0" fmla="*/ 749141 w 885825"/>
                <a:gd name="connsiteY0" fmla="*/ 1281042 h 1647825"/>
                <a:gd name="connsiteX1" fmla="*/ 858679 w 885825"/>
                <a:gd name="connsiteY1" fmla="*/ 1312474 h 1647825"/>
                <a:gd name="connsiteX2" fmla="*/ 858679 w 885825"/>
                <a:gd name="connsiteY2" fmla="*/ 1287709 h 1647825"/>
                <a:gd name="connsiteX3" fmla="*/ 861536 w 885825"/>
                <a:gd name="connsiteY3" fmla="*/ 1006722 h 1647825"/>
                <a:gd name="connsiteX4" fmla="*/ 855821 w 885825"/>
                <a:gd name="connsiteY4" fmla="*/ 975289 h 1647825"/>
                <a:gd name="connsiteX5" fmla="*/ 791051 w 885825"/>
                <a:gd name="connsiteY5" fmla="*/ 885754 h 1647825"/>
                <a:gd name="connsiteX6" fmla="*/ 770096 w 885825"/>
                <a:gd name="connsiteY6" fmla="*/ 880039 h 1647825"/>
                <a:gd name="connsiteX7" fmla="*/ 745331 w 885825"/>
                <a:gd name="connsiteY7" fmla="*/ 880039 h 1647825"/>
                <a:gd name="connsiteX8" fmla="*/ 718661 w 885825"/>
                <a:gd name="connsiteY8" fmla="*/ 884802 h 1647825"/>
                <a:gd name="connsiteX9" fmla="*/ 630079 w 885825"/>
                <a:gd name="connsiteY9" fmla="*/ 1042917 h 1647825"/>
                <a:gd name="connsiteX10" fmla="*/ 618649 w 885825"/>
                <a:gd name="connsiteY10" fmla="*/ 1060062 h 1647825"/>
                <a:gd name="connsiteX11" fmla="*/ 604361 w 885825"/>
                <a:gd name="connsiteY11" fmla="*/ 1049584 h 1647825"/>
                <a:gd name="connsiteX12" fmla="*/ 711041 w 885825"/>
                <a:gd name="connsiteY12" fmla="*/ 859084 h 1647825"/>
                <a:gd name="connsiteX13" fmla="*/ 737711 w 885825"/>
                <a:gd name="connsiteY13" fmla="*/ 854322 h 1647825"/>
                <a:gd name="connsiteX14" fmla="*/ 768191 w 885825"/>
                <a:gd name="connsiteY14" fmla="*/ 857179 h 1647825"/>
                <a:gd name="connsiteX15" fmla="*/ 846296 w 885825"/>
                <a:gd name="connsiteY15" fmla="*/ 891469 h 1647825"/>
                <a:gd name="connsiteX16" fmla="*/ 855821 w 885825"/>
                <a:gd name="connsiteY16" fmla="*/ 707637 h 1647825"/>
                <a:gd name="connsiteX17" fmla="*/ 856774 w 885825"/>
                <a:gd name="connsiteY17" fmla="*/ 681919 h 1647825"/>
                <a:gd name="connsiteX18" fmla="*/ 863441 w 885825"/>
                <a:gd name="connsiteY18" fmla="*/ 650487 h 1647825"/>
                <a:gd name="connsiteX19" fmla="*/ 868204 w 885825"/>
                <a:gd name="connsiteY19" fmla="*/ 619054 h 1647825"/>
                <a:gd name="connsiteX20" fmla="*/ 856774 w 885825"/>
                <a:gd name="connsiteY20" fmla="*/ 311397 h 1647825"/>
                <a:gd name="connsiteX21" fmla="*/ 856774 w 885825"/>
                <a:gd name="connsiteY21" fmla="*/ 280917 h 1647825"/>
                <a:gd name="connsiteX22" fmla="*/ 856774 w 885825"/>
                <a:gd name="connsiteY22" fmla="*/ 220909 h 1647825"/>
                <a:gd name="connsiteX23" fmla="*/ 854869 w 885825"/>
                <a:gd name="connsiteY23" fmla="*/ 221862 h 1647825"/>
                <a:gd name="connsiteX24" fmla="*/ 776764 w 885825"/>
                <a:gd name="connsiteY24" fmla="*/ 71367 h 1647825"/>
                <a:gd name="connsiteX25" fmla="*/ 750094 w 885825"/>
                <a:gd name="connsiteY25" fmla="*/ 50412 h 1647825"/>
                <a:gd name="connsiteX26" fmla="*/ 656749 w 885825"/>
                <a:gd name="connsiteY26" fmla="*/ 12312 h 1647825"/>
                <a:gd name="connsiteX27" fmla="*/ 623411 w 885825"/>
                <a:gd name="connsiteY27" fmla="*/ 8502 h 1647825"/>
                <a:gd name="connsiteX28" fmla="*/ 391954 w 885825"/>
                <a:gd name="connsiteY28" fmla="*/ 227577 h 1647825"/>
                <a:gd name="connsiteX29" fmla="*/ 405289 w 885825"/>
                <a:gd name="connsiteY29" fmla="*/ 253294 h 1647825"/>
                <a:gd name="connsiteX30" fmla="*/ 520541 w 885825"/>
                <a:gd name="connsiteY30" fmla="*/ 332352 h 1647825"/>
                <a:gd name="connsiteX31" fmla="*/ 551021 w 885825"/>
                <a:gd name="connsiteY31" fmla="*/ 335209 h 1647825"/>
                <a:gd name="connsiteX32" fmla="*/ 718661 w 885825"/>
                <a:gd name="connsiteY32" fmla="*/ 198049 h 1647825"/>
                <a:gd name="connsiteX33" fmla="*/ 722471 w 885825"/>
                <a:gd name="connsiteY33" fmla="*/ 163759 h 1647825"/>
                <a:gd name="connsiteX34" fmla="*/ 743426 w 885825"/>
                <a:gd name="connsiteY34" fmla="*/ 146614 h 1647825"/>
                <a:gd name="connsiteX35" fmla="*/ 758666 w 885825"/>
                <a:gd name="connsiteY35" fmla="*/ 164712 h 1647825"/>
                <a:gd name="connsiteX36" fmla="*/ 635794 w 885825"/>
                <a:gd name="connsiteY36" fmla="*/ 353307 h 1647825"/>
                <a:gd name="connsiteX37" fmla="*/ 708184 w 885825"/>
                <a:gd name="connsiteY37" fmla="*/ 407599 h 1647825"/>
                <a:gd name="connsiteX38" fmla="*/ 726281 w 885825"/>
                <a:gd name="connsiteY38" fmla="*/ 432364 h 1647825"/>
                <a:gd name="connsiteX39" fmla="*/ 757714 w 885825"/>
                <a:gd name="connsiteY39" fmla="*/ 584764 h 1647825"/>
                <a:gd name="connsiteX40" fmla="*/ 751046 w 885825"/>
                <a:gd name="connsiteY40" fmla="*/ 611434 h 1647825"/>
                <a:gd name="connsiteX41" fmla="*/ 741521 w 885825"/>
                <a:gd name="connsiteY41" fmla="*/ 637152 h 1647825"/>
                <a:gd name="connsiteX42" fmla="*/ 727234 w 885825"/>
                <a:gd name="connsiteY42" fmla="*/ 661917 h 1647825"/>
                <a:gd name="connsiteX43" fmla="*/ 687229 w 885825"/>
                <a:gd name="connsiteY43" fmla="*/ 706684 h 1647825"/>
                <a:gd name="connsiteX44" fmla="*/ 737711 w 885825"/>
                <a:gd name="connsiteY44" fmla="*/ 786694 h 1647825"/>
                <a:gd name="connsiteX45" fmla="*/ 760571 w 885825"/>
                <a:gd name="connsiteY45" fmla="*/ 796219 h 1647825"/>
                <a:gd name="connsiteX46" fmla="*/ 788194 w 885825"/>
                <a:gd name="connsiteY46" fmla="*/ 799077 h 1647825"/>
                <a:gd name="connsiteX47" fmla="*/ 783431 w 885825"/>
                <a:gd name="connsiteY47" fmla="*/ 835272 h 1647825"/>
                <a:gd name="connsiteX48" fmla="*/ 752951 w 885825"/>
                <a:gd name="connsiteY48" fmla="*/ 830509 h 1647825"/>
                <a:gd name="connsiteX49" fmla="*/ 724376 w 885825"/>
                <a:gd name="connsiteY49" fmla="*/ 820032 h 1647825"/>
                <a:gd name="connsiteX50" fmla="*/ 653891 w 885825"/>
                <a:gd name="connsiteY50" fmla="*/ 728592 h 1647825"/>
                <a:gd name="connsiteX51" fmla="*/ 381476 w 885825"/>
                <a:gd name="connsiteY51" fmla="*/ 658107 h 1647825"/>
                <a:gd name="connsiteX52" fmla="*/ 384334 w 885825"/>
                <a:gd name="connsiteY52" fmla="*/ 635247 h 1647825"/>
                <a:gd name="connsiteX53" fmla="*/ 411004 w 885825"/>
                <a:gd name="connsiteY53" fmla="*/ 639057 h 1647825"/>
                <a:gd name="connsiteX54" fmla="*/ 541496 w 885825"/>
                <a:gd name="connsiteY54" fmla="*/ 717162 h 1647825"/>
                <a:gd name="connsiteX55" fmla="*/ 552926 w 885825"/>
                <a:gd name="connsiteY55" fmla="*/ 716209 h 1647825"/>
                <a:gd name="connsiteX56" fmla="*/ 693896 w 885825"/>
                <a:gd name="connsiteY56" fmla="*/ 638104 h 1647825"/>
                <a:gd name="connsiteX57" fmla="*/ 710089 w 885825"/>
                <a:gd name="connsiteY57" fmla="*/ 608577 h 1647825"/>
                <a:gd name="connsiteX58" fmla="*/ 710089 w 885825"/>
                <a:gd name="connsiteY58" fmla="*/ 475227 h 1647825"/>
                <a:gd name="connsiteX59" fmla="*/ 693896 w 885825"/>
                <a:gd name="connsiteY59" fmla="*/ 445699 h 1647825"/>
                <a:gd name="connsiteX60" fmla="*/ 551974 w 885825"/>
                <a:gd name="connsiteY60" fmla="*/ 370452 h 1647825"/>
                <a:gd name="connsiteX61" fmla="*/ 532924 w 885825"/>
                <a:gd name="connsiteY61" fmla="*/ 368547 h 1647825"/>
                <a:gd name="connsiteX62" fmla="*/ 397669 w 885825"/>
                <a:gd name="connsiteY62" fmla="*/ 301872 h 1647825"/>
                <a:gd name="connsiteX63" fmla="*/ 371951 w 885825"/>
                <a:gd name="connsiteY63" fmla="*/ 293299 h 1647825"/>
                <a:gd name="connsiteX64" fmla="*/ 180499 w 885825"/>
                <a:gd name="connsiteY64" fmla="*/ 376167 h 1647825"/>
                <a:gd name="connsiteX65" fmla="*/ 175736 w 885825"/>
                <a:gd name="connsiteY65" fmla="*/ 505707 h 1647825"/>
                <a:gd name="connsiteX66" fmla="*/ 181451 w 885825"/>
                <a:gd name="connsiteY66" fmla="*/ 532377 h 1647825"/>
                <a:gd name="connsiteX67" fmla="*/ 202406 w 885825"/>
                <a:gd name="connsiteY67" fmla="*/ 580954 h 1647825"/>
                <a:gd name="connsiteX68" fmla="*/ 217646 w 885825"/>
                <a:gd name="connsiteY68" fmla="*/ 581907 h 1647825"/>
                <a:gd name="connsiteX69" fmla="*/ 239554 w 885825"/>
                <a:gd name="connsiteY69" fmla="*/ 580002 h 1647825"/>
                <a:gd name="connsiteX70" fmla="*/ 260509 w 885825"/>
                <a:gd name="connsiteY70" fmla="*/ 575239 h 1647825"/>
                <a:gd name="connsiteX71" fmla="*/ 344329 w 885825"/>
                <a:gd name="connsiteY71" fmla="*/ 490467 h 1647825"/>
                <a:gd name="connsiteX72" fmla="*/ 351949 w 885825"/>
                <a:gd name="connsiteY72" fmla="*/ 465702 h 1647825"/>
                <a:gd name="connsiteX73" fmla="*/ 361474 w 885825"/>
                <a:gd name="connsiteY73" fmla="*/ 415219 h 1647825"/>
                <a:gd name="connsiteX74" fmla="*/ 390049 w 885825"/>
                <a:gd name="connsiteY74" fmla="*/ 424744 h 1647825"/>
                <a:gd name="connsiteX75" fmla="*/ 325279 w 885825"/>
                <a:gd name="connsiteY75" fmla="*/ 580954 h 1647825"/>
                <a:gd name="connsiteX76" fmla="*/ 301466 w 885825"/>
                <a:gd name="connsiteY76" fmla="*/ 597147 h 1647825"/>
                <a:gd name="connsiteX77" fmla="*/ 218599 w 885825"/>
                <a:gd name="connsiteY77" fmla="*/ 618102 h 1647825"/>
                <a:gd name="connsiteX78" fmla="*/ 145256 w 885825"/>
                <a:gd name="connsiteY78" fmla="*/ 600957 h 1647825"/>
                <a:gd name="connsiteX79" fmla="*/ 7144 w 885825"/>
                <a:gd name="connsiteY79" fmla="*/ 817174 h 1647825"/>
                <a:gd name="connsiteX80" fmla="*/ 164306 w 885825"/>
                <a:gd name="connsiteY80" fmla="*/ 1041964 h 1647825"/>
                <a:gd name="connsiteX81" fmla="*/ 174784 w 885825"/>
                <a:gd name="connsiteY81" fmla="*/ 1041964 h 1647825"/>
                <a:gd name="connsiteX82" fmla="*/ 346234 w 885825"/>
                <a:gd name="connsiteY82" fmla="*/ 870514 h 1647825"/>
                <a:gd name="connsiteX83" fmla="*/ 367189 w 885825"/>
                <a:gd name="connsiteY83" fmla="*/ 853369 h 1647825"/>
                <a:gd name="connsiteX84" fmla="*/ 382429 w 885825"/>
                <a:gd name="connsiteY84" fmla="*/ 871467 h 1647825"/>
                <a:gd name="connsiteX85" fmla="*/ 346234 w 885825"/>
                <a:gd name="connsiteY85" fmla="*/ 987672 h 1647825"/>
                <a:gd name="connsiteX86" fmla="*/ 350044 w 885825"/>
                <a:gd name="connsiteY86" fmla="*/ 1021009 h 1647825"/>
                <a:gd name="connsiteX87" fmla="*/ 360521 w 885825"/>
                <a:gd name="connsiteY87" fmla="*/ 1052442 h 1647825"/>
                <a:gd name="connsiteX88" fmla="*/ 451009 w 885825"/>
                <a:gd name="connsiteY88" fmla="*/ 1141024 h 1647825"/>
                <a:gd name="connsiteX89" fmla="*/ 482441 w 885825"/>
                <a:gd name="connsiteY89" fmla="*/ 1150549 h 1647825"/>
                <a:gd name="connsiteX90" fmla="*/ 516731 w 885825"/>
                <a:gd name="connsiteY90" fmla="*/ 1154359 h 1647825"/>
                <a:gd name="connsiteX91" fmla="*/ 688181 w 885825"/>
                <a:gd name="connsiteY91" fmla="*/ 982909 h 1647825"/>
                <a:gd name="connsiteX92" fmla="*/ 709136 w 885825"/>
                <a:gd name="connsiteY92" fmla="*/ 965764 h 1647825"/>
                <a:gd name="connsiteX93" fmla="*/ 724376 w 885825"/>
                <a:gd name="connsiteY93" fmla="*/ 983862 h 1647825"/>
                <a:gd name="connsiteX94" fmla="*/ 721519 w 885825"/>
                <a:gd name="connsiteY94" fmla="*/ 1017199 h 1647825"/>
                <a:gd name="connsiteX95" fmla="*/ 684371 w 885825"/>
                <a:gd name="connsiteY95" fmla="*/ 1105782 h 1647825"/>
                <a:gd name="connsiteX96" fmla="*/ 663416 w 885825"/>
                <a:gd name="connsiteY96" fmla="*/ 1129595 h 1647825"/>
                <a:gd name="connsiteX97" fmla="*/ 517684 w 885825"/>
                <a:gd name="connsiteY97" fmla="*/ 1189602 h 1647825"/>
                <a:gd name="connsiteX98" fmla="*/ 488156 w 885825"/>
                <a:gd name="connsiteY98" fmla="*/ 1187697 h 1647825"/>
                <a:gd name="connsiteX99" fmla="*/ 459581 w 885825"/>
                <a:gd name="connsiteY99" fmla="*/ 1181982 h 1647825"/>
                <a:gd name="connsiteX100" fmla="*/ 315754 w 885825"/>
                <a:gd name="connsiteY100" fmla="*/ 1023867 h 1647825"/>
                <a:gd name="connsiteX101" fmla="*/ 172879 w 885825"/>
                <a:gd name="connsiteY101" fmla="*/ 1185792 h 1647825"/>
                <a:gd name="connsiteX102" fmla="*/ 341471 w 885825"/>
                <a:gd name="connsiteY102" fmla="*/ 1345812 h 1647825"/>
                <a:gd name="connsiteX103" fmla="*/ 373856 w 885825"/>
                <a:gd name="connsiteY103" fmla="*/ 1348670 h 1647825"/>
                <a:gd name="connsiteX104" fmla="*/ 386239 w 885825"/>
                <a:gd name="connsiteY104" fmla="*/ 1348670 h 1647825"/>
                <a:gd name="connsiteX105" fmla="*/ 383381 w 885825"/>
                <a:gd name="connsiteY105" fmla="*/ 1369624 h 1647825"/>
                <a:gd name="connsiteX106" fmla="*/ 382429 w 885825"/>
                <a:gd name="connsiteY106" fmla="*/ 1391532 h 1647825"/>
                <a:gd name="connsiteX107" fmla="*/ 527209 w 885825"/>
                <a:gd name="connsiteY107" fmla="*/ 1625847 h 1647825"/>
                <a:gd name="connsiteX108" fmla="*/ 558641 w 885825"/>
                <a:gd name="connsiteY108" fmla="*/ 1636324 h 1647825"/>
                <a:gd name="connsiteX109" fmla="*/ 756761 w 885825"/>
                <a:gd name="connsiteY109" fmla="*/ 1596320 h 1647825"/>
                <a:gd name="connsiteX110" fmla="*/ 777716 w 885825"/>
                <a:gd name="connsiteY110" fmla="*/ 1584890 h 1647825"/>
                <a:gd name="connsiteX111" fmla="*/ 858679 w 885825"/>
                <a:gd name="connsiteY111" fmla="*/ 1491545 h 1647825"/>
                <a:gd name="connsiteX112" fmla="*/ 791051 w 885825"/>
                <a:gd name="connsiteY112" fmla="*/ 1321999 h 1647825"/>
                <a:gd name="connsiteX113" fmla="*/ 771049 w 885825"/>
                <a:gd name="connsiteY113" fmla="*/ 1318190 h 1647825"/>
                <a:gd name="connsiteX114" fmla="*/ 750094 w 885825"/>
                <a:gd name="connsiteY114" fmla="*/ 1317237 h 1647825"/>
                <a:gd name="connsiteX115" fmla="*/ 608171 w 885825"/>
                <a:gd name="connsiteY115" fmla="*/ 1392484 h 1647825"/>
                <a:gd name="connsiteX116" fmla="*/ 591979 w 885825"/>
                <a:gd name="connsiteY116" fmla="*/ 1422012 h 1647825"/>
                <a:gd name="connsiteX117" fmla="*/ 576739 w 885825"/>
                <a:gd name="connsiteY117" fmla="*/ 1497259 h 1647825"/>
                <a:gd name="connsiteX118" fmla="*/ 552926 w 885825"/>
                <a:gd name="connsiteY118" fmla="*/ 1501070 h 1647825"/>
                <a:gd name="connsiteX119" fmla="*/ 546259 w 885825"/>
                <a:gd name="connsiteY119" fmla="*/ 1447729 h 1647825"/>
                <a:gd name="connsiteX120" fmla="*/ 552926 w 885825"/>
                <a:gd name="connsiteY120" fmla="*/ 1422965 h 1647825"/>
                <a:gd name="connsiteX121" fmla="*/ 565309 w 885825"/>
                <a:gd name="connsiteY121" fmla="*/ 1393437 h 1647825"/>
                <a:gd name="connsiteX122" fmla="*/ 749141 w 885825"/>
                <a:gd name="connsiteY122" fmla="*/ 1281042 h 1647825"/>
                <a:gd name="connsiteX123" fmla="*/ 164306 w 885825"/>
                <a:gd name="connsiteY123" fmla="*/ 969574 h 1647825"/>
                <a:gd name="connsiteX124" fmla="*/ 140494 w 885825"/>
                <a:gd name="connsiteY124" fmla="*/ 968622 h 1647825"/>
                <a:gd name="connsiteX125" fmla="*/ 118586 w 885825"/>
                <a:gd name="connsiteY125" fmla="*/ 678109 h 1647825"/>
                <a:gd name="connsiteX126" fmla="*/ 133826 w 885825"/>
                <a:gd name="connsiteY126" fmla="*/ 661917 h 1647825"/>
                <a:gd name="connsiteX127" fmla="*/ 134779 w 885825"/>
                <a:gd name="connsiteY127" fmla="*/ 661917 h 1647825"/>
                <a:gd name="connsiteX128" fmla="*/ 153829 w 885825"/>
                <a:gd name="connsiteY128" fmla="*/ 691444 h 1647825"/>
                <a:gd name="connsiteX129" fmla="*/ 153829 w 885825"/>
                <a:gd name="connsiteY129" fmla="*/ 692397 h 1647825"/>
                <a:gd name="connsiteX130" fmla="*/ 146209 w 885825"/>
                <a:gd name="connsiteY130" fmla="*/ 700969 h 1647825"/>
                <a:gd name="connsiteX131" fmla="*/ 165259 w 885825"/>
                <a:gd name="connsiteY131" fmla="*/ 942904 h 1647825"/>
                <a:gd name="connsiteX132" fmla="*/ 164306 w 885825"/>
                <a:gd name="connsiteY132" fmla="*/ 969574 h 164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885825" h="1647825">
                  <a:moveTo>
                    <a:pt x="749141" y="1281042"/>
                  </a:moveTo>
                  <a:cubicBezTo>
                    <a:pt x="789146" y="1281042"/>
                    <a:pt x="827246" y="1292472"/>
                    <a:pt x="858679" y="1312474"/>
                  </a:cubicBezTo>
                  <a:cubicBezTo>
                    <a:pt x="858679" y="1312474"/>
                    <a:pt x="858679" y="1302949"/>
                    <a:pt x="858679" y="1287709"/>
                  </a:cubicBezTo>
                  <a:cubicBezTo>
                    <a:pt x="874871" y="1196270"/>
                    <a:pt x="875824" y="1101972"/>
                    <a:pt x="861536" y="1006722"/>
                  </a:cubicBezTo>
                  <a:cubicBezTo>
                    <a:pt x="859631" y="996244"/>
                    <a:pt x="857726" y="985767"/>
                    <a:pt x="855821" y="975289"/>
                  </a:cubicBezTo>
                  <a:cubicBezTo>
                    <a:pt x="847249" y="938142"/>
                    <a:pt x="828199" y="900042"/>
                    <a:pt x="791051" y="885754"/>
                  </a:cubicBezTo>
                  <a:cubicBezTo>
                    <a:pt x="784384" y="882897"/>
                    <a:pt x="777716" y="880992"/>
                    <a:pt x="770096" y="880039"/>
                  </a:cubicBezTo>
                  <a:cubicBezTo>
                    <a:pt x="762476" y="879087"/>
                    <a:pt x="753904" y="879087"/>
                    <a:pt x="745331" y="880039"/>
                  </a:cubicBezTo>
                  <a:cubicBezTo>
                    <a:pt x="736759" y="880992"/>
                    <a:pt x="727234" y="881944"/>
                    <a:pt x="718661" y="884802"/>
                  </a:cubicBezTo>
                  <a:cubicBezTo>
                    <a:pt x="651034" y="903852"/>
                    <a:pt x="611029" y="975289"/>
                    <a:pt x="630079" y="1042917"/>
                  </a:cubicBezTo>
                  <a:cubicBezTo>
                    <a:pt x="631984" y="1050537"/>
                    <a:pt x="627221" y="1059109"/>
                    <a:pt x="618649" y="1060062"/>
                  </a:cubicBezTo>
                  <a:cubicBezTo>
                    <a:pt x="611981" y="1061014"/>
                    <a:pt x="606266" y="1056252"/>
                    <a:pt x="604361" y="1049584"/>
                  </a:cubicBezTo>
                  <a:cubicBezTo>
                    <a:pt x="581501" y="967669"/>
                    <a:pt x="629126" y="881944"/>
                    <a:pt x="711041" y="859084"/>
                  </a:cubicBezTo>
                  <a:cubicBezTo>
                    <a:pt x="719614" y="856227"/>
                    <a:pt x="729139" y="855274"/>
                    <a:pt x="737711" y="854322"/>
                  </a:cubicBezTo>
                  <a:cubicBezTo>
                    <a:pt x="748189" y="854322"/>
                    <a:pt x="758666" y="855274"/>
                    <a:pt x="768191" y="857179"/>
                  </a:cubicBezTo>
                  <a:cubicBezTo>
                    <a:pt x="798671" y="853369"/>
                    <a:pt x="817721" y="891469"/>
                    <a:pt x="846296" y="891469"/>
                  </a:cubicBezTo>
                  <a:cubicBezTo>
                    <a:pt x="827246" y="834319"/>
                    <a:pt x="855821" y="767644"/>
                    <a:pt x="855821" y="707637"/>
                  </a:cubicBezTo>
                  <a:cubicBezTo>
                    <a:pt x="856774" y="699064"/>
                    <a:pt x="856774" y="690492"/>
                    <a:pt x="856774" y="681919"/>
                  </a:cubicBezTo>
                  <a:cubicBezTo>
                    <a:pt x="859631" y="671442"/>
                    <a:pt x="861536" y="660964"/>
                    <a:pt x="863441" y="650487"/>
                  </a:cubicBezTo>
                  <a:cubicBezTo>
                    <a:pt x="865346" y="640009"/>
                    <a:pt x="866299" y="629532"/>
                    <a:pt x="868204" y="619054"/>
                  </a:cubicBezTo>
                  <a:cubicBezTo>
                    <a:pt x="893921" y="510469"/>
                    <a:pt x="865346" y="415219"/>
                    <a:pt x="856774" y="311397"/>
                  </a:cubicBezTo>
                  <a:cubicBezTo>
                    <a:pt x="856774" y="300919"/>
                    <a:pt x="856774" y="290442"/>
                    <a:pt x="856774" y="280917"/>
                  </a:cubicBezTo>
                  <a:cubicBezTo>
                    <a:pt x="856774" y="243769"/>
                    <a:pt x="856774" y="220909"/>
                    <a:pt x="856774" y="220909"/>
                  </a:cubicBezTo>
                  <a:lnTo>
                    <a:pt x="854869" y="221862"/>
                  </a:lnTo>
                  <a:cubicBezTo>
                    <a:pt x="848201" y="162807"/>
                    <a:pt x="819626" y="109467"/>
                    <a:pt x="776764" y="71367"/>
                  </a:cubicBezTo>
                  <a:cubicBezTo>
                    <a:pt x="768191" y="63747"/>
                    <a:pt x="759619" y="57079"/>
                    <a:pt x="750094" y="50412"/>
                  </a:cubicBezTo>
                  <a:cubicBezTo>
                    <a:pt x="721519" y="31362"/>
                    <a:pt x="690086" y="18027"/>
                    <a:pt x="656749" y="12312"/>
                  </a:cubicBezTo>
                  <a:cubicBezTo>
                    <a:pt x="645319" y="10407"/>
                    <a:pt x="634841" y="9454"/>
                    <a:pt x="623411" y="8502"/>
                  </a:cubicBezTo>
                  <a:cubicBezTo>
                    <a:pt x="502444" y="-4833"/>
                    <a:pt x="359569" y="80892"/>
                    <a:pt x="391954" y="227577"/>
                  </a:cubicBezTo>
                  <a:cubicBezTo>
                    <a:pt x="395764" y="236149"/>
                    <a:pt x="399574" y="244722"/>
                    <a:pt x="405289" y="253294"/>
                  </a:cubicBezTo>
                  <a:cubicBezTo>
                    <a:pt x="427196" y="290442"/>
                    <a:pt x="474821" y="328542"/>
                    <a:pt x="520541" y="332352"/>
                  </a:cubicBezTo>
                  <a:cubicBezTo>
                    <a:pt x="530066" y="334257"/>
                    <a:pt x="540544" y="335209"/>
                    <a:pt x="551021" y="335209"/>
                  </a:cubicBezTo>
                  <a:cubicBezTo>
                    <a:pt x="633889" y="335209"/>
                    <a:pt x="702469" y="276154"/>
                    <a:pt x="718661" y="198049"/>
                  </a:cubicBezTo>
                  <a:cubicBezTo>
                    <a:pt x="720566" y="186619"/>
                    <a:pt x="722471" y="175189"/>
                    <a:pt x="722471" y="163759"/>
                  </a:cubicBezTo>
                  <a:cubicBezTo>
                    <a:pt x="722471" y="153282"/>
                    <a:pt x="731996" y="144709"/>
                    <a:pt x="743426" y="146614"/>
                  </a:cubicBezTo>
                  <a:cubicBezTo>
                    <a:pt x="751999" y="147567"/>
                    <a:pt x="758666" y="156139"/>
                    <a:pt x="758666" y="164712"/>
                  </a:cubicBezTo>
                  <a:cubicBezTo>
                    <a:pt x="758666" y="248532"/>
                    <a:pt x="708184" y="320922"/>
                    <a:pt x="635794" y="353307"/>
                  </a:cubicBezTo>
                  <a:cubicBezTo>
                    <a:pt x="664369" y="365689"/>
                    <a:pt x="689134" y="384739"/>
                    <a:pt x="708184" y="407599"/>
                  </a:cubicBezTo>
                  <a:cubicBezTo>
                    <a:pt x="714851" y="415219"/>
                    <a:pt x="720566" y="423792"/>
                    <a:pt x="726281" y="432364"/>
                  </a:cubicBezTo>
                  <a:cubicBezTo>
                    <a:pt x="771049" y="473322"/>
                    <a:pt x="761524" y="530472"/>
                    <a:pt x="757714" y="584764"/>
                  </a:cubicBezTo>
                  <a:cubicBezTo>
                    <a:pt x="755809" y="593337"/>
                    <a:pt x="753904" y="602862"/>
                    <a:pt x="751046" y="611434"/>
                  </a:cubicBezTo>
                  <a:cubicBezTo>
                    <a:pt x="748189" y="620007"/>
                    <a:pt x="745331" y="628579"/>
                    <a:pt x="741521" y="637152"/>
                  </a:cubicBezTo>
                  <a:cubicBezTo>
                    <a:pt x="737711" y="645724"/>
                    <a:pt x="732949" y="654297"/>
                    <a:pt x="727234" y="661917"/>
                  </a:cubicBezTo>
                  <a:cubicBezTo>
                    <a:pt x="716756" y="678109"/>
                    <a:pt x="703421" y="693349"/>
                    <a:pt x="687229" y="706684"/>
                  </a:cubicBezTo>
                  <a:cubicBezTo>
                    <a:pt x="689134" y="740974"/>
                    <a:pt x="709136" y="771454"/>
                    <a:pt x="737711" y="786694"/>
                  </a:cubicBezTo>
                  <a:cubicBezTo>
                    <a:pt x="744379" y="790504"/>
                    <a:pt x="752951" y="794314"/>
                    <a:pt x="760571" y="796219"/>
                  </a:cubicBezTo>
                  <a:cubicBezTo>
                    <a:pt x="771049" y="791457"/>
                    <a:pt x="780574" y="794314"/>
                    <a:pt x="788194" y="799077"/>
                  </a:cubicBezTo>
                  <a:cubicBezTo>
                    <a:pt x="810101" y="816222"/>
                    <a:pt x="800576" y="825747"/>
                    <a:pt x="783431" y="835272"/>
                  </a:cubicBezTo>
                  <a:cubicBezTo>
                    <a:pt x="773906" y="838129"/>
                    <a:pt x="762476" y="837177"/>
                    <a:pt x="752951" y="830509"/>
                  </a:cubicBezTo>
                  <a:cubicBezTo>
                    <a:pt x="743426" y="827652"/>
                    <a:pt x="733901" y="824794"/>
                    <a:pt x="724376" y="820032"/>
                  </a:cubicBezTo>
                  <a:cubicBezTo>
                    <a:pt x="689134" y="801934"/>
                    <a:pt x="662464" y="768597"/>
                    <a:pt x="653891" y="728592"/>
                  </a:cubicBezTo>
                  <a:cubicBezTo>
                    <a:pt x="559594" y="780027"/>
                    <a:pt x="439579" y="750499"/>
                    <a:pt x="381476" y="658107"/>
                  </a:cubicBezTo>
                  <a:cubicBezTo>
                    <a:pt x="376714" y="650487"/>
                    <a:pt x="377666" y="640962"/>
                    <a:pt x="384334" y="635247"/>
                  </a:cubicBezTo>
                  <a:cubicBezTo>
                    <a:pt x="392906" y="627627"/>
                    <a:pt x="405289" y="629532"/>
                    <a:pt x="411004" y="639057"/>
                  </a:cubicBezTo>
                  <a:cubicBezTo>
                    <a:pt x="440531" y="685729"/>
                    <a:pt x="490061" y="713352"/>
                    <a:pt x="541496" y="717162"/>
                  </a:cubicBezTo>
                  <a:cubicBezTo>
                    <a:pt x="545306" y="715257"/>
                    <a:pt x="548164" y="716209"/>
                    <a:pt x="552926" y="716209"/>
                  </a:cubicBezTo>
                  <a:cubicBezTo>
                    <a:pt x="611981" y="716209"/>
                    <a:pt x="663416" y="684777"/>
                    <a:pt x="693896" y="638104"/>
                  </a:cubicBezTo>
                  <a:cubicBezTo>
                    <a:pt x="699611" y="628579"/>
                    <a:pt x="705326" y="619054"/>
                    <a:pt x="710089" y="608577"/>
                  </a:cubicBezTo>
                  <a:cubicBezTo>
                    <a:pt x="732949" y="557142"/>
                    <a:pt x="723424" y="519042"/>
                    <a:pt x="710089" y="475227"/>
                  </a:cubicBezTo>
                  <a:cubicBezTo>
                    <a:pt x="705326" y="464749"/>
                    <a:pt x="700564" y="455224"/>
                    <a:pt x="693896" y="445699"/>
                  </a:cubicBezTo>
                  <a:cubicBezTo>
                    <a:pt x="663416" y="399979"/>
                    <a:pt x="611029" y="370452"/>
                    <a:pt x="551974" y="370452"/>
                  </a:cubicBezTo>
                  <a:cubicBezTo>
                    <a:pt x="546259" y="370452"/>
                    <a:pt x="539591" y="369499"/>
                    <a:pt x="532924" y="368547"/>
                  </a:cubicBezTo>
                  <a:cubicBezTo>
                    <a:pt x="485299" y="347592"/>
                    <a:pt x="440531" y="319017"/>
                    <a:pt x="397669" y="301872"/>
                  </a:cubicBezTo>
                  <a:cubicBezTo>
                    <a:pt x="389096" y="298062"/>
                    <a:pt x="380524" y="295204"/>
                    <a:pt x="371951" y="293299"/>
                  </a:cubicBezTo>
                  <a:cubicBezTo>
                    <a:pt x="294799" y="280917"/>
                    <a:pt x="209074" y="299967"/>
                    <a:pt x="180499" y="376167"/>
                  </a:cubicBezTo>
                  <a:cubicBezTo>
                    <a:pt x="170974" y="423792"/>
                    <a:pt x="161449" y="461892"/>
                    <a:pt x="175736" y="505707"/>
                  </a:cubicBezTo>
                  <a:cubicBezTo>
                    <a:pt x="177641" y="515232"/>
                    <a:pt x="179546" y="523804"/>
                    <a:pt x="181451" y="532377"/>
                  </a:cubicBezTo>
                  <a:cubicBezTo>
                    <a:pt x="186214" y="549522"/>
                    <a:pt x="193834" y="565714"/>
                    <a:pt x="202406" y="580954"/>
                  </a:cubicBezTo>
                  <a:cubicBezTo>
                    <a:pt x="207169" y="581907"/>
                    <a:pt x="211931" y="581907"/>
                    <a:pt x="217646" y="581907"/>
                  </a:cubicBezTo>
                  <a:cubicBezTo>
                    <a:pt x="225266" y="581907"/>
                    <a:pt x="231934" y="580954"/>
                    <a:pt x="239554" y="580002"/>
                  </a:cubicBezTo>
                  <a:cubicBezTo>
                    <a:pt x="247174" y="579049"/>
                    <a:pt x="253841" y="577144"/>
                    <a:pt x="260509" y="575239"/>
                  </a:cubicBezTo>
                  <a:cubicBezTo>
                    <a:pt x="305276" y="563809"/>
                    <a:pt x="330041" y="530472"/>
                    <a:pt x="344329" y="490467"/>
                  </a:cubicBezTo>
                  <a:cubicBezTo>
                    <a:pt x="347186" y="482847"/>
                    <a:pt x="350044" y="474274"/>
                    <a:pt x="351949" y="465702"/>
                  </a:cubicBezTo>
                  <a:cubicBezTo>
                    <a:pt x="361474" y="443794"/>
                    <a:pt x="361474" y="434269"/>
                    <a:pt x="361474" y="415219"/>
                  </a:cubicBezTo>
                  <a:cubicBezTo>
                    <a:pt x="370999" y="415219"/>
                    <a:pt x="390049" y="415219"/>
                    <a:pt x="390049" y="424744"/>
                  </a:cubicBezTo>
                  <a:cubicBezTo>
                    <a:pt x="399574" y="481894"/>
                    <a:pt x="361474" y="539044"/>
                    <a:pt x="325279" y="580954"/>
                  </a:cubicBezTo>
                  <a:cubicBezTo>
                    <a:pt x="317659" y="587622"/>
                    <a:pt x="310039" y="592384"/>
                    <a:pt x="301466" y="597147"/>
                  </a:cubicBezTo>
                  <a:cubicBezTo>
                    <a:pt x="276701" y="610482"/>
                    <a:pt x="248126" y="618102"/>
                    <a:pt x="218599" y="618102"/>
                  </a:cubicBezTo>
                  <a:cubicBezTo>
                    <a:pt x="191929" y="618102"/>
                    <a:pt x="168116" y="611434"/>
                    <a:pt x="145256" y="600957"/>
                  </a:cubicBezTo>
                  <a:cubicBezTo>
                    <a:pt x="64294" y="638104"/>
                    <a:pt x="7144" y="720972"/>
                    <a:pt x="7144" y="817174"/>
                  </a:cubicBezTo>
                  <a:cubicBezTo>
                    <a:pt x="7144" y="920044"/>
                    <a:pt x="72866" y="1008627"/>
                    <a:pt x="164306" y="1041964"/>
                  </a:cubicBezTo>
                  <a:cubicBezTo>
                    <a:pt x="168116" y="1041964"/>
                    <a:pt x="170974" y="1041964"/>
                    <a:pt x="174784" y="1041964"/>
                  </a:cubicBezTo>
                  <a:cubicBezTo>
                    <a:pt x="269081" y="1041964"/>
                    <a:pt x="346234" y="964812"/>
                    <a:pt x="346234" y="870514"/>
                  </a:cubicBezTo>
                  <a:cubicBezTo>
                    <a:pt x="346234" y="860037"/>
                    <a:pt x="355759" y="851464"/>
                    <a:pt x="367189" y="853369"/>
                  </a:cubicBezTo>
                  <a:cubicBezTo>
                    <a:pt x="375761" y="854322"/>
                    <a:pt x="382429" y="862894"/>
                    <a:pt x="382429" y="871467"/>
                  </a:cubicBezTo>
                  <a:cubicBezTo>
                    <a:pt x="382429" y="914329"/>
                    <a:pt x="369094" y="954334"/>
                    <a:pt x="346234" y="987672"/>
                  </a:cubicBezTo>
                  <a:cubicBezTo>
                    <a:pt x="346234" y="999102"/>
                    <a:pt x="348139" y="1010532"/>
                    <a:pt x="350044" y="1021009"/>
                  </a:cubicBezTo>
                  <a:cubicBezTo>
                    <a:pt x="352901" y="1031487"/>
                    <a:pt x="355759" y="1041964"/>
                    <a:pt x="360521" y="1052442"/>
                  </a:cubicBezTo>
                  <a:cubicBezTo>
                    <a:pt x="372904" y="1100067"/>
                    <a:pt x="401479" y="1128642"/>
                    <a:pt x="451009" y="1141024"/>
                  </a:cubicBezTo>
                  <a:cubicBezTo>
                    <a:pt x="461486" y="1144834"/>
                    <a:pt x="471964" y="1148645"/>
                    <a:pt x="482441" y="1150549"/>
                  </a:cubicBezTo>
                  <a:cubicBezTo>
                    <a:pt x="493871" y="1152454"/>
                    <a:pt x="504349" y="1154359"/>
                    <a:pt x="516731" y="1154359"/>
                  </a:cubicBezTo>
                  <a:cubicBezTo>
                    <a:pt x="611029" y="1154359"/>
                    <a:pt x="688181" y="1077207"/>
                    <a:pt x="688181" y="982909"/>
                  </a:cubicBezTo>
                  <a:cubicBezTo>
                    <a:pt x="688181" y="972432"/>
                    <a:pt x="697706" y="963859"/>
                    <a:pt x="709136" y="965764"/>
                  </a:cubicBezTo>
                  <a:cubicBezTo>
                    <a:pt x="717709" y="966717"/>
                    <a:pt x="724376" y="975289"/>
                    <a:pt x="724376" y="983862"/>
                  </a:cubicBezTo>
                  <a:cubicBezTo>
                    <a:pt x="724376" y="995292"/>
                    <a:pt x="723424" y="1006722"/>
                    <a:pt x="721519" y="1017199"/>
                  </a:cubicBezTo>
                  <a:cubicBezTo>
                    <a:pt x="725329" y="1052442"/>
                    <a:pt x="696754" y="1071492"/>
                    <a:pt x="684371" y="1105782"/>
                  </a:cubicBezTo>
                  <a:cubicBezTo>
                    <a:pt x="677704" y="1114354"/>
                    <a:pt x="671036" y="1121974"/>
                    <a:pt x="663416" y="1129595"/>
                  </a:cubicBezTo>
                  <a:cubicBezTo>
                    <a:pt x="626269" y="1166742"/>
                    <a:pt x="574834" y="1189602"/>
                    <a:pt x="517684" y="1189602"/>
                  </a:cubicBezTo>
                  <a:cubicBezTo>
                    <a:pt x="507206" y="1189602"/>
                    <a:pt x="497681" y="1188649"/>
                    <a:pt x="488156" y="1187697"/>
                  </a:cubicBezTo>
                  <a:cubicBezTo>
                    <a:pt x="478631" y="1186745"/>
                    <a:pt x="469106" y="1183887"/>
                    <a:pt x="459581" y="1181982"/>
                  </a:cubicBezTo>
                  <a:cubicBezTo>
                    <a:pt x="382429" y="1166742"/>
                    <a:pt x="334804" y="1100067"/>
                    <a:pt x="315754" y="1023867"/>
                  </a:cubicBezTo>
                  <a:cubicBezTo>
                    <a:pt x="249079" y="1071492"/>
                    <a:pt x="153829" y="1071492"/>
                    <a:pt x="172879" y="1185792"/>
                  </a:cubicBezTo>
                  <a:cubicBezTo>
                    <a:pt x="191929" y="1271517"/>
                    <a:pt x="258604" y="1338192"/>
                    <a:pt x="341471" y="1345812"/>
                  </a:cubicBezTo>
                  <a:cubicBezTo>
                    <a:pt x="351949" y="1347717"/>
                    <a:pt x="362426" y="1348670"/>
                    <a:pt x="373856" y="1348670"/>
                  </a:cubicBezTo>
                  <a:cubicBezTo>
                    <a:pt x="377666" y="1348670"/>
                    <a:pt x="381476" y="1348670"/>
                    <a:pt x="386239" y="1348670"/>
                  </a:cubicBezTo>
                  <a:cubicBezTo>
                    <a:pt x="385286" y="1355337"/>
                    <a:pt x="384334" y="1362957"/>
                    <a:pt x="383381" y="1369624"/>
                  </a:cubicBezTo>
                  <a:cubicBezTo>
                    <a:pt x="382429" y="1376292"/>
                    <a:pt x="382429" y="1383912"/>
                    <a:pt x="382429" y="1391532"/>
                  </a:cubicBezTo>
                  <a:cubicBezTo>
                    <a:pt x="373856" y="1500117"/>
                    <a:pt x="421481" y="1595367"/>
                    <a:pt x="527209" y="1625847"/>
                  </a:cubicBezTo>
                  <a:cubicBezTo>
                    <a:pt x="537686" y="1629657"/>
                    <a:pt x="548164" y="1633467"/>
                    <a:pt x="558641" y="1636324"/>
                  </a:cubicBezTo>
                  <a:cubicBezTo>
                    <a:pt x="623411" y="1652517"/>
                    <a:pt x="698659" y="1636324"/>
                    <a:pt x="756761" y="1596320"/>
                  </a:cubicBezTo>
                  <a:cubicBezTo>
                    <a:pt x="764381" y="1592509"/>
                    <a:pt x="771049" y="1588699"/>
                    <a:pt x="777716" y="1584890"/>
                  </a:cubicBezTo>
                  <a:cubicBezTo>
                    <a:pt x="812006" y="1563934"/>
                    <a:pt x="841534" y="1533454"/>
                    <a:pt x="858679" y="1491545"/>
                  </a:cubicBezTo>
                  <a:cubicBezTo>
                    <a:pt x="887254" y="1424870"/>
                    <a:pt x="877729" y="1339145"/>
                    <a:pt x="791051" y="1321999"/>
                  </a:cubicBezTo>
                  <a:cubicBezTo>
                    <a:pt x="784384" y="1320095"/>
                    <a:pt x="777716" y="1319142"/>
                    <a:pt x="771049" y="1318190"/>
                  </a:cubicBezTo>
                  <a:cubicBezTo>
                    <a:pt x="764381" y="1317237"/>
                    <a:pt x="757714" y="1317237"/>
                    <a:pt x="750094" y="1317237"/>
                  </a:cubicBezTo>
                  <a:cubicBezTo>
                    <a:pt x="691039" y="1317237"/>
                    <a:pt x="638651" y="1347717"/>
                    <a:pt x="608171" y="1392484"/>
                  </a:cubicBezTo>
                  <a:cubicBezTo>
                    <a:pt x="602456" y="1402009"/>
                    <a:pt x="596741" y="1411534"/>
                    <a:pt x="591979" y="1422012"/>
                  </a:cubicBezTo>
                  <a:cubicBezTo>
                    <a:pt x="577691" y="1445824"/>
                    <a:pt x="590074" y="1483924"/>
                    <a:pt x="576739" y="1497259"/>
                  </a:cubicBezTo>
                  <a:cubicBezTo>
                    <a:pt x="571976" y="1502022"/>
                    <a:pt x="565309" y="1503927"/>
                    <a:pt x="552926" y="1501070"/>
                  </a:cubicBezTo>
                  <a:cubicBezTo>
                    <a:pt x="543401" y="1482020"/>
                    <a:pt x="543401" y="1462970"/>
                    <a:pt x="546259" y="1447729"/>
                  </a:cubicBezTo>
                  <a:cubicBezTo>
                    <a:pt x="548164" y="1439157"/>
                    <a:pt x="551021" y="1430584"/>
                    <a:pt x="552926" y="1422965"/>
                  </a:cubicBezTo>
                  <a:cubicBezTo>
                    <a:pt x="556736" y="1412487"/>
                    <a:pt x="560546" y="1402962"/>
                    <a:pt x="565309" y="1393437"/>
                  </a:cubicBezTo>
                  <a:cubicBezTo>
                    <a:pt x="600551" y="1326762"/>
                    <a:pt x="669131" y="1281042"/>
                    <a:pt x="749141" y="1281042"/>
                  </a:cubicBezTo>
                  <a:close/>
                  <a:moveTo>
                    <a:pt x="164306" y="969574"/>
                  </a:moveTo>
                  <a:cubicBezTo>
                    <a:pt x="157639" y="975289"/>
                    <a:pt x="147161" y="975289"/>
                    <a:pt x="140494" y="968622"/>
                  </a:cubicBezTo>
                  <a:cubicBezTo>
                    <a:pt x="54769" y="894327"/>
                    <a:pt x="45244" y="763834"/>
                    <a:pt x="118586" y="678109"/>
                  </a:cubicBezTo>
                  <a:cubicBezTo>
                    <a:pt x="123349" y="672394"/>
                    <a:pt x="129064" y="667632"/>
                    <a:pt x="133826" y="661917"/>
                  </a:cubicBezTo>
                  <a:cubicBezTo>
                    <a:pt x="133826" y="661917"/>
                    <a:pt x="134779" y="661917"/>
                    <a:pt x="134779" y="661917"/>
                  </a:cubicBezTo>
                  <a:lnTo>
                    <a:pt x="153829" y="691444"/>
                  </a:lnTo>
                  <a:cubicBezTo>
                    <a:pt x="153829" y="691444"/>
                    <a:pt x="153829" y="691444"/>
                    <a:pt x="153829" y="692397"/>
                  </a:cubicBezTo>
                  <a:cubicBezTo>
                    <a:pt x="150971" y="695254"/>
                    <a:pt x="148114" y="698112"/>
                    <a:pt x="146209" y="700969"/>
                  </a:cubicBezTo>
                  <a:cubicBezTo>
                    <a:pt x="84296" y="772407"/>
                    <a:pt x="92869" y="880992"/>
                    <a:pt x="165259" y="942904"/>
                  </a:cubicBezTo>
                  <a:cubicBezTo>
                    <a:pt x="172879" y="949572"/>
                    <a:pt x="172879" y="961954"/>
                    <a:pt x="164306" y="969574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B97F728F-B6F3-4F5F-A0B2-A7F5E60A4B72}"/>
                </a:ext>
              </a:extLst>
            </p:cNvPr>
            <p:cNvSpPr/>
            <p:nvPr/>
          </p:nvSpPr>
          <p:spPr>
            <a:xfrm>
              <a:off x="8319409" y="2396187"/>
              <a:ext cx="885825" cy="1647825"/>
            </a:xfrm>
            <a:custGeom>
              <a:avLst/>
              <a:gdLst>
                <a:gd name="connsiteX0" fmla="*/ 320891 w 885825"/>
                <a:gd name="connsiteY0" fmla="*/ 1394389 h 1647825"/>
                <a:gd name="connsiteX1" fmla="*/ 333274 w 885825"/>
                <a:gd name="connsiteY1" fmla="*/ 1423917 h 1647825"/>
                <a:gd name="connsiteX2" fmla="*/ 339941 w 885825"/>
                <a:gd name="connsiteY2" fmla="*/ 1448682 h 1647825"/>
                <a:gd name="connsiteX3" fmla="*/ 333274 w 885825"/>
                <a:gd name="connsiteY3" fmla="*/ 1502022 h 1647825"/>
                <a:gd name="connsiteX4" fmla="*/ 309461 w 885825"/>
                <a:gd name="connsiteY4" fmla="*/ 1498212 h 1647825"/>
                <a:gd name="connsiteX5" fmla="*/ 294221 w 885825"/>
                <a:gd name="connsiteY5" fmla="*/ 1422964 h 1647825"/>
                <a:gd name="connsiteX6" fmla="*/ 278029 w 885825"/>
                <a:gd name="connsiteY6" fmla="*/ 1393437 h 1647825"/>
                <a:gd name="connsiteX7" fmla="*/ 136106 w 885825"/>
                <a:gd name="connsiteY7" fmla="*/ 1318189 h 1647825"/>
                <a:gd name="connsiteX8" fmla="*/ 115151 w 885825"/>
                <a:gd name="connsiteY8" fmla="*/ 1319142 h 1647825"/>
                <a:gd name="connsiteX9" fmla="*/ 95149 w 885825"/>
                <a:gd name="connsiteY9" fmla="*/ 1322952 h 1647825"/>
                <a:gd name="connsiteX10" fmla="*/ 27521 w 885825"/>
                <a:gd name="connsiteY10" fmla="*/ 1492497 h 1647825"/>
                <a:gd name="connsiteX11" fmla="*/ 108484 w 885825"/>
                <a:gd name="connsiteY11" fmla="*/ 1585842 h 1647825"/>
                <a:gd name="connsiteX12" fmla="*/ 129439 w 885825"/>
                <a:gd name="connsiteY12" fmla="*/ 1597272 h 1647825"/>
                <a:gd name="connsiteX13" fmla="*/ 327559 w 885825"/>
                <a:gd name="connsiteY13" fmla="*/ 1637277 h 1647825"/>
                <a:gd name="connsiteX14" fmla="*/ 358991 w 885825"/>
                <a:gd name="connsiteY14" fmla="*/ 1626800 h 1647825"/>
                <a:gd name="connsiteX15" fmla="*/ 503771 w 885825"/>
                <a:gd name="connsiteY15" fmla="*/ 1392484 h 1647825"/>
                <a:gd name="connsiteX16" fmla="*/ 502819 w 885825"/>
                <a:gd name="connsiteY16" fmla="*/ 1370577 h 1647825"/>
                <a:gd name="connsiteX17" fmla="*/ 499961 w 885825"/>
                <a:gd name="connsiteY17" fmla="*/ 1349622 h 1647825"/>
                <a:gd name="connsiteX18" fmla="*/ 512344 w 885825"/>
                <a:gd name="connsiteY18" fmla="*/ 1349622 h 1647825"/>
                <a:gd name="connsiteX19" fmla="*/ 544729 w 885825"/>
                <a:gd name="connsiteY19" fmla="*/ 1346764 h 1647825"/>
                <a:gd name="connsiteX20" fmla="*/ 713321 w 885825"/>
                <a:gd name="connsiteY20" fmla="*/ 1186744 h 1647825"/>
                <a:gd name="connsiteX21" fmla="*/ 570446 w 885825"/>
                <a:gd name="connsiteY21" fmla="*/ 1024819 h 1647825"/>
                <a:gd name="connsiteX22" fmla="*/ 426619 w 885825"/>
                <a:gd name="connsiteY22" fmla="*/ 1182934 h 1647825"/>
                <a:gd name="connsiteX23" fmla="*/ 398044 w 885825"/>
                <a:gd name="connsiteY23" fmla="*/ 1188650 h 1647825"/>
                <a:gd name="connsiteX24" fmla="*/ 368516 w 885825"/>
                <a:gd name="connsiteY24" fmla="*/ 1190554 h 1647825"/>
                <a:gd name="connsiteX25" fmla="*/ 222784 w 885825"/>
                <a:gd name="connsiteY25" fmla="*/ 1130547 h 1647825"/>
                <a:gd name="connsiteX26" fmla="*/ 201829 w 885825"/>
                <a:gd name="connsiteY26" fmla="*/ 1106734 h 1647825"/>
                <a:gd name="connsiteX27" fmla="*/ 164681 w 885825"/>
                <a:gd name="connsiteY27" fmla="*/ 1018152 h 1647825"/>
                <a:gd name="connsiteX28" fmla="*/ 161824 w 885825"/>
                <a:gd name="connsiteY28" fmla="*/ 984814 h 1647825"/>
                <a:gd name="connsiteX29" fmla="*/ 177064 w 885825"/>
                <a:gd name="connsiteY29" fmla="*/ 966717 h 1647825"/>
                <a:gd name="connsiteX30" fmla="*/ 198019 w 885825"/>
                <a:gd name="connsiteY30" fmla="*/ 983862 h 1647825"/>
                <a:gd name="connsiteX31" fmla="*/ 369469 w 885825"/>
                <a:gd name="connsiteY31" fmla="*/ 1155312 h 1647825"/>
                <a:gd name="connsiteX32" fmla="*/ 403759 w 885825"/>
                <a:gd name="connsiteY32" fmla="*/ 1151502 h 1647825"/>
                <a:gd name="connsiteX33" fmla="*/ 435191 w 885825"/>
                <a:gd name="connsiteY33" fmla="*/ 1141977 h 1647825"/>
                <a:gd name="connsiteX34" fmla="*/ 525679 w 885825"/>
                <a:gd name="connsiteY34" fmla="*/ 1053394 h 1647825"/>
                <a:gd name="connsiteX35" fmla="*/ 536156 w 885825"/>
                <a:gd name="connsiteY35" fmla="*/ 1021962 h 1647825"/>
                <a:gd name="connsiteX36" fmla="*/ 539966 w 885825"/>
                <a:gd name="connsiteY36" fmla="*/ 988624 h 1647825"/>
                <a:gd name="connsiteX37" fmla="*/ 503771 w 885825"/>
                <a:gd name="connsiteY37" fmla="*/ 872419 h 1647825"/>
                <a:gd name="connsiteX38" fmla="*/ 519011 w 885825"/>
                <a:gd name="connsiteY38" fmla="*/ 854322 h 1647825"/>
                <a:gd name="connsiteX39" fmla="*/ 539966 w 885825"/>
                <a:gd name="connsiteY39" fmla="*/ 871467 h 1647825"/>
                <a:gd name="connsiteX40" fmla="*/ 711416 w 885825"/>
                <a:gd name="connsiteY40" fmla="*/ 1042917 h 1647825"/>
                <a:gd name="connsiteX41" fmla="*/ 721894 w 885825"/>
                <a:gd name="connsiteY41" fmla="*/ 1042917 h 1647825"/>
                <a:gd name="connsiteX42" fmla="*/ 879056 w 885825"/>
                <a:gd name="connsiteY42" fmla="*/ 818127 h 1647825"/>
                <a:gd name="connsiteX43" fmla="*/ 739991 w 885825"/>
                <a:gd name="connsiteY43" fmla="*/ 600957 h 1647825"/>
                <a:gd name="connsiteX44" fmla="*/ 666649 w 885825"/>
                <a:gd name="connsiteY44" fmla="*/ 618102 h 1647825"/>
                <a:gd name="connsiteX45" fmla="*/ 583781 w 885825"/>
                <a:gd name="connsiteY45" fmla="*/ 597147 h 1647825"/>
                <a:gd name="connsiteX46" fmla="*/ 559969 w 885825"/>
                <a:gd name="connsiteY46" fmla="*/ 580954 h 1647825"/>
                <a:gd name="connsiteX47" fmla="*/ 495199 w 885825"/>
                <a:gd name="connsiteY47" fmla="*/ 424744 h 1647825"/>
                <a:gd name="connsiteX48" fmla="*/ 523774 w 885825"/>
                <a:gd name="connsiteY48" fmla="*/ 415219 h 1647825"/>
                <a:gd name="connsiteX49" fmla="*/ 533299 w 885825"/>
                <a:gd name="connsiteY49" fmla="*/ 465702 h 1647825"/>
                <a:gd name="connsiteX50" fmla="*/ 540919 w 885825"/>
                <a:gd name="connsiteY50" fmla="*/ 490467 h 1647825"/>
                <a:gd name="connsiteX51" fmla="*/ 624739 w 885825"/>
                <a:gd name="connsiteY51" fmla="*/ 575239 h 1647825"/>
                <a:gd name="connsiteX52" fmla="*/ 645694 w 885825"/>
                <a:gd name="connsiteY52" fmla="*/ 580002 h 1647825"/>
                <a:gd name="connsiteX53" fmla="*/ 667601 w 885825"/>
                <a:gd name="connsiteY53" fmla="*/ 581907 h 1647825"/>
                <a:gd name="connsiteX54" fmla="*/ 682841 w 885825"/>
                <a:gd name="connsiteY54" fmla="*/ 580954 h 1647825"/>
                <a:gd name="connsiteX55" fmla="*/ 703796 w 885825"/>
                <a:gd name="connsiteY55" fmla="*/ 532377 h 1647825"/>
                <a:gd name="connsiteX56" fmla="*/ 709511 w 885825"/>
                <a:gd name="connsiteY56" fmla="*/ 505707 h 1647825"/>
                <a:gd name="connsiteX57" fmla="*/ 704749 w 885825"/>
                <a:gd name="connsiteY57" fmla="*/ 376167 h 1647825"/>
                <a:gd name="connsiteX58" fmla="*/ 513296 w 885825"/>
                <a:gd name="connsiteY58" fmla="*/ 293299 h 1647825"/>
                <a:gd name="connsiteX59" fmla="*/ 487579 w 885825"/>
                <a:gd name="connsiteY59" fmla="*/ 301872 h 1647825"/>
                <a:gd name="connsiteX60" fmla="*/ 352324 w 885825"/>
                <a:gd name="connsiteY60" fmla="*/ 368547 h 1647825"/>
                <a:gd name="connsiteX61" fmla="*/ 333274 w 885825"/>
                <a:gd name="connsiteY61" fmla="*/ 370452 h 1647825"/>
                <a:gd name="connsiteX62" fmla="*/ 191351 w 885825"/>
                <a:gd name="connsiteY62" fmla="*/ 445699 h 1647825"/>
                <a:gd name="connsiteX63" fmla="*/ 175159 w 885825"/>
                <a:gd name="connsiteY63" fmla="*/ 475227 h 1647825"/>
                <a:gd name="connsiteX64" fmla="*/ 175159 w 885825"/>
                <a:gd name="connsiteY64" fmla="*/ 608577 h 1647825"/>
                <a:gd name="connsiteX65" fmla="*/ 191351 w 885825"/>
                <a:gd name="connsiteY65" fmla="*/ 638104 h 1647825"/>
                <a:gd name="connsiteX66" fmla="*/ 332321 w 885825"/>
                <a:gd name="connsiteY66" fmla="*/ 716209 h 1647825"/>
                <a:gd name="connsiteX67" fmla="*/ 343751 w 885825"/>
                <a:gd name="connsiteY67" fmla="*/ 717162 h 1647825"/>
                <a:gd name="connsiteX68" fmla="*/ 474244 w 885825"/>
                <a:gd name="connsiteY68" fmla="*/ 639057 h 1647825"/>
                <a:gd name="connsiteX69" fmla="*/ 500914 w 885825"/>
                <a:gd name="connsiteY69" fmla="*/ 635247 h 1647825"/>
                <a:gd name="connsiteX70" fmla="*/ 503771 w 885825"/>
                <a:gd name="connsiteY70" fmla="*/ 658107 h 1647825"/>
                <a:gd name="connsiteX71" fmla="*/ 231356 w 885825"/>
                <a:gd name="connsiteY71" fmla="*/ 728592 h 1647825"/>
                <a:gd name="connsiteX72" fmla="*/ 160871 w 885825"/>
                <a:gd name="connsiteY72" fmla="*/ 820032 h 1647825"/>
                <a:gd name="connsiteX73" fmla="*/ 132296 w 885825"/>
                <a:gd name="connsiteY73" fmla="*/ 830509 h 1647825"/>
                <a:gd name="connsiteX74" fmla="*/ 101816 w 885825"/>
                <a:gd name="connsiteY74" fmla="*/ 835272 h 1647825"/>
                <a:gd name="connsiteX75" fmla="*/ 97054 w 885825"/>
                <a:gd name="connsiteY75" fmla="*/ 799077 h 1647825"/>
                <a:gd name="connsiteX76" fmla="*/ 124676 w 885825"/>
                <a:gd name="connsiteY76" fmla="*/ 796219 h 1647825"/>
                <a:gd name="connsiteX77" fmla="*/ 147536 w 885825"/>
                <a:gd name="connsiteY77" fmla="*/ 786694 h 1647825"/>
                <a:gd name="connsiteX78" fmla="*/ 198019 w 885825"/>
                <a:gd name="connsiteY78" fmla="*/ 706684 h 1647825"/>
                <a:gd name="connsiteX79" fmla="*/ 158014 w 885825"/>
                <a:gd name="connsiteY79" fmla="*/ 661917 h 1647825"/>
                <a:gd name="connsiteX80" fmla="*/ 143726 w 885825"/>
                <a:gd name="connsiteY80" fmla="*/ 637152 h 1647825"/>
                <a:gd name="connsiteX81" fmla="*/ 134201 w 885825"/>
                <a:gd name="connsiteY81" fmla="*/ 611434 h 1647825"/>
                <a:gd name="connsiteX82" fmla="*/ 127534 w 885825"/>
                <a:gd name="connsiteY82" fmla="*/ 584764 h 1647825"/>
                <a:gd name="connsiteX83" fmla="*/ 158966 w 885825"/>
                <a:gd name="connsiteY83" fmla="*/ 432364 h 1647825"/>
                <a:gd name="connsiteX84" fmla="*/ 177064 w 885825"/>
                <a:gd name="connsiteY84" fmla="*/ 407599 h 1647825"/>
                <a:gd name="connsiteX85" fmla="*/ 249454 w 885825"/>
                <a:gd name="connsiteY85" fmla="*/ 353307 h 1647825"/>
                <a:gd name="connsiteX86" fmla="*/ 126581 w 885825"/>
                <a:gd name="connsiteY86" fmla="*/ 164712 h 1647825"/>
                <a:gd name="connsiteX87" fmla="*/ 141821 w 885825"/>
                <a:gd name="connsiteY87" fmla="*/ 146614 h 1647825"/>
                <a:gd name="connsiteX88" fmla="*/ 162776 w 885825"/>
                <a:gd name="connsiteY88" fmla="*/ 163759 h 1647825"/>
                <a:gd name="connsiteX89" fmla="*/ 166586 w 885825"/>
                <a:gd name="connsiteY89" fmla="*/ 198049 h 1647825"/>
                <a:gd name="connsiteX90" fmla="*/ 334226 w 885825"/>
                <a:gd name="connsiteY90" fmla="*/ 335209 h 1647825"/>
                <a:gd name="connsiteX91" fmla="*/ 364706 w 885825"/>
                <a:gd name="connsiteY91" fmla="*/ 332352 h 1647825"/>
                <a:gd name="connsiteX92" fmla="*/ 479959 w 885825"/>
                <a:gd name="connsiteY92" fmla="*/ 253294 h 1647825"/>
                <a:gd name="connsiteX93" fmla="*/ 493294 w 885825"/>
                <a:gd name="connsiteY93" fmla="*/ 227577 h 1647825"/>
                <a:gd name="connsiteX94" fmla="*/ 261836 w 885825"/>
                <a:gd name="connsiteY94" fmla="*/ 8502 h 1647825"/>
                <a:gd name="connsiteX95" fmla="*/ 228499 w 885825"/>
                <a:gd name="connsiteY95" fmla="*/ 12312 h 1647825"/>
                <a:gd name="connsiteX96" fmla="*/ 135154 w 885825"/>
                <a:gd name="connsiteY96" fmla="*/ 50412 h 1647825"/>
                <a:gd name="connsiteX97" fmla="*/ 108484 w 885825"/>
                <a:gd name="connsiteY97" fmla="*/ 71367 h 1647825"/>
                <a:gd name="connsiteX98" fmla="*/ 30379 w 885825"/>
                <a:gd name="connsiteY98" fmla="*/ 221862 h 1647825"/>
                <a:gd name="connsiteX99" fmla="*/ 28474 w 885825"/>
                <a:gd name="connsiteY99" fmla="*/ 220909 h 1647825"/>
                <a:gd name="connsiteX100" fmla="*/ 28474 w 885825"/>
                <a:gd name="connsiteY100" fmla="*/ 280917 h 1647825"/>
                <a:gd name="connsiteX101" fmla="*/ 28474 w 885825"/>
                <a:gd name="connsiteY101" fmla="*/ 311397 h 1647825"/>
                <a:gd name="connsiteX102" fmla="*/ 17044 w 885825"/>
                <a:gd name="connsiteY102" fmla="*/ 619054 h 1647825"/>
                <a:gd name="connsiteX103" fmla="*/ 21806 w 885825"/>
                <a:gd name="connsiteY103" fmla="*/ 650487 h 1647825"/>
                <a:gd name="connsiteX104" fmla="*/ 28474 w 885825"/>
                <a:gd name="connsiteY104" fmla="*/ 681919 h 1647825"/>
                <a:gd name="connsiteX105" fmla="*/ 29426 w 885825"/>
                <a:gd name="connsiteY105" fmla="*/ 707637 h 1647825"/>
                <a:gd name="connsiteX106" fmla="*/ 38951 w 885825"/>
                <a:gd name="connsiteY106" fmla="*/ 891469 h 1647825"/>
                <a:gd name="connsiteX107" fmla="*/ 117056 w 885825"/>
                <a:gd name="connsiteY107" fmla="*/ 857179 h 1647825"/>
                <a:gd name="connsiteX108" fmla="*/ 147536 w 885825"/>
                <a:gd name="connsiteY108" fmla="*/ 854322 h 1647825"/>
                <a:gd name="connsiteX109" fmla="*/ 174206 w 885825"/>
                <a:gd name="connsiteY109" fmla="*/ 859084 h 1647825"/>
                <a:gd name="connsiteX110" fmla="*/ 280886 w 885825"/>
                <a:gd name="connsiteY110" fmla="*/ 1049584 h 1647825"/>
                <a:gd name="connsiteX111" fmla="*/ 266599 w 885825"/>
                <a:gd name="connsiteY111" fmla="*/ 1060062 h 1647825"/>
                <a:gd name="connsiteX112" fmla="*/ 255169 w 885825"/>
                <a:gd name="connsiteY112" fmla="*/ 1042917 h 1647825"/>
                <a:gd name="connsiteX113" fmla="*/ 166586 w 885825"/>
                <a:gd name="connsiteY113" fmla="*/ 884802 h 1647825"/>
                <a:gd name="connsiteX114" fmla="*/ 139916 w 885825"/>
                <a:gd name="connsiteY114" fmla="*/ 880039 h 1647825"/>
                <a:gd name="connsiteX115" fmla="*/ 115151 w 885825"/>
                <a:gd name="connsiteY115" fmla="*/ 880039 h 1647825"/>
                <a:gd name="connsiteX116" fmla="*/ 94196 w 885825"/>
                <a:gd name="connsiteY116" fmla="*/ 885754 h 1647825"/>
                <a:gd name="connsiteX117" fmla="*/ 29426 w 885825"/>
                <a:gd name="connsiteY117" fmla="*/ 975289 h 1647825"/>
                <a:gd name="connsiteX118" fmla="*/ 23711 w 885825"/>
                <a:gd name="connsiteY118" fmla="*/ 1006722 h 1647825"/>
                <a:gd name="connsiteX119" fmla="*/ 26569 w 885825"/>
                <a:gd name="connsiteY119" fmla="*/ 1287709 h 1647825"/>
                <a:gd name="connsiteX120" fmla="*/ 26569 w 885825"/>
                <a:gd name="connsiteY120" fmla="*/ 1312475 h 1647825"/>
                <a:gd name="connsiteX121" fmla="*/ 136106 w 885825"/>
                <a:gd name="connsiteY121" fmla="*/ 1281042 h 1647825"/>
                <a:gd name="connsiteX122" fmla="*/ 320891 w 885825"/>
                <a:gd name="connsiteY122" fmla="*/ 1394389 h 1647825"/>
                <a:gd name="connsiteX123" fmla="*/ 721894 w 885825"/>
                <a:gd name="connsiteY123" fmla="*/ 944809 h 1647825"/>
                <a:gd name="connsiteX124" fmla="*/ 740944 w 885825"/>
                <a:gd name="connsiteY124" fmla="*/ 702874 h 1647825"/>
                <a:gd name="connsiteX125" fmla="*/ 733324 w 885825"/>
                <a:gd name="connsiteY125" fmla="*/ 694302 h 1647825"/>
                <a:gd name="connsiteX126" fmla="*/ 733324 w 885825"/>
                <a:gd name="connsiteY126" fmla="*/ 693349 h 1647825"/>
                <a:gd name="connsiteX127" fmla="*/ 752374 w 885825"/>
                <a:gd name="connsiteY127" fmla="*/ 663822 h 1647825"/>
                <a:gd name="connsiteX128" fmla="*/ 753326 w 885825"/>
                <a:gd name="connsiteY128" fmla="*/ 663822 h 1647825"/>
                <a:gd name="connsiteX129" fmla="*/ 768566 w 885825"/>
                <a:gd name="connsiteY129" fmla="*/ 680014 h 1647825"/>
                <a:gd name="connsiteX130" fmla="*/ 746659 w 885825"/>
                <a:gd name="connsiteY130" fmla="*/ 970527 h 1647825"/>
                <a:gd name="connsiteX131" fmla="*/ 722846 w 885825"/>
                <a:gd name="connsiteY131" fmla="*/ 971479 h 1647825"/>
                <a:gd name="connsiteX132" fmla="*/ 721894 w 885825"/>
                <a:gd name="connsiteY132" fmla="*/ 944809 h 164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885825" h="1647825">
                  <a:moveTo>
                    <a:pt x="320891" y="1394389"/>
                  </a:moveTo>
                  <a:cubicBezTo>
                    <a:pt x="325654" y="1403914"/>
                    <a:pt x="330416" y="1413439"/>
                    <a:pt x="333274" y="1423917"/>
                  </a:cubicBezTo>
                  <a:cubicBezTo>
                    <a:pt x="336131" y="1431537"/>
                    <a:pt x="338036" y="1440109"/>
                    <a:pt x="339941" y="1448682"/>
                  </a:cubicBezTo>
                  <a:cubicBezTo>
                    <a:pt x="342799" y="1463922"/>
                    <a:pt x="342799" y="1482972"/>
                    <a:pt x="333274" y="1502022"/>
                  </a:cubicBezTo>
                  <a:cubicBezTo>
                    <a:pt x="320891" y="1503927"/>
                    <a:pt x="314224" y="1502022"/>
                    <a:pt x="309461" y="1498212"/>
                  </a:cubicBezTo>
                  <a:cubicBezTo>
                    <a:pt x="296126" y="1484877"/>
                    <a:pt x="308509" y="1446777"/>
                    <a:pt x="294221" y="1422964"/>
                  </a:cubicBezTo>
                  <a:cubicBezTo>
                    <a:pt x="289459" y="1412487"/>
                    <a:pt x="284696" y="1402962"/>
                    <a:pt x="278029" y="1393437"/>
                  </a:cubicBezTo>
                  <a:cubicBezTo>
                    <a:pt x="247549" y="1347717"/>
                    <a:pt x="195161" y="1318189"/>
                    <a:pt x="136106" y="1318189"/>
                  </a:cubicBezTo>
                  <a:cubicBezTo>
                    <a:pt x="129439" y="1318189"/>
                    <a:pt x="121819" y="1318189"/>
                    <a:pt x="115151" y="1319142"/>
                  </a:cubicBezTo>
                  <a:cubicBezTo>
                    <a:pt x="108484" y="1320095"/>
                    <a:pt x="101816" y="1321047"/>
                    <a:pt x="95149" y="1322952"/>
                  </a:cubicBezTo>
                  <a:cubicBezTo>
                    <a:pt x="8471" y="1340097"/>
                    <a:pt x="-1054" y="1425822"/>
                    <a:pt x="27521" y="1492497"/>
                  </a:cubicBezTo>
                  <a:cubicBezTo>
                    <a:pt x="45619" y="1534407"/>
                    <a:pt x="74194" y="1564887"/>
                    <a:pt x="108484" y="1585842"/>
                  </a:cubicBezTo>
                  <a:cubicBezTo>
                    <a:pt x="115151" y="1589652"/>
                    <a:pt x="122771" y="1593462"/>
                    <a:pt x="129439" y="1597272"/>
                  </a:cubicBezTo>
                  <a:cubicBezTo>
                    <a:pt x="187541" y="1637277"/>
                    <a:pt x="262789" y="1653470"/>
                    <a:pt x="327559" y="1637277"/>
                  </a:cubicBezTo>
                  <a:cubicBezTo>
                    <a:pt x="338036" y="1634420"/>
                    <a:pt x="348514" y="1631562"/>
                    <a:pt x="358991" y="1626800"/>
                  </a:cubicBezTo>
                  <a:cubicBezTo>
                    <a:pt x="464719" y="1596320"/>
                    <a:pt x="512344" y="1501070"/>
                    <a:pt x="503771" y="1392484"/>
                  </a:cubicBezTo>
                  <a:cubicBezTo>
                    <a:pt x="503771" y="1384864"/>
                    <a:pt x="503771" y="1378197"/>
                    <a:pt x="502819" y="1370577"/>
                  </a:cubicBezTo>
                  <a:cubicBezTo>
                    <a:pt x="501866" y="1362957"/>
                    <a:pt x="500914" y="1356289"/>
                    <a:pt x="499961" y="1349622"/>
                  </a:cubicBezTo>
                  <a:cubicBezTo>
                    <a:pt x="503771" y="1349622"/>
                    <a:pt x="507581" y="1349622"/>
                    <a:pt x="512344" y="1349622"/>
                  </a:cubicBezTo>
                  <a:cubicBezTo>
                    <a:pt x="522821" y="1349622"/>
                    <a:pt x="534251" y="1348670"/>
                    <a:pt x="544729" y="1346764"/>
                  </a:cubicBezTo>
                  <a:cubicBezTo>
                    <a:pt x="627596" y="1339145"/>
                    <a:pt x="694271" y="1272470"/>
                    <a:pt x="713321" y="1186744"/>
                  </a:cubicBezTo>
                  <a:cubicBezTo>
                    <a:pt x="732371" y="1072444"/>
                    <a:pt x="637121" y="1072444"/>
                    <a:pt x="570446" y="1024819"/>
                  </a:cubicBezTo>
                  <a:cubicBezTo>
                    <a:pt x="551396" y="1101019"/>
                    <a:pt x="503771" y="1167694"/>
                    <a:pt x="426619" y="1182934"/>
                  </a:cubicBezTo>
                  <a:cubicBezTo>
                    <a:pt x="417094" y="1185792"/>
                    <a:pt x="407569" y="1187697"/>
                    <a:pt x="398044" y="1188650"/>
                  </a:cubicBezTo>
                  <a:cubicBezTo>
                    <a:pt x="388519" y="1189602"/>
                    <a:pt x="378994" y="1190554"/>
                    <a:pt x="368516" y="1190554"/>
                  </a:cubicBezTo>
                  <a:cubicBezTo>
                    <a:pt x="311366" y="1190554"/>
                    <a:pt x="259931" y="1167694"/>
                    <a:pt x="222784" y="1130547"/>
                  </a:cubicBezTo>
                  <a:cubicBezTo>
                    <a:pt x="215164" y="1122927"/>
                    <a:pt x="208496" y="1115307"/>
                    <a:pt x="201829" y="1106734"/>
                  </a:cubicBezTo>
                  <a:cubicBezTo>
                    <a:pt x="189446" y="1072444"/>
                    <a:pt x="160871" y="1053394"/>
                    <a:pt x="164681" y="1018152"/>
                  </a:cubicBezTo>
                  <a:cubicBezTo>
                    <a:pt x="162776" y="1007674"/>
                    <a:pt x="161824" y="996244"/>
                    <a:pt x="161824" y="984814"/>
                  </a:cubicBezTo>
                  <a:cubicBezTo>
                    <a:pt x="161824" y="976242"/>
                    <a:pt x="168491" y="967669"/>
                    <a:pt x="177064" y="966717"/>
                  </a:cubicBezTo>
                  <a:cubicBezTo>
                    <a:pt x="188494" y="964812"/>
                    <a:pt x="198019" y="973384"/>
                    <a:pt x="198019" y="983862"/>
                  </a:cubicBezTo>
                  <a:cubicBezTo>
                    <a:pt x="198019" y="1078159"/>
                    <a:pt x="275171" y="1155312"/>
                    <a:pt x="369469" y="1155312"/>
                  </a:cubicBezTo>
                  <a:cubicBezTo>
                    <a:pt x="380899" y="1155312"/>
                    <a:pt x="392329" y="1154359"/>
                    <a:pt x="403759" y="1151502"/>
                  </a:cubicBezTo>
                  <a:cubicBezTo>
                    <a:pt x="415189" y="1149597"/>
                    <a:pt x="425666" y="1145787"/>
                    <a:pt x="435191" y="1141977"/>
                  </a:cubicBezTo>
                  <a:cubicBezTo>
                    <a:pt x="485674" y="1129594"/>
                    <a:pt x="514249" y="1101019"/>
                    <a:pt x="525679" y="1053394"/>
                  </a:cubicBezTo>
                  <a:cubicBezTo>
                    <a:pt x="530441" y="1042917"/>
                    <a:pt x="533299" y="1032439"/>
                    <a:pt x="536156" y="1021962"/>
                  </a:cubicBezTo>
                  <a:cubicBezTo>
                    <a:pt x="539014" y="1011484"/>
                    <a:pt x="539966" y="1000054"/>
                    <a:pt x="539966" y="988624"/>
                  </a:cubicBezTo>
                  <a:cubicBezTo>
                    <a:pt x="517106" y="955287"/>
                    <a:pt x="503771" y="915282"/>
                    <a:pt x="503771" y="872419"/>
                  </a:cubicBezTo>
                  <a:cubicBezTo>
                    <a:pt x="503771" y="863847"/>
                    <a:pt x="510439" y="855274"/>
                    <a:pt x="519011" y="854322"/>
                  </a:cubicBezTo>
                  <a:cubicBezTo>
                    <a:pt x="530441" y="852417"/>
                    <a:pt x="539966" y="860989"/>
                    <a:pt x="539966" y="871467"/>
                  </a:cubicBezTo>
                  <a:cubicBezTo>
                    <a:pt x="539966" y="965764"/>
                    <a:pt x="617119" y="1042917"/>
                    <a:pt x="711416" y="1042917"/>
                  </a:cubicBezTo>
                  <a:cubicBezTo>
                    <a:pt x="715226" y="1042917"/>
                    <a:pt x="718084" y="1042917"/>
                    <a:pt x="721894" y="1042917"/>
                  </a:cubicBezTo>
                  <a:cubicBezTo>
                    <a:pt x="813334" y="1009579"/>
                    <a:pt x="879056" y="921949"/>
                    <a:pt x="879056" y="818127"/>
                  </a:cubicBezTo>
                  <a:cubicBezTo>
                    <a:pt x="879056" y="721924"/>
                    <a:pt x="821906" y="639057"/>
                    <a:pt x="739991" y="600957"/>
                  </a:cubicBezTo>
                  <a:cubicBezTo>
                    <a:pt x="718084" y="612387"/>
                    <a:pt x="693319" y="618102"/>
                    <a:pt x="666649" y="618102"/>
                  </a:cubicBezTo>
                  <a:cubicBezTo>
                    <a:pt x="637121" y="618102"/>
                    <a:pt x="608546" y="610482"/>
                    <a:pt x="583781" y="597147"/>
                  </a:cubicBezTo>
                  <a:cubicBezTo>
                    <a:pt x="575209" y="592384"/>
                    <a:pt x="567589" y="587622"/>
                    <a:pt x="559969" y="580954"/>
                  </a:cubicBezTo>
                  <a:cubicBezTo>
                    <a:pt x="523774" y="539044"/>
                    <a:pt x="485674" y="481894"/>
                    <a:pt x="495199" y="424744"/>
                  </a:cubicBezTo>
                  <a:cubicBezTo>
                    <a:pt x="495199" y="415219"/>
                    <a:pt x="514249" y="415219"/>
                    <a:pt x="523774" y="415219"/>
                  </a:cubicBezTo>
                  <a:cubicBezTo>
                    <a:pt x="523774" y="434269"/>
                    <a:pt x="523774" y="443794"/>
                    <a:pt x="533299" y="465702"/>
                  </a:cubicBezTo>
                  <a:cubicBezTo>
                    <a:pt x="535204" y="474274"/>
                    <a:pt x="538061" y="482847"/>
                    <a:pt x="540919" y="490467"/>
                  </a:cubicBezTo>
                  <a:cubicBezTo>
                    <a:pt x="555206" y="530472"/>
                    <a:pt x="579019" y="564762"/>
                    <a:pt x="624739" y="575239"/>
                  </a:cubicBezTo>
                  <a:cubicBezTo>
                    <a:pt x="631406" y="577144"/>
                    <a:pt x="639026" y="579049"/>
                    <a:pt x="645694" y="580002"/>
                  </a:cubicBezTo>
                  <a:cubicBezTo>
                    <a:pt x="653314" y="580954"/>
                    <a:pt x="659981" y="581907"/>
                    <a:pt x="667601" y="581907"/>
                  </a:cubicBezTo>
                  <a:cubicBezTo>
                    <a:pt x="672364" y="581907"/>
                    <a:pt x="677126" y="581907"/>
                    <a:pt x="682841" y="580954"/>
                  </a:cubicBezTo>
                  <a:cubicBezTo>
                    <a:pt x="692366" y="565714"/>
                    <a:pt x="699034" y="549522"/>
                    <a:pt x="703796" y="532377"/>
                  </a:cubicBezTo>
                  <a:cubicBezTo>
                    <a:pt x="706654" y="523804"/>
                    <a:pt x="708559" y="515232"/>
                    <a:pt x="709511" y="505707"/>
                  </a:cubicBezTo>
                  <a:cubicBezTo>
                    <a:pt x="723799" y="461892"/>
                    <a:pt x="714274" y="423792"/>
                    <a:pt x="704749" y="376167"/>
                  </a:cubicBezTo>
                  <a:cubicBezTo>
                    <a:pt x="676174" y="299967"/>
                    <a:pt x="590449" y="280917"/>
                    <a:pt x="513296" y="293299"/>
                  </a:cubicBezTo>
                  <a:cubicBezTo>
                    <a:pt x="504724" y="295204"/>
                    <a:pt x="496151" y="299014"/>
                    <a:pt x="487579" y="301872"/>
                  </a:cubicBezTo>
                  <a:cubicBezTo>
                    <a:pt x="444716" y="319017"/>
                    <a:pt x="399949" y="347592"/>
                    <a:pt x="352324" y="368547"/>
                  </a:cubicBezTo>
                  <a:cubicBezTo>
                    <a:pt x="345656" y="369499"/>
                    <a:pt x="338989" y="370452"/>
                    <a:pt x="333274" y="370452"/>
                  </a:cubicBezTo>
                  <a:cubicBezTo>
                    <a:pt x="274219" y="370452"/>
                    <a:pt x="221831" y="400932"/>
                    <a:pt x="191351" y="445699"/>
                  </a:cubicBezTo>
                  <a:cubicBezTo>
                    <a:pt x="185636" y="455224"/>
                    <a:pt x="179921" y="464749"/>
                    <a:pt x="175159" y="475227"/>
                  </a:cubicBezTo>
                  <a:cubicBezTo>
                    <a:pt x="161824" y="519042"/>
                    <a:pt x="152299" y="557142"/>
                    <a:pt x="175159" y="608577"/>
                  </a:cubicBezTo>
                  <a:cubicBezTo>
                    <a:pt x="179921" y="619054"/>
                    <a:pt x="184684" y="628579"/>
                    <a:pt x="191351" y="638104"/>
                  </a:cubicBezTo>
                  <a:cubicBezTo>
                    <a:pt x="221831" y="684777"/>
                    <a:pt x="274219" y="715257"/>
                    <a:pt x="332321" y="716209"/>
                  </a:cubicBezTo>
                  <a:cubicBezTo>
                    <a:pt x="336131" y="716209"/>
                    <a:pt x="339941" y="714304"/>
                    <a:pt x="343751" y="717162"/>
                  </a:cubicBezTo>
                  <a:cubicBezTo>
                    <a:pt x="395186" y="712399"/>
                    <a:pt x="444716" y="685729"/>
                    <a:pt x="474244" y="639057"/>
                  </a:cubicBezTo>
                  <a:cubicBezTo>
                    <a:pt x="479959" y="630484"/>
                    <a:pt x="492341" y="627627"/>
                    <a:pt x="500914" y="635247"/>
                  </a:cubicBezTo>
                  <a:cubicBezTo>
                    <a:pt x="507581" y="640962"/>
                    <a:pt x="508534" y="651439"/>
                    <a:pt x="503771" y="658107"/>
                  </a:cubicBezTo>
                  <a:cubicBezTo>
                    <a:pt x="444716" y="749547"/>
                    <a:pt x="325654" y="779074"/>
                    <a:pt x="231356" y="728592"/>
                  </a:cubicBezTo>
                  <a:cubicBezTo>
                    <a:pt x="222784" y="768597"/>
                    <a:pt x="196114" y="801934"/>
                    <a:pt x="160871" y="820032"/>
                  </a:cubicBezTo>
                  <a:cubicBezTo>
                    <a:pt x="152299" y="824794"/>
                    <a:pt x="142774" y="828604"/>
                    <a:pt x="132296" y="830509"/>
                  </a:cubicBezTo>
                  <a:cubicBezTo>
                    <a:pt x="123724" y="837177"/>
                    <a:pt x="111341" y="838129"/>
                    <a:pt x="101816" y="835272"/>
                  </a:cubicBezTo>
                  <a:cubicBezTo>
                    <a:pt x="85624" y="824794"/>
                    <a:pt x="76099" y="815269"/>
                    <a:pt x="97054" y="799077"/>
                  </a:cubicBezTo>
                  <a:cubicBezTo>
                    <a:pt x="104674" y="794314"/>
                    <a:pt x="114199" y="791457"/>
                    <a:pt x="124676" y="796219"/>
                  </a:cubicBezTo>
                  <a:cubicBezTo>
                    <a:pt x="132296" y="794314"/>
                    <a:pt x="140869" y="790504"/>
                    <a:pt x="147536" y="786694"/>
                  </a:cubicBezTo>
                  <a:cubicBezTo>
                    <a:pt x="176111" y="770502"/>
                    <a:pt x="196114" y="740974"/>
                    <a:pt x="198019" y="706684"/>
                  </a:cubicBezTo>
                  <a:cubicBezTo>
                    <a:pt x="181826" y="693349"/>
                    <a:pt x="168491" y="678109"/>
                    <a:pt x="158014" y="661917"/>
                  </a:cubicBezTo>
                  <a:cubicBezTo>
                    <a:pt x="152299" y="653344"/>
                    <a:pt x="147536" y="645724"/>
                    <a:pt x="143726" y="637152"/>
                  </a:cubicBezTo>
                  <a:cubicBezTo>
                    <a:pt x="139916" y="628579"/>
                    <a:pt x="137059" y="620007"/>
                    <a:pt x="134201" y="611434"/>
                  </a:cubicBezTo>
                  <a:cubicBezTo>
                    <a:pt x="131344" y="602862"/>
                    <a:pt x="129439" y="593337"/>
                    <a:pt x="127534" y="584764"/>
                  </a:cubicBezTo>
                  <a:cubicBezTo>
                    <a:pt x="123724" y="530472"/>
                    <a:pt x="114199" y="473322"/>
                    <a:pt x="158966" y="432364"/>
                  </a:cubicBezTo>
                  <a:cubicBezTo>
                    <a:pt x="164681" y="423792"/>
                    <a:pt x="170396" y="415219"/>
                    <a:pt x="177064" y="407599"/>
                  </a:cubicBezTo>
                  <a:cubicBezTo>
                    <a:pt x="197066" y="384739"/>
                    <a:pt x="221831" y="365689"/>
                    <a:pt x="249454" y="353307"/>
                  </a:cubicBezTo>
                  <a:cubicBezTo>
                    <a:pt x="177064" y="320922"/>
                    <a:pt x="126581" y="248532"/>
                    <a:pt x="126581" y="164712"/>
                  </a:cubicBezTo>
                  <a:cubicBezTo>
                    <a:pt x="126581" y="156139"/>
                    <a:pt x="133249" y="147567"/>
                    <a:pt x="141821" y="146614"/>
                  </a:cubicBezTo>
                  <a:cubicBezTo>
                    <a:pt x="153251" y="144709"/>
                    <a:pt x="162776" y="153282"/>
                    <a:pt x="162776" y="163759"/>
                  </a:cubicBezTo>
                  <a:cubicBezTo>
                    <a:pt x="162776" y="175189"/>
                    <a:pt x="163729" y="187572"/>
                    <a:pt x="166586" y="198049"/>
                  </a:cubicBezTo>
                  <a:cubicBezTo>
                    <a:pt x="182779" y="276154"/>
                    <a:pt x="251359" y="335209"/>
                    <a:pt x="334226" y="335209"/>
                  </a:cubicBezTo>
                  <a:cubicBezTo>
                    <a:pt x="344704" y="335209"/>
                    <a:pt x="354229" y="334257"/>
                    <a:pt x="364706" y="332352"/>
                  </a:cubicBezTo>
                  <a:cubicBezTo>
                    <a:pt x="410426" y="328542"/>
                    <a:pt x="458051" y="290442"/>
                    <a:pt x="479959" y="253294"/>
                  </a:cubicBezTo>
                  <a:cubicBezTo>
                    <a:pt x="484721" y="244722"/>
                    <a:pt x="489484" y="236149"/>
                    <a:pt x="493294" y="227577"/>
                  </a:cubicBezTo>
                  <a:cubicBezTo>
                    <a:pt x="524726" y="80892"/>
                    <a:pt x="381851" y="-4833"/>
                    <a:pt x="261836" y="8502"/>
                  </a:cubicBezTo>
                  <a:cubicBezTo>
                    <a:pt x="250406" y="8502"/>
                    <a:pt x="239929" y="10407"/>
                    <a:pt x="228499" y="12312"/>
                  </a:cubicBezTo>
                  <a:cubicBezTo>
                    <a:pt x="195161" y="18027"/>
                    <a:pt x="163729" y="30409"/>
                    <a:pt x="135154" y="50412"/>
                  </a:cubicBezTo>
                  <a:cubicBezTo>
                    <a:pt x="125629" y="57079"/>
                    <a:pt x="117056" y="63747"/>
                    <a:pt x="108484" y="71367"/>
                  </a:cubicBezTo>
                  <a:cubicBezTo>
                    <a:pt x="66574" y="109467"/>
                    <a:pt x="37046" y="161854"/>
                    <a:pt x="30379" y="221862"/>
                  </a:cubicBezTo>
                  <a:lnTo>
                    <a:pt x="28474" y="220909"/>
                  </a:lnTo>
                  <a:cubicBezTo>
                    <a:pt x="28474" y="220909"/>
                    <a:pt x="28474" y="243769"/>
                    <a:pt x="28474" y="280917"/>
                  </a:cubicBezTo>
                  <a:cubicBezTo>
                    <a:pt x="28474" y="290442"/>
                    <a:pt x="28474" y="299967"/>
                    <a:pt x="28474" y="311397"/>
                  </a:cubicBezTo>
                  <a:cubicBezTo>
                    <a:pt x="20854" y="415219"/>
                    <a:pt x="-7721" y="510469"/>
                    <a:pt x="17044" y="619054"/>
                  </a:cubicBezTo>
                  <a:cubicBezTo>
                    <a:pt x="17996" y="629532"/>
                    <a:pt x="19901" y="640009"/>
                    <a:pt x="21806" y="650487"/>
                  </a:cubicBezTo>
                  <a:cubicBezTo>
                    <a:pt x="23711" y="660964"/>
                    <a:pt x="25616" y="671442"/>
                    <a:pt x="28474" y="681919"/>
                  </a:cubicBezTo>
                  <a:cubicBezTo>
                    <a:pt x="28474" y="690492"/>
                    <a:pt x="29426" y="699064"/>
                    <a:pt x="29426" y="707637"/>
                  </a:cubicBezTo>
                  <a:cubicBezTo>
                    <a:pt x="29426" y="767644"/>
                    <a:pt x="58001" y="834319"/>
                    <a:pt x="38951" y="891469"/>
                  </a:cubicBezTo>
                  <a:cubicBezTo>
                    <a:pt x="67526" y="891469"/>
                    <a:pt x="86576" y="853369"/>
                    <a:pt x="117056" y="857179"/>
                  </a:cubicBezTo>
                  <a:cubicBezTo>
                    <a:pt x="126581" y="855274"/>
                    <a:pt x="137059" y="854322"/>
                    <a:pt x="147536" y="854322"/>
                  </a:cubicBezTo>
                  <a:cubicBezTo>
                    <a:pt x="156109" y="855274"/>
                    <a:pt x="165634" y="857179"/>
                    <a:pt x="174206" y="859084"/>
                  </a:cubicBezTo>
                  <a:cubicBezTo>
                    <a:pt x="256121" y="881944"/>
                    <a:pt x="303746" y="967669"/>
                    <a:pt x="280886" y="1049584"/>
                  </a:cubicBezTo>
                  <a:cubicBezTo>
                    <a:pt x="278981" y="1056252"/>
                    <a:pt x="273266" y="1060062"/>
                    <a:pt x="266599" y="1060062"/>
                  </a:cubicBezTo>
                  <a:cubicBezTo>
                    <a:pt x="258026" y="1059109"/>
                    <a:pt x="253264" y="1050537"/>
                    <a:pt x="255169" y="1042917"/>
                  </a:cubicBezTo>
                  <a:cubicBezTo>
                    <a:pt x="274219" y="974337"/>
                    <a:pt x="235166" y="903852"/>
                    <a:pt x="166586" y="884802"/>
                  </a:cubicBezTo>
                  <a:cubicBezTo>
                    <a:pt x="158014" y="881944"/>
                    <a:pt x="148489" y="880992"/>
                    <a:pt x="139916" y="880039"/>
                  </a:cubicBezTo>
                  <a:cubicBezTo>
                    <a:pt x="131344" y="879087"/>
                    <a:pt x="122771" y="879087"/>
                    <a:pt x="115151" y="880039"/>
                  </a:cubicBezTo>
                  <a:cubicBezTo>
                    <a:pt x="107531" y="880992"/>
                    <a:pt x="99911" y="882897"/>
                    <a:pt x="94196" y="885754"/>
                  </a:cubicBezTo>
                  <a:cubicBezTo>
                    <a:pt x="57049" y="900042"/>
                    <a:pt x="37999" y="938142"/>
                    <a:pt x="29426" y="975289"/>
                  </a:cubicBezTo>
                  <a:cubicBezTo>
                    <a:pt x="27521" y="985767"/>
                    <a:pt x="25616" y="996244"/>
                    <a:pt x="23711" y="1006722"/>
                  </a:cubicBezTo>
                  <a:cubicBezTo>
                    <a:pt x="9424" y="1101019"/>
                    <a:pt x="11329" y="1195317"/>
                    <a:pt x="26569" y="1287709"/>
                  </a:cubicBezTo>
                  <a:cubicBezTo>
                    <a:pt x="26569" y="1302950"/>
                    <a:pt x="26569" y="1312475"/>
                    <a:pt x="26569" y="1312475"/>
                  </a:cubicBezTo>
                  <a:cubicBezTo>
                    <a:pt x="58001" y="1292472"/>
                    <a:pt x="96101" y="1281042"/>
                    <a:pt x="136106" y="1281042"/>
                  </a:cubicBezTo>
                  <a:cubicBezTo>
                    <a:pt x="217069" y="1282947"/>
                    <a:pt x="285649" y="1328667"/>
                    <a:pt x="320891" y="1394389"/>
                  </a:cubicBezTo>
                  <a:close/>
                  <a:moveTo>
                    <a:pt x="721894" y="944809"/>
                  </a:moveTo>
                  <a:cubicBezTo>
                    <a:pt x="793331" y="882897"/>
                    <a:pt x="801904" y="775264"/>
                    <a:pt x="740944" y="702874"/>
                  </a:cubicBezTo>
                  <a:cubicBezTo>
                    <a:pt x="738086" y="700017"/>
                    <a:pt x="736181" y="697159"/>
                    <a:pt x="733324" y="694302"/>
                  </a:cubicBezTo>
                  <a:cubicBezTo>
                    <a:pt x="733324" y="694302"/>
                    <a:pt x="733324" y="694302"/>
                    <a:pt x="733324" y="693349"/>
                  </a:cubicBezTo>
                  <a:lnTo>
                    <a:pt x="752374" y="663822"/>
                  </a:lnTo>
                  <a:cubicBezTo>
                    <a:pt x="752374" y="663822"/>
                    <a:pt x="753326" y="663822"/>
                    <a:pt x="753326" y="663822"/>
                  </a:cubicBezTo>
                  <a:cubicBezTo>
                    <a:pt x="759041" y="668584"/>
                    <a:pt x="763804" y="674299"/>
                    <a:pt x="768566" y="680014"/>
                  </a:cubicBezTo>
                  <a:cubicBezTo>
                    <a:pt x="842861" y="766692"/>
                    <a:pt x="832384" y="896232"/>
                    <a:pt x="746659" y="970527"/>
                  </a:cubicBezTo>
                  <a:cubicBezTo>
                    <a:pt x="739991" y="976242"/>
                    <a:pt x="729514" y="977194"/>
                    <a:pt x="722846" y="971479"/>
                  </a:cubicBezTo>
                  <a:cubicBezTo>
                    <a:pt x="713321" y="963859"/>
                    <a:pt x="714274" y="951477"/>
                    <a:pt x="721894" y="944809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11163</TotalTime>
  <Words>104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14</cp:revision>
  <dcterms:created xsi:type="dcterms:W3CDTF">2018-02-18T19:39:47Z</dcterms:created>
  <dcterms:modified xsi:type="dcterms:W3CDTF">2019-01-04T06:49:25Z</dcterms:modified>
</cp:coreProperties>
</file>