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198"/>
      </p:cViewPr>
      <p:guideLst>
        <p:guide orient="horz" pos="249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>
          <a:xfrm>
            <a:off x="0" y="1005381"/>
            <a:ext cx="12192000" cy="419379"/>
          </a:xfrm>
        </p:spPr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692" name="Straight Connector 691">
            <a:extLst>
              <a:ext uri="{FF2B5EF4-FFF2-40B4-BE49-F238E27FC236}">
                <a16:creationId xmlns:a16="http://schemas.microsoft.com/office/drawing/2014/main" id="{68001B66-0AFC-4568-9786-6AA5DA48047F}"/>
              </a:ext>
            </a:extLst>
          </p:cNvPr>
          <p:cNvCxnSpPr>
            <a:cxnSpLocks/>
            <a:stCxn id="695" idx="6"/>
            <a:endCxn id="697" idx="2"/>
          </p:cNvCxnSpPr>
          <p:nvPr/>
        </p:nvCxnSpPr>
        <p:spPr>
          <a:xfrm>
            <a:off x="1180655" y="4765803"/>
            <a:ext cx="302545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3" name="Straight Connector 692">
            <a:extLst>
              <a:ext uri="{FF2B5EF4-FFF2-40B4-BE49-F238E27FC236}">
                <a16:creationId xmlns:a16="http://schemas.microsoft.com/office/drawing/2014/main" id="{849C3474-4892-4F1E-8F83-999E4D9335C1}"/>
              </a:ext>
            </a:extLst>
          </p:cNvPr>
          <p:cNvCxnSpPr>
            <a:cxnSpLocks/>
          </p:cNvCxnSpPr>
          <p:nvPr/>
        </p:nvCxnSpPr>
        <p:spPr>
          <a:xfrm flipV="1">
            <a:off x="6096000" y="2855939"/>
            <a:ext cx="5324272" cy="84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4" name="Straight Connector 693">
            <a:extLst>
              <a:ext uri="{FF2B5EF4-FFF2-40B4-BE49-F238E27FC236}">
                <a16:creationId xmlns:a16="http://schemas.microsoft.com/office/drawing/2014/main" id="{C6E423E5-0DCB-404E-87E9-8802547045BE}"/>
              </a:ext>
            </a:extLst>
          </p:cNvPr>
          <p:cNvCxnSpPr>
            <a:cxnSpLocks/>
            <a:stCxn id="697" idx="7"/>
            <a:endCxn id="698" idx="3"/>
          </p:cNvCxnSpPr>
          <p:nvPr/>
        </p:nvCxnSpPr>
        <p:spPr>
          <a:xfrm flipV="1">
            <a:off x="4536090" y="2995862"/>
            <a:ext cx="1432663" cy="163326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5" name="Oval 694">
            <a:extLst>
              <a:ext uri="{FF2B5EF4-FFF2-40B4-BE49-F238E27FC236}">
                <a16:creationId xmlns:a16="http://schemas.microsoft.com/office/drawing/2014/main" id="{BA476328-F40C-4C81-A0C5-D98D535E6DA2}"/>
              </a:ext>
            </a:extLst>
          </p:cNvPr>
          <p:cNvSpPr/>
          <p:nvPr/>
        </p:nvSpPr>
        <p:spPr>
          <a:xfrm>
            <a:off x="641663" y="4496307"/>
            <a:ext cx="538992" cy="5389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Oval 695">
            <a:extLst>
              <a:ext uri="{FF2B5EF4-FFF2-40B4-BE49-F238E27FC236}">
                <a16:creationId xmlns:a16="http://schemas.microsoft.com/office/drawing/2014/main" id="{042F9D0D-7CFF-4E79-AA17-F5EE398E88C9}"/>
              </a:ext>
            </a:extLst>
          </p:cNvPr>
          <p:cNvSpPr/>
          <p:nvPr/>
        </p:nvSpPr>
        <p:spPr>
          <a:xfrm>
            <a:off x="2500088" y="4572507"/>
            <a:ext cx="386592" cy="3865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Oval 696">
            <a:extLst>
              <a:ext uri="{FF2B5EF4-FFF2-40B4-BE49-F238E27FC236}">
                <a16:creationId xmlns:a16="http://schemas.microsoft.com/office/drawing/2014/main" id="{20F60E10-B621-4BD5-8AAC-95E46B50338E}"/>
              </a:ext>
            </a:extLst>
          </p:cNvPr>
          <p:cNvSpPr/>
          <p:nvPr/>
        </p:nvSpPr>
        <p:spPr>
          <a:xfrm>
            <a:off x="4206113" y="4572507"/>
            <a:ext cx="386592" cy="3865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>
            <a:extLst>
              <a:ext uri="{FF2B5EF4-FFF2-40B4-BE49-F238E27FC236}">
                <a16:creationId xmlns:a16="http://schemas.microsoft.com/office/drawing/2014/main" id="{CDA67BAF-7876-4E03-B1A8-77DD74D0D598}"/>
              </a:ext>
            </a:extLst>
          </p:cNvPr>
          <p:cNvSpPr/>
          <p:nvPr/>
        </p:nvSpPr>
        <p:spPr>
          <a:xfrm>
            <a:off x="5912138" y="2665885"/>
            <a:ext cx="386592" cy="3865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Oval 698">
            <a:extLst>
              <a:ext uri="{FF2B5EF4-FFF2-40B4-BE49-F238E27FC236}">
                <a16:creationId xmlns:a16="http://schemas.microsoft.com/office/drawing/2014/main" id="{DC10BAF6-0A79-479D-9A60-40027C082D1A}"/>
              </a:ext>
            </a:extLst>
          </p:cNvPr>
          <p:cNvSpPr/>
          <p:nvPr/>
        </p:nvSpPr>
        <p:spPr>
          <a:xfrm>
            <a:off x="7618163" y="2665885"/>
            <a:ext cx="386592" cy="3865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Oval 699">
            <a:extLst>
              <a:ext uri="{FF2B5EF4-FFF2-40B4-BE49-F238E27FC236}">
                <a16:creationId xmlns:a16="http://schemas.microsoft.com/office/drawing/2014/main" id="{76C6D83A-6CA6-47F2-A0FB-0DFA2BC9FD32}"/>
              </a:ext>
            </a:extLst>
          </p:cNvPr>
          <p:cNvSpPr/>
          <p:nvPr/>
        </p:nvSpPr>
        <p:spPr>
          <a:xfrm>
            <a:off x="9324188" y="2665885"/>
            <a:ext cx="386592" cy="3865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>
            <a:extLst>
              <a:ext uri="{FF2B5EF4-FFF2-40B4-BE49-F238E27FC236}">
                <a16:creationId xmlns:a16="http://schemas.microsoft.com/office/drawing/2014/main" id="{60A78A1C-BA8F-4368-8F6E-ADFCDB74FB1D}"/>
              </a:ext>
            </a:extLst>
          </p:cNvPr>
          <p:cNvSpPr/>
          <p:nvPr/>
        </p:nvSpPr>
        <p:spPr>
          <a:xfrm>
            <a:off x="11030210" y="2665885"/>
            <a:ext cx="386592" cy="3865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Oval 701">
            <a:extLst>
              <a:ext uri="{FF2B5EF4-FFF2-40B4-BE49-F238E27FC236}">
                <a16:creationId xmlns:a16="http://schemas.microsoft.com/office/drawing/2014/main" id="{A6107B89-C685-4BBF-83AB-5F1C36536902}"/>
              </a:ext>
            </a:extLst>
          </p:cNvPr>
          <p:cNvSpPr/>
          <p:nvPr/>
        </p:nvSpPr>
        <p:spPr>
          <a:xfrm>
            <a:off x="5059125" y="3619196"/>
            <a:ext cx="386592" cy="386592"/>
          </a:xfrm>
          <a:prstGeom prst="ellipse">
            <a:avLst/>
          </a:prstGeom>
          <a:solidFill>
            <a:schemeClr val="bg1"/>
          </a:solidFill>
          <a:ln w="635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3" name="Group 702">
            <a:extLst>
              <a:ext uri="{FF2B5EF4-FFF2-40B4-BE49-F238E27FC236}">
                <a16:creationId xmlns:a16="http://schemas.microsoft.com/office/drawing/2014/main" id="{C622F2E8-2F3E-451C-9042-FF5372567C43}"/>
              </a:ext>
            </a:extLst>
          </p:cNvPr>
          <p:cNvGrpSpPr/>
          <p:nvPr/>
        </p:nvGrpSpPr>
        <p:grpSpPr>
          <a:xfrm>
            <a:off x="641663" y="5228595"/>
            <a:ext cx="1984805" cy="889547"/>
            <a:chOff x="1109958" y="5132809"/>
            <a:chExt cx="1720208" cy="889547"/>
          </a:xfrm>
        </p:grpSpPr>
        <p:sp>
          <p:nvSpPr>
            <p:cNvPr id="704" name="TextBox 703">
              <a:extLst>
                <a:ext uri="{FF2B5EF4-FFF2-40B4-BE49-F238E27FC236}">
                  <a16:creationId xmlns:a16="http://schemas.microsoft.com/office/drawing/2014/main" id="{D0CA0307-C4B5-43CE-985A-113CBE10F7AB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05" name="TextBox 704">
              <a:extLst>
                <a:ext uri="{FF2B5EF4-FFF2-40B4-BE49-F238E27FC236}">
                  <a16:creationId xmlns:a16="http://schemas.microsoft.com/office/drawing/2014/main" id="{BFAA79CB-5EE5-4DCE-BCD7-3ABAA9B45AD2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706" name="TextBox 705">
            <a:extLst>
              <a:ext uri="{FF2B5EF4-FFF2-40B4-BE49-F238E27FC236}">
                <a16:creationId xmlns:a16="http://schemas.microsoft.com/office/drawing/2014/main" id="{9FF1C699-1370-4B4D-934C-276DA39AF4E9}"/>
              </a:ext>
            </a:extLst>
          </p:cNvPr>
          <p:cNvSpPr txBox="1"/>
          <p:nvPr/>
        </p:nvSpPr>
        <p:spPr>
          <a:xfrm>
            <a:off x="2399775" y="4173900"/>
            <a:ext cx="66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3"/>
                </a:solidFill>
              </a:rPr>
              <a:t>2013</a:t>
            </a:r>
            <a:endParaRPr lang="ko-KR" altLang="en-US" sz="1400" dirty="0">
              <a:solidFill>
                <a:schemeClr val="accent3"/>
              </a:solidFill>
            </a:endParaRPr>
          </a:p>
        </p:txBody>
      </p:sp>
      <p:sp>
        <p:nvSpPr>
          <p:cNvPr id="707" name="TextBox 706">
            <a:extLst>
              <a:ext uri="{FF2B5EF4-FFF2-40B4-BE49-F238E27FC236}">
                <a16:creationId xmlns:a16="http://schemas.microsoft.com/office/drawing/2014/main" id="{C9297786-C2C0-4E4E-81FE-D228DD60AC26}"/>
              </a:ext>
            </a:extLst>
          </p:cNvPr>
          <p:cNvSpPr txBox="1"/>
          <p:nvPr/>
        </p:nvSpPr>
        <p:spPr>
          <a:xfrm>
            <a:off x="5514279" y="3728789"/>
            <a:ext cx="66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3"/>
                </a:solidFill>
              </a:rPr>
              <a:t>2015</a:t>
            </a:r>
            <a:endParaRPr lang="ko-KR" altLang="en-US" sz="1400" dirty="0">
              <a:solidFill>
                <a:schemeClr val="accent3"/>
              </a:solidFill>
            </a:endParaRPr>
          </a:p>
        </p:txBody>
      </p:sp>
      <p:sp>
        <p:nvSpPr>
          <p:cNvPr id="708" name="TextBox 707">
            <a:extLst>
              <a:ext uri="{FF2B5EF4-FFF2-40B4-BE49-F238E27FC236}">
                <a16:creationId xmlns:a16="http://schemas.microsoft.com/office/drawing/2014/main" id="{2C0D7F3F-BBF5-402D-A5F9-0C87DAF5A037}"/>
              </a:ext>
            </a:extLst>
          </p:cNvPr>
          <p:cNvSpPr txBox="1"/>
          <p:nvPr/>
        </p:nvSpPr>
        <p:spPr>
          <a:xfrm>
            <a:off x="7497113" y="3181741"/>
            <a:ext cx="66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3"/>
                </a:solidFill>
              </a:rPr>
              <a:t>2017</a:t>
            </a:r>
            <a:endParaRPr lang="ko-KR" altLang="en-US" sz="1400" dirty="0">
              <a:solidFill>
                <a:schemeClr val="accent3"/>
              </a:solidFill>
            </a:endParaRPr>
          </a:p>
        </p:txBody>
      </p:sp>
      <p:sp>
        <p:nvSpPr>
          <p:cNvPr id="709" name="TextBox 708">
            <a:extLst>
              <a:ext uri="{FF2B5EF4-FFF2-40B4-BE49-F238E27FC236}">
                <a16:creationId xmlns:a16="http://schemas.microsoft.com/office/drawing/2014/main" id="{CB923B11-95BE-4464-97CD-DF1055198EEF}"/>
              </a:ext>
            </a:extLst>
          </p:cNvPr>
          <p:cNvSpPr txBox="1"/>
          <p:nvPr/>
        </p:nvSpPr>
        <p:spPr>
          <a:xfrm>
            <a:off x="4049185" y="4151383"/>
            <a:ext cx="66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1"/>
                </a:solidFill>
              </a:rPr>
              <a:t>2014</a:t>
            </a:r>
            <a:endParaRPr lang="ko-KR" altLang="en-US" sz="1400" dirty="0">
              <a:solidFill>
                <a:schemeClr val="accent1"/>
              </a:solidFill>
            </a:endParaRPr>
          </a:p>
        </p:txBody>
      </p:sp>
      <p:sp>
        <p:nvSpPr>
          <p:cNvPr id="710" name="TextBox 709">
            <a:extLst>
              <a:ext uri="{FF2B5EF4-FFF2-40B4-BE49-F238E27FC236}">
                <a16:creationId xmlns:a16="http://schemas.microsoft.com/office/drawing/2014/main" id="{957CF11B-BE4C-41C7-AB8D-9771493CB086}"/>
              </a:ext>
            </a:extLst>
          </p:cNvPr>
          <p:cNvSpPr txBox="1"/>
          <p:nvPr/>
        </p:nvSpPr>
        <p:spPr>
          <a:xfrm>
            <a:off x="6097397" y="3181741"/>
            <a:ext cx="66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1"/>
                </a:solidFill>
              </a:rPr>
              <a:t>2016</a:t>
            </a:r>
            <a:endParaRPr lang="ko-KR" altLang="en-US" sz="1400" dirty="0">
              <a:solidFill>
                <a:schemeClr val="accent1"/>
              </a:solidFill>
            </a:endParaRPr>
          </a:p>
        </p:txBody>
      </p:sp>
      <p:sp>
        <p:nvSpPr>
          <p:cNvPr id="711" name="TextBox 710">
            <a:extLst>
              <a:ext uri="{FF2B5EF4-FFF2-40B4-BE49-F238E27FC236}">
                <a16:creationId xmlns:a16="http://schemas.microsoft.com/office/drawing/2014/main" id="{AFB1AE75-34F6-4C7E-B21A-E754116ABD18}"/>
              </a:ext>
            </a:extLst>
          </p:cNvPr>
          <p:cNvSpPr txBox="1"/>
          <p:nvPr/>
        </p:nvSpPr>
        <p:spPr>
          <a:xfrm>
            <a:off x="9186914" y="3181741"/>
            <a:ext cx="66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1"/>
                </a:solidFill>
              </a:rPr>
              <a:t>2018</a:t>
            </a:r>
            <a:endParaRPr lang="ko-KR" altLang="en-US" sz="1400" dirty="0">
              <a:solidFill>
                <a:schemeClr val="accent1"/>
              </a:solidFill>
            </a:endParaRPr>
          </a:p>
        </p:txBody>
      </p:sp>
      <p:sp>
        <p:nvSpPr>
          <p:cNvPr id="712" name="TextBox 711">
            <a:extLst>
              <a:ext uri="{FF2B5EF4-FFF2-40B4-BE49-F238E27FC236}">
                <a16:creationId xmlns:a16="http://schemas.microsoft.com/office/drawing/2014/main" id="{987BDCEA-46B3-4F89-B800-62204D6E05B3}"/>
              </a:ext>
            </a:extLst>
          </p:cNvPr>
          <p:cNvSpPr txBox="1"/>
          <p:nvPr/>
        </p:nvSpPr>
        <p:spPr>
          <a:xfrm>
            <a:off x="10752992" y="3135574"/>
            <a:ext cx="941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</a:rPr>
              <a:t>2019</a:t>
            </a:r>
            <a:endParaRPr lang="ko-KR" altLang="en-US" sz="2400" b="1" dirty="0">
              <a:solidFill>
                <a:schemeClr val="accent3"/>
              </a:solidFill>
            </a:endParaRPr>
          </a:p>
        </p:txBody>
      </p:sp>
      <p:sp>
        <p:nvSpPr>
          <p:cNvPr id="713" name="TextBox 712">
            <a:extLst>
              <a:ext uri="{FF2B5EF4-FFF2-40B4-BE49-F238E27FC236}">
                <a16:creationId xmlns:a16="http://schemas.microsoft.com/office/drawing/2014/main" id="{DD70BA35-FE92-4EB1-97C3-CBD2317BE1B8}"/>
              </a:ext>
            </a:extLst>
          </p:cNvPr>
          <p:cNvSpPr txBox="1"/>
          <p:nvPr/>
        </p:nvSpPr>
        <p:spPr>
          <a:xfrm>
            <a:off x="594029" y="4061856"/>
            <a:ext cx="6611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>
                <a:solidFill>
                  <a:schemeClr val="accent1"/>
                </a:solidFill>
              </a:rPr>
              <a:t>2012</a:t>
            </a:r>
            <a:endParaRPr lang="ko-KR" altLang="en-US" sz="1400" dirty="0">
              <a:solidFill>
                <a:schemeClr val="accent1"/>
              </a:solidFill>
            </a:endParaRPr>
          </a:p>
        </p:txBody>
      </p:sp>
      <p:grpSp>
        <p:nvGrpSpPr>
          <p:cNvPr id="714" name="Group 713">
            <a:extLst>
              <a:ext uri="{FF2B5EF4-FFF2-40B4-BE49-F238E27FC236}">
                <a16:creationId xmlns:a16="http://schemas.microsoft.com/office/drawing/2014/main" id="{4C3C0E1F-7666-40A5-A342-F344656F574C}"/>
              </a:ext>
            </a:extLst>
          </p:cNvPr>
          <p:cNvGrpSpPr/>
          <p:nvPr/>
        </p:nvGrpSpPr>
        <p:grpSpPr>
          <a:xfrm>
            <a:off x="4813850" y="4594014"/>
            <a:ext cx="3075726" cy="704881"/>
            <a:chOff x="1109958" y="5132809"/>
            <a:chExt cx="1720208" cy="704881"/>
          </a:xfrm>
        </p:grpSpPr>
        <p:sp>
          <p:nvSpPr>
            <p:cNvPr id="715" name="TextBox 714">
              <a:extLst>
                <a:ext uri="{FF2B5EF4-FFF2-40B4-BE49-F238E27FC236}">
                  <a16:creationId xmlns:a16="http://schemas.microsoft.com/office/drawing/2014/main" id="{C7995322-A8E4-42F3-B1C1-557F9B883A2D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16" name="TextBox 715">
              <a:extLst>
                <a:ext uri="{FF2B5EF4-FFF2-40B4-BE49-F238E27FC236}">
                  <a16:creationId xmlns:a16="http://schemas.microsoft.com/office/drawing/2014/main" id="{DBA65ED8-6DB4-4C5E-A5F7-D2A5722D7656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17" name="Group 716">
            <a:extLst>
              <a:ext uri="{FF2B5EF4-FFF2-40B4-BE49-F238E27FC236}">
                <a16:creationId xmlns:a16="http://schemas.microsoft.com/office/drawing/2014/main" id="{F0F2EDAC-F97C-4892-9F5A-4EE3E5DB8B06}"/>
              </a:ext>
            </a:extLst>
          </p:cNvPr>
          <p:cNvGrpSpPr/>
          <p:nvPr/>
        </p:nvGrpSpPr>
        <p:grpSpPr>
          <a:xfrm>
            <a:off x="3521262" y="1810211"/>
            <a:ext cx="3075726" cy="704881"/>
            <a:chOff x="1109958" y="5132809"/>
            <a:chExt cx="1720208" cy="704881"/>
          </a:xfrm>
        </p:grpSpPr>
        <p:sp>
          <p:nvSpPr>
            <p:cNvPr id="718" name="TextBox 717">
              <a:extLst>
                <a:ext uri="{FF2B5EF4-FFF2-40B4-BE49-F238E27FC236}">
                  <a16:creationId xmlns:a16="http://schemas.microsoft.com/office/drawing/2014/main" id="{34EF994F-9981-4E66-A10D-5E0B6B9C7D9E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19" name="TextBox 718">
              <a:extLst>
                <a:ext uri="{FF2B5EF4-FFF2-40B4-BE49-F238E27FC236}">
                  <a16:creationId xmlns:a16="http://schemas.microsoft.com/office/drawing/2014/main" id="{354EAA21-7EBC-42FE-AE28-F98CC8B0E84F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20" name="Group 719">
            <a:extLst>
              <a:ext uri="{FF2B5EF4-FFF2-40B4-BE49-F238E27FC236}">
                <a16:creationId xmlns:a16="http://schemas.microsoft.com/office/drawing/2014/main" id="{63063DD9-918A-4012-A765-2E036D22E388}"/>
              </a:ext>
            </a:extLst>
          </p:cNvPr>
          <p:cNvGrpSpPr/>
          <p:nvPr/>
        </p:nvGrpSpPr>
        <p:grpSpPr>
          <a:xfrm>
            <a:off x="2521991" y="2630372"/>
            <a:ext cx="3075726" cy="704881"/>
            <a:chOff x="1109958" y="5132809"/>
            <a:chExt cx="1720208" cy="704881"/>
          </a:xfrm>
        </p:grpSpPr>
        <p:sp>
          <p:nvSpPr>
            <p:cNvPr id="721" name="TextBox 720">
              <a:extLst>
                <a:ext uri="{FF2B5EF4-FFF2-40B4-BE49-F238E27FC236}">
                  <a16:creationId xmlns:a16="http://schemas.microsoft.com/office/drawing/2014/main" id="{622B24D1-9446-4737-8E5A-188E0358AD96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2" name="TextBox 721">
              <a:extLst>
                <a:ext uri="{FF2B5EF4-FFF2-40B4-BE49-F238E27FC236}">
                  <a16:creationId xmlns:a16="http://schemas.microsoft.com/office/drawing/2014/main" id="{1E0379B0-B77C-44D9-BA11-082132F73275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23" name="Group 722">
            <a:extLst>
              <a:ext uri="{FF2B5EF4-FFF2-40B4-BE49-F238E27FC236}">
                <a16:creationId xmlns:a16="http://schemas.microsoft.com/office/drawing/2014/main" id="{3EB40878-B85C-419E-A225-E1254A710621}"/>
              </a:ext>
            </a:extLst>
          </p:cNvPr>
          <p:cNvGrpSpPr/>
          <p:nvPr/>
        </p:nvGrpSpPr>
        <p:grpSpPr>
          <a:xfrm>
            <a:off x="1522719" y="3450534"/>
            <a:ext cx="3075726" cy="704881"/>
            <a:chOff x="1109958" y="5132809"/>
            <a:chExt cx="1720208" cy="704881"/>
          </a:xfrm>
        </p:grpSpPr>
        <p:sp>
          <p:nvSpPr>
            <p:cNvPr id="724" name="TextBox 723">
              <a:extLst>
                <a:ext uri="{FF2B5EF4-FFF2-40B4-BE49-F238E27FC236}">
                  <a16:creationId xmlns:a16="http://schemas.microsoft.com/office/drawing/2014/main" id="{E0A3569B-9DEE-48C7-9F4B-95E61D9E4260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5" name="TextBox 724">
              <a:extLst>
                <a:ext uri="{FF2B5EF4-FFF2-40B4-BE49-F238E27FC236}">
                  <a16:creationId xmlns:a16="http://schemas.microsoft.com/office/drawing/2014/main" id="{AE655D62-DCA6-40E1-9184-345654198475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26" name="Group 725">
            <a:extLst>
              <a:ext uri="{FF2B5EF4-FFF2-40B4-BE49-F238E27FC236}">
                <a16:creationId xmlns:a16="http://schemas.microsoft.com/office/drawing/2014/main" id="{B35DE1D1-D1E4-4C22-8DC3-F363BB8D9282}"/>
              </a:ext>
            </a:extLst>
          </p:cNvPr>
          <p:cNvGrpSpPr/>
          <p:nvPr/>
        </p:nvGrpSpPr>
        <p:grpSpPr>
          <a:xfrm>
            <a:off x="2829045" y="5228595"/>
            <a:ext cx="1984805" cy="889547"/>
            <a:chOff x="1109958" y="5132809"/>
            <a:chExt cx="1720208" cy="889547"/>
          </a:xfrm>
        </p:grpSpPr>
        <p:sp>
          <p:nvSpPr>
            <p:cNvPr id="727" name="TextBox 726">
              <a:extLst>
                <a:ext uri="{FF2B5EF4-FFF2-40B4-BE49-F238E27FC236}">
                  <a16:creationId xmlns:a16="http://schemas.microsoft.com/office/drawing/2014/main" id="{F6B81CD1-B005-42BD-A871-0DDAD6E218F2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28" name="TextBox 727">
              <a:extLst>
                <a:ext uri="{FF2B5EF4-FFF2-40B4-BE49-F238E27FC236}">
                  <a16:creationId xmlns:a16="http://schemas.microsoft.com/office/drawing/2014/main" id="{423D9C52-3357-4A9A-8C66-035F5458C029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29" name="Group 728">
            <a:extLst>
              <a:ext uri="{FF2B5EF4-FFF2-40B4-BE49-F238E27FC236}">
                <a16:creationId xmlns:a16="http://schemas.microsoft.com/office/drawing/2014/main" id="{A6606B0C-448D-46F4-BB39-97E4CEFDCDFB}"/>
              </a:ext>
            </a:extLst>
          </p:cNvPr>
          <p:cNvGrpSpPr/>
          <p:nvPr/>
        </p:nvGrpSpPr>
        <p:grpSpPr>
          <a:xfrm>
            <a:off x="7123743" y="3621313"/>
            <a:ext cx="1984805" cy="889547"/>
            <a:chOff x="1109958" y="5132809"/>
            <a:chExt cx="1720208" cy="889547"/>
          </a:xfrm>
        </p:grpSpPr>
        <p:sp>
          <p:nvSpPr>
            <p:cNvPr id="730" name="TextBox 729">
              <a:extLst>
                <a:ext uri="{FF2B5EF4-FFF2-40B4-BE49-F238E27FC236}">
                  <a16:creationId xmlns:a16="http://schemas.microsoft.com/office/drawing/2014/main" id="{AFF10911-F9DD-4932-986C-579F114B2F10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31" name="TextBox 730">
              <a:extLst>
                <a:ext uri="{FF2B5EF4-FFF2-40B4-BE49-F238E27FC236}">
                  <a16:creationId xmlns:a16="http://schemas.microsoft.com/office/drawing/2014/main" id="{39D55AA7-6562-462E-9AFF-726B5E20A156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32" name="Group 731">
            <a:extLst>
              <a:ext uri="{FF2B5EF4-FFF2-40B4-BE49-F238E27FC236}">
                <a16:creationId xmlns:a16="http://schemas.microsoft.com/office/drawing/2014/main" id="{05AB6B98-CC66-467A-A8A8-43FDA0B421B5}"/>
              </a:ext>
            </a:extLst>
          </p:cNvPr>
          <p:cNvGrpSpPr/>
          <p:nvPr/>
        </p:nvGrpSpPr>
        <p:grpSpPr>
          <a:xfrm>
            <a:off x="9238701" y="3621313"/>
            <a:ext cx="1984805" cy="889547"/>
            <a:chOff x="1109958" y="5132809"/>
            <a:chExt cx="1720208" cy="889547"/>
          </a:xfrm>
        </p:grpSpPr>
        <p:sp>
          <p:nvSpPr>
            <p:cNvPr id="733" name="TextBox 732">
              <a:extLst>
                <a:ext uri="{FF2B5EF4-FFF2-40B4-BE49-F238E27FC236}">
                  <a16:creationId xmlns:a16="http://schemas.microsoft.com/office/drawing/2014/main" id="{C70BC539-1F62-4853-AA1A-36F97585FFC9}"/>
                </a:ext>
              </a:extLst>
            </p:cNvPr>
            <p:cNvSpPr txBox="1"/>
            <p:nvPr/>
          </p:nvSpPr>
          <p:spPr>
            <a:xfrm>
              <a:off x="1109958" y="5376025"/>
              <a:ext cx="170946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34" name="TextBox 733">
              <a:extLst>
                <a:ext uri="{FF2B5EF4-FFF2-40B4-BE49-F238E27FC236}">
                  <a16:creationId xmlns:a16="http://schemas.microsoft.com/office/drawing/2014/main" id="{93C61983-8ECF-430B-AF88-CF7D3CC1F089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35" name="Group 734">
            <a:extLst>
              <a:ext uri="{FF2B5EF4-FFF2-40B4-BE49-F238E27FC236}">
                <a16:creationId xmlns:a16="http://schemas.microsoft.com/office/drawing/2014/main" id="{AA43AC9F-E1BA-41A9-95F4-ADC5F68CC3F9}"/>
              </a:ext>
            </a:extLst>
          </p:cNvPr>
          <p:cNvGrpSpPr/>
          <p:nvPr/>
        </p:nvGrpSpPr>
        <p:grpSpPr>
          <a:xfrm>
            <a:off x="8512993" y="1704059"/>
            <a:ext cx="3065610" cy="704881"/>
            <a:chOff x="1115616" y="5132809"/>
            <a:chExt cx="1714550" cy="704881"/>
          </a:xfrm>
        </p:grpSpPr>
        <p:sp>
          <p:nvSpPr>
            <p:cNvPr id="736" name="TextBox 735">
              <a:extLst>
                <a:ext uri="{FF2B5EF4-FFF2-40B4-BE49-F238E27FC236}">
                  <a16:creationId xmlns:a16="http://schemas.microsoft.com/office/drawing/2014/main" id="{65D1B97A-1B7A-4539-9638-56F9C90607B3}"/>
                </a:ext>
              </a:extLst>
            </p:cNvPr>
            <p:cNvSpPr txBox="1"/>
            <p:nvPr/>
          </p:nvSpPr>
          <p:spPr>
            <a:xfrm>
              <a:off x="1120699" y="5376025"/>
              <a:ext cx="170946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37" name="TextBox 736">
              <a:extLst>
                <a:ext uri="{FF2B5EF4-FFF2-40B4-BE49-F238E27FC236}">
                  <a16:creationId xmlns:a16="http://schemas.microsoft.com/office/drawing/2014/main" id="{A1AF95F5-9443-4648-A55B-302611631077}"/>
                </a:ext>
              </a:extLst>
            </p:cNvPr>
            <p:cNvSpPr txBox="1"/>
            <p:nvPr/>
          </p:nvSpPr>
          <p:spPr>
            <a:xfrm>
              <a:off x="1115616" y="5132809"/>
              <a:ext cx="17145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11181</TotalTime>
  <Words>136</Words>
  <Application>Microsoft Office PowerPoint</Application>
  <PresentationFormat>Widescreen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28</cp:revision>
  <dcterms:created xsi:type="dcterms:W3CDTF">2018-02-18T19:39:47Z</dcterms:created>
  <dcterms:modified xsi:type="dcterms:W3CDTF">2019-04-24T06:20:58Z</dcterms:modified>
</cp:coreProperties>
</file>