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44" y="198"/>
      </p:cViewPr>
      <p:guideLst>
        <p:guide orient="horz" pos="249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230" name="Group 229">
            <a:extLst>
              <a:ext uri="{FF2B5EF4-FFF2-40B4-BE49-F238E27FC236}">
                <a16:creationId xmlns:a16="http://schemas.microsoft.com/office/drawing/2014/main" id="{1FE11FF5-1C86-4D13-8BD3-712A423A92E5}"/>
              </a:ext>
            </a:extLst>
          </p:cNvPr>
          <p:cNvGrpSpPr/>
          <p:nvPr/>
        </p:nvGrpSpPr>
        <p:grpSpPr>
          <a:xfrm rot="16200000">
            <a:off x="5509527" y="2504358"/>
            <a:ext cx="1193016" cy="879085"/>
            <a:chOff x="3352620" y="2401127"/>
            <a:chExt cx="1954451" cy="1440160"/>
          </a:xfrm>
          <a:solidFill>
            <a:schemeClr val="bg1"/>
          </a:solidFill>
        </p:grpSpPr>
        <p:sp>
          <p:nvSpPr>
            <p:cNvPr id="231" name="Rounded Rectangle 19">
              <a:extLst>
                <a:ext uri="{FF2B5EF4-FFF2-40B4-BE49-F238E27FC236}">
                  <a16:creationId xmlns:a16="http://schemas.microsoft.com/office/drawing/2014/main" id="{5C5FF4F9-CA07-441B-8A00-C78DC72CAA75}"/>
                </a:ext>
              </a:extLst>
            </p:cNvPr>
            <p:cNvSpPr/>
            <p:nvPr/>
          </p:nvSpPr>
          <p:spPr>
            <a:xfrm rot="18900000">
              <a:off x="3866911" y="2401127"/>
              <a:ext cx="1440160" cy="1440160"/>
            </a:xfrm>
            <a:prstGeom prst="roundRect">
              <a:avLst>
                <a:gd name="adj" fmla="val 10715"/>
              </a:avLst>
            </a:prstGeom>
            <a:grpFill/>
            <a:ln w="317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32" name="Rectangle 231">
              <a:extLst>
                <a:ext uri="{FF2B5EF4-FFF2-40B4-BE49-F238E27FC236}">
                  <a16:creationId xmlns:a16="http://schemas.microsoft.com/office/drawing/2014/main" id="{87207759-106C-42A9-9C9B-7B1F84A4037C}"/>
                </a:ext>
              </a:extLst>
            </p:cNvPr>
            <p:cNvSpPr/>
            <p:nvPr/>
          </p:nvSpPr>
          <p:spPr>
            <a:xfrm rot="18900000">
              <a:off x="3352620" y="2905183"/>
              <a:ext cx="432049" cy="432049"/>
            </a:xfrm>
            <a:prstGeom prst="rect">
              <a:avLst/>
            </a:prstGeom>
            <a:solidFill>
              <a:schemeClr val="accent4"/>
            </a:solidFill>
            <a:ln w="317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33" name="Group 232">
            <a:extLst>
              <a:ext uri="{FF2B5EF4-FFF2-40B4-BE49-F238E27FC236}">
                <a16:creationId xmlns:a16="http://schemas.microsoft.com/office/drawing/2014/main" id="{0C8A16B9-394B-404A-B41F-AFABECE0FC4C}"/>
              </a:ext>
            </a:extLst>
          </p:cNvPr>
          <p:cNvGrpSpPr/>
          <p:nvPr/>
        </p:nvGrpSpPr>
        <p:grpSpPr>
          <a:xfrm rot="19800000">
            <a:off x="6300501" y="3002616"/>
            <a:ext cx="1193013" cy="879087"/>
            <a:chOff x="3352621" y="2401127"/>
            <a:chExt cx="1954450" cy="1440160"/>
          </a:xfrm>
          <a:solidFill>
            <a:schemeClr val="bg1"/>
          </a:solidFill>
        </p:grpSpPr>
        <p:sp>
          <p:nvSpPr>
            <p:cNvPr id="234" name="Rounded Rectangle 22">
              <a:extLst>
                <a:ext uri="{FF2B5EF4-FFF2-40B4-BE49-F238E27FC236}">
                  <a16:creationId xmlns:a16="http://schemas.microsoft.com/office/drawing/2014/main" id="{A2975E39-DACF-4660-8231-74ADE1B5A207}"/>
                </a:ext>
              </a:extLst>
            </p:cNvPr>
            <p:cNvSpPr/>
            <p:nvPr/>
          </p:nvSpPr>
          <p:spPr>
            <a:xfrm rot="18900000">
              <a:off x="3866911" y="2401127"/>
              <a:ext cx="1440160" cy="1440160"/>
            </a:xfrm>
            <a:prstGeom prst="roundRect">
              <a:avLst>
                <a:gd name="adj" fmla="val 10715"/>
              </a:avLst>
            </a:prstGeom>
            <a:grpFill/>
            <a:ln w="317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35" name="Rectangle 234">
              <a:extLst>
                <a:ext uri="{FF2B5EF4-FFF2-40B4-BE49-F238E27FC236}">
                  <a16:creationId xmlns:a16="http://schemas.microsoft.com/office/drawing/2014/main" id="{A5303DDD-41E3-46D9-B632-45AF20D3EF21}"/>
                </a:ext>
              </a:extLst>
            </p:cNvPr>
            <p:cNvSpPr/>
            <p:nvPr/>
          </p:nvSpPr>
          <p:spPr>
            <a:xfrm rot="18900000">
              <a:off x="3352621" y="2905182"/>
              <a:ext cx="432049" cy="432049"/>
            </a:xfrm>
            <a:prstGeom prst="rect">
              <a:avLst/>
            </a:prstGeom>
            <a:solidFill>
              <a:schemeClr val="accent3"/>
            </a:solidFill>
            <a:ln w="317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</p:grp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31A40492-658C-498F-A0AC-B8AC368E1709}"/>
              </a:ext>
            </a:extLst>
          </p:cNvPr>
          <p:cNvGrpSpPr/>
          <p:nvPr/>
        </p:nvGrpSpPr>
        <p:grpSpPr>
          <a:xfrm rot="12600000">
            <a:off x="4727325" y="3002616"/>
            <a:ext cx="1193014" cy="879087"/>
            <a:chOff x="3352622" y="2401122"/>
            <a:chExt cx="1954454" cy="1440160"/>
          </a:xfrm>
          <a:solidFill>
            <a:schemeClr val="bg1"/>
          </a:solidFill>
        </p:grpSpPr>
        <p:sp>
          <p:nvSpPr>
            <p:cNvPr id="237" name="Rounded Rectangle 25">
              <a:extLst>
                <a:ext uri="{FF2B5EF4-FFF2-40B4-BE49-F238E27FC236}">
                  <a16:creationId xmlns:a16="http://schemas.microsoft.com/office/drawing/2014/main" id="{22D1FAEC-4EF2-4EDE-8932-83EDD44EF25F}"/>
                </a:ext>
              </a:extLst>
            </p:cNvPr>
            <p:cNvSpPr/>
            <p:nvPr/>
          </p:nvSpPr>
          <p:spPr>
            <a:xfrm rot="18900000">
              <a:off x="3866916" y="2401122"/>
              <a:ext cx="1440160" cy="1440160"/>
            </a:xfrm>
            <a:prstGeom prst="roundRect">
              <a:avLst>
                <a:gd name="adj" fmla="val 10715"/>
              </a:avLst>
            </a:prstGeom>
            <a:grpFill/>
            <a:ln w="317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238" name="Rectangle 237">
              <a:extLst>
                <a:ext uri="{FF2B5EF4-FFF2-40B4-BE49-F238E27FC236}">
                  <a16:creationId xmlns:a16="http://schemas.microsoft.com/office/drawing/2014/main" id="{E7EFF8E4-599F-45A5-925D-151114FB706E}"/>
                </a:ext>
              </a:extLst>
            </p:cNvPr>
            <p:cNvSpPr/>
            <p:nvPr/>
          </p:nvSpPr>
          <p:spPr>
            <a:xfrm rot="18900000">
              <a:off x="3352622" y="2905184"/>
              <a:ext cx="432049" cy="432049"/>
            </a:xfrm>
            <a:prstGeom prst="rect">
              <a:avLst/>
            </a:prstGeom>
            <a:solidFill>
              <a:schemeClr val="accent4"/>
            </a:solidFill>
            <a:ln w="317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39" name="Group 238">
            <a:extLst>
              <a:ext uri="{FF2B5EF4-FFF2-40B4-BE49-F238E27FC236}">
                <a16:creationId xmlns:a16="http://schemas.microsoft.com/office/drawing/2014/main" id="{C8B6FCFD-F654-4CAC-BC03-1DB08179DA69}"/>
              </a:ext>
            </a:extLst>
          </p:cNvPr>
          <p:cNvGrpSpPr/>
          <p:nvPr/>
        </p:nvGrpSpPr>
        <p:grpSpPr>
          <a:xfrm rot="5400000">
            <a:off x="5509527" y="4456101"/>
            <a:ext cx="1193016" cy="879085"/>
            <a:chOff x="3352620" y="2401127"/>
            <a:chExt cx="1954451" cy="1440160"/>
          </a:xfrm>
        </p:grpSpPr>
        <p:sp>
          <p:nvSpPr>
            <p:cNvPr id="240" name="Rounded Rectangle 30">
              <a:extLst>
                <a:ext uri="{FF2B5EF4-FFF2-40B4-BE49-F238E27FC236}">
                  <a16:creationId xmlns:a16="http://schemas.microsoft.com/office/drawing/2014/main" id="{77E13556-0DE2-4E64-8F65-32F0B4859AFA}"/>
                </a:ext>
              </a:extLst>
            </p:cNvPr>
            <p:cNvSpPr/>
            <p:nvPr/>
          </p:nvSpPr>
          <p:spPr>
            <a:xfrm rot="18900000">
              <a:off x="3866911" y="2401127"/>
              <a:ext cx="1440160" cy="1440160"/>
            </a:xfrm>
            <a:prstGeom prst="roundRect">
              <a:avLst>
                <a:gd name="adj" fmla="val 10715"/>
              </a:avLst>
            </a:prstGeom>
            <a:solidFill>
              <a:schemeClr val="bg1"/>
            </a:solidFill>
            <a:ln w="317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241" name="Rectangle 240">
              <a:extLst>
                <a:ext uri="{FF2B5EF4-FFF2-40B4-BE49-F238E27FC236}">
                  <a16:creationId xmlns:a16="http://schemas.microsoft.com/office/drawing/2014/main" id="{935B586A-83BC-4CCF-B608-06413C5822BC}"/>
                </a:ext>
              </a:extLst>
            </p:cNvPr>
            <p:cNvSpPr/>
            <p:nvPr/>
          </p:nvSpPr>
          <p:spPr>
            <a:xfrm rot="18900000">
              <a:off x="3352620" y="2905183"/>
              <a:ext cx="432049" cy="432049"/>
            </a:xfrm>
            <a:prstGeom prst="rect">
              <a:avLst/>
            </a:prstGeom>
            <a:solidFill>
              <a:schemeClr val="accent3"/>
            </a:solidFill>
            <a:ln w="317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42" name="Group 241">
            <a:extLst>
              <a:ext uri="{FF2B5EF4-FFF2-40B4-BE49-F238E27FC236}">
                <a16:creationId xmlns:a16="http://schemas.microsoft.com/office/drawing/2014/main" id="{E811616D-2B5A-4753-AE03-5714A96AF3BB}"/>
              </a:ext>
            </a:extLst>
          </p:cNvPr>
          <p:cNvGrpSpPr/>
          <p:nvPr/>
        </p:nvGrpSpPr>
        <p:grpSpPr>
          <a:xfrm rot="9000000">
            <a:off x="4715850" y="3946369"/>
            <a:ext cx="1193013" cy="879087"/>
            <a:chOff x="3352621" y="2401127"/>
            <a:chExt cx="1954450" cy="1440160"/>
          </a:xfrm>
        </p:grpSpPr>
        <p:sp>
          <p:nvSpPr>
            <p:cNvPr id="243" name="Rounded Rectangle 33">
              <a:extLst>
                <a:ext uri="{FF2B5EF4-FFF2-40B4-BE49-F238E27FC236}">
                  <a16:creationId xmlns:a16="http://schemas.microsoft.com/office/drawing/2014/main" id="{A8D8D89E-4BB2-48DB-964D-17A84CD090A7}"/>
                </a:ext>
              </a:extLst>
            </p:cNvPr>
            <p:cNvSpPr/>
            <p:nvPr/>
          </p:nvSpPr>
          <p:spPr>
            <a:xfrm rot="18900000">
              <a:off x="3866911" y="2401127"/>
              <a:ext cx="1440160" cy="1440160"/>
            </a:xfrm>
            <a:prstGeom prst="roundRect">
              <a:avLst>
                <a:gd name="adj" fmla="val 10715"/>
              </a:avLst>
            </a:prstGeom>
            <a:solidFill>
              <a:schemeClr val="bg1"/>
            </a:solidFill>
            <a:ln w="317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4" name="Rectangle 243">
              <a:extLst>
                <a:ext uri="{FF2B5EF4-FFF2-40B4-BE49-F238E27FC236}">
                  <a16:creationId xmlns:a16="http://schemas.microsoft.com/office/drawing/2014/main" id="{1D382A5E-2F24-4410-BB48-ED032108BA47}"/>
                </a:ext>
              </a:extLst>
            </p:cNvPr>
            <p:cNvSpPr/>
            <p:nvPr/>
          </p:nvSpPr>
          <p:spPr>
            <a:xfrm rot="18900000">
              <a:off x="3352621" y="2905182"/>
              <a:ext cx="432049" cy="432049"/>
            </a:xfrm>
            <a:prstGeom prst="rect">
              <a:avLst/>
            </a:prstGeom>
            <a:solidFill>
              <a:schemeClr val="accent4"/>
            </a:solidFill>
            <a:ln w="317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</p:grpSp>
      <p:grpSp>
        <p:nvGrpSpPr>
          <p:cNvPr id="245" name="Group 244">
            <a:extLst>
              <a:ext uri="{FF2B5EF4-FFF2-40B4-BE49-F238E27FC236}">
                <a16:creationId xmlns:a16="http://schemas.microsoft.com/office/drawing/2014/main" id="{D5F9B09C-D434-47B2-BC87-43498885D7AD}"/>
              </a:ext>
            </a:extLst>
          </p:cNvPr>
          <p:cNvGrpSpPr/>
          <p:nvPr/>
        </p:nvGrpSpPr>
        <p:grpSpPr>
          <a:xfrm rot="1800000">
            <a:off x="6289024" y="3946369"/>
            <a:ext cx="1193016" cy="879087"/>
            <a:chOff x="3352621" y="2401122"/>
            <a:chExt cx="1954455" cy="1440160"/>
          </a:xfrm>
        </p:grpSpPr>
        <p:sp>
          <p:nvSpPr>
            <p:cNvPr id="246" name="Rounded Rectangle 36">
              <a:extLst>
                <a:ext uri="{FF2B5EF4-FFF2-40B4-BE49-F238E27FC236}">
                  <a16:creationId xmlns:a16="http://schemas.microsoft.com/office/drawing/2014/main" id="{ECFB7452-BB9A-4452-88AA-9FB3CC91D03D}"/>
                </a:ext>
              </a:extLst>
            </p:cNvPr>
            <p:cNvSpPr/>
            <p:nvPr/>
          </p:nvSpPr>
          <p:spPr>
            <a:xfrm rot="18900000">
              <a:off x="3866916" y="2401122"/>
              <a:ext cx="1440160" cy="1440160"/>
            </a:xfrm>
            <a:prstGeom prst="roundRect">
              <a:avLst>
                <a:gd name="adj" fmla="val 10715"/>
              </a:avLst>
            </a:prstGeom>
            <a:solidFill>
              <a:schemeClr val="bg1"/>
            </a:solidFill>
            <a:ln w="317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7" name="Rectangle 246">
              <a:extLst>
                <a:ext uri="{FF2B5EF4-FFF2-40B4-BE49-F238E27FC236}">
                  <a16:creationId xmlns:a16="http://schemas.microsoft.com/office/drawing/2014/main" id="{11A500E6-6030-4029-A9EE-E3DFCB416372}"/>
                </a:ext>
              </a:extLst>
            </p:cNvPr>
            <p:cNvSpPr/>
            <p:nvPr/>
          </p:nvSpPr>
          <p:spPr>
            <a:xfrm rot="18900000">
              <a:off x="3352621" y="2905182"/>
              <a:ext cx="432049" cy="432049"/>
            </a:xfrm>
            <a:prstGeom prst="rect">
              <a:avLst/>
            </a:prstGeom>
            <a:solidFill>
              <a:schemeClr val="accent3"/>
            </a:solidFill>
            <a:ln w="317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248" name="Parallelogram 15">
            <a:extLst>
              <a:ext uri="{FF2B5EF4-FFF2-40B4-BE49-F238E27FC236}">
                <a16:creationId xmlns:a16="http://schemas.microsoft.com/office/drawing/2014/main" id="{84BF4CDA-D5FD-48FC-8796-AB228CCBC55E}"/>
              </a:ext>
            </a:extLst>
          </p:cNvPr>
          <p:cNvSpPr/>
          <p:nvPr/>
        </p:nvSpPr>
        <p:spPr>
          <a:xfrm flipH="1">
            <a:off x="5878746" y="4845944"/>
            <a:ext cx="430952" cy="430952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49" name="Rectangle 30">
            <a:extLst>
              <a:ext uri="{FF2B5EF4-FFF2-40B4-BE49-F238E27FC236}">
                <a16:creationId xmlns:a16="http://schemas.microsoft.com/office/drawing/2014/main" id="{AE8A4747-DF98-4D02-886E-57486462E312}"/>
              </a:ext>
            </a:extLst>
          </p:cNvPr>
          <p:cNvSpPr/>
          <p:nvPr/>
        </p:nvSpPr>
        <p:spPr>
          <a:xfrm>
            <a:off x="6864697" y="4272159"/>
            <a:ext cx="382199" cy="3810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50" name="Rounded Rectangle 10">
            <a:extLst>
              <a:ext uri="{FF2B5EF4-FFF2-40B4-BE49-F238E27FC236}">
                <a16:creationId xmlns:a16="http://schemas.microsoft.com/office/drawing/2014/main" id="{CD091BB7-14FB-40E6-BB85-D90DE49DB858}"/>
              </a:ext>
            </a:extLst>
          </p:cNvPr>
          <p:cNvSpPr/>
          <p:nvPr/>
        </p:nvSpPr>
        <p:spPr>
          <a:xfrm>
            <a:off x="5033084" y="3189764"/>
            <a:ext cx="306232" cy="405264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51" name="Rounded Rectangle 6">
            <a:extLst>
              <a:ext uri="{FF2B5EF4-FFF2-40B4-BE49-F238E27FC236}">
                <a16:creationId xmlns:a16="http://schemas.microsoft.com/office/drawing/2014/main" id="{1BECB761-B018-45E1-BF55-59932E943E98}"/>
              </a:ext>
            </a:extLst>
          </p:cNvPr>
          <p:cNvSpPr/>
          <p:nvPr/>
        </p:nvSpPr>
        <p:spPr>
          <a:xfrm>
            <a:off x="5912352" y="2571074"/>
            <a:ext cx="416886" cy="423843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52" name="Rectangle 16">
            <a:extLst>
              <a:ext uri="{FF2B5EF4-FFF2-40B4-BE49-F238E27FC236}">
                <a16:creationId xmlns:a16="http://schemas.microsoft.com/office/drawing/2014/main" id="{A88E66AB-5A00-46DB-A4DE-6860554C11F5}"/>
              </a:ext>
            </a:extLst>
          </p:cNvPr>
          <p:cNvSpPr/>
          <p:nvPr/>
        </p:nvSpPr>
        <p:spPr>
          <a:xfrm rot="2700000">
            <a:off x="5003043" y="4175488"/>
            <a:ext cx="320402" cy="57442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53" name="Rounded Rectangle 5">
            <a:extLst>
              <a:ext uri="{FF2B5EF4-FFF2-40B4-BE49-F238E27FC236}">
                <a16:creationId xmlns:a16="http://schemas.microsoft.com/office/drawing/2014/main" id="{A7069E1C-70F6-43D9-8E42-FEFA240D981C}"/>
              </a:ext>
            </a:extLst>
          </p:cNvPr>
          <p:cNvSpPr/>
          <p:nvPr/>
        </p:nvSpPr>
        <p:spPr>
          <a:xfrm flipH="1">
            <a:off x="6798387" y="3193150"/>
            <a:ext cx="471930" cy="389314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54" name="Rounded Rectangle 3">
            <a:extLst>
              <a:ext uri="{FF2B5EF4-FFF2-40B4-BE49-F238E27FC236}">
                <a16:creationId xmlns:a16="http://schemas.microsoft.com/office/drawing/2014/main" id="{A7302CB4-2E7D-4FF7-977D-BF85062817A1}"/>
              </a:ext>
            </a:extLst>
          </p:cNvPr>
          <p:cNvSpPr/>
          <p:nvPr/>
        </p:nvSpPr>
        <p:spPr>
          <a:xfrm rot="10800000">
            <a:off x="1285279" y="1942868"/>
            <a:ext cx="3312000" cy="4445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5" name="Rounded Rectangle 4">
            <a:extLst>
              <a:ext uri="{FF2B5EF4-FFF2-40B4-BE49-F238E27FC236}">
                <a16:creationId xmlns:a16="http://schemas.microsoft.com/office/drawing/2014/main" id="{6733B32D-8E09-4A06-9343-6AF96E3C36D9}"/>
              </a:ext>
            </a:extLst>
          </p:cNvPr>
          <p:cNvSpPr/>
          <p:nvPr/>
        </p:nvSpPr>
        <p:spPr>
          <a:xfrm rot="10800000">
            <a:off x="988728" y="3107643"/>
            <a:ext cx="3312000" cy="4445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6" name="Rounded Rectangle 7">
            <a:extLst>
              <a:ext uri="{FF2B5EF4-FFF2-40B4-BE49-F238E27FC236}">
                <a16:creationId xmlns:a16="http://schemas.microsoft.com/office/drawing/2014/main" id="{2642ED39-1EB1-470F-BAFC-1EE82E2A0DAD}"/>
              </a:ext>
            </a:extLst>
          </p:cNvPr>
          <p:cNvSpPr/>
          <p:nvPr/>
        </p:nvSpPr>
        <p:spPr>
          <a:xfrm rot="10800000">
            <a:off x="713207" y="4266537"/>
            <a:ext cx="3312000" cy="4445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7" name="Rounded Rectangle 14">
            <a:extLst>
              <a:ext uri="{FF2B5EF4-FFF2-40B4-BE49-F238E27FC236}">
                <a16:creationId xmlns:a16="http://schemas.microsoft.com/office/drawing/2014/main" id="{E15A4D9F-E2BE-4D73-A940-97716323612E}"/>
              </a:ext>
            </a:extLst>
          </p:cNvPr>
          <p:cNvSpPr/>
          <p:nvPr/>
        </p:nvSpPr>
        <p:spPr>
          <a:xfrm>
            <a:off x="8166794" y="2773535"/>
            <a:ext cx="3312000" cy="4445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17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8" name="Rounded Rectangle 15">
            <a:extLst>
              <a:ext uri="{FF2B5EF4-FFF2-40B4-BE49-F238E27FC236}">
                <a16:creationId xmlns:a16="http://schemas.microsoft.com/office/drawing/2014/main" id="{9A4FA07C-38F1-4AF3-BBAE-2E307F60ADF9}"/>
              </a:ext>
            </a:extLst>
          </p:cNvPr>
          <p:cNvSpPr/>
          <p:nvPr/>
        </p:nvSpPr>
        <p:spPr>
          <a:xfrm>
            <a:off x="7862007" y="3932429"/>
            <a:ext cx="3312000" cy="4445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17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9" name="Rounded Rectangle 16">
            <a:extLst>
              <a:ext uri="{FF2B5EF4-FFF2-40B4-BE49-F238E27FC236}">
                <a16:creationId xmlns:a16="http://schemas.microsoft.com/office/drawing/2014/main" id="{2ED88067-41F3-469D-BDB9-EEF7DA8BBD43}"/>
              </a:ext>
            </a:extLst>
          </p:cNvPr>
          <p:cNvSpPr/>
          <p:nvPr/>
        </p:nvSpPr>
        <p:spPr>
          <a:xfrm>
            <a:off x="7557221" y="5091322"/>
            <a:ext cx="3312000" cy="4445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17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D8122159-FB1C-4483-AA20-A6EEFB843DEE}"/>
              </a:ext>
            </a:extLst>
          </p:cNvPr>
          <p:cNvSpPr txBox="1"/>
          <p:nvPr/>
        </p:nvSpPr>
        <p:spPr>
          <a:xfrm>
            <a:off x="1421146" y="2024487"/>
            <a:ext cx="30402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Simple PowerPoint Presentation 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49170278-FB5B-49AF-8472-66102C69ADC1}"/>
              </a:ext>
            </a:extLst>
          </p:cNvPr>
          <p:cNvSpPr txBox="1"/>
          <p:nvPr/>
        </p:nvSpPr>
        <p:spPr>
          <a:xfrm>
            <a:off x="1145625" y="3191409"/>
            <a:ext cx="30402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Simple PowerPoint Presentation 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F30F952E-AE26-42DD-88DF-5CA4F4684485}"/>
              </a:ext>
            </a:extLst>
          </p:cNvPr>
          <p:cNvSpPr txBox="1"/>
          <p:nvPr/>
        </p:nvSpPr>
        <p:spPr>
          <a:xfrm>
            <a:off x="849073" y="4350303"/>
            <a:ext cx="30402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Simple PowerPoint Presentation 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E0017204-22D1-4296-9509-2D77F0D3521A}"/>
              </a:ext>
            </a:extLst>
          </p:cNvPr>
          <p:cNvSpPr txBox="1"/>
          <p:nvPr/>
        </p:nvSpPr>
        <p:spPr>
          <a:xfrm>
            <a:off x="8289098" y="2857300"/>
            <a:ext cx="3067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Simple PowerPoint Presentation 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E2995D30-03AF-48CB-A0CD-0C6E0A7BB9F9}"/>
              </a:ext>
            </a:extLst>
          </p:cNvPr>
          <p:cNvSpPr txBox="1"/>
          <p:nvPr/>
        </p:nvSpPr>
        <p:spPr>
          <a:xfrm>
            <a:off x="7980579" y="4016194"/>
            <a:ext cx="3067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Simple PowerPoint Presentation 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972BA613-3D7C-449A-8646-390F7C3C7492}"/>
              </a:ext>
            </a:extLst>
          </p:cNvPr>
          <p:cNvSpPr txBox="1"/>
          <p:nvPr/>
        </p:nvSpPr>
        <p:spPr>
          <a:xfrm>
            <a:off x="7672060" y="5175087"/>
            <a:ext cx="3067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Simple PowerPoint Presentation 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8577D2E5-5B36-4C1B-8F9C-F7FF3B1A91BA}"/>
              </a:ext>
            </a:extLst>
          </p:cNvPr>
          <p:cNvSpPr txBox="1"/>
          <p:nvPr/>
        </p:nvSpPr>
        <p:spPr>
          <a:xfrm>
            <a:off x="8327409" y="3308445"/>
            <a:ext cx="3151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Get a modern PowerPoint Presentation</a:t>
            </a:r>
          </a:p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Get a modern PowerPoint Presentation 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193DFACA-2C0C-4302-9BF6-2058FC9B91BC}"/>
              </a:ext>
            </a:extLst>
          </p:cNvPr>
          <p:cNvSpPr txBox="1"/>
          <p:nvPr/>
        </p:nvSpPr>
        <p:spPr>
          <a:xfrm>
            <a:off x="8041766" y="4460723"/>
            <a:ext cx="3151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Get a modern PowerPoint Presentation</a:t>
            </a:r>
          </a:p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Get a modern PowerPoint Presentation 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8E8FE276-6C63-43B9-BD2C-796CEE45065E}"/>
              </a:ext>
            </a:extLst>
          </p:cNvPr>
          <p:cNvSpPr txBox="1"/>
          <p:nvPr/>
        </p:nvSpPr>
        <p:spPr>
          <a:xfrm>
            <a:off x="7756123" y="5613001"/>
            <a:ext cx="3151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Get a modern PowerPoint Presentation</a:t>
            </a:r>
          </a:p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Get a modern PowerPoint Presentation 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BB7B99EA-D020-40DE-800E-E6A0323ED13F}"/>
              </a:ext>
            </a:extLst>
          </p:cNvPr>
          <p:cNvSpPr txBox="1"/>
          <p:nvPr/>
        </p:nvSpPr>
        <p:spPr>
          <a:xfrm>
            <a:off x="1358867" y="2469017"/>
            <a:ext cx="3151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Get a modern PowerPoint Presentation</a:t>
            </a:r>
          </a:p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Get a modern PowerPoint Presentation 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6ABA4EAE-9870-4D9C-9F76-538319C4000F}"/>
              </a:ext>
            </a:extLst>
          </p:cNvPr>
          <p:cNvSpPr txBox="1"/>
          <p:nvPr/>
        </p:nvSpPr>
        <p:spPr>
          <a:xfrm>
            <a:off x="1040216" y="3642554"/>
            <a:ext cx="3151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Get a modern PowerPoint Presentation</a:t>
            </a:r>
          </a:p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Get a modern PowerPoint Presentation 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E419ACEA-18EC-4E89-BF46-B64369159CC3}"/>
              </a:ext>
            </a:extLst>
          </p:cNvPr>
          <p:cNvSpPr txBox="1"/>
          <p:nvPr/>
        </p:nvSpPr>
        <p:spPr>
          <a:xfrm>
            <a:off x="793514" y="4816091"/>
            <a:ext cx="3151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Get a modern PowerPoint Presentation</a:t>
            </a:r>
          </a:p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Get a modern PowerPoint Presentation </a:t>
            </a: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11160</TotalTime>
  <Words>98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17</cp:revision>
  <dcterms:created xsi:type="dcterms:W3CDTF">2018-02-18T19:39:47Z</dcterms:created>
  <dcterms:modified xsi:type="dcterms:W3CDTF">2019-04-24T05:59:28Z</dcterms:modified>
</cp:coreProperties>
</file>