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300" y="288"/>
      </p:cViewPr>
      <p:guideLst>
        <p:guide orient="horz" pos="25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675" name="Arrow: Up 2674">
            <a:extLst>
              <a:ext uri="{FF2B5EF4-FFF2-40B4-BE49-F238E27FC236}">
                <a16:creationId xmlns:a16="http://schemas.microsoft.com/office/drawing/2014/main" id="{9EAE486B-AB6E-451F-9B7C-0A02A290990A}"/>
              </a:ext>
            </a:extLst>
          </p:cNvPr>
          <p:cNvSpPr/>
          <p:nvPr/>
        </p:nvSpPr>
        <p:spPr>
          <a:xfrm>
            <a:off x="2664069" y="2716825"/>
            <a:ext cx="3288323" cy="3882936"/>
          </a:xfrm>
          <a:prstGeom prst="upArrow">
            <a:avLst>
              <a:gd name="adj1" fmla="val 50000"/>
              <a:gd name="adj2" fmla="val 5888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6" name="TextBox 2675">
            <a:extLst>
              <a:ext uri="{FF2B5EF4-FFF2-40B4-BE49-F238E27FC236}">
                <a16:creationId xmlns:a16="http://schemas.microsoft.com/office/drawing/2014/main" id="{2077D69A-1267-4B03-A07A-DBD28C5AEEAF}"/>
              </a:ext>
            </a:extLst>
          </p:cNvPr>
          <p:cNvSpPr txBox="1"/>
          <p:nvPr/>
        </p:nvSpPr>
        <p:spPr>
          <a:xfrm>
            <a:off x="2895145" y="2875002"/>
            <a:ext cx="30572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b="1" dirty="0">
                <a:solidFill>
                  <a:schemeClr val="accent4"/>
                </a:solidFill>
                <a:cs typeface="Arial" pitchFamily="34" charset="0"/>
              </a:rPr>
              <a:t>35.42%</a:t>
            </a:r>
            <a:endParaRPr lang="ko-KR" altLang="en-US" sz="6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2677" name="그룹 6">
            <a:extLst>
              <a:ext uri="{FF2B5EF4-FFF2-40B4-BE49-F238E27FC236}">
                <a16:creationId xmlns:a16="http://schemas.microsoft.com/office/drawing/2014/main" id="{5280369C-76E9-4013-A754-66C1CF172FB2}"/>
              </a:ext>
            </a:extLst>
          </p:cNvPr>
          <p:cNvGrpSpPr/>
          <p:nvPr/>
        </p:nvGrpSpPr>
        <p:grpSpPr>
          <a:xfrm>
            <a:off x="3520210" y="3956622"/>
            <a:ext cx="1807116" cy="1241212"/>
            <a:chOff x="467543" y="1720822"/>
            <a:chExt cx="2360724" cy="1241212"/>
          </a:xfrm>
        </p:grpSpPr>
        <p:sp>
          <p:nvSpPr>
            <p:cNvPr id="2678" name="TextBox 2677">
              <a:extLst>
                <a:ext uri="{FF2B5EF4-FFF2-40B4-BE49-F238E27FC236}">
                  <a16:creationId xmlns:a16="http://schemas.microsoft.com/office/drawing/2014/main" id="{34B69946-F016-4153-BCE0-AE356E186B3B}"/>
                </a:ext>
              </a:extLst>
            </p:cNvPr>
            <p:cNvSpPr txBox="1"/>
            <p:nvPr/>
          </p:nvSpPr>
          <p:spPr>
            <a:xfrm>
              <a:off x="467543" y="1720822"/>
              <a:ext cx="236072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679" name="TextBox 2678">
              <a:extLst>
                <a:ext uri="{FF2B5EF4-FFF2-40B4-BE49-F238E27FC236}">
                  <a16:creationId xmlns:a16="http://schemas.microsoft.com/office/drawing/2014/main" id="{67F34DDC-084C-4D7F-A526-D6642BF4F4A6}"/>
                </a:ext>
              </a:extLst>
            </p:cNvPr>
            <p:cNvSpPr txBox="1"/>
            <p:nvPr/>
          </p:nvSpPr>
          <p:spPr>
            <a:xfrm>
              <a:off x="477068" y="1946371"/>
              <a:ext cx="23511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680" name="Graphic 66">
            <a:extLst>
              <a:ext uri="{FF2B5EF4-FFF2-40B4-BE49-F238E27FC236}">
                <a16:creationId xmlns:a16="http://schemas.microsoft.com/office/drawing/2014/main" id="{07289AA5-21FE-4BC7-9237-4D0AC16D4010}"/>
              </a:ext>
            </a:extLst>
          </p:cNvPr>
          <p:cNvSpPr/>
          <p:nvPr/>
        </p:nvSpPr>
        <p:spPr>
          <a:xfrm>
            <a:off x="3808008" y="5599426"/>
            <a:ext cx="1000443" cy="682518"/>
          </a:xfrm>
          <a:custGeom>
            <a:avLst/>
            <a:gdLst>
              <a:gd name="connsiteX0" fmla="*/ 71803 w 2827300"/>
              <a:gd name="connsiteY0" fmla="*/ 1916070 h 1928829"/>
              <a:gd name="connsiteX1" fmla="*/ 33062 w 2827300"/>
              <a:gd name="connsiteY1" fmla="*/ 1642819 h 1928829"/>
              <a:gd name="connsiteX2" fmla="*/ 268808 w 2827300"/>
              <a:gd name="connsiteY2" fmla="*/ 871700 h 1928829"/>
              <a:gd name="connsiteX3" fmla="*/ 292712 w 2827300"/>
              <a:gd name="connsiteY3" fmla="*/ 801223 h 1928829"/>
              <a:gd name="connsiteX4" fmla="*/ 235836 w 2827300"/>
              <a:gd name="connsiteY4" fmla="*/ 685823 h 1928829"/>
              <a:gd name="connsiteX5" fmla="*/ 77985 w 2827300"/>
              <a:gd name="connsiteY5" fmla="*/ 623178 h 1928829"/>
              <a:gd name="connsiteX6" fmla="*/ 2151 w 2827300"/>
              <a:gd name="connsiteY6" fmla="*/ 508602 h 1928829"/>
              <a:gd name="connsiteX7" fmla="*/ 100241 w 2827300"/>
              <a:gd name="connsiteY7" fmla="*/ 115417 h 1928829"/>
              <a:gd name="connsiteX8" fmla="*/ 360715 w 2827300"/>
              <a:gd name="connsiteY8" fmla="*/ 21449 h 1928829"/>
              <a:gd name="connsiteX9" fmla="*/ 563490 w 2827300"/>
              <a:gd name="connsiteY9" fmla="*/ 56893 h 1928829"/>
              <a:gd name="connsiteX10" fmla="*/ 2514574 w 2827300"/>
              <a:gd name="connsiteY10" fmla="*/ 74615 h 1928829"/>
              <a:gd name="connsiteX11" fmla="*/ 2667480 w 2827300"/>
              <a:gd name="connsiteY11" fmla="*/ 24334 h 1928829"/>
              <a:gd name="connsiteX12" fmla="*/ 2826567 w 2827300"/>
              <a:gd name="connsiteY12" fmla="*/ 104290 h 1928829"/>
              <a:gd name="connsiteX13" fmla="*/ 2819560 w 2827300"/>
              <a:gd name="connsiteY13" fmla="*/ 415045 h 1928829"/>
              <a:gd name="connsiteX14" fmla="*/ 2752381 w 2827300"/>
              <a:gd name="connsiteY14" fmla="*/ 467388 h 1928829"/>
              <a:gd name="connsiteX15" fmla="*/ 2646048 w 2827300"/>
              <a:gd name="connsiteY15" fmla="*/ 466975 h 1928829"/>
              <a:gd name="connsiteX16" fmla="*/ 2641102 w 2827300"/>
              <a:gd name="connsiteY16" fmla="*/ 507778 h 1928829"/>
              <a:gd name="connsiteX17" fmla="*/ 2561559 w 2827300"/>
              <a:gd name="connsiteY17" fmla="*/ 581551 h 1928829"/>
              <a:gd name="connsiteX18" fmla="*/ 1989916 w 2827300"/>
              <a:gd name="connsiteY18" fmla="*/ 586085 h 1928829"/>
              <a:gd name="connsiteX19" fmla="*/ 1776014 w 2827300"/>
              <a:gd name="connsiteY19" fmla="*/ 689120 h 1928829"/>
              <a:gd name="connsiteX20" fmla="*/ 1773541 w 2827300"/>
              <a:gd name="connsiteY20" fmla="*/ 791332 h 1928829"/>
              <a:gd name="connsiteX21" fmla="*/ 1492048 w 2827300"/>
              <a:gd name="connsiteY21" fmla="*/ 1069528 h 1928829"/>
              <a:gd name="connsiteX22" fmla="*/ 1091857 w 2827300"/>
              <a:gd name="connsiteY22" fmla="*/ 1054279 h 1928829"/>
              <a:gd name="connsiteX23" fmla="*/ 923291 w 2827300"/>
              <a:gd name="connsiteY23" fmla="*/ 1214191 h 1928829"/>
              <a:gd name="connsiteX24" fmla="*/ 815721 w 2827300"/>
              <a:gd name="connsiteY24" fmla="*/ 1641995 h 1928829"/>
              <a:gd name="connsiteX25" fmla="*/ 791817 w 2827300"/>
              <a:gd name="connsiteY25" fmla="*/ 1879389 h 1928829"/>
              <a:gd name="connsiteX26" fmla="*/ 732056 w 2827300"/>
              <a:gd name="connsiteY26" fmla="*/ 1884747 h 1928829"/>
              <a:gd name="connsiteX27" fmla="*/ 71803 w 2827300"/>
              <a:gd name="connsiteY27" fmla="*/ 1916070 h 1928829"/>
              <a:gd name="connsiteX28" fmla="*/ 1379945 w 2827300"/>
              <a:gd name="connsiteY28" fmla="*/ 926927 h 1928829"/>
              <a:gd name="connsiteX29" fmla="*/ 1312353 w 2827300"/>
              <a:gd name="connsiteY29" fmla="*/ 883240 h 1928829"/>
              <a:gd name="connsiteX30" fmla="*/ 1214676 w 2827300"/>
              <a:gd name="connsiteY30" fmla="*/ 738990 h 1928829"/>
              <a:gd name="connsiteX31" fmla="*/ 1156151 w 2827300"/>
              <a:gd name="connsiteY31" fmla="*/ 670986 h 1928829"/>
              <a:gd name="connsiteX32" fmla="*/ 1056825 w 2827300"/>
              <a:gd name="connsiteY32" fmla="*/ 734456 h 1928829"/>
              <a:gd name="connsiteX33" fmla="*/ 1217973 w 2827300"/>
              <a:gd name="connsiteY33" fmla="*/ 991221 h 1928829"/>
              <a:gd name="connsiteX34" fmla="*/ 1466083 w 2827300"/>
              <a:gd name="connsiteY34" fmla="*/ 994518 h 1928829"/>
              <a:gd name="connsiteX35" fmla="*/ 1699356 w 2827300"/>
              <a:gd name="connsiteY35" fmla="*/ 908380 h 1928829"/>
              <a:gd name="connsiteX36" fmla="*/ 1599617 w 2827300"/>
              <a:gd name="connsiteY36" fmla="*/ 668101 h 1928829"/>
              <a:gd name="connsiteX37" fmla="*/ 1298753 w 2827300"/>
              <a:gd name="connsiteY37" fmla="*/ 637190 h 1928829"/>
              <a:gd name="connsiteX38" fmla="*/ 1379945 w 2827300"/>
              <a:gd name="connsiteY38" fmla="*/ 926927 h 1928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827300" h="1928829">
                <a:moveTo>
                  <a:pt x="71803" y="1916070"/>
                </a:moveTo>
                <a:cubicBezTo>
                  <a:pt x="-27935" y="1836526"/>
                  <a:pt x="12455" y="1740909"/>
                  <a:pt x="33062" y="1642819"/>
                </a:cubicBezTo>
                <a:cubicBezTo>
                  <a:pt x="89113" y="1379048"/>
                  <a:pt x="156705" y="1118573"/>
                  <a:pt x="268808" y="871700"/>
                </a:cubicBezTo>
                <a:cubicBezTo>
                  <a:pt x="279111" y="849032"/>
                  <a:pt x="286942" y="825128"/>
                  <a:pt x="292712" y="801223"/>
                </a:cubicBezTo>
                <a:cubicBezTo>
                  <a:pt x="305488" y="748057"/>
                  <a:pt x="288178" y="707255"/>
                  <a:pt x="235836" y="685823"/>
                </a:cubicBezTo>
                <a:cubicBezTo>
                  <a:pt x="183494" y="664392"/>
                  <a:pt x="130740" y="644609"/>
                  <a:pt x="77985" y="623178"/>
                </a:cubicBezTo>
                <a:cubicBezTo>
                  <a:pt x="26880" y="602570"/>
                  <a:pt x="-9389" y="563417"/>
                  <a:pt x="2151" y="508602"/>
                </a:cubicBezTo>
                <a:cubicBezTo>
                  <a:pt x="29352" y="376304"/>
                  <a:pt x="56142" y="242770"/>
                  <a:pt x="100241" y="115417"/>
                </a:cubicBezTo>
                <a:cubicBezTo>
                  <a:pt x="134861" y="16503"/>
                  <a:pt x="250261" y="-12347"/>
                  <a:pt x="360715" y="21449"/>
                </a:cubicBezTo>
                <a:cubicBezTo>
                  <a:pt x="426246" y="41232"/>
                  <a:pt x="495898" y="56481"/>
                  <a:pt x="563490" y="56893"/>
                </a:cubicBezTo>
                <a:cubicBezTo>
                  <a:pt x="956262" y="60190"/>
                  <a:pt x="2297787" y="67609"/>
                  <a:pt x="2514574" y="74615"/>
                </a:cubicBezTo>
                <a:cubicBezTo>
                  <a:pt x="2601124" y="74615"/>
                  <a:pt x="2575984" y="68021"/>
                  <a:pt x="2667480" y="24334"/>
                </a:cubicBezTo>
                <a:cubicBezTo>
                  <a:pt x="2765982" y="-23063"/>
                  <a:pt x="2818324" y="-3692"/>
                  <a:pt x="2826567" y="104290"/>
                </a:cubicBezTo>
                <a:cubicBezTo>
                  <a:pt x="2834810" y="206913"/>
                  <a:pt x="2822033" y="311185"/>
                  <a:pt x="2819560" y="415045"/>
                </a:cubicBezTo>
                <a:cubicBezTo>
                  <a:pt x="2818736" y="462030"/>
                  <a:pt x="2792359" y="470273"/>
                  <a:pt x="2752381" y="467388"/>
                </a:cubicBezTo>
                <a:cubicBezTo>
                  <a:pt x="2718585" y="464915"/>
                  <a:pt x="2684790" y="466975"/>
                  <a:pt x="2646048" y="466975"/>
                </a:cubicBezTo>
                <a:cubicBezTo>
                  <a:pt x="2643987" y="482637"/>
                  <a:pt x="2641102" y="495001"/>
                  <a:pt x="2641102" y="507778"/>
                </a:cubicBezTo>
                <a:cubicBezTo>
                  <a:pt x="2640690" y="560944"/>
                  <a:pt x="2618022" y="582375"/>
                  <a:pt x="2561559" y="581551"/>
                </a:cubicBezTo>
                <a:cubicBezTo>
                  <a:pt x="2370737" y="578666"/>
                  <a:pt x="2179502" y="571248"/>
                  <a:pt x="1989916" y="586085"/>
                </a:cubicBezTo>
                <a:cubicBezTo>
                  <a:pt x="1912846" y="592267"/>
                  <a:pt x="1820526" y="576605"/>
                  <a:pt x="1776014" y="689120"/>
                </a:cubicBezTo>
                <a:cubicBezTo>
                  <a:pt x="1764474" y="724977"/>
                  <a:pt x="1767771" y="757124"/>
                  <a:pt x="1773541" y="791332"/>
                </a:cubicBezTo>
                <a:cubicBezTo>
                  <a:pt x="1798682" y="1001113"/>
                  <a:pt x="1695646" y="1076947"/>
                  <a:pt x="1492048" y="1069528"/>
                </a:cubicBezTo>
                <a:cubicBezTo>
                  <a:pt x="1344089" y="1067468"/>
                  <a:pt x="1224567" y="1062934"/>
                  <a:pt x="1091857" y="1054279"/>
                </a:cubicBezTo>
                <a:cubicBezTo>
                  <a:pt x="979754" y="1047273"/>
                  <a:pt x="948019" y="1106209"/>
                  <a:pt x="923291" y="1214191"/>
                </a:cubicBezTo>
                <a:cubicBezTo>
                  <a:pt x="904744" y="1263648"/>
                  <a:pt x="848281" y="1505988"/>
                  <a:pt x="815721" y="1641995"/>
                </a:cubicBezTo>
                <a:cubicBezTo>
                  <a:pt x="785635" y="1728545"/>
                  <a:pt x="824788" y="1876504"/>
                  <a:pt x="791817" y="1879389"/>
                </a:cubicBezTo>
                <a:cubicBezTo>
                  <a:pt x="781513" y="1881450"/>
                  <a:pt x="760906" y="1881450"/>
                  <a:pt x="732056" y="1884747"/>
                </a:cubicBezTo>
                <a:cubicBezTo>
                  <a:pt x="597698" y="1898348"/>
                  <a:pt x="120436" y="1955224"/>
                  <a:pt x="71803" y="1916070"/>
                </a:cubicBezTo>
                <a:close/>
                <a:moveTo>
                  <a:pt x="1379945" y="926927"/>
                </a:moveTo>
                <a:cubicBezTo>
                  <a:pt x="1372114" y="931873"/>
                  <a:pt x="1342440" y="920333"/>
                  <a:pt x="1312353" y="883240"/>
                </a:cubicBezTo>
                <a:cubicBezTo>
                  <a:pt x="1276085" y="832134"/>
                  <a:pt x="1248471" y="791744"/>
                  <a:pt x="1214676" y="738990"/>
                </a:cubicBezTo>
                <a:cubicBezTo>
                  <a:pt x="1197778" y="713025"/>
                  <a:pt x="1182528" y="692418"/>
                  <a:pt x="1156151" y="670986"/>
                </a:cubicBezTo>
                <a:cubicBezTo>
                  <a:pt x="1120707" y="636778"/>
                  <a:pt x="1065892" y="694066"/>
                  <a:pt x="1056825" y="734456"/>
                </a:cubicBezTo>
                <a:cubicBezTo>
                  <a:pt x="991294" y="923630"/>
                  <a:pt x="996652" y="980918"/>
                  <a:pt x="1217973" y="991221"/>
                </a:cubicBezTo>
                <a:cubicBezTo>
                  <a:pt x="1238168" y="992045"/>
                  <a:pt x="1383242" y="990809"/>
                  <a:pt x="1466083" y="994518"/>
                </a:cubicBezTo>
                <a:cubicBezTo>
                  <a:pt x="1567470" y="996579"/>
                  <a:pt x="1671742" y="989573"/>
                  <a:pt x="1699356" y="908380"/>
                </a:cubicBezTo>
                <a:cubicBezTo>
                  <a:pt x="1735212" y="802048"/>
                  <a:pt x="1693998" y="687472"/>
                  <a:pt x="1599617" y="668101"/>
                </a:cubicBezTo>
                <a:cubicBezTo>
                  <a:pt x="1501527" y="647906"/>
                  <a:pt x="1399728" y="646670"/>
                  <a:pt x="1298753" y="637190"/>
                </a:cubicBezTo>
                <a:cubicBezTo>
                  <a:pt x="1262484" y="811527"/>
                  <a:pt x="1399316" y="916211"/>
                  <a:pt x="1379945" y="926927"/>
                </a:cubicBezTo>
                <a:close/>
              </a:path>
            </a:pathLst>
          </a:custGeom>
          <a:solidFill>
            <a:schemeClr val="accent3"/>
          </a:solidFill>
          <a:ln w="411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81" name="Graphic 4">
            <a:extLst>
              <a:ext uri="{FF2B5EF4-FFF2-40B4-BE49-F238E27FC236}">
                <a16:creationId xmlns:a16="http://schemas.microsoft.com/office/drawing/2014/main" id="{8F1ED9DD-B502-4E0E-99F1-5559D9D0608E}"/>
              </a:ext>
            </a:extLst>
          </p:cNvPr>
          <p:cNvSpPr/>
          <p:nvPr/>
        </p:nvSpPr>
        <p:spPr>
          <a:xfrm rot="20846094">
            <a:off x="7697311" y="3286575"/>
            <a:ext cx="3409199" cy="970648"/>
          </a:xfrm>
          <a:custGeom>
            <a:avLst/>
            <a:gdLst>
              <a:gd name="connsiteX0" fmla="*/ 8152568 w 8162925"/>
              <a:gd name="connsiteY0" fmla="*/ 464029 h 2324100"/>
              <a:gd name="connsiteX1" fmla="*/ 8127803 w 8162925"/>
              <a:gd name="connsiteY1" fmla="*/ 445931 h 2324100"/>
              <a:gd name="connsiteX2" fmla="*/ 8111610 w 8162925"/>
              <a:gd name="connsiteY2" fmla="*/ 434501 h 2324100"/>
              <a:gd name="connsiteX3" fmla="*/ 8060176 w 8162925"/>
              <a:gd name="connsiteY3" fmla="*/ 405926 h 2324100"/>
              <a:gd name="connsiteX4" fmla="*/ 7895393 w 8162925"/>
              <a:gd name="connsiteY4" fmla="*/ 403069 h 2324100"/>
              <a:gd name="connsiteX5" fmla="*/ 7579163 w 8162925"/>
              <a:gd name="connsiteY5" fmla="*/ 390686 h 2324100"/>
              <a:gd name="connsiteX6" fmla="*/ 7463910 w 8162925"/>
              <a:gd name="connsiteY6" fmla="*/ 386876 h 2324100"/>
              <a:gd name="connsiteX7" fmla="*/ 7462958 w 8162925"/>
              <a:gd name="connsiteY7" fmla="*/ 366874 h 2324100"/>
              <a:gd name="connsiteX8" fmla="*/ 7476293 w 8162925"/>
              <a:gd name="connsiteY8" fmla="*/ 114461 h 2324100"/>
              <a:gd name="connsiteX9" fmla="*/ 7430573 w 8162925"/>
              <a:gd name="connsiteY9" fmla="*/ 65884 h 2324100"/>
              <a:gd name="connsiteX10" fmla="*/ 7341991 w 8162925"/>
              <a:gd name="connsiteY10" fmla="*/ 82076 h 2324100"/>
              <a:gd name="connsiteX11" fmla="*/ 7318178 w 8162925"/>
              <a:gd name="connsiteY11" fmla="*/ 108746 h 2324100"/>
              <a:gd name="connsiteX12" fmla="*/ 7264838 w 8162925"/>
              <a:gd name="connsiteY12" fmla="*/ 291626 h 2324100"/>
              <a:gd name="connsiteX13" fmla="*/ 7233405 w 8162925"/>
              <a:gd name="connsiteY13" fmla="*/ 408784 h 2324100"/>
              <a:gd name="connsiteX14" fmla="*/ 7217213 w 8162925"/>
              <a:gd name="connsiteY14" fmla="*/ 420214 h 2324100"/>
              <a:gd name="connsiteX15" fmla="*/ 7166730 w 8162925"/>
              <a:gd name="connsiteY15" fmla="*/ 422119 h 2324100"/>
              <a:gd name="connsiteX16" fmla="*/ 7087673 w 8162925"/>
              <a:gd name="connsiteY16" fmla="*/ 432596 h 2324100"/>
              <a:gd name="connsiteX17" fmla="*/ 6733343 w 8162925"/>
              <a:gd name="connsiteY17" fmla="*/ 424976 h 2324100"/>
              <a:gd name="connsiteX18" fmla="*/ 6712388 w 8162925"/>
              <a:gd name="connsiteY18" fmla="*/ 415451 h 2324100"/>
              <a:gd name="connsiteX19" fmla="*/ 6695243 w 8162925"/>
              <a:gd name="connsiteY19" fmla="*/ 404021 h 2324100"/>
              <a:gd name="connsiteX20" fmla="*/ 6616185 w 8162925"/>
              <a:gd name="connsiteY20" fmla="*/ 400211 h 2324100"/>
              <a:gd name="connsiteX21" fmla="*/ 6531413 w 8162925"/>
              <a:gd name="connsiteY21" fmla="*/ 288769 h 2324100"/>
              <a:gd name="connsiteX22" fmla="*/ 6534271 w 8162925"/>
              <a:gd name="connsiteY22" fmla="*/ 244001 h 2324100"/>
              <a:gd name="connsiteX23" fmla="*/ 6480930 w 8162925"/>
              <a:gd name="connsiteY23" fmla="*/ 183041 h 2324100"/>
              <a:gd name="connsiteX24" fmla="*/ 6190418 w 8162925"/>
              <a:gd name="connsiteY24" fmla="*/ 167801 h 2324100"/>
              <a:gd name="connsiteX25" fmla="*/ 6138983 w 8162925"/>
              <a:gd name="connsiteY25" fmla="*/ 169706 h 2324100"/>
              <a:gd name="connsiteX26" fmla="*/ 5806560 w 8162925"/>
              <a:gd name="connsiteY26" fmla="*/ 153514 h 2324100"/>
              <a:gd name="connsiteX27" fmla="*/ 5784653 w 8162925"/>
              <a:gd name="connsiteY27" fmla="*/ 139226 h 2324100"/>
              <a:gd name="connsiteX28" fmla="*/ 5760841 w 8162925"/>
              <a:gd name="connsiteY28" fmla="*/ 121129 h 2324100"/>
              <a:gd name="connsiteX29" fmla="*/ 5680830 w 8162925"/>
              <a:gd name="connsiteY29" fmla="*/ 112556 h 2324100"/>
              <a:gd name="connsiteX30" fmla="*/ 5384603 w 8162925"/>
              <a:gd name="connsiteY30" fmla="*/ 100174 h 2324100"/>
              <a:gd name="connsiteX31" fmla="*/ 5105521 w 8162925"/>
              <a:gd name="connsiteY31" fmla="*/ 91601 h 2324100"/>
              <a:gd name="connsiteX32" fmla="*/ 4903591 w 8162925"/>
              <a:gd name="connsiteY32" fmla="*/ 86839 h 2324100"/>
              <a:gd name="connsiteX33" fmla="*/ 4853108 w 8162925"/>
              <a:gd name="connsiteY33" fmla="*/ 82076 h 2324100"/>
              <a:gd name="connsiteX34" fmla="*/ 4810246 w 8162925"/>
              <a:gd name="connsiteY34" fmla="*/ 96364 h 2324100"/>
              <a:gd name="connsiteX35" fmla="*/ 4777860 w 8162925"/>
              <a:gd name="connsiteY35" fmla="*/ 114461 h 2324100"/>
              <a:gd name="connsiteX36" fmla="*/ 4776908 w 8162925"/>
              <a:gd name="connsiteY36" fmla="*/ 104936 h 2324100"/>
              <a:gd name="connsiteX37" fmla="*/ 4710233 w 8162925"/>
              <a:gd name="connsiteY37" fmla="*/ 43024 h 2324100"/>
              <a:gd name="connsiteX38" fmla="*/ 4654035 w 8162925"/>
              <a:gd name="connsiteY38" fmla="*/ 45881 h 2324100"/>
              <a:gd name="connsiteX39" fmla="*/ 4588313 w 8162925"/>
              <a:gd name="connsiteY39" fmla="*/ 17306 h 2324100"/>
              <a:gd name="connsiteX40" fmla="*/ 4568310 w 8162925"/>
              <a:gd name="connsiteY40" fmla="*/ 23021 h 2324100"/>
              <a:gd name="connsiteX41" fmla="*/ 4513066 w 8162925"/>
              <a:gd name="connsiteY41" fmla="*/ 22069 h 2324100"/>
              <a:gd name="connsiteX42" fmla="*/ 4510208 w 8162925"/>
              <a:gd name="connsiteY42" fmla="*/ 23974 h 2324100"/>
              <a:gd name="connsiteX43" fmla="*/ 4518781 w 8162925"/>
              <a:gd name="connsiteY43" fmla="*/ 27784 h 2324100"/>
              <a:gd name="connsiteX44" fmla="*/ 4519733 w 8162925"/>
              <a:gd name="connsiteY44" fmla="*/ 35404 h 2324100"/>
              <a:gd name="connsiteX45" fmla="*/ 4479728 w 8162925"/>
              <a:gd name="connsiteY45" fmla="*/ 45881 h 2324100"/>
              <a:gd name="connsiteX46" fmla="*/ 4303516 w 8162925"/>
              <a:gd name="connsiteY46" fmla="*/ 49691 h 2324100"/>
              <a:gd name="connsiteX47" fmla="*/ 4276846 w 8162925"/>
              <a:gd name="connsiteY47" fmla="*/ 59216 h 2324100"/>
              <a:gd name="connsiteX48" fmla="*/ 4245413 w 8162925"/>
              <a:gd name="connsiteY48" fmla="*/ 69694 h 2324100"/>
              <a:gd name="connsiteX49" fmla="*/ 4212076 w 8162925"/>
              <a:gd name="connsiteY49" fmla="*/ 81124 h 2324100"/>
              <a:gd name="connsiteX50" fmla="*/ 4212076 w 8162925"/>
              <a:gd name="connsiteY50" fmla="*/ 86839 h 2324100"/>
              <a:gd name="connsiteX51" fmla="*/ 4204456 w 8162925"/>
              <a:gd name="connsiteY51" fmla="*/ 118271 h 2324100"/>
              <a:gd name="connsiteX52" fmla="*/ 4146353 w 8162925"/>
              <a:gd name="connsiteY52" fmla="*/ 110651 h 2324100"/>
              <a:gd name="connsiteX53" fmla="*/ 4055865 w 8162925"/>
              <a:gd name="connsiteY53" fmla="*/ 115414 h 2324100"/>
              <a:gd name="connsiteX54" fmla="*/ 3914896 w 8162925"/>
              <a:gd name="connsiteY54" fmla="*/ 113509 h 2324100"/>
              <a:gd name="connsiteX55" fmla="*/ 3908228 w 8162925"/>
              <a:gd name="connsiteY55" fmla="*/ 112556 h 2324100"/>
              <a:gd name="connsiteX56" fmla="*/ 3828218 w 8162925"/>
              <a:gd name="connsiteY56" fmla="*/ 102079 h 2324100"/>
              <a:gd name="connsiteX57" fmla="*/ 3591998 w 8162925"/>
              <a:gd name="connsiteY57" fmla="*/ 94459 h 2324100"/>
              <a:gd name="connsiteX58" fmla="*/ 3521513 w 8162925"/>
              <a:gd name="connsiteY58" fmla="*/ 96364 h 2324100"/>
              <a:gd name="connsiteX59" fmla="*/ 3411975 w 8162925"/>
              <a:gd name="connsiteY59" fmla="*/ 91601 h 2324100"/>
              <a:gd name="connsiteX60" fmla="*/ 3391021 w 8162925"/>
              <a:gd name="connsiteY60" fmla="*/ 91601 h 2324100"/>
              <a:gd name="connsiteX61" fmla="*/ 3351015 w 8162925"/>
              <a:gd name="connsiteY61" fmla="*/ 97316 h 2324100"/>
              <a:gd name="connsiteX62" fmla="*/ 3223381 w 8162925"/>
              <a:gd name="connsiteY62" fmla="*/ 85886 h 2324100"/>
              <a:gd name="connsiteX63" fmla="*/ 3067171 w 8162925"/>
              <a:gd name="connsiteY63" fmla="*/ 82076 h 2324100"/>
              <a:gd name="connsiteX64" fmla="*/ 2955728 w 8162925"/>
              <a:gd name="connsiteY64" fmla="*/ 82076 h 2324100"/>
              <a:gd name="connsiteX65" fmla="*/ 2829046 w 8162925"/>
              <a:gd name="connsiteY65" fmla="*/ 78266 h 2324100"/>
              <a:gd name="connsiteX66" fmla="*/ 2809996 w 8162925"/>
              <a:gd name="connsiteY66" fmla="*/ 80171 h 2324100"/>
              <a:gd name="connsiteX67" fmla="*/ 2773800 w 8162925"/>
              <a:gd name="connsiteY67" fmla="*/ 83981 h 2324100"/>
              <a:gd name="connsiteX68" fmla="*/ 2678550 w 8162925"/>
              <a:gd name="connsiteY68" fmla="*/ 74456 h 2324100"/>
              <a:gd name="connsiteX69" fmla="*/ 2451856 w 8162925"/>
              <a:gd name="connsiteY69" fmla="*/ 83981 h 2324100"/>
              <a:gd name="connsiteX70" fmla="*/ 2323268 w 8162925"/>
              <a:gd name="connsiteY70" fmla="*/ 131606 h 2324100"/>
              <a:gd name="connsiteX71" fmla="*/ 2241353 w 8162925"/>
              <a:gd name="connsiteY71" fmla="*/ 194471 h 2324100"/>
              <a:gd name="connsiteX72" fmla="*/ 2214683 w 8162925"/>
              <a:gd name="connsiteY72" fmla="*/ 200186 h 2324100"/>
              <a:gd name="connsiteX73" fmla="*/ 2188965 w 8162925"/>
              <a:gd name="connsiteY73" fmla="*/ 203044 h 2324100"/>
              <a:gd name="connsiteX74" fmla="*/ 2154675 w 8162925"/>
              <a:gd name="connsiteY74" fmla="*/ 251621 h 2324100"/>
              <a:gd name="connsiteX75" fmla="*/ 2109908 w 8162925"/>
              <a:gd name="connsiteY75" fmla="*/ 352586 h 2324100"/>
              <a:gd name="connsiteX76" fmla="*/ 2055615 w 8162925"/>
              <a:gd name="connsiteY76" fmla="*/ 382114 h 2324100"/>
              <a:gd name="connsiteX77" fmla="*/ 1928933 w 8162925"/>
              <a:gd name="connsiteY77" fmla="*/ 382114 h 2324100"/>
              <a:gd name="connsiteX78" fmla="*/ 1863210 w 8162925"/>
              <a:gd name="connsiteY78" fmla="*/ 387829 h 2324100"/>
              <a:gd name="connsiteX79" fmla="*/ 1556505 w 8162925"/>
              <a:gd name="connsiteY79" fmla="*/ 437359 h 2324100"/>
              <a:gd name="connsiteX80" fmla="*/ 1399343 w 8162925"/>
              <a:gd name="connsiteY80" fmla="*/ 423071 h 2324100"/>
              <a:gd name="connsiteX81" fmla="*/ 1191698 w 8162925"/>
              <a:gd name="connsiteY81" fmla="*/ 391639 h 2324100"/>
              <a:gd name="connsiteX82" fmla="*/ 949763 w 8162925"/>
              <a:gd name="connsiteY82" fmla="*/ 390686 h 2324100"/>
              <a:gd name="connsiteX83" fmla="*/ 514470 w 8162925"/>
              <a:gd name="connsiteY83" fmla="*/ 380209 h 2324100"/>
              <a:gd name="connsiteX84" fmla="*/ 375405 w 8162925"/>
              <a:gd name="connsiteY84" fmla="*/ 375446 h 2324100"/>
              <a:gd name="connsiteX85" fmla="*/ 95370 w 8162925"/>
              <a:gd name="connsiteY85" fmla="*/ 370684 h 2324100"/>
              <a:gd name="connsiteX86" fmla="*/ 33458 w 8162925"/>
              <a:gd name="connsiteY86" fmla="*/ 428786 h 2324100"/>
              <a:gd name="connsiteX87" fmla="*/ 32505 w 8162925"/>
              <a:gd name="connsiteY87" fmla="*/ 564994 h 2324100"/>
              <a:gd name="connsiteX88" fmla="*/ 46793 w 8162925"/>
              <a:gd name="connsiteY88" fmla="*/ 748826 h 2324100"/>
              <a:gd name="connsiteX89" fmla="*/ 50603 w 8162925"/>
              <a:gd name="connsiteY89" fmla="*/ 786926 h 2324100"/>
              <a:gd name="connsiteX90" fmla="*/ 33458 w 8162925"/>
              <a:gd name="connsiteY90" fmla="*/ 838361 h 2324100"/>
              <a:gd name="connsiteX91" fmla="*/ 31553 w 8162925"/>
              <a:gd name="connsiteY91" fmla="*/ 952661 h 2324100"/>
              <a:gd name="connsiteX92" fmla="*/ 42030 w 8162925"/>
              <a:gd name="connsiteY92" fmla="*/ 971711 h 2324100"/>
              <a:gd name="connsiteX93" fmla="*/ 35363 w 8162925"/>
              <a:gd name="connsiteY93" fmla="*/ 1067914 h 2324100"/>
              <a:gd name="connsiteX94" fmla="*/ 45840 w 8162925"/>
              <a:gd name="connsiteY94" fmla="*/ 1187929 h 2324100"/>
              <a:gd name="connsiteX95" fmla="*/ 76320 w 8162925"/>
              <a:gd name="connsiteY95" fmla="*/ 1213646 h 2324100"/>
              <a:gd name="connsiteX96" fmla="*/ 250628 w 8162925"/>
              <a:gd name="connsiteY96" fmla="*/ 1206979 h 2324100"/>
              <a:gd name="connsiteX97" fmla="*/ 373500 w 8162925"/>
              <a:gd name="connsiteY97" fmla="*/ 1173641 h 2324100"/>
              <a:gd name="connsiteX98" fmla="*/ 584003 w 8162925"/>
              <a:gd name="connsiteY98" fmla="*/ 1106014 h 2324100"/>
              <a:gd name="connsiteX99" fmla="*/ 742118 w 8162925"/>
              <a:gd name="connsiteY99" fmla="*/ 1054579 h 2324100"/>
              <a:gd name="connsiteX100" fmla="*/ 923093 w 8162925"/>
              <a:gd name="connsiteY100" fmla="*/ 998381 h 2324100"/>
              <a:gd name="connsiteX101" fmla="*/ 1205985 w 8162925"/>
              <a:gd name="connsiteY101" fmla="*/ 912656 h 2324100"/>
              <a:gd name="connsiteX102" fmla="*/ 1647945 w 8162925"/>
              <a:gd name="connsiteY102" fmla="*/ 822169 h 2324100"/>
              <a:gd name="connsiteX103" fmla="*/ 2080380 w 8162925"/>
              <a:gd name="connsiteY103" fmla="*/ 747874 h 2324100"/>
              <a:gd name="connsiteX104" fmla="*/ 2252783 w 8162925"/>
              <a:gd name="connsiteY104" fmla="*/ 729776 h 2324100"/>
              <a:gd name="connsiteX105" fmla="*/ 2282310 w 8162925"/>
              <a:gd name="connsiteY105" fmla="*/ 757399 h 2324100"/>
              <a:gd name="connsiteX106" fmla="*/ 2290883 w 8162925"/>
              <a:gd name="connsiteY106" fmla="*/ 805976 h 2324100"/>
              <a:gd name="connsiteX107" fmla="*/ 2284215 w 8162925"/>
              <a:gd name="connsiteY107" fmla="*/ 992666 h 2324100"/>
              <a:gd name="connsiteX108" fmla="*/ 2088953 w 8162925"/>
              <a:gd name="connsiteY108" fmla="*/ 1473679 h 2324100"/>
              <a:gd name="connsiteX109" fmla="*/ 2132768 w 8162925"/>
              <a:gd name="connsiteY109" fmla="*/ 1585121 h 2324100"/>
              <a:gd name="connsiteX110" fmla="*/ 2292788 w 8162925"/>
              <a:gd name="connsiteY110" fmla="*/ 1652749 h 2324100"/>
              <a:gd name="connsiteX111" fmla="*/ 2380418 w 8162925"/>
              <a:gd name="connsiteY111" fmla="*/ 1667989 h 2324100"/>
              <a:gd name="connsiteX112" fmla="*/ 2457571 w 8162925"/>
              <a:gd name="connsiteY112" fmla="*/ 1642271 h 2324100"/>
              <a:gd name="connsiteX113" fmla="*/ 2474715 w 8162925"/>
              <a:gd name="connsiteY113" fmla="*/ 1605124 h 2324100"/>
              <a:gd name="connsiteX114" fmla="*/ 2482335 w 8162925"/>
              <a:gd name="connsiteY114" fmla="*/ 1504159 h 2324100"/>
              <a:gd name="connsiteX115" fmla="*/ 2601398 w 8162925"/>
              <a:gd name="connsiteY115" fmla="*/ 1219361 h 2324100"/>
              <a:gd name="connsiteX116" fmla="*/ 2697600 w 8162925"/>
              <a:gd name="connsiteY116" fmla="*/ 987904 h 2324100"/>
              <a:gd name="connsiteX117" fmla="*/ 2752846 w 8162925"/>
              <a:gd name="connsiteY117" fmla="*/ 945994 h 2324100"/>
              <a:gd name="connsiteX118" fmla="*/ 2777610 w 8162925"/>
              <a:gd name="connsiteY118" fmla="*/ 963139 h 2324100"/>
              <a:gd name="connsiteX119" fmla="*/ 2882385 w 8162925"/>
              <a:gd name="connsiteY119" fmla="*/ 1039339 h 2324100"/>
              <a:gd name="connsiteX120" fmla="*/ 3165278 w 8162925"/>
              <a:gd name="connsiteY120" fmla="*/ 1026004 h 2324100"/>
              <a:gd name="connsiteX121" fmla="*/ 3249098 w 8162925"/>
              <a:gd name="connsiteY121" fmla="*/ 959329 h 2324100"/>
              <a:gd name="connsiteX122" fmla="*/ 3269100 w 8162925"/>
              <a:gd name="connsiteY122" fmla="*/ 949804 h 2324100"/>
              <a:gd name="connsiteX123" fmla="*/ 3319583 w 8162925"/>
              <a:gd name="connsiteY123" fmla="*/ 954566 h 2324100"/>
              <a:gd name="connsiteX124" fmla="*/ 3380543 w 8162925"/>
              <a:gd name="connsiteY124" fmla="*/ 983141 h 2324100"/>
              <a:gd name="connsiteX125" fmla="*/ 3391021 w 8162925"/>
              <a:gd name="connsiteY125" fmla="*/ 1017431 h 2324100"/>
              <a:gd name="connsiteX126" fmla="*/ 3402450 w 8162925"/>
              <a:gd name="connsiteY126" fmla="*/ 1071724 h 2324100"/>
              <a:gd name="connsiteX127" fmla="*/ 3411975 w 8162925"/>
              <a:gd name="connsiteY127" fmla="*/ 1069819 h 2324100"/>
              <a:gd name="connsiteX128" fmla="*/ 3393878 w 8162925"/>
              <a:gd name="connsiteY128" fmla="*/ 903131 h 2324100"/>
              <a:gd name="connsiteX129" fmla="*/ 3381496 w 8162925"/>
              <a:gd name="connsiteY129" fmla="*/ 904084 h 2324100"/>
              <a:gd name="connsiteX130" fmla="*/ 3379590 w 8162925"/>
              <a:gd name="connsiteY130" fmla="*/ 882176 h 2324100"/>
              <a:gd name="connsiteX131" fmla="*/ 3416738 w 8162925"/>
              <a:gd name="connsiteY131" fmla="*/ 885986 h 2324100"/>
              <a:gd name="connsiteX132" fmla="*/ 3446265 w 8162925"/>
              <a:gd name="connsiteY132" fmla="*/ 942184 h 2324100"/>
              <a:gd name="connsiteX133" fmla="*/ 3501510 w 8162925"/>
              <a:gd name="connsiteY133" fmla="*/ 1062199 h 2324100"/>
              <a:gd name="connsiteX134" fmla="*/ 3632956 w 8162925"/>
              <a:gd name="connsiteY134" fmla="*/ 1465106 h 2324100"/>
              <a:gd name="connsiteX135" fmla="*/ 3976808 w 8162925"/>
              <a:gd name="connsiteY135" fmla="*/ 2132809 h 2324100"/>
              <a:gd name="connsiteX136" fmla="*/ 4049198 w 8162925"/>
              <a:gd name="connsiteY136" fmla="*/ 2285209 h 2324100"/>
              <a:gd name="connsiteX137" fmla="*/ 4097775 w 8162925"/>
              <a:gd name="connsiteY137" fmla="*/ 2306164 h 2324100"/>
              <a:gd name="connsiteX138" fmla="*/ 4112063 w 8162925"/>
              <a:gd name="connsiteY138" fmla="*/ 2296639 h 2324100"/>
              <a:gd name="connsiteX139" fmla="*/ 4374001 w 8162925"/>
              <a:gd name="connsiteY139" fmla="*/ 2088994 h 2324100"/>
              <a:gd name="connsiteX140" fmla="*/ 4495921 w 8162925"/>
              <a:gd name="connsiteY140" fmla="*/ 1983266 h 2324100"/>
              <a:gd name="connsiteX141" fmla="*/ 4496873 w 8162925"/>
              <a:gd name="connsiteY141" fmla="*/ 1941356 h 2324100"/>
              <a:gd name="connsiteX142" fmla="*/ 4249223 w 8162925"/>
              <a:gd name="connsiteY142" fmla="*/ 1551784 h 2324100"/>
              <a:gd name="connsiteX143" fmla="*/ 4097775 w 8162925"/>
              <a:gd name="connsiteY143" fmla="*/ 1188881 h 2324100"/>
              <a:gd name="connsiteX144" fmla="*/ 3993000 w 8162925"/>
              <a:gd name="connsiteY144" fmla="*/ 847886 h 2324100"/>
              <a:gd name="connsiteX145" fmla="*/ 3984428 w 8162925"/>
              <a:gd name="connsiteY145" fmla="*/ 791689 h 2324100"/>
              <a:gd name="connsiteX146" fmla="*/ 3975856 w 8162925"/>
              <a:gd name="connsiteY146" fmla="*/ 685009 h 2324100"/>
              <a:gd name="connsiteX147" fmla="*/ 4072058 w 8162925"/>
              <a:gd name="connsiteY147" fmla="*/ 683104 h 2324100"/>
              <a:gd name="connsiteX148" fmla="*/ 4161593 w 8162925"/>
              <a:gd name="connsiteY148" fmla="*/ 681199 h 2324100"/>
              <a:gd name="connsiteX149" fmla="*/ 4362571 w 8162925"/>
              <a:gd name="connsiteY149" fmla="*/ 672626 h 2324100"/>
              <a:gd name="connsiteX150" fmla="*/ 4381621 w 8162925"/>
              <a:gd name="connsiteY150" fmla="*/ 682151 h 2324100"/>
              <a:gd name="connsiteX151" fmla="*/ 4566406 w 8162925"/>
              <a:gd name="connsiteY151" fmla="*/ 718346 h 2324100"/>
              <a:gd name="connsiteX152" fmla="*/ 4756906 w 8162925"/>
              <a:gd name="connsiteY152" fmla="*/ 668816 h 2324100"/>
              <a:gd name="connsiteX153" fmla="*/ 5092185 w 8162925"/>
              <a:gd name="connsiteY153" fmla="*/ 665006 h 2324100"/>
              <a:gd name="connsiteX154" fmla="*/ 5547480 w 8162925"/>
              <a:gd name="connsiteY154" fmla="*/ 662149 h 2324100"/>
              <a:gd name="connsiteX155" fmla="*/ 5687498 w 8162925"/>
              <a:gd name="connsiteY155" fmla="*/ 646909 h 2324100"/>
              <a:gd name="connsiteX156" fmla="*/ 5697023 w 8162925"/>
              <a:gd name="connsiteY156" fmla="*/ 649766 h 2324100"/>
              <a:gd name="connsiteX157" fmla="*/ 5779891 w 8162925"/>
              <a:gd name="connsiteY157" fmla="*/ 616429 h 2324100"/>
              <a:gd name="connsiteX158" fmla="*/ 5797035 w 8162925"/>
              <a:gd name="connsiteY158" fmla="*/ 608809 h 2324100"/>
              <a:gd name="connsiteX159" fmla="*/ 5923718 w 8162925"/>
              <a:gd name="connsiteY159" fmla="*/ 611666 h 2324100"/>
              <a:gd name="connsiteX160" fmla="*/ 6516173 w 8162925"/>
              <a:gd name="connsiteY160" fmla="*/ 621191 h 2324100"/>
              <a:gd name="connsiteX161" fmla="*/ 6599041 w 8162925"/>
              <a:gd name="connsiteY161" fmla="*/ 625001 h 2324100"/>
              <a:gd name="connsiteX162" fmla="*/ 6626663 w 8162925"/>
              <a:gd name="connsiteY162" fmla="*/ 659291 h 2324100"/>
              <a:gd name="connsiteX163" fmla="*/ 6667621 w 8162925"/>
              <a:gd name="connsiteY163" fmla="*/ 661196 h 2324100"/>
              <a:gd name="connsiteX164" fmla="*/ 6709530 w 8162925"/>
              <a:gd name="connsiteY164" fmla="*/ 626906 h 2324100"/>
              <a:gd name="connsiteX165" fmla="*/ 7144823 w 8162925"/>
              <a:gd name="connsiteY165" fmla="*/ 637384 h 2324100"/>
              <a:gd name="connsiteX166" fmla="*/ 7140060 w 8162925"/>
              <a:gd name="connsiteY166" fmla="*/ 658339 h 2324100"/>
              <a:gd name="connsiteX167" fmla="*/ 7156253 w 8162925"/>
              <a:gd name="connsiteY167" fmla="*/ 681199 h 2324100"/>
              <a:gd name="connsiteX168" fmla="*/ 7229596 w 8162925"/>
              <a:gd name="connsiteY168" fmla="*/ 681199 h 2324100"/>
              <a:gd name="connsiteX169" fmla="*/ 7250551 w 8162925"/>
              <a:gd name="connsiteY169" fmla="*/ 661196 h 2324100"/>
              <a:gd name="connsiteX170" fmla="*/ 7250551 w 8162925"/>
              <a:gd name="connsiteY170" fmla="*/ 643099 h 2324100"/>
              <a:gd name="connsiteX171" fmla="*/ 7358183 w 8162925"/>
              <a:gd name="connsiteY171" fmla="*/ 643099 h 2324100"/>
              <a:gd name="connsiteX172" fmla="*/ 7363898 w 8162925"/>
              <a:gd name="connsiteY172" fmla="*/ 645004 h 2324100"/>
              <a:gd name="connsiteX173" fmla="*/ 7453433 w 8162925"/>
              <a:gd name="connsiteY173" fmla="*/ 622144 h 2324100"/>
              <a:gd name="connsiteX174" fmla="*/ 7560113 w 8162925"/>
              <a:gd name="connsiteY174" fmla="*/ 628811 h 2324100"/>
              <a:gd name="connsiteX175" fmla="*/ 7711560 w 8162925"/>
              <a:gd name="connsiteY175" fmla="*/ 625001 h 2324100"/>
              <a:gd name="connsiteX176" fmla="*/ 7872533 w 8162925"/>
              <a:gd name="connsiteY176" fmla="*/ 627859 h 2324100"/>
              <a:gd name="connsiteX177" fmla="*/ 8009693 w 8162925"/>
              <a:gd name="connsiteY177" fmla="*/ 626906 h 2324100"/>
              <a:gd name="connsiteX178" fmla="*/ 8073510 w 8162925"/>
              <a:gd name="connsiteY178" fmla="*/ 624049 h 2324100"/>
              <a:gd name="connsiteX179" fmla="*/ 8145901 w 8162925"/>
              <a:gd name="connsiteY179" fmla="*/ 573566 h 2324100"/>
              <a:gd name="connsiteX180" fmla="*/ 8152568 w 8162925"/>
              <a:gd name="connsiteY180" fmla="*/ 464029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8162925" h="2324100">
                <a:moveTo>
                  <a:pt x="8152568" y="464029"/>
                </a:moveTo>
                <a:cubicBezTo>
                  <a:pt x="8146853" y="456409"/>
                  <a:pt x="8136376" y="451646"/>
                  <a:pt x="8127803" y="445931"/>
                </a:cubicBezTo>
                <a:cubicBezTo>
                  <a:pt x="8122088" y="442121"/>
                  <a:pt x="8114468" y="440216"/>
                  <a:pt x="8111610" y="434501"/>
                </a:cubicBezTo>
                <a:cubicBezTo>
                  <a:pt x="8099228" y="415451"/>
                  <a:pt x="8083035" y="405926"/>
                  <a:pt x="8060176" y="405926"/>
                </a:cubicBezTo>
                <a:cubicBezTo>
                  <a:pt x="8004930" y="405926"/>
                  <a:pt x="7949685" y="404974"/>
                  <a:pt x="7895393" y="403069"/>
                </a:cubicBezTo>
                <a:cubicBezTo>
                  <a:pt x="7789666" y="399259"/>
                  <a:pt x="7683938" y="394496"/>
                  <a:pt x="7579163" y="390686"/>
                </a:cubicBezTo>
                <a:cubicBezTo>
                  <a:pt x="7541063" y="388781"/>
                  <a:pt x="7502963" y="388781"/>
                  <a:pt x="7463910" y="386876"/>
                </a:cubicBezTo>
                <a:cubicBezTo>
                  <a:pt x="7462958" y="376399"/>
                  <a:pt x="7462958" y="371636"/>
                  <a:pt x="7462958" y="366874"/>
                </a:cubicBezTo>
                <a:cubicBezTo>
                  <a:pt x="7466768" y="283054"/>
                  <a:pt x="7471530" y="198281"/>
                  <a:pt x="7476293" y="114461"/>
                </a:cubicBezTo>
                <a:cubicBezTo>
                  <a:pt x="7479151" y="72551"/>
                  <a:pt x="7472483" y="63026"/>
                  <a:pt x="7430573" y="65884"/>
                </a:cubicBezTo>
                <a:cubicBezTo>
                  <a:pt x="7400093" y="67789"/>
                  <a:pt x="7370566" y="73504"/>
                  <a:pt x="7341991" y="82076"/>
                </a:cubicBezTo>
                <a:cubicBezTo>
                  <a:pt x="7332466" y="84934"/>
                  <a:pt x="7321988" y="98269"/>
                  <a:pt x="7318178" y="108746"/>
                </a:cubicBezTo>
                <a:cubicBezTo>
                  <a:pt x="7299128" y="169706"/>
                  <a:pt x="7281983" y="230666"/>
                  <a:pt x="7264838" y="291626"/>
                </a:cubicBezTo>
                <a:cubicBezTo>
                  <a:pt x="7254360" y="330679"/>
                  <a:pt x="7244835" y="369731"/>
                  <a:pt x="7233405" y="408784"/>
                </a:cubicBezTo>
                <a:cubicBezTo>
                  <a:pt x="7231501" y="413546"/>
                  <a:pt x="7222928" y="419261"/>
                  <a:pt x="7217213" y="420214"/>
                </a:cubicBezTo>
                <a:cubicBezTo>
                  <a:pt x="7200068" y="422119"/>
                  <a:pt x="7179113" y="414499"/>
                  <a:pt x="7166730" y="422119"/>
                </a:cubicBezTo>
                <a:cubicBezTo>
                  <a:pt x="7140060" y="437359"/>
                  <a:pt x="7114343" y="432596"/>
                  <a:pt x="7087673" y="432596"/>
                </a:cubicBezTo>
                <a:cubicBezTo>
                  <a:pt x="6969563" y="430691"/>
                  <a:pt x="6851453" y="427834"/>
                  <a:pt x="6733343" y="424976"/>
                </a:cubicBezTo>
                <a:cubicBezTo>
                  <a:pt x="6726676" y="424976"/>
                  <a:pt x="6719055" y="419261"/>
                  <a:pt x="6712388" y="415451"/>
                </a:cubicBezTo>
                <a:cubicBezTo>
                  <a:pt x="6706673" y="411641"/>
                  <a:pt x="6700958" y="404974"/>
                  <a:pt x="6695243" y="404021"/>
                </a:cubicBezTo>
                <a:cubicBezTo>
                  <a:pt x="6668573" y="402116"/>
                  <a:pt x="6642855" y="402116"/>
                  <a:pt x="6616185" y="400211"/>
                </a:cubicBezTo>
                <a:cubicBezTo>
                  <a:pt x="6554273" y="397354"/>
                  <a:pt x="6518078" y="349729"/>
                  <a:pt x="6531413" y="288769"/>
                </a:cubicBezTo>
                <a:cubicBezTo>
                  <a:pt x="6534271" y="274481"/>
                  <a:pt x="6535223" y="259241"/>
                  <a:pt x="6534271" y="244001"/>
                </a:cubicBezTo>
                <a:cubicBezTo>
                  <a:pt x="6532366" y="216379"/>
                  <a:pt x="6504743" y="183994"/>
                  <a:pt x="6480930" y="183041"/>
                </a:cubicBezTo>
                <a:cubicBezTo>
                  <a:pt x="6383776" y="177326"/>
                  <a:pt x="6287573" y="172564"/>
                  <a:pt x="6190418" y="167801"/>
                </a:cubicBezTo>
                <a:cubicBezTo>
                  <a:pt x="6173273" y="166849"/>
                  <a:pt x="6156128" y="169706"/>
                  <a:pt x="6138983" y="169706"/>
                </a:cubicBezTo>
                <a:cubicBezTo>
                  <a:pt x="6027541" y="164944"/>
                  <a:pt x="5917051" y="159229"/>
                  <a:pt x="5806560" y="153514"/>
                </a:cubicBezTo>
                <a:cubicBezTo>
                  <a:pt x="5798941" y="153514"/>
                  <a:pt x="5791321" y="143989"/>
                  <a:pt x="5784653" y="139226"/>
                </a:cubicBezTo>
                <a:cubicBezTo>
                  <a:pt x="5776080" y="133511"/>
                  <a:pt x="5769413" y="122081"/>
                  <a:pt x="5760841" y="121129"/>
                </a:cubicBezTo>
                <a:cubicBezTo>
                  <a:pt x="5734171" y="116366"/>
                  <a:pt x="5707501" y="113509"/>
                  <a:pt x="5680830" y="112556"/>
                </a:cubicBezTo>
                <a:cubicBezTo>
                  <a:pt x="5582723" y="107794"/>
                  <a:pt x="5483663" y="103984"/>
                  <a:pt x="5384603" y="100174"/>
                </a:cubicBezTo>
                <a:cubicBezTo>
                  <a:pt x="5291258" y="96364"/>
                  <a:pt x="5198866" y="94459"/>
                  <a:pt x="5105521" y="91601"/>
                </a:cubicBezTo>
                <a:cubicBezTo>
                  <a:pt x="5037893" y="89696"/>
                  <a:pt x="4971218" y="88744"/>
                  <a:pt x="4903591" y="86839"/>
                </a:cubicBezTo>
                <a:cubicBezTo>
                  <a:pt x="4887398" y="86839"/>
                  <a:pt x="4871206" y="91601"/>
                  <a:pt x="4853108" y="82076"/>
                </a:cubicBezTo>
                <a:cubicBezTo>
                  <a:pt x="4839773" y="74456"/>
                  <a:pt x="4818818" y="78266"/>
                  <a:pt x="4810246" y="96364"/>
                </a:cubicBezTo>
                <a:cubicBezTo>
                  <a:pt x="4803578" y="112556"/>
                  <a:pt x="4792148" y="114461"/>
                  <a:pt x="4777860" y="114461"/>
                </a:cubicBezTo>
                <a:cubicBezTo>
                  <a:pt x="4776908" y="110651"/>
                  <a:pt x="4776908" y="107794"/>
                  <a:pt x="4776908" y="104936"/>
                </a:cubicBezTo>
                <a:cubicBezTo>
                  <a:pt x="4775003" y="52549"/>
                  <a:pt x="4761668" y="40166"/>
                  <a:pt x="4710233" y="43024"/>
                </a:cubicBezTo>
                <a:cubicBezTo>
                  <a:pt x="4691183" y="43976"/>
                  <a:pt x="4672133" y="44929"/>
                  <a:pt x="4654035" y="45881"/>
                </a:cubicBezTo>
                <a:cubicBezTo>
                  <a:pt x="4646416" y="6829"/>
                  <a:pt x="4621651" y="-2696"/>
                  <a:pt x="4588313" y="17306"/>
                </a:cubicBezTo>
                <a:cubicBezTo>
                  <a:pt x="4582598" y="21116"/>
                  <a:pt x="4574978" y="23021"/>
                  <a:pt x="4568310" y="23021"/>
                </a:cubicBezTo>
                <a:cubicBezTo>
                  <a:pt x="4550213" y="23974"/>
                  <a:pt x="4531163" y="23021"/>
                  <a:pt x="4513066" y="22069"/>
                </a:cubicBezTo>
                <a:cubicBezTo>
                  <a:pt x="4512113" y="22069"/>
                  <a:pt x="4511160" y="23021"/>
                  <a:pt x="4510208" y="23974"/>
                </a:cubicBezTo>
                <a:cubicBezTo>
                  <a:pt x="4513066" y="24926"/>
                  <a:pt x="4515923" y="26831"/>
                  <a:pt x="4518781" y="27784"/>
                </a:cubicBezTo>
                <a:cubicBezTo>
                  <a:pt x="4518781" y="30641"/>
                  <a:pt x="4519733" y="32546"/>
                  <a:pt x="4519733" y="35404"/>
                </a:cubicBezTo>
                <a:cubicBezTo>
                  <a:pt x="4506398" y="39214"/>
                  <a:pt x="4493063" y="44929"/>
                  <a:pt x="4479728" y="45881"/>
                </a:cubicBezTo>
                <a:cubicBezTo>
                  <a:pt x="4420673" y="47786"/>
                  <a:pt x="4362571" y="47786"/>
                  <a:pt x="4303516" y="49691"/>
                </a:cubicBezTo>
                <a:cubicBezTo>
                  <a:pt x="4294943" y="49691"/>
                  <a:pt x="4284466" y="54454"/>
                  <a:pt x="4276846" y="59216"/>
                </a:cubicBezTo>
                <a:cubicBezTo>
                  <a:pt x="4267321" y="65884"/>
                  <a:pt x="4255891" y="69694"/>
                  <a:pt x="4245413" y="69694"/>
                </a:cubicBezTo>
                <a:lnTo>
                  <a:pt x="4212076" y="81124"/>
                </a:lnTo>
                <a:cubicBezTo>
                  <a:pt x="4212076" y="83029"/>
                  <a:pt x="4212076" y="84934"/>
                  <a:pt x="4212076" y="86839"/>
                </a:cubicBezTo>
                <a:cubicBezTo>
                  <a:pt x="4211123" y="98269"/>
                  <a:pt x="4207313" y="108746"/>
                  <a:pt x="4204456" y="118271"/>
                </a:cubicBezTo>
                <a:cubicBezTo>
                  <a:pt x="4183500" y="115414"/>
                  <a:pt x="4164450" y="110651"/>
                  <a:pt x="4146353" y="110651"/>
                </a:cubicBezTo>
                <a:cubicBezTo>
                  <a:pt x="4115873" y="110651"/>
                  <a:pt x="4085393" y="112556"/>
                  <a:pt x="4055865" y="115414"/>
                </a:cubicBezTo>
                <a:cubicBezTo>
                  <a:pt x="4009193" y="121129"/>
                  <a:pt x="3962521" y="97316"/>
                  <a:pt x="3914896" y="113509"/>
                </a:cubicBezTo>
                <a:cubicBezTo>
                  <a:pt x="3912990" y="114461"/>
                  <a:pt x="3911085" y="112556"/>
                  <a:pt x="3908228" y="112556"/>
                </a:cubicBezTo>
                <a:cubicBezTo>
                  <a:pt x="3881558" y="108746"/>
                  <a:pt x="3854888" y="103984"/>
                  <a:pt x="3828218" y="102079"/>
                </a:cubicBezTo>
                <a:cubicBezTo>
                  <a:pt x="3750113" y="98269"/>
                  <a:pt x="3671056" y="96364"/>
                  <a:pt x="3591998" y="94459"/>
                </a:cubicBezTo>
                <a:cubicBezTo>
                  <a:pt x="3568185" y="93506"/>
                  <a:pt x="3545325" y="94459"/>
                  <a:pt x="3521513" y="96364"/>
                </a:cubicBezTo>
                <a:cubicBezTo>
                  <a:pt x="3484365" y="99221"/>
                  <a:pt x="3448171" y="105889"/>
                  <a:pt x="3411975" y="91601"/>
                </a:cubicBezTo>
                <a:cubicBezTo>
                  <a:pt x="3406260" y="89696"/>
                  <a:pt x="3397688" y="90649"/>
                  <a:pt x="3391021" y="91601"/>
                </a:cubicBezTo>
                <a:cubicBezTo>
                  <a:pt x="3377685" y="93506"/>
                  <a:pt x="3364350" y="98269"/>
                  <a:pt x="3351015" y="97316"/>
                </a:cubicBezTo>
                <a:cubicBezTo>
                  <a:pt x="3308153" y="94459"/>
                  <a:pt x="3266243" y="87791"/>
                  <a:pt x="3223381" y="85886"/>
                </a:cubicBezTo>
                <a:cubicBezTo>
                  <a:pt x="3170993" y="83029"/>
                  <a:pt x="3118606" y="83029"/>
                  <a:pt x="3067171" y="82076"/>
                </a:cubicBezTo>
                <a:cubicBezTo>
                  <a:pt x="3030023" y="81124"/>
                  <a:pt x="2991923" y="78266"/>
                  <a:pt x="2955728" y="82076"/>
                </a:cubicBezTo>
                <a:cubicBezTo>
                  <a:pt x="2912865" y="86839"/>
                  <a:pt x="2870956" y="92554"/>
                  <a:pt x="2829046" y="78266"/>
                </a:cubicBezTo>
                <a:cubicBezTo>
                  <a:pt x="2823331" y="76361"/>
                  <a:pt x="2816663" y="79219"/>
                  <a:pt x="2809996" y="80171"/>
                </a:cubicBezTo>
                <a:cubicBezTo>
                  <a:pt x="2797613" y="82076"/>
                  <a:pt x="2786183" y="84934"/>
                  <a:pt x="2773800" y="83981"/>
                </a:cubicBezTo>
                <a:cubicBezTo>
                  <a:pt x="2742368" y="81124"/>
                  <a:pt x="2709983" y="73504"/>
                  <a:pt x="2678550" y="74456"/>
                </a:cubicBezTo>
                <a:cubicBezTo>
                  <a:pt x="2603303" y="75409"/>
                  <a:pt x="2528056" y="81124"/>
                  <a:pt x="2451856" y="83981"/>
                </a:cubicBezTo>
                <a:cubicBezTo>
                  <a:pt x="2403278" y="85886"/>
                  <a:pt x="2361368" y="102079"/>
                  <a:pt x="2323268" y="131606"/>
                </a:cubicBezTo>
                <a:cubicBezTo>
                  <a:pt x="2296598" y="152561"/>
                  <a:pt x="2269928" y="174469"/>
                  <a:pt x="2241353" y="194471"/>
                </a:cubicBezTo>
                <a:cubicBezTo>
                  <a:pt x="2234685" y="199234"/>
                  <a:pt x="2223256" y="199234"/>
                  <a:pt x="2214683" y="200186"/>
                </a:cubicBezTo>
                <a:cubicBezTo>
                  <a:pt x="2206110" y="201139"/>
                  <a:pt x="2192775" y="198281"/>
                  <a:pt x="2188965" y="203044"/>
                </a:cubicBezTo>
                <a:cubicBezTo>
                  <a:pt x="2175631" y="217331"/>
                  <a:pt x="2162295" y="233524"/>
                  <a:pt x="2154675" y="251621"/>
                </a:cubicBezTo>
                <a:cubicBezTo>
                  <a:pt x="2140388" y="284959"/>
                  <a:pt x="2128006" y="320201"/>
                  <a:pt x="2109908" y="352586"/>
                </a:cubicBezTo>
                <a:cubicBezTo>
                  <a:pt x="2096573" y="377351"/>
                  <a:pt x="2080380" y="383066"/>
                  <a:pt x="2055615" y="382114"/>
                </a:cubicBezTo>
                <a:cubicBezTo>
                  <a:pt x="2013705" y="380209"/>
                  <a:pt x="1970843" y="381161"/>
                  <a:pt x="1928933" y="382114"/>
                </a:cubicBezTo>
                <a:cubicBezTo>
                  <a:pt x="1907025" y="382114"/>
                  <a:pt x="1884165" y="384019"/>
                  <a:pt x="1863210" y="387829"/>
                </a:cubicBezTo>
                <a:cubicBezTo>
                  <a:pt x="1761293" y="404021"/>
                  <a:pt x="1659375" y="423071"/>
                  <a:pt x="1556505" y="437359"/>
                </a:cubicBezTo>
                <a:cubicBezTo>
                  <a:pt x="1504118" y="444979"/>
                  <a:pt x="1449825" y="442121"/>
                  <a:pt x="1399343" y="423071"/>
                </a:cubicBezTo>
                <a:cubicBezTo>
                  <a:pt x="1331715" y="397354"/>
                  <a:pt x="1263135" y="389734"/>
                  <a:pt x="1191698" y="391639"/>
                </a:cubicBezTo>
                <a:cubicBezTo>
                  <a:pt x="1110735" y="393544"/>
                  <a:pt x="1029773" y="391639"/>
                  <a:pt x="949763" y="390686"/>
                </a:cubicBezTo>
                <a:cubicBezTo>
                  <a:pt x="804983" y="387829"/>
                  <a:pt x="660203" y="384019"/>
                  <a:pt x="514470" y="380209"/>
                </a:cubicBezTo>
                <a:cubicBezTo>
                  <a:pt x="467798" y="379256"/>
                  <a:pt x="422078" y="376399"/>
                  <a:pt x="375405" y="375446"/>
                </a:cubicBezTo>
                <a:cubicBezTo>
                  <a:pt x="282060" y="373541"/>
                  <a:pt x="188715" y="372589"/>
                  <a:pt x="95370" y="370684"/>
                </a:cubicBezTo>
                <a:cubicBezTo>
                  <a:pt x="52508" y="369731"/>
                  <a:pt x="35363" y="395449"/>
                  <a:pt x="33458" y="428786"/>
                </a:cubicBezTo>
                <a:cubicBezTo>
                  <a:pt x="31553" y="473554"/>
                  <a:pt x="30600" y="519274"/>
                  <a:pt x="32505" y="564994"/>
                </a:cubicBezTo>
                <a:cubicBezTo>
                  <a:pt x="35363" y="626906"/>
                  <a:pt x="42030" y="687866"/>
                  <a:pt x="46793" y="748826"/>
                </a:cubicBezTo>
                <a:cubicBezTo>
                  <a:pt x="47745" y="761209"/>
                  <a:pt x="49650" y="774544"/>
                  <a:pt x="50603" y="786926"/>
                </a:cubicBezTo>
                <a:cubicBezTo>
                  <a:pt x="51555" y="805976"/>
                  <a:pt x="52508" y="824074"/>
                  <a:pt x="33458" y="838361"/>
                </a:cubicBezTo>
                <a:cubicBezTo>
                  <a:pt x="-1785" y="865984"/>
                  <a:pt x="-832" y="922181"/>
                  <a:pt x="31553" y="952661"/>
                </a:cubicBezTo>
                <a:cubicBezTo>
                  <a:pt x="36315" y="957424"/>
                  <a:pt x="42983" y="965044"/>
                  <a:pt x="42030" y="971711"/>
                </a:cubicBezTo>
                <a:cubicBezTo>
                  <a:pt x="41078" y="1004096"/>
                  <a:pt x="36315" y="1035529"/>
                  <a:pt x="35363" y="1067914"/>
                </a:cubicBezTo>
                <a:cubicBezTo>
                  <a:pt x="34410" y="1107919"/>
                  <a:pt x="24885" y="1149829"/>
                  <a:pt x="45840" y="1187929"/>
                </a:cubicBezTo>
                <a:cubicBezTo>
                  <a:pt x="51555" y="1199359"/>
                  <a:pt x="65843" y="1213646"/>
                  <a:pt x="76320" y="1213646"/>
                </a:cubicBezTo>
                <a:cubicBezTo>
                  <a:pt x="134423" y="1213646"/>
                  <a:pt x="193478" y="1213646"/>
                  <a:pt x="250628" y="1206979"/>
                </a:cubicBezTo>
                <a:cubicBezTo>
                  <a:pt x="292538" y="1201264"/>
                  <a:pt x="332543" y="1186024"/>
                  <a:pt x="373500" y="1173641"/>
                </a:cubicBezTo>
                <a:cubicBezTo>
                  <a:pt x="443985" y="1151734"/>
                  <a:pt x="513518" y="1128874"/>
                  <a:pt x="584003" y="1106014"/>
                </a:cubicBezTo>
                <a:cubicBezTo>
                  <a:pt x="636390" y="1088869"/>
                  <a:pt x="689730" y="1071724"/>
                  <a:pt x="742118" y="1054579"/>
                </a:cubicBezTo>
                <a:cubicBezTo>
                  <a:pt x="802125" y="1035529"/>
                  <a:pt x="863085" y="1016479"/>
                  <a:pt x="923093" y="998381"/>
                </a:cubicBezTo>
                <a:cubicBezTo>
                  <a:pt x="1017390" y="968854"/>
                  <a:pt x="1109783" y="934564"/>
                  <a:pt x="1205985" y="912656"/>
                </a:cubicBezTo>
                <a:cubicBezTo>
                  <a:pt x="1352670" y="878366"/>
                  <a:pt x="1500308" y="849791"/>
                  <a:pt x="1647945" y="822169"/>
                </a:cubicBezTo>
                <a:cubicBezTo>
                  <a:pt x="1791773" y="795499"/>
                  <a:pt x="1936553" y="771686"/>
                  <a:pt x="2080380" y="747874"/>
                </a:cubicBezTo>
                <a:cubicBezTo>
                  <a:pt x="2137531" y="738349"/>
                  <a:pt x="2194681" y="734539"/>
                  <a:pt x="2252783" y="729776"/>
                </a:cubicBezTo>
                <a:cubicBezTo>
                  <a:pt x="2280406" y="726919"/>
                  <a:pt x="2280406" y="729776"/>
                  <a:pt x="2282310" y="757399"/>
                </a:cubicBezTo>
                <a:cubicBezTo>
                  <a:pt x="2283263" y="773591"/>
                  <a:pt x="2286120" y="789784"/>
                  <a:pt x="2290883" y="805976"/>
                </a:cubicBezTo>
                <a:cubicBezTo>
                  <a:pt x="2309933" y="868841"/>
                  <a:pt x="2309933" y="930754"/>
                  <a:pt x="2284215" y="992666"/>
                </a:cubicBezTo>
                <a:cubicBezTo>
                  <a:pt x="2218493" y="1152686"/>
                  <a:pt x="2154675" y="1312706"/>
                  <a:pt x="2088953" y="1473679"/>
                </a:cubicBezTo>
                <a:cubicBezTo>
                  <a:pt x="2067998" y="1525114"/>
                  <a:pt x="2082285" y="1563214"/>
                  <a:pt x="2132768" y="1585121"/>
                </a:cubicBezTo>
                <a:cubicBezTo>
                  <a:pt x="2186108" y="1607981"/>
                  <a:pt x="2240400" y="1628936"/>
                  <a:pt x="2292788" y="1652749"/>
                </a:cubicBezTo>
                <a:cubicBezTo>
                  <a:pt x="2321363" y="1666084"/>
                  <a:pt x="2349938" y="1670846"/>
                  <a:pt x="2380418" y="1667989"/>
                </a:cubicBezTo>
                <a:cubicBezTo>
                  <a:pt x="2408040" y="1665131"/>
                  <a:pt x="2437568" y="1664179"/>
                  <a:pt x="2457571" y="1642271"/>
                </a:cubicBezTo>
                <a:cubicBezTo>
                  <a:pt x="2467096" y="1632746"/>
                  <a:pt x="2477573" y="1613696"/>
                  <a:pt x="2474715" y="1605124"/>
                </a:cubicBezTo>
                <a:cubicBezTo>
                  <a:pt x="2459475" y="1568929"/>
                  <a:pt x="2469000" y="1536544"/>
                  <a:pt x="2482335" y="1504159"/>
                </a:cubicBezTo>
                <a:cubicBezTo>
                  <a:pt x="2522340" y="1409861"/>
                  <a:pt x="2562346" y="1314611"/>
                  <a:pt x="2601398" y="1219361"/>
                </a:cubicBezTo>
                <a:cubicBezTo>
                  <a:pt x="2633783" y="1142209"/>
                  <a:pt x="2665215" y="1065056"/>
                  <a:pt x="2697600" y="987904"/>
                </a:cubicBezTo>
                <a:cubicBezTo>
                  <a:pt x="2708078" y="963139"/>
                  <a:pt x="2726175" y="949804"/>
                  <a:pt x="2752846" y="945994"/>
                </a:cubicBezTo>
                <a:cubicBezTo>
                  <a:pt x="2767133" y="944089"/>
                  <a:pt x="2773800" y="945994"/>
                  <a:pt x="2777610" y="963139"/>
                </a:cubicBezTo>
                <a:cubicBezTo>
                  <a:pt x="2789040" y="1012669"/>
                  <a:pt x="2831903" y="1042196"/>
                  <a:pt x="2882385" y="1039339"/>
                </a:cubicBezTo>
                <a:cubicBezTo>
                  <a:pt x="2976683" y="1034576"/>
                  <a:pt x="3070981" y="1029814"/>
                  <a:pt x="3165278" y="1026004"/>
                </a:cubicBezTo>
                <a:cubicBezTo>
                  <a:pt x="3217665" y="1024099"/>
                  <a:pt x="3236715" y="1010764"/>
                  <a:pt x="3249098" y="959329"/>
                </a:cubicBezTo>
                <a:cubicBezTo>
                  <a:pt x="3252908" y="945041"/>
                  <a:pt x="3266243" y="945041"/>
                  <a:pt x="3269100" y="949804"/>
                </a:cubicBezTo>
                <a:cubicBezTo>
                  <a:pt x="3285293" y="973616"/>
                  <a:pt x="3303390" y="960281"/>
                  <a:pt x="3319583" y="954566"/>
                </a:cubicBezTo>
                <a:cubicBezTo>
                  <a:pt x="3351015" y="943136"/>
                  <a:pt x="3362446" y="955519"/>
                  <a:pt x="3380543" y="983141"/>
                </a:cubicBezTo>
                <a:cubicBezTo>
                  <a:pt x="3387210" y="992666"/>
                  <a:pt x="3388163" y="1006001"/>
                  <a:pt x="3391021" y="1017431"/>
                </a:cubicBezTo>
                <a:cubicBezTo>
                  <a:pt x="3394831" y="1035529"/>
                  <a:pt x="3398640" y="1053626"/>
                  <a:pt x="3402450" y="1071724"/>
                </a:cubicBezTo>
                <a:cubicBezTo>
                  <a:pt x="3405308" y="1070771"/>
                  <a:pt x="3409118" y="1070771"/>
                  <a:pt x="3411975" y="1069819"/>
                </a:cubicBezTo>
                <a:cubicBezTo>
                  <a:pt x="3417690" y="1012669"/>
                  <a:pt x="3391021" y="958376"/>
                  <a:pt x="3393878" y="903131"/>
                </a:cubicBezTo>
                <a:cubicBezTo>
                  <a:pt x="3388163" y="903131"/>
                  <a:pt x="3381496" y="904084"/>
                  <a:pt x="3381496" y="904084"/>
                </a:cubicBezTo>
                <a:cubicBezTo>
                  <a:pt x="3380543" y="897416"/>
                  <a:pt x="3378638" y="889796"/>
                  <a:pt x="3379590" y="882176"/>
                </a:cubicBezTo>
                <a:lnTo>
                  <a:pt x="3416738" y="885986"/>
                </a:lnTo>
                <a:cubicBezTo>
                  <a:pt x="3422453" y="906941"/>
                  <a:pt x="3437693" y="923134"/>
                  <a:pt x="3446265" y="942184"/>
                </a:cubicBezTo>
                <a:cubicBezTo>
                  <a:pt x="3464363" y="982189"/>
                  <a:pt x="3487223" y="1021241"/>
                  <a:pt x="3501510" y="1062199"/>
                </a:cubicBezTo>
                <a:cubicBezTo>
                  <a:pt x="3547231" y="1196501"/>
                  <a:pt x="3583425" y="1332709"/>
                  <a:pt x="3632956" y="1465106"/>
                </a:cubicBezTo>
                <a:cubicBezTo>
                  <a:pt x="3721538" y="1700374"/>
                  <a:pt x="3840600" y="1920401"/>
                  <a:pt x="3976808" y="2132809"/>
                </a:cubicBezTo>
                <a:cubicBezTo>
                  <a:pt x="4007288" y="2179481"/>
                  <a:pt x="4030148" y="2231869"/>
                  <a:pt x="4049198" y="2285209"/>
                </a:cubicBezTo>
                <a:cubicBezTo>
                  <a:pt x="4064438" y="2327119"/>
                  <a:pt x="4059675" y="2329024"/>
                  <a:pt x="4097775" y="2306164"/>
                </a:cubicBezTo>
                <a:cubicBezTo>
                  <a:pt x="4102538" y="2303306"/>
                  <a:pt x="4107300" y="2300449"/>
                  <a:pt x="4112063" y="2296639"/>
                </a:cubicBezTo>
                <a:cubicBezTo>
                  <a:pt x="4199693" y="2227106"/>
                  <a:pt x="4287323" y="2159479"/>
                  <a:pt x="4374001" y="2088994"/>
                </a:cubicBezTo>
                <a:cubicBezTo>
                  <a:pt x="4415910" y="2055656"/>
                  <a:pt x="4454963" y="2019461"/>
                  <a:pt x="4495921" y="1983266"/>
                </a:cubicBezTo>
                <a:cubicBezTo>
                  <a:pt x="4511160" y="1969931"/>
                  <a:pt x="4511160" y="1956596"/>
                  <a:pt x="4496873" y="1941356"/>
                </a:cubicBezTo>
                <a:cubicBezTo>
                  <a:pt x="4393051" y="1825151"/>
                  <a:pt x="4315898" y="1690849"/>
                  <a:pt x="4249223" y="1551784"/>
                </a:cubicBezTo>
                <a:cubicBezTo>
                  <a:pt x="4192073" y="1433674"/>
                  <a:pt x="4146353" y="1309849"/>
                  <a:pt x="4097775" y="1188881"/>
                </a:cubicBezTo>
                <a:cubicBezTo>
                  <a:pt x="4053008" y="1078391"/>
                  <a:pt x="4019671" y="964091"/>
                  <a:pt x="3993000" y="847886"/>
                </a:cubicBezTo>
                <a:cubicBezTo>
                  <a:pt x="3988238" y="828836"/>
                  <a:pt x="3979665" y="807881"/>
                  <a:pt x="3984428" y="791689"/>
                </a:cubicBezTo>
                <a:cubicBezTo>
                  <a:pt x="3996810" y="754541"/>
                  <a:pt x="3989190" y="721204"/>
                  <a:pt x="3975856" y="685009"/>
                </a:cubicBezTo>
                <a:cubicBezTo>
                  <a:pt x="4008240" y="684056"/>
                  <a:pt x="4043483" y="673579"/>
                  <a:pt x="4072058" y="683104"/>
                </a:cubicBezTo>
                <a:cubicBezTo>
                  <a:pt x="4105396" y="694534"/>
                  <a:pt x="4131113" y="685009"/>
                  <a:pt x="4161593" y="681199"/>
                </a:cubicBezTo>
                <a:cubicBezTo>
                  <a:pt x="4228268" y="672626"/>
                  <a:pt x="4294943" y="674531"/>
                  <a:pt x="4362571" y="672626"/>
                </a:cubicBezTo>
                <a:cubicBezTo>
                  <a:pt x="4369238" y="672626"/>
                  <a:pt x="4376858" y="677389"/>
                  <a:pt x="4381621" y="682151"/>
                </a:cubicBezTo>
                <a:cubicBezTo>
                  <a:pt x="4430198" y="744064"/>
                  <a:pt x="4490206" y="762161"/>
                  <a:pt x="4566406" y="718346"/>
                </a:cubicBezTo>
                <a:cubicBezTo>
                  <a:pt x="4624508" y="685009"/>
                  <a:pt x="4689278" y="669769"/>
                  <a:pt x="4756906" y="668816"/>
                </a:cubicBezTo>
                <a:cubicBezTo>
                  <a:pt x="4868348" y="667864"/>
                  <a:pt x="4979791" y="665959"/>
                  <a:pt x="5092185" y="665006"/>
                </a:cubicBezTo>
                <a:cubicBezTo>
                  <a:pt x="5243633" y="664054"/>
                  <a:pt x="5396033" y="665006"/>
                  <a:pt x="5547480" y="662149"/>
                </a:cubicBezTo>
                <a:cubicBezTo>
                  <a:pt x="5594153" y="661196"/>
                  <a:pt x="5642730" y="671674"/>
                  <a:pt x="5687498" y="646909"/>
                </a:cubicBezTo>
                <a:cubicBezTo>
                  <a:pt x="5689403" y="645956"/>
                  <a:pt x="5694166" y="648814"/>
                  <a:pt x="5697023" y="649766"/>
                </a:cubicBezTo>
                <a:cubicBezTo>
                  <a:pt x="5738933" y="660244"/>
                  <a:pt x="5757983" y="651671"/>
                  <a:pt x="5779891" y="616429"/>
                </a:cubicBezTo>
                <a:cubicBezTo>
                  <a:pt x="5782748" y="611666"/>
                  <a:pt x="5791321" y="608809"/>
                  <a:pt x="5797035" y="608809"/>
                </a:cubicBezTo>
                <a:cubicBezTo>
                  <a:pt x="5838946" y="608809"/>
                  <a:pt x="5881808" y="610714"/>
                  <a:pt x="5923718" y="611666"/>
                </a:cubicBezTo>
                <a:cubicBezTo>
                  <a:pt x="6120885" y="615476"/>
                  <a:pt x="6319005" y="618334"/>
                  <a:pt x="6516173" y="621191"/>
                </a:cubicBezTo>
                <a:cubicBezTo>
                  <a:pt x="6543796" y="622144"/>
                  <a:pt x="6571418" y="624049"/>
                  <a:pt x="6599041" y="625001"/>
                </a:cubicBezTo>
                <a:cubicBezTo>
                  <a:pt x="6593326" y="657386"/>
                  <a:pt x="6593326" y="657386"/>
                  <a:pt x="6626663" y="659291"/>
                </a:cubicBezTo>
                <a:cubicBezTo>
                  <a:pt x="6639998" y="660244"/>
                  <a:pt x="6654285" y="660244"/>
                  <a:pt x="6667621" y="661196"/>
                </a:cubicBezTo>
                <a:cubicBezTo>
                  <a:pt x="6701910" y="661196"/>
                  <a:pt x="6701910" y="661196"/>
                  <a:pt x="6709530" y="626906"/>
                </a:cubicBezTo>
                <a:cubicBezTo>
                  <a:pt x="6853358" y="630716"/>
                  <a:pt x="6997185" y="633574"/>
                  <a:pt x="7144823" y="637384"/>
                </a:cubicBezTo>
                <a:cubicBezTo>
                  <a:pt x="7142918" y="646909"/>
                  <a:pt x="7141966" y="652624"/>
                  <a:pt x="7140060" y="658339"/>
                </a:cubicBezTo>
                <a:cubicBezTo>
                  <a:pt x="7135298" y="673579"/>
                  <a:pt x="7138155" y="681199"/>
                  <a:pt x="7156253" y="681199"/>
                </a:cubicBezTo>
                <a:cubicBezTo>
                  <a:pt x="7181018" y="680246"/>
                  <a:pt x="7204830" y="681199"/>
                  <a:pt x="7229596" y="681199"/>
                </a:cubicBezTo>
                <a:cubicBezTo>
                  <a:pt x="7243883" y="681199"/>
                  <a:pt x="7251503" y="675484"/>
                  <a:pt x="7250551" y="661196"/>
                </a:cubicBezTo>
                <a:cubicBezTo>
                  <a:pt x="7250551" y="654529"/>
                  <a:pt x="7250551" y="648814"/>
                  <a:pt x="7250551" y="643099"/>
                </a:cubicBezTo>
                <a:cubicBezTo>
                  <a:pt x="7286746" y="643099"/>
                  <a:pt x="7322941" y="643099"/>
                  <a:pt x="7358183" y="643099"/>
                </a:cubicBezTo>
                <a:cubicBezTo>
                  <a:pt x="7360088" y="643099"/>
                  <a:pt x="7361993" y="644051"/>
                  <a:pt x="7363898" y="645004"/>
                </a:cubicBezTo>
                <a:cubicBezTo>
                  <a:pt x="7399141" y="666911"/>
                  <a:pt x="7432478" y="658339"/>
                  <a:pt x="7453433" y="622144"/>
                </a:cubicBezTo>
                <a:cubicBezTo>
                  <a:pt x="7489628" y="624049"/>
                  <a:pt x="7524871" y="627859"/>
                  <a:pt x="7560113" y="628811"/>
                </a:cubicBezTo>
                <a:cubicBezTo>
                  <a:pt x="7610596" y="628811"/>
                  <a:pt x="7661078" y="625001"/>
                  <a:pt x="7711560" y="625001"/>
                </a:cubicBezTo>
                <a:cubicBezTo>
                  <a:pt x="7764901" y="625001"/>
                  <a:pt x="7818241" y="627859"/>
                  <a:pt x="7872533" y="627859"/>
                </a:cubicBezTo>
                <a:cubicBezTo>
                  <a:pt x="7918253" y="627859"/>
                  <a:pt x="7963973" y="627859"/>
                  <a:pt x="8009693" y="626906"/>
                </a:cubicBezTo>
                <a:cubicBezTo>
                  <a:pt x="8030648" y="626906"/>
                  <a:pt x="8055413" y="632621"/>
                  <a:pt x="8073510" y="624049"/>
                </a:cubicBezTo>
                <a:cubicBezTo>
                  <a:pt x="8100180" y="612619"/>
                  <a:pt x="8123993" y="593569"/>
                  <a:pt x="8145901" y="573566"/>
                </a:cubicBezTo>
                <a:cubicBezTo>
                  <a:pt x="8167808" y="550706"/>
                  <a:pt x="8170666" y="490699"/>
                  <a:pt x="8152568" y="46402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82" name="TextBox 2681">
            <a:extLst>
              <a:ext uri="{FF2B5EF4-FFF2-40B4-BE49-F238E27FC236}">
                <a16:creationId xmlns:a16="http://schemas.microsoft.com/office/drawing/2014/main" id="{12836860-D485-43C5-80F8-8414E0E65B1A}"/>
              </a:ext>
            </a:extLst>
          </p:cNvPr>
          <p:cNvSpPr txBox="1"/>
          <p:nvPr/>
        </p:nvSpPr>
        <p:spPr>
          <a:xfrm>
            <a:off x="7818706" y="4245251"/>
            <a:ext cx="30572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b="1" dirty="0">
                <a:solidFill>
                  <a:schemeClr val="accent4"/>
                </a:solidFill>
                <a:cs typeface="Arial" pitchFamily="34" charset="0"/>
              </a:rPr>
              <a:t>15.42%</a:t>
            </a:r>
            <a:endParaRPr lang="ko-KR" altLang="en-US" sz="6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2683" name="그룹 6">
            <a:extLst>
              <a:ext uri="{FF2B5EF4-FFF2-40B4-BE49-F238E27FC236}">
                <a16:creationId xmlns:a16="http://schemas.microsoft.com/office/drawing/2014/main" id="{5FD20A85-8278-480D-8DCB-C61E3C8F4B28}"/>
              </a:ext>
            </a:extLst>
          </p:cNvPr>
          <p:cNvGrpSpPr/>
          <p:nvPr/>
        </p:nvGrpSpPr>
        <p:grpSpPr>
          <a:xfrm>
            <a:off x="6993983" y="5286102"/>
            <a:ext cx="4796501" cy="871880"/>
            <a:chOff x="467543" y="1720822"/>
            <a:chExt cx="2360724" cy="871880"/>
          </a:xfrm>
        </p:grpSpPr>
        <p:sp>
          <p:nvSpPr>
            <p:cNvPr id="2684" name="TextBox 2683">
              <a:extLst>
                <a:ext uri="{FF2B5EF4-FFF2-40B4-BE49-F238E27FC236}">
                  <a16:creationId xmlns:a16="http://schemas.microsoft.com/office/drawing/2014/main" id="{88DA5317-D316-4344-9243-68BAE99AE1BA}"/>
                </a:ext>
              </a:extLst>
            </p:cNvPr>
            <p:cNvSpPr txBox="1"/>
            <p:nvPr/>
          </p:nvSpPr>
          <p:spPr>
            <a:xfrm>
              <a:off x="467543" y="1720822"/>
              <a:ext cx="236072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85" name="TextBox 2684">
              <a:extLst>
                <a:ext uri="{FF2B5EF4-FFF2-40B4-BE49-F238E27FC236}">
                  <a16:creationId xmlns:a16="http://schemas.microsoft.com/office/drawing/2014/main" id="{7E54BF70-EA13-41B6-88C4-8CE1F74081A3}"/>
                </a:ext>
              </a:extLst>
            </p:cNvPr>
            <p:cNvSpPr txBox="1"/>
            <p:nvPr/>
          </p:nvSpPr>
          <p:spPr>
            <a:xfrm>
              <a:off x="477068" y="1946371"/>
              <a:ext cx="2351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686" name="TextBox 2685">
            <a:extLst>
              <a:ext uri="{FF2B5EF4-FFF2-40B4-BE49-F238E27FC236}">
                <a16:creationId xmlns:a16="http://schemas.microsoft.com/office/drawing/2014/main" id="{994C86EC-5A33-4977-9359-823C3EFF5C31}"/>
              </a:ext>
            </a:extLst>
          </p:cNvPr>
          <p:cNvSpPr txBox="1"/>
          <p:nvPr/>
        </p:nvSpPr>
        <p:spPr>
          <a:xfrm>
            <a:off x="5978437" y="1558042"/>
            <a:ext cx="20697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b="1" dirty="0">
                <a:solidFill>
                  <a:schemeClr val="accent3"/>
                </a:solidFill>
                <a:cs typeface="Arial" pitchFamily="34" charset="0"/>
              </a:rPr>
              <a:t>$350</a:t>
            </a:r>
            <a:endParaRPr lang="ko-KR" altLang="en-US" sz="6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687" name="그룹 6">
            <a:extLst>
              <a:ext uri="{FF2B5EF4-FFF2-40B4-BE49-F238E27FC236}">
                <a16:creationId xmlns:a16="http://schemas.microsoft.com/office/drawing/2014/main" id="{7459D1EF-3449-46F3-86C3-910ABB5B88E0}"/>
              </a:ext>
            </a:extLst>
          </p:cNvPr>
          <p:cNvGrpSpPr/>
          <p:nvPr/>
        </p:nvGrpSpPr>
        <p:grpSpPr>
          <a:xfrm>
            <a:off x="8251283" y="1583767"/>
            <a:ext cx="3538711" cy="1056546"/>
            <a:chOff x="467543" y="1720822"/>
            <a:chExt cx="2360724" cy="1056546"/>
          </a:xfrm>
        </p:grpSpPr>
        <p:sp>
          <p:nvSpPr>
            <p:cNvPr id="2688" name="TextBox 2687">
              <a:extLst>
                <a:ext uri="{FF2B5EF4-FFF2-40B4-BE49-F238E27FC236}">
                  <a16:creationId xmlns:a16="http://schemas.microsoft.com/office/drawing/2014/main" id="{3EED2E5D-B548-4ED5-ABBC-8070B1D9C72C}"/>
                </a:ext>
              </a:extLst>
            </p:cNvPr>
            <p:cNvSpPr txBox="1"/>
            <p:nvPr/>
          </p:nvSpPr>
          <p:spPr>
            <a:xfrm>
              <a:off x="467543" y="1720822"/>
              <a:ext cx="236072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89" name="TextBox 2688">
              <a:extLst>
                <a:ext uri="{FF2B5EF4-FFF2-40B4-BE49-F238E27FC236}">
                  <a16:creationId xmlns:a16="http://schemas.microsoft.com/office/drawing/2014/main" id="{5AA4E47D-6F51-46F3-8278-0710896A3312}"/>
                </a:ext>
              </a:extLst>
            </p:cNvPr>
            <p:cNvSpPr txBox="1"/>
            <p:nvPr/>
          </p:nvSpPr>
          <p:spPr>
            <a:xfrm>
              <a:off x="477068" y="1946371"/>
              <a:ext cx="23511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90" name="그룹 19">
            <a:extLst>
              <a:ext uri="{FF2B5EF4-FFF2-40B4-BE49-F238E27FC236}">
                <a16:creationId xmlns:a16="http://schemas.microsoft.com/office/drawing/2014/main" id="{49BE136C-0216-435A-B323-51F2EF988E05}"/>
              </a:ext>
            </a:extLst>
          </p:cNvPr>
          <p:cNvGrpSpPr/>
          <p:nvPr/>
        </p:nvGrpSpPr>
        <p:grpSpPr>
          <a:xfrm>
            <a:off x="2502558" y="1583767"/>
            <a:ext cx="3272830" cy="1056546"/>
            <a:chOff x="6444890" y="1720822"/>
            <a:chExt cx="2360723" cy="1056546"/>
          </a:xfrm>
        </p:grpSpPr>
        <p:sp>
          <p:nvSpPr>
            <p:cNvPr id="2691" name="TextBox 2690">
              <a:extLst>
                <a:ext uri="{FF2B5EF4-FFF2-40B4-BE49-F238E27FC236}">
                  <a16:creationId xmlns:a16="http://schemas.microsoft.com/office/drawing/2014/main" id="{3A760DA9-1461-45D5-9AB3-677C97896FDF}"/>
                </a:ext>
              </a:extLst>
            </p:cNvPr>
            <p:cNvSpPr txBox="1"/>
            <p:nvPr/>
          </p:nvSpPr>
          <p:spPr>
            <a:xfrm>
              <a:off x="6444890" y="1720822"/>
              <a:ext cx="236072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92" name="TextBox 2691">
              <a:extLst>
                <a:ext uri="{FF2B5EF4-FFF2-40B4-BE49-F238E27FC236}">
                  <a16:creationId xmlns:a16="http://schemas.microsoft.com/office/drawing/2014/main" id="{C7A579AD-A92E-420B-BE5C-D9A58650E4C4}"/>
                </a:ext>
              </a:extLst>
            </p:cNvPr>
            <p:cNvSpPr txBox="1"/>
            <p:nvPr/>
          </p:nvSpPr>
          <p:spPr>
            <a:xfrm>
              <a:off x="6444890" y="1946371"/>
              <a:ext cx="23511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693" name="TextBox 2692">
            <a:extLst>
              <a:ext uri="{FF2B5EF4-FFF2-40B4-BE49-F238E27FC236}">
                <a16:creationId xmlns:a16="http://schemas.microsoft.com/office/drawing/2014/main" id="{19B1C3CC-A077-4E23-A746-0E3D953B7E7F}"/>
              </a:ext>
            </a:extLst>
          </p:cNvPr>
          <p:cNvSpPr txBox="1"/>
          <p:nvPr/>
        </p:nvSpPr>
        <p:spPr>
          <a:xfrm>
            <a:off x="609873" y="3082010"/>
            <a:ext cx="180309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694" name="TextBox 2693">
            <a:extLst>
              <a:ext uri="{FF2B5EF4-FFF2-40B4-BE49-F238E27FC236}">
                <a16:creationId xmlns:a16="http://schemas.microsoft.com/office/drawing/2014/main" id="{4FD66884-00DE-4E06-AB4A-8CB955B83B8A}"/>
              </a:ext>
            </a:extLst>
          </p:cNvPr>
          <p:cNvSpPr txBox="1"/>
          <p:nvPr/>
        </p:nvSpPr>
        <p:spPr>
          <a:xfrm>
            <a:off x="609873" y="2769495"/>
            <a:ext cx="1803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11280</TotalTime>
  <Words>197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76</cp:revision>
  <dcterms:created xsi:type="dcterms:W3CDTF">2018-02-18T19:39:47Z</dcterms:created>
  <dcterms:modified xsi:type="dcterms:W3CDTF">2019-04-24T07:59:52Z</dcterms:modified>
</cp:coreProperties>
</file>