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61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8" name="Group 2337">
            <a:extLst>
              <a:ext uri="{FF2B5EF4-FFF2-40B4-BE49-F238E27FC236}">
                <a16:creationId xmlns:a16="http://schemas.microsoft.com/office/drawing/2014/main" id="{67B3A839-9766-40ED-A15D-EAF528FDE0C4}"/>
              </a:ext>
            </a:extLst>
          </p:cNvPr>
          <p:cNvGrpSpPr/>
          <p:nvPr/>
        </p:nvGrpSpPr>
        <p:grpSpPr>
          <a:xfrm>
            <a:off x="5202303" y="4497933"/>
            <a:ext cx="1800761" cy="1581856"/>
            <a:chOff x="907133" y="3119507"/>
            <a:chExt cx="2579663" cy="2266073"/>
          </a:xfrm>
        </p:grpSpPr>
        <p:sp>
          <p:nvSpPr>
            <p:cNvPr id="2339" name="Freeform: Shape 2338">
              <a:extLst>
                <a:ext uri="{FF2B5EF4-FFF2-40B4-BE49-F238E27FC236}">
                  <a16:creationId xmlns:a16="http://schemas.microsoft.com/office/drawing/2014/main" id="{6579E915-9AAA-45E9-8C6F-160934DD11DB}"/>
                </a:ext>
              </a:extLst>
            </p:cNvPr>
            <p:cNvSpPr/>
            <p:nvPr/>
          </p:nvSpPr>
          <p:spPr>
            <a:xfrm>
              <a:off x="1047805" y="4375884"/>
              <a:ext cx="2289451" cy="1009696"/>
            </a:xfrm>
            <a:custGeom>
              <a:avLst/>
              <a:gdLst>
                <a:gd name="connsiteX0" fmla="*/ 6926275 w 6925056"/>
                <a:gd name="connsiteY0" fmla="*/ 3057754 h 3054096"/>
                <a:gd name="connsiteX1" fmla="*/ 4183075 w 6925056"/>
                <a:gd name="connsiteY1" fmla="*/ 3057754 h 3054096"/>
                <a:gd name="connsiteX2" fmla="*/ 4184295 w 6925056"/>
                <a:gd name="connsiteY2" fmla="*/ 3036418 h 3054096"/>
                <a:gd name="connsiteX3" fmla="*/ 4184295 w 6925056"/>
                <a:gd name="connsiteY3" fmla="*/ 913181 h 3054096"/>
                <a:gd name="connsiteX4" fmla="*/ 4183075 w 6925056"/>
                <a:gd name="connsiteY4" fmla="*/ 884529 h 3054096"/>
                <a:gd name="connsiteX5" fmla="*/ 2866949 w 6925056"/>
                <a:gd name="connsiteY5" fmla="*/ 884529 h 3054096"/>
                <a:gd name="connsiteX6" fmla="*/ 2866949 w 6925056"/>
                <a:gd name="connsiteY6" fmla="*/ 919277 h 3054096"/>
                <a:gd name="connsiteX7" fmla="*/ 2866949 w 6925056"/>
                <a:gd name="connsiteY7" fmla="*/ 1376477 h 3054096"/>
                <a:gd name="connsiteX8" fmla="*/ 2866339 w 6925056"/>
                <a:gd name="connsiteY8" fmla="*/ 3058363 h 3054096"/>
                <a:gd name="connsiteX9" fmla="*/ 1219 w 6925056"/>
                <a:gd name="connsiteY9" fmla="*/ 3058363 h 3054096"/>
                <a:gd name="connsiteX10" fmla="*/ 0 w 6925056"/>
                <a:gd name="connsiteY10" fmla="*/ 3027883 h 3054096"/>
                <a:gd name="connsiteX11" fmla="*/ 0 w 6925056"/>
                <a:gd name="connsiteY11" fmla="*/ 34747 h 3054096"/>
                <a:gd name="connsiteX12" fmla="*/ 1829 w 6925056"/>
                <a:gd name="connsiteY12" fmla="*/ 609 h 3054096"/>
                <a:gd name="connsiteX13" fmla="*/ 47549 w 6925056"/>
                <a:gd name="connsiteY13" fmla="*/ 609 h 3054096"/>
                <a:gd name="connsiteX14" fmla="*/ 3497885 w 6925056"/>
                <a:gd name="connsiteY14" fmla="*/ 0 h 3054096"/>
                <a:gd name="connsiteX15" fmla="*/ 6865925 w 6925056"/>
                <a:gd name="connsiteY15" fmla="*/ 0 h 3054096"/>
                <a:gd name="connsiteX16" fmla="*/ 6928105 w 6925056"/>
                <a:gd name="connsiteY16" fmla="*/ 62179 h 3054096"/>
                <a:gd name="connsiteX17" fmla="*/ 6926275 w 6925056"/>
                <a:gd name="connsiteY17" fmla="*/ 3057754 h 3054096"/>
                <a:gd name="connsiteX18" fmla="*/ 2348179 w 6925056"/>
                <a:gd name="connsiteY18" fmla="*/ 371246 h 3054096"/>
                <a:gd name="connsiteX19" fmla="*/ 1460602 w 6925056"/>
                <a:gd name="connsiteY19" fmla="*/ 371246 h 3054096"/>
                <a:gd name="connsiteX20" fmla="*/ 1460602 w 6925056"/>
                <a:gd name="connsiteY20" fmla="*/ 896721 h 3054096"/>
                <a:gd name="connsiteX21" fmla="*/ 2348179 w 6925056"/>
                <a:gd name="connsiteY21" fmla="*/ 896721 h 3054096"/>
                <a:gd name="connsiteX22" fmla="*/ 2348179 w 6925056"/>
                <a:gd name="connsiteY22" fmla="*/ 371246 h 3054096"/>
                <a:gd name="connsiteX23" fmla="*/ 6412382 w 6925056"/>
                <a:gd name="connsiteY23" fmla="*/ 897331 h 3054096"/>
                <a:gd name="connsiteX24" fmla="*/ 6412382 w 6925056"/>
                <a:gd name="connsiteY24" fmla="*/ 371246 h 3054096"/>
                <a:gd name="connsiteX25" fmla="*/ 5525415 w 6925056"/>
                <a:gd name="connsiteY25" fmla="*/ 371246 h 3054096"/>
                <a:gd name="connsiteX26" fmla="*/ 5525415 w 6925056"/>
                <a:gd name="connsiteY26" fmla="*/ 897331 h 3054096"/>
                <a:gd name="connsiteX27" fmla="*/ 6412382 w 6925056"/>
                <a:gd name="connsiteY27" fmla="*/ 897331 h 3054096"/>
                <a:gd name="connsiteX28" fmla="*/ 2347570 w 6925056"/>
                <a:gd name="connsiteY28" fmla="*/ 1532534 h 3054096"/>
                <a:gd name="connsiteX29" fmla="*/ 2347570 w 6925056"/>
                <a:gd name="connsiteY29" fmla="*/ 1004621 h 3054096"/>
                <a:gd name="connsiteX30" fmla="*/ 1461211 w 6925056"/>
                <a:gd name="connsiteY30" fmla="*/ 1004621 h 3054096"/>
                <a:gd name="connsiteX31" fmla="*/ 1461211 w 6925056"/>
                <a:gd name="connsiteY31" fmla="*/ 1532534 h 3054096"/>
                <a:gd name="connsiteX32" fmla="*/ 2347570 w 6925056"/>
                <a:gd name="connsiteY32" fmla="*/ 1532534 h 3054096"/>
                <a:gd name="connsiteX33" fmla="*/ 5526024 w 6925056"/>
                <a:gd name="connsiteY33" fmla="*/ 1004011 h 3054096"/>
                <a:gd name="connsiteX34" fmla="*/ 5526024 w 6925056"/>
                <a:gd name="connsiteY34" fmla="*/ 1531315 h 3054096"/>
                <a:gd name="connsiteX35" fmla="*/ 6411773 w 6925056"/>
                <a:gd name="connsiteY35" fmla="*/ 1531315 h 3054096"/>
                <a:gd name="connsiteX36" fmla="*/ 6411773 w 6925056"/>
                <a:gd name="connsiteY36" fmla="*/ 1004011 h 3054096"/>
                <a:gd name="connsiteX37" fmla="*/ 5526024 w 6925056"/>
                <a:gd name="connsiteY37" fmla="*/ 1004011 h 3054096"/>
                <a:gd name="connsiteX38" fmla="*/ 547421 w 6925056"/>
                <a:gd name="connsiteY38" fmla="*/ 1532534 h 3054096"/>
                <a:gd name="connsiteX39" fmla="*/ 1353312 w 6925056"/>
                <a:gd name="connsiteY39" fmla="*/ 1532534 h 3054096"/>
                <a:gd name="connsiteX40" fmla="*/ 1353312 w 6925056"/>
                <a:gd name="connsiteY40" fmla="*/ 1005230 h 3054096"/>
                <a:gd name="connsiteX41" fmla="*/ 547421 w 6925056"/>
                <a:gd name="connsiteY41" fmla="*/ 1005230 h 3054096"/>
                <a:gd name="connsiteX42" fmla="*/ 547421 w 6925056"/>
                <a:gd name="connsiteY42" fmla="*/ 1532534 h 3054096"/>
                <a:gd name="connsiteX43" fmla="*/ 5418735 w 6925056"/>
                <a:gd name="connsiteY43" fmla="*/ 1005230 h 3054096"/>
                <a:gd name="connsiteX44" fmla="*/ 4613453 w 6925056"/>
                <a:gd name="connsiteY44" fmla="*/ 1005230 h 3054096"/>
                <a:gd name="connsiteX45" fmla="*/ 4613453 w 6925056"/>
                <a:gd name="connsiteY45" fmla="*/ 1531315 h 3054096"/>
                <a:gd name="connsiteX46" fmla="*/ 5418735 w 6925056"/>
                <a:gd name="connsiteY46" fmla="*/ 1531315 h 3054096"/>
                <a:gd name="connsiteX47" fmla="*/ 5418735 w 6925056"/>
                <a:gd name="connsiteY47" fmla="*/ 1005230 h 3054096"/>
                <a:gd name="connsiteX48" fmla="*/ 548640 w 6925056"/>
                <a:gd name="connsiteY48" fmla="*/ 370637 h 3054096"/>
                <a:gd name="connsiteX49" fmla="*/ 548640 w 6925056"/>
                <a:gd name="connsiteY49" fmla="*/ 896721 h 3054096"/>
                <a:gd name="connsiteX50" fmla="*/ 1353312 w 6925056"/>
                <a:gd name="connsiteY50" fmla="*/ 896721 h 3054096"/>
                <a:gd name="connsiteX51" fmla="*/ 1353312 w 6925056"/>
                <a:gd name="connsiteY51" fmla="*/ 370637 h 3054096"/>
                <a:gd name="connsiteX52" fmla="*/ 548640 w 6925056"/>
                <a:gd name="connsiteY52" fmla="*/ 370637 h 3054096"/>
                <a:gd name="connsiteX53" fmla="*/ 4613453 w 6925056"/>
                <a:gd name="connsiteY53" fmla="*/ 897331 h 3054096"/>
                <a:gd name="connsiteX54" fmla="*/ 5416906 w 6925056"/>
                <a:gd name="connsiteY54" fmla="*/ 897331 h 3054096"/>
                <a:gd name="connsiteX55" fmla="*/ 5416906 w 6925056"/>
                <a:gd name="connsiteY55" fmla="*/ 370637 h 3054096"/>
                <a:gd name="connsiteX56" fmla="*/ 4613453 w 6925056"/>
                <a:gd name="connsiteY56" fmla="*/ 370637 h 3054096"/>
                <a:gd name="connsiteX57" fmla="*/ 4613453 w 6925056"/>
                <a:gd name="connsiteY57" fmla="*/ 897331 h 305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925056" h="3054096">
                  <a:moveTo>
                    <a:pt x="6926275" y="3057754"/>
                  </a:moveTo>
                  <a:cubicBezTo>
                    <a:pt x="6011875" y="3057754"/>
                    <a:pt x="5097475" y="3057754"/>
                    <a:pt x="4183075" y="3057754"/>
                  </a:cubicBezTo>
                  <a:cubicBezTo>
                    <a:pt x="4183685" y="3050439"/>
                    <a:pt x="4184295" y="3043732"/>
                    <a:pt x="4184295" y="3036418"/>
                  </a:cubicBezTo>
                  <a:cubicBezTo>
                    <a:pt x="4184295" y="2328672"/>
                    <a:pt x="4184295" y="1620926"/>
                    <a:pt x="4184295" y="913181"/>
                  </a:cubicBezTo>
                  <a:cubicBezTo>
                    <a:pt x="4184295" y="904037"/>
                    <a:pt x="4183075" y="895502"/>
                    <a:pt x="4183075" y="884529"/>
                  </a:cubicBezTo>
                  <a:cubicBezTo>
                    <a:pt x="3744163" y="884529"/>
                    <a:pt x="3307080" y="884529"/>
                    <a:pt x="2866949" y="884529"/>
                  </a:cubicBezTo>
                  <a:cubicBezTo>
                    <a:pt x="2866949" y="897331"/>
                    <a:pt x="2866949" y="908304"/>
                    <a:pt x="2866949" y="919277"/>
                  </a:cubicBezTo>
                  <a:cubicBezTo>
                    <a:pt x="2866949" y="1071677"/>
                    <a:pt x="2866949" y="1224077"/>
                    <a:pt x="2866949" y="1376477"/>
                  </a:cubicBezTo>
                  <a:cubicBezTo>
                    <a:pt x="2866949" y="1937309"/>
                    <a:pt x="2866949" y="2497531"/>
                    <a:pt x="2866339" y="3058363"/>
                  </a:cubicBezTo>
                  <a:cubicBezTo>
                    <a:pt x="1911096" y="3058363"/>
                    <a:pt x="956462" y="3058363"/>
                    <a:pt x="1219" y="3058363"/>
                  </a:cubicBezTo>
                  <a:cubicBezTo>
                    <a:pt x="610" y="3048000"/>
                    <a:pt x="0" y="3038247"/>
                    <a:pt x="0" y="3027883"/>
                  </a:cubicBezTo>
                  <a:cubicBezTo>
                    <a:pt x="0" y="2029968"/>
                    <a:pt x="0" y="1032662"/>
                    <a:pt x="0" y="34747"/>
                  </a:cubicBezTo>
                  <a:cubicBezTo>
                    <a:pt x="0" y="24384"/>
                    <a:pt x="1219" y="13411"/>
                    <a:pt x="1829" y="609"/>
                  </a:cubicBezTo>
                  <a:cubicBezTo>
                    <a:pt x="18898" y="609"/>
                    <a:pt x="32918" y="609"/>
                    <a:pt x="47549" y="609"/>
                  </a:cubicBezTo>
                  <a:cubicBezTo>
                    <a:pt x="1197864" y="609"/>
                    <a:pt x="2347570" y="0"/>
                    <a:pt x="3497885" y="0"/>
                  </a:cubicBezTo>
                  <a:cubicBezTo>
                    <a:pt x="4620768" y="0"/>
                    <a:pt x="5743042" y="0"/>
                    <a:pt x="6865925" y="0"/>
                  </a:cubicBezTo>
                  <a:cubicBezTo>
                    <a:pt x="6928105" y="0"/>
                    <a:pt x="6928105" y="0"/>
                    <a:pt x="6928105" y="62179"/>
                  </a:cubicBezTo>
                  <a:cubicBezTo>
                    <a:pt x="6926885" y="1060704"/>
                    <a:pt x="6926275" y="2059229"/>
                    <a:pt x="6926275" y="3057754"/>
                  </a:cubicBezTo>
                  <a:close/>
                  <a:moveTo>
                    <a:pt x="2348179" y="371246"/>
                  </a:moveTo>
                  <a:cubicBezTo>
                    <a:pt x="2051304" y="371246"/>
                    <a:pt x="1755648" y="371246"/>
                    <a:pt x="1460602" y="371246"/>
                  </a:cubicBezTo>
                  <a:cubicBezTo>
                    <a:pt x="1460602" y="547421"/>
                    <a:pt x="1460602" y="721766"/>
                    <a:pt x="1460602" y="896721"/>
                  </a:cubicBezTo>
                  <a:cubicBezTo>
                    <a:pt x="1757477" y="896721"/>
                    <a:pt x="2052523" y="896721"/>
                    <a:pt x="2348179" y="896721"/>
                  </a:cubicBezTo>
                  <a:cubicBezTo>
                    <a:pt x="2348179" y="720547"/>
                    <a:pt x="2348179" y="546201"/>
                    <a:pt x="2348179" y="371246"/>
                  </a:cubicBezTo>
                  <a:close/>
                  <a:moveTo>
                    <a:pt x="6412382" y="897331"/>
                  </a:moveTo>
                  <a:cubicBezTo>
                    <a:pt x="6412382" y="720547"/>
                    <a:pt x="6412382" y="545592"/>
                    <a:pt x="6412382" y="371246"/>
                  </a:cubicBezTo>
                  <a:cubicBezTo>
                    <a:pt x="6115507" y="371246"/>
                    <a:pt x="5820461" y="371246"/>
                    <a:pt x="5525415" y="371246"/>
                  </a:cubicBezTo>
                  <a:cubicBezTo>
                    <a:pt x="5525415" y="547421"/>
                    <a:pt x="5525415" y="721766"/>
                    <a:pt x="5525415" y="897331"/>
                  </a:cubicBezTo>
                  <a:cubicBezTo>
                    <a:pt x="5821070" y="897331"/>
                    <a:pt x="6114898" y="897331"/>
                    <a:pt x="6412382" y="897331"/>
                  </a:cubicBezTo>
                  <a:close/>
                  <a:moveTo>
                    <a:pt x="2347570" y="1532534"/>
                  </a:moveTo>
                  <a:cubicBezTo>
                    <a:pt x="2347570" y="1355141"/>
                    <a:pt x="2347570" y="1180186"/>
                    <a:pt x="2347570" y="1004621"/>
                  </a:cubicBezTo>
                  <a:cubicBezTo>
                    <a:pt x="2051304" y="1004621"/>
                    <a:pt x="1757477" y="1004621"/>
                    <a:pt x="1461211" y="1004621"/>
                  </a:cubicBezTo>
                  <a:cubicBezTo>
                    <a:pt x="1461211" y="1180795"/>
                    <a:pt x="1461211" y="1355750"/>
                    <a:pt x="1461211" y="1532534"/>
                  </a:cubicBezTo>
                  <a:cubicBezTo>
                    <a:pt x="1757477" y="1532534"/>
                    <a:pt x="2051304" y="1532534"/>
                    <a:pt x="2347570" y="1532534"/>
                  </a:cubicBezTo>
                  <a:close/>
                  <a:moveTo>
                    <a:pt x="5526024" y="1004011"/>
                  </a:moveTo>
                  <a:cubicBezTo>
                    <a:pt x="5526024" y="1182014"/>
                    <a:pt x="5526024" y="1356970"/>
                    <a:pt x="5526024" y="1531315"/>
                  </a:cubicBezTo>
                  <a:cubicBezTo>
                    <a:pt x="5822899" y="1531315"/>
                    <a:pt x="6117946" y="1531315"/>
                    <a:pt x="6411773" y="1531315"/>
                  </a:cubicBezTo>
                  <a:cubicBezTo>
                    <a:pt x="6411773" y="1353922"/>
                    <a:pt x="6411773" y="1178966"/>
                    <a:pt x="6411773" y="1004011"/>
                  </a:cubicBezTo>
                  <a:cubicBezTo>
                    <a:pt x="6115507" y="1004011"/>
                    <a:pt x="5822290" y="1004011"/>
                    <a:pt x="5526024" y="1004011"/>
                  </a:cubicBezTo>
                  <a:close/>
                  <a:moveTo>
                    <a:pt x="547421" y="1532534"/>
                  </a:moveTo>
                  <a:cubicBezTo>
                    <a:pt x="816864" y="1532534"/>
                    <a:pt x="1084478" y="1532534"/>
                    <a:pt x="1353312" y="1532534"/>
                  </a:cubicBezTo>
                  <a:cubicBezTo>
                    <a:pt x="1353312" y="1356360"/>
                    <a:pt x="1353312" y="1181405"/>
                    <a:pt x="1353312" y="1005230"/>
                  </a:cubicBezTo>
                  <a:cubicBezTo>
                    <a:pt x="1084478" y="1005230"/>
                    <a:pt x="816864" y="1005230"/>
                    <a:pt x="547421" y="1005230"/>
                  </a:cubicBezTo>
                  <a:cubicBezTo>
                    <a:pt x="547421" y="1180795"/>
                    <a:pt x="547421" y="1354531"/>
                    <a:pt x="547421" y="1532534"/>
                  </a:cubicBezTo>
                  <a:close/>
                  <a:moveTo>
                    <a:pt x="5418735" y="1005230"/>
                  </a:moveTo>
                  <a:cubicBezTo>
                    <a:pt x="5149291" y="1005230"/>
                    <a:pt x="4881677" y="1005230"/>
                    <a:pt x="4613453" y="1005230"/>
                  </a:cubicBezTo>
                  <a:cubicBezTo>
                    <a:pt x="4613453" y="1182014"/>
                    <a:pt x="4613453" y="1356360"/>
                    <a:pt x="4613453" y="1531315"/>
                  </a:cubicBezTo>
                  <a:cubicBezTo>
                    <a:pt x="4882896" y="1531315"/>
                    <a:pt x="5149901" y="1531315"/>
                    <a:pt x="5418735" y="1531315"/>
                  </a:cubicBezTo>
                  <a:cubicBezTo>
                    <a:pt x="5418735" y="1355750"/>
                    <a:pt x="5418735" y="1182014"/>
                    <a:pt x="5418735" y="1005230"/>
                  </a:cubicBezTo>
                  <a:close/>
                  <a:moveTo>
                    <a:pt x="548640" y="370637"/>
                  </a:moveTo>
                  <a:cubicBezTo>
                    <a:pt x="548640" y="547421"/>
                    <a:pt x="548640" y="721766"/>
                    <a:pt x="548640" y="896721"/>
                  </a:cubicBezTo>
                  <a:cubicBezTo>
                    <a:pt x="818083" y="896721"/>
                    <a:pt x="1085088" y="896721"/>
                    <a:pt x="1353312" y="896721"/>
                  </a:cubicBezTo>
                  <a:cubicBezTo>
                    <a:pt x="1353312" y="720547"/>
                    <a:pt x="1353312" y="546201"/>
                    <a:pt x="1353312" y="370637"/>
                  </a:cubicBezTo>
                  <a:cubicBezTo>
                    <a:pt x="1084478" y="370637"/>
                    <a:pt x="818083" y="370637"/>
                    <a:pt x="548640" y="370637"/>
                  </a:cubicBezTo>
                  <a:close/>
                  <a:moveTo>
                    <a:pt x="4613453" y="897331"/>
                  </a:moveTo>
                  <a:cubicBezTo>
                    <a:pt x="4882896" y="897331"/>
                    <a:pt x="5149901" y="897331"/>
                    <a:pt x="5416906" y="897331"/>
                  </a:cubicBezTo>
                  <a:cubicBezTo>
                    <a:pt x="5416906" y="720547"/>
                    <a:pt x="5416906" y="545592"/>
                    <a:pt x="5416906" y="370637"/>
                  </a:cubicBezTo>
                  <a:cubicBezTo>
                    <a:pt x="5148072" y="370637"/>
                    <a:pt x="4881677" y="370637"/>
                    <a:pt x="4613453" y="370637"/>
                  </a:cubicBezTo>
                  <a:cubicBezTo>
                    <a:pt x="4613453" y="546811"/>
                    <a:pt x="4613453" y="721157"/>
                    <a:pt x="4613453" y="897331"/>
                  </a:cubicBezTo>
                  <a:close/>
                </a:path>
              </a:pathLst>
            </a:custGeom>
            <a:solidFill>
              <a:schemeClr val="accent1"/>
            </a:solidFill>
            <a:ln w="6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0" name="Freeform: Shape 2339">
              <a:extLst>
                <a:ext uri="{FF2B5EF4-FFF2-40B4-BE49-F238E27FC236}">
                  <a16:creationId xmlns:a16="http://schemas.microsoft.com/office/drawing/2014/main" id="{2D178E1A-1505-4311-BF39-96E8982198CA}"/>
                </a:ext>
              </a:extLst>
            </p:cNvPr>
            <p:cNvSpPr/>
            <p:nvPr/>
          </p:nvSpPr>
          <p:spPr>
            <a:xfrm>
              <a:off x="1995428" y="4668111"/>
              <a:ext cx="435318" cy="717469"/>
            </a:xfrm>
            <a:custGeom>
              <a:avLst/>
              <a:gdLst>
                <a:gd name="connsiteX0" fmla="*/ 0 w 1316736"/>
                <a:gd name="connsiteY0" fmla="*/ 2173834 h 2170176"/>
                <a:gd name="connsiteX1" fmla="*/ 609 w 1316736"/>
                <a:gd name="connsiteY1" fmla="*/ 491947 h 2170176"/>
                <a:gd name="connsiteX2" fmla="*/ 609 w 1316736"/>
                <a:gd name="connsiteY2" fmla="*/ 34747 h 2170176"/>
                <a:gd name="connsiteX3" fmla="*/ 609 w 1316736"/>
                <a:gd name="connsiteY3" fmla="*/ 0 h 2170176"/>
                <a:gd name="connsiteX4" fmla="*/ 1316736 w 1316736"/>
                <a:gd name="connsiteY4" fmla="*/ 0 h 2170176"/>
                <a:gd name="connsiteX5" fmla="*/ 1317955 w 1316736"/>
                <a:gd name="connsiteY5" fmla="*/ 28651 h 2170176"/>
                <a:gd name="connsiteX6" fmla="*/ 1317955 w 1316736"/>
                <a:gd name="connsiteY6" fmla="*/ 2151888 h 2170176"/>
                <a:gd name="connsiteX7" fmla="*/ 1316736 w 1316736"/>
                <a:gd name="connsiteY7" fmla="*/ 2173224 h 2170176"/>
                <a:gd name="connsiteX8" fmla="*/ 0 w 1316736"/>
                <a:gd name="connsiteY8" fmla="*/ 2173834 h 2170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6736" h="2170176">
                  <a:moveTo>
                    <a:pt x="0" y="2173834"/>
                  </a:moveTo>
                  <a:cubicBezTo>
                    <a:pt x="0" y="1613002"/>
                    <a:pt x="0" y="1052779"/>
                    <a:pt x="609" y="491947"/>
                  </a:cubicBezTo>
                  <a:cubicBezTo>
                    <a:pt x="609" y="339547"/>
                    <a:pt x="609" y="187147"/>
                    <a:pt x="609" y="34747"/>
                  </a:cubicBezTo>
                  <a:cubicBezTo>
                    <a:pt x="609" y="23774"/>
                    <a:pt x="609" y="12801"/>
                    <a:pt x="609" y="0"/>
                  </a:cubicBezTo>
                  <a:cubicBezTo>
                    <a:pt x="440741" y="0"/>
                    <a:pt x="877824" y="0"/>
                    <a:pt x="1316736" y="0"/>
                  </a:cubicBezTo>
                  <a:cubicBezTo>
                    <a:pt x="1317346" y="10363"/>
                    <a:pt x="1317955" y="19507"/>
                    <a:pt x="1317955" y="28651"/>
                  </a:cubicBezTo>
                  <a:cubicBezTo>
                    <a:pt x="1317955" y="736397"/>
                    <a:pt x="1317955" y="1444142"/>
                    <a:pt x="1317955" y="2151888"/>
                  </a:cubicBezTo>
                  <a:cubicBezTo>
                    <a:pt x="1317955" y="2159203"/>
                    <a:pt x="1317346" y="2165908"/>
                    <a:pt x="1316736" y="2173224"/>
                  </a:cubicBezTo>
                  <a:cubicBezTo>
                    <a:pt x="877824" y="2173834"/>
                    <a:pt x="438912" y="2173834"/>
                    <a:pt x="0" y="2173834"/>
                  </a:cubicBezTo>
                  <a:close/>
                </a:path>
              </a:pathLst>
            </a:custGeom>
            <a:solidFill>
              <a:srgbClr val="FFFFFF"/>
            </a:solidFill>
            <a:ln w="6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1" name="Freeform: Shape 2340">
              <a:extLst>
                <a:ext uri="{FF2B5EF4-FFF2-40B4-BE49-F238E27FC236}">
                  <a16:creationId xmlns:a16="http://schemas.microsoft.com/office/drawing/2014/main" id="{72ADB8FA-5472-4F93-BAF9-7EF50AFA8CD5}"/>
                </a:ext>
              </a:extLst>
            </p:cNvPr>
            <p:cNvSpPr/>
            <p:nvPr/>
          </p:nvSpPr>
          <p:spPr>
            <a:xfrm>
              <a:off x="1530887" y="4708015"/>
              <a:ext cx="292227" cy="173321"/>
            </a:xfrm>
            <a:custGeom>
              <a:avLst/>
              <a:gdLst>
                <a:gd name="connsiteX0" fmla="*/ 886358 w 883920"/>
                <a:gd name="connsiteY0" fmla="*/ 527913 h 524256"/>
                <a:gd name="connsiteX1" fmla="*/ 0 w 883920"/>
                <a:gd name="connsiteY1" fmla="*/ 527913 h 524256"/>
                <a:gd name="connsiteX2" fmla="*/ 0 w 883920"/>
                <a:gd name="connsiteY2" fmla="*/ 0 h 524256"/>
                <a:gd name="connsiteX3" fmla="*/ 886358 w 883920"/>
                <a:gd name="connsiteY3" fmla="*/ 0 h 524256"/>
                <a:gd name="connsiteX4" fmla="*/ 886358 w 883920"/>
                <a:gd name="connsiteY4" fmla="*/ 527913 h 524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3920" h="524256">
                  <a:moveTo>
                    <a:pt x="886358" y="527913"/>
                  </a:moveTo>
                  <a:cubicBezTo>
                    <a:pt x="590093" y="527913"/>
                    <a:pt x="296266" y="527913"/>
                    <a:pt x="0" y="527913"/>
                  </a:cubicBezTo>
                  <a:cubicBezTo>
                    <a:pt x="0" y="351739"/>
                    <a:pt x="0" y="176784"/>
                    <a:pt x="0" y="0"/>
                  </a:cubicBezTo>
                  <a:cubicBezTo>
                    <a:pt x="295656" y="0"/>
                    <a:pt x="590093" y="0"/>
                    <a:pt x="886358" y="0"/>
                  </a:cubicBezTo>
                  <a:cubicBezTo>
                    <a:pt x="886358" y="175565"/>
                    <a:pt x="886358" y="350520"/>
                    <a:pt x="886358" y="527913"/>
                  </a:cubicBezTo>
                  <a:close/>
                </a:path>
              </a:pathLst>
            </a:custGeom>
            <a:solidFill>
              <a:srgbClr val="FFFFFF"/>
            </a:solidFill>
            <a:ln w="6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2" name="Freeform: Shape 2341">
              <a:extLst>
                <a:ext uri="{FF2B5EF4-FFF2-40B4-BE49-F238E27FC236}">
                  <a16:creationId xmlns:a16="http://schemas.microsoft.com/office/drawing/2014/main" id="{528E0192-8B5D-4571-9B59-DEA9696DD07B}"/>
                </a:ext>
              </a:extLst>
            </p:cNvPr>
            <p:cNvSpPr/>
            <p:nvPr/>
          </p:nvSpPr>
          <p:spPr>
            <a:xfrm>
              <a:off x="2874731" y="4707813"/>
              <a:ext cx="292227" cy="173321"/>
            </a:xfrm>
            <a:custGeom>
              <a:avLst/>
              <a:gdLst>
                <a:gd name="connsiteX0" fmla="*/ 0 w 883920"/>
                <a:gd name="connsiteY0" fmla="*/ 0 h 524256"/>
                <a:gd name="connsiteX1" fmla="*/ 885749 w 883920"/>
                <a:gd name="connsiteY1" fmla="*/ 0 h 524256"/>
                <a:gd name="connsiteX2" fmla="*/ 885749 w 883920"/>
                <a:gd name="connsiteY2" fmla="*/ 527304 h 524256"/>
                <a:gd name="connsiteX3" fmla="*/ 0 w 883920"/>
                <a:gd name="connsiteY3" fmla="*/ 527304 h 524256"/>
                <a:gd name="connsiteX4" fmla="*/ 0 w 883920"/>
                <a:gd name="connsiteY4" fmla="*/ 0 h 524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3920" h="524256">
                  <a:moveTo>
                    <a:pt x="0" y="0"/>
                  </a:moveTo>
                  <a:cubicBezTo>
                    <a:pt x="296266" y="0"/>
                    <a:pt x="589483" y="0"/>
                    <a:pt x="885749" y="0"/>
                  </a:cubicBezTo>
                  <a:cubicBezTo>
                    <a:pt x="885749" y="175565"/>
                    <a:pt x="885749" y="350520"/>
                    <a:pt x="885749" y="527304"/>
                  </a:cubicBezTo>
                  <a:cubicBezTo>
                    <a:pt x="591922" y="527304"/>
                    <a:pt x="296875" y="527304"/>
                    <a:pt x="0" y="527304"/>
                  </a:cubicBezTo>
                  <a:cubicBezTo>
                    <a:pt x="0" y="352959"/>
                    <a:pt x="0" y="178003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w="6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3" name="Freeform: Shape 2342">
              <a:extLst>
                <a:ext uri="{FF2B5EF4-FFF2-40B4-BE49-F238E27FC236}">
                  <a16:creationId xmlns:a16="http://schemas.microsoft.com/office/drawing/2014/main" id="{F5EEAFB6-7F2B-4F8E-B67E-AEBC736879D6}"/>
                </a:ext>
              </a:extLst>
            </p:cNvPr>
            <p:cNvSpPr/>
            <p:nvPr/>
          </p:nvSpPr>
          <p:spPr>
            <a:xfrm>
              <a:off x="1228785" y="4708217"/>
              <a:ext cx="266028" cy="173321"/>
            </a:xfrm>
            <a:custGeom>
              <a:avLst/>
              <a:gdLst>
                <a:gd name="connsiteX0" fmla="*/ 0 w 804672"/>
                <a:gd name="connsiteY0" fmla="*/ 527304 h 524256"/>
                <a:gd name="connsiteX1" fmla="*/ 0 w 804672"/>
                <a:gd name="connsiteY1" fmla="*/ 0 h 524256"/>
                <a:gd name="connsiteX2" fmla="*/ 805891 w 804672"/>
                <a:gd name="connsiteY2" fmla="*/ 0 h 524256"/>
                <a:gd name="connsiteX3" fmla="*/ 805891 w 804672"/>
                <a:gd name="connsiteY3" fmla="*/ 527304 h 524256"/>
                <a:gd name="connsiteX4" fmla="*/ 0 w 804672"/>
                <a:gd name="connsiteY4" fmla="*/ 527304 h 524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4672" h="524256">
                  <a:moveTo>
                    <a:pt x="0" y="527304"/>
                  </a:moveTo>
                  <a:cubicBezTo>
                    <a:pt x="0" y="349911"/>
                    <a:pt x="0" y="175565"/>
                    <a:pt x="0" y="0"/>
                  </a:cubicBezTo>
                  <a:cubicBezTo>
                    <a:pt x="269443" y="0"/>
                    <a:pt x="536448" y="0"/>
                    <a:pt x="805891" y="0"/>
                  </a:cubicBezTo>
                  <a:cubicBezTo>
                    <a:pt x="805891" y="176175"/>
                    <a:pt x="805891" y="351130"/>
                    <a:pt x="805891" y="527304"/>
                  </a:cubicBezTo>
                  <a:cubicBezTo>
                    <a:pt x="536448" y="527304"/>
                    <a:pt x="269443" y="527304"/>
                    <a:pt x="0" y="527304"/>
                  </a:cubicBezTo>
                  <a:close/>
                </a:path>
              </a:pathLst>
            </a:custGeom>
            <a:solidFill>
              <a:srgbClr val="FFFFFF"/>
            </a:solidFill>
            <a:ln w="6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4" name="Freeform: Shape 2343">
              <a:extLst>
                <a:ext uri="{FF2B5EF4-FFF2-40B4-BE49-F238E27FC236}">
                  <a16:creationId xmlns:a16="http://schemas.microsoft.com/office/drawing/2014/main" id="{F03721C4-6DC7-4FB0-80E6-E534A3162F75}"/>
                </a:ext>
              </a:extLst>
            </p:cNvPr>
            <p:cNvSpPr/>
            <p:nvPr/>
          </p:nvSpPr>
          <p:spPr>
            <a:xfrm>
              <a:off x="2573031" y="4708217"/>
              <a:ext cx="266028" cy="173321"/>
            </a:xfrm>
            <a:custGeom>
              <a:avLst/>
              <a:gdLst>
                <a:gd name="connsiteX0" fmla="*/ 805282 w 804672"/>
                <a:gd name="connsiteY0" fmla="*/ 0 h 524256"/>
                <a:gd name="connsiteX1" fmla="*/ 805282 w 804672"/>
                <a:gd name="connsiteY1" fmla="*/ 526085 h 524256"/>
                <a:gd name="connsiteX2" fmla="*/ 0 w 804672"/>
                <a:gd name="connsiteY2" fmla="*/ 526085 h 524256"/>
                <a:gd name="connsiteX3" fmla="*/ 0 w 804672"/>
                <a:gd name="connsiteY3" fmla="*/ 0 h 524256"/>
                <a:gd name="connsiteX4" fmla="*/ 805282 w 804672"/>
                <a:gd name="connsiteY4" fmla="*/ 0 h 524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4672" h="524256">
                  <a:moveTo>
                    <a:pt x="805282" y="0"/>
                  </a:moveTo>
                  <a:cubicBezTo>
                    <a:pt x="805282" y="176784"/>
                    <a:pt x="805282" y="349911"/>
                    <a:pt x="805282" y="526085"/>
                  </a:cubicBezTo>
                  <a:cubicBezTo>
                    <a:pt x="537058" y="526085"/>
                    <a:pt x="269443" y="526085"/>
                    <a:pt x="0" y="526085"/>
                  </a:cubicBezTo>
                  <a:cubicBezTo>
                    <a:pt x="0" y="351130"/>
                    <a:pt x="0" y="176784"/>
                    <a:pt x="0" y="0"/>
                  </a:cubicBezTo>
                  <a:cubicBezTo>
                    <a:pt x="268224" y="0"/>
                    <a:pt x="535839" y="0"/>
                    <a:pt x="805282" y="0"/>
                  </a:cubicBezTo>
                  <a:close/>
                </a:path>
              </a:pathLst>
            </a:custGeom>
            <a:solidFill>
              <a:srgbClr val="FFFFFF"/>
            </a:solidFill>
            <a:ln w="6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345" name="Group 2344">
              <a:extLst>
                <a:ext uri="{FF2B5EF4-FFF2-40B4-BE49-F238E27FC236}">
                  <a16:creationId xmlns:a16="http://schemas.microsoft.com/office/drawing/2014/main" id="{5E30EED5-3665-4D33-BDBD-5D4493606AB2}"/>
                </a:ext>
              </a:extLst>
            </p:cNvPr>
            <p:cNvGrpSpPr/>
            <p:nvPr/>
          </p:nvGrpSpPr>
          <p:grpSpPr>
            <a:xfrm>
              <a:off x="907133" y="3119507"/>
              <a:ext cx="2579663" cy="1552433"/>
              <a:chOff x="907133" y="3119507"/>
              <a:chExt cx="2579663" cy="1552433"/>
            </a:xfrm>
          </p:grpSpPr>
          <p:sp>
            <p:nvSpPr>
              <p:cNvPr id="2346" name="Freeform: Shape 2345">
                <a:extLst>
                  <a:ext uri="{FF2B5EF4-FFF2-40B4-BE49-F238E27FC236}">
                    <a16:creationId xmlns:a16="http://schemas.microsoft.com/office/drawing/2014/main" id="{E0CB3F35-9242-4466-BED8-BB89DF7F1C7A}"/>
                  </a:ext>
                </a:extLst>
              </p:cNvPr>
              <p:cNvSpPr/>
              <p:nvPr/>
            </p:nvSpPr>
            <p:spPr>
              <a:xfrm>
                <a:off x="907133" y="3119507"/>
                <a:ext cx="2579663" cy="1203171"/>
              </a:xfrm>
              <a:custGeom>
                <a:avLst/>
                <a:gdLst>
                  <a:gd name="connsiteX0" fmla="*/ 3877056 w 7802880"/>
                  <a:gd name="connsiteY0" fmla="*/ 0 h 3639312"/>
                  <a:gd name="connsiteX1" fmla="*/ 3883152 w 7802880"/>
                  <a:gd name="connsiteY1" fmla="*/ 0 h 3639312"/>
                  <a:gd name="connsiteX2" fmla="*/ 3903269 w 7802880"/>
                  <a:gd name="connsiteY2" fmla="*/ 18288 h 3639312"/>
                  <a:gd name="connsiteX3" fmla="*/ 5491277 w 7802880"/>
                  <a:gd name="connsiteY3" fmla="*/ 1210666 h 3639312"/>
                  <a:gd name="connsiteX4" fmla="*/ 5586984 w 7802880"/>
                  <a:gd name="connsiteY4" fmla="*/ 1242365 h 3639312"/>
                  <a:gd name="connsiteX5" fmla="*/ 6717792 w 7802880"/>
                  <a:gd name="connsiteY5" fmla="*/ 1239926 h 3639312"/>
                  <a:gd name="connsiteX6" fmla="*/ 6797650 w 7802880"/>
                  <a:gd name="connsiteY6" fmla="*/ 1292962 h 3639312"/>
                  <a:gd name="connsiteX7" fmla="*/ 7774839 w 7802880"/>
                  <a:gd name="connsiteY7" fmla="*/ 3573475 h 3639312"/>
                  <a:gd name="connsiteX8" fmla="*/ 7802880 w 7802880"/>
                  <a:gd name="connsiteY8" fmla="*/ 3633216 h 3639312"/>
                  <a:gd name="connsiteX9" fmla="*/ 7802880 w 7802880"/>
                  <a:gd name="connsiteY9" fmla="*/ 3639312 h 3639312"/>
                  <a:gd name="connsiteX10" fmla="*/ 7766914 w 7802880"/>
                  <a:gd name="connsiteY10" fmla="*/ 3642360 h 3639312"/>
                  <a:gd name="connsiteX11" fmla="*/ 35966 w 7802880"/>
                  <a:gd name="connsiteY11" fmla="*/ 3642360 h 3639312"/>
                  <a:gd name="connsiteX12" fmla="*/ 0 w 7802880"/>
                  <a:gd name="connsiteY12" fmla="*/ 3639312 h 3639312"/>
                  <a:gd name="connsiteX13" fmla="*/ 0 w 7802880"/>
                  <a:gd name="connsiteY13" fmla="*/ 3633216 h 3639312"/>
                  <a:gd name="connsiteX14" fmla="*/ 10363 w 7802880"/>
                  <a:gd name="connsiteY14" fmla="*/ 3615538 h 3639312"/>
                  <a:gd name="connsiteX15" fmla="*/ 1007059 w 7802880"/>
                  <a:gd name="connsiteY15" fmla="*/ 1288085 h 3639312"/>
                  <a:gd name="connsiteX16" fmla="*/ 1080211 w 7802880"/>
                  <a:gd name="connsiteY16" fmla="*/ 1240536 h 3639312"/>
                  <a:gd name="connsiteX17" fmla="*/ 2189074 w 7802880"/>
                  <a:gd name="connsiteY17" fmla="*/ 1243584 h 3639312"/>
                  <a:gd name="connsiteX18" fmla="*/ 2295754 w 7802880"/>
                  <a:gd name="connsiteY18" fmla="*/ 1207618 h 3639312"/>
                  <a:gd name="connsiteX19" fmla="*/ 3126029 w 7802880"/>
                  <a:gd name="connsiteY19" fmla="*/ 573634 h 3639312"/>
                  <a:gd name="connsiteX20" fmla="*/ 3877056 w 7802880"/>
                  <a:gd name="connsiteY20" fmla="*/ 0 h 3639312"/>
                  <a:gd name="connsiteX21" fmla="*/ 5071872 w 7802880"/>
                  <a:gd name="connsiteY21" fmla="*/ 2077517 h 3639312"/>
                  <a:gd name="connsiteX22" fmla="*/ 3970325 w 7802880"/>
                  <a:gd name="connsiteY22" fmla="*/ 2077517 h 3639312"/>
                  <a:gd name="connsiteX23" fmla="*/ 3970325 w 7802880"/>
                  <a:gd name="connsiteY23" fmla="*/ 2881579 h 3639312"/>
                  <a:gd name="connsiteX24" fmla="*/ 5071872 w 7802880"/>
                  <a:gd name="connsiteY24" fmla="*/ 2881579 h 3639312"/>
                  <a:gd name="connsiteX25" fmla="*/ 5071872 w 7802880"/>
                  <a:gd name="connsiteY25" fmla="*/ 2077517 h 3639312"/>
                  <a:gd name="connsiteX26" fmla="*/ 3819754 w 7802880"/>
                  <a:gd name="connsiteY26" fmla="*/ 2882798 h 3639312"/>
                  <a:gd name="connsiteX27" fmla="*/ 3819754 w 7802880"/>
                  <a:gd name="connsiteY27" fmla="*/ 2079346 h 3639312"/>
                  <a:gd name="connsiteX28" fmla="*/ 2717597 w 7802880"/>
                  <a:gd name="connsiteY28" fmla="*/ 2079346 h 3639312"/>
                  <a:gd name="connsiteX29" fmla="*/ 2717597 w 7802880"/>
                  <a:gd name="connsiteY29" fmla="*/ 2882798 h 3639312"/>
                  <a:gd name="connsiteX30" fmla="*/ 3819754 w 7802880"/>
                  <a:gd name="connsiteY30" fmla="*/ 2882798 h 3639312"/>
                  <a:gd name="connsiteX31" fmla="*/ 3889858 w 7802880"/>
                  <a:gd name="connsiteY31" fmla="*/ 303581 h 3639312"/>
                  <a:gd name="connsiteX32" fmla="*/ 5677205 w 7802880"/>
                  <a:gd name="connsiteY32" fmla="*/ 1648358 h 3639312"/>
                  <a:gd name="connsiteX33" fmla="*/ 5677815 w 7802880"/>
                  <a:gd name="connsiteY33" fmla="*/ 1422806 h 3639312"/>
                  <a:gd name="connsiteX34" fmla="*/ 5630876 w 7802880"/>
                  <a:gd name="connsiteY34" fmla="*/ 1325270 h 3639312"/>
                  <a:gd name="connsiteX35" fmla="*/ 4153815 w 7802880"/>
                  <a:gd name="connsiteY35" fmla="*/ 218846 h 3639312"/>
                  <a:gd name="connsiteX36" fmla="*/ 3878885 w 7802880"/>
                  <a:gd name="connsiteY36" fmla="*/ 12802 h 3639312"/>
                  <a:gd name="connsiteX37" fmla="*/ 3857549 w 7802880"/>
                  <a:gd name="connsiteY37" fmla="*/ 28042 h 3639312"/>
                  <a:gd name="connsiteX38" fmla="*/ 2976067 w 7802880"/>
                  <a:gd name="connsiteY38" fmla="*/ 700430 h 3639312"/>
                  <a:gd name="connsiteX39" fmla="*/ 2128114 w 7802880"/>
                  <a:gd name="connsiteY39" fmla="*/ 1346606 h 3639312"/>
                  <a:gd name="connsiteX40" fmla="*/ 2092757 w 7802880"/>
                  <a:gd name="connsiteY40" fmla="*/ 1409395 h 3639312"/>
                  <a:gd name="connsiteX41" fmla="*/ 2093976 w 7802880"/>
                  <a:gd name="connsiteY41" fmla="*/ 1595323 h 3639312"/>
                  <a:gd name="connsiteX42" fmla="*/ 2098243 w 7802880"/>
                  <a:gd name="connsiteY42" fmla="*/ 1631899 h 3639312"/>
                  <a:gd name="connsiteX43" fmla="*/ 3889858 w 7802880"/>
                  <a:gd name="connsiteY43" fmla="*/ 303581 h 3639312"/>
                  <a:gd name="connsiteX44" fmla="*/ 2717597 w 7802880"/>
                  <a:gd name="connsiteY44" fmla="*/ 1470355 h 3639312"/>
                  <a:gd name="connsiteX45" fmla="*/ 2717597 w 7802880"/>
                  <a:gd name="connsiteY45" fmla="*/ 1997659 h 3639312"/>
                  <a:gd name="connsiteX46" fmla="*/ 3819144 w 7802880"/>
                  <a:gd name="connsiteY46" fmla="*/ 1997659 h 3639312"/>
                  <a:gd name="connsiteX47" fmla="*/ 3819144 w 7802880"/>
                  <a:gd name="connsiteY47" fmla="*/ 1470355 h 3639312"/>
                  <a:gd name="connsiteX48" fmla="*/ 2717597 w 7802880"/>
                  <a:gd name="connsiteY48" fmla="*/ 1470355 h 3639312"/>
                  <a:gd name="connsiteX49" fmla="*/ 3969106 w 7802880"/>
                  <a:gd name="connsiteY49" fmla="*/ 1997050 h 3639312"/>
                  <a:gd name="connsiteX50" fmla="*/ 5070044 w 7802880"/>
                  <a:gd name="connsiteY50" fmla="*/ 1997050 h 3639312"/>
                  <a:gd name="connsiteX51" fmla="*/ 5070044 w 7802880"/>
                  <a:gd name="connsiteY51" fmla="*/ 1471574 h 3639312"/>
                  <a:gd name="connsiteX52" fmla="*/ 3969106 w 7802880"/>
                  <a:gd name="connsiteY52" fmla="*/ 1471574 h 3639312"/>
                  <a:gd name="connsiteX53" fmla="*/ 3969106 w 7802880"/>
                  <a:gd name="connsiteY53" fmla="*/ 1997050 h 3639312"/>
                  <a:gd name="connsiteX54" fmla="*/ 5436413 w 7802880"/>
                  <a:gd name="connsiteY54" fmla="*/ 1486814 h 3639312"/>
                  <a:gd name="connsiteX55" fmla="*/ 5436413 w 7802880"/>
                  <a:gd name="connsiteY55" fmla="*/ 3062630 h 3639312"/>
                  <a:gd name="connsiteX56" fmla="*/ 2307946 w 7802880"/>
                  <a:gd name="connsiteY56" fmla="*/ 3062630 h 3639312"/>
                  <a:gd name="connsiteX57" fmla="*/ 2307946 w 7802880"/>
                  <a:gd name="connsiteY57" fmla="*/ 1501445 h 3639312"/>
                  <a:gd name="connsiteX58" fmla="*/ 2235403 w 7802880"/>
                  <a:gd name="connsiteY58" fmla="*/ 1608734 h 3639312"/>
                  <a:gd name="connsiteX59" fmla="*/ 2236622 w 7802880"/>
                  <a:gd name="connsiteY59" fmla="*/ 3126639 h 3639312"/>
                  <a:gd name="connsiteX60" fmla="*/ 2236622 w 7802880"/>
                  <a:gd name="connsiteY60" fmla="*/ 3161386 h 3639312"/>
                  <a:gd name="connsiteX61" fmla="*/ 5515052 w 7802880"/>
                  <a:gd name="connsiteY61" fmla="*/ 3161386 h 3639312"/>
                  <a:gd name="connsiteX62" fmla="*/ 5516880 w 7802880"/>
                  <a:gd name="connsiteY62" fmla="*/ 3150413 h 3639312"/>
                  <a:gd name="connsiteX63" fmla="*/ 5516880 w 7802880"/>
                  <a:gd name="connsiteY63" fmla="*/ 1568501 h 3639312"/>
                  <a:gd name="connsiteX64" fmla="*/ 5508346 w 7802880"/>
                  <a:gd name="connsiteY64" fmla="*/ 1544117 h 3639312"/>
                  <a:gd name="connsiteX65" fmla="*/ 5436413 w 7802880"/>
                  <a:gd name="connsiteY65" fmla="*/ 1486814 h 3639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7802880" h="3639312">
                    <a:moveTo>
                      <a:pt x="3877056" y="0"/>
                    </a:moveTo>
                    <a:cubicBezTo>
                      <a:pt x="3878885" y="0"/>
                      <a:pt x="3881323" y="0"/>
                      <a:pt x="3883152" y="0"/>
                    </a:cubicBezTo>
                    <a:cubicBezTo>
                      <a:pt x="3889858" y="6096"/>
                      <a:pt x="3895954" y="12802"/>
                      <a:pt x="3903269" y="18288"/>
                    </a:cubicBezTo>
                    <a:cubicBezTo>
                      <a:pt x="4432402" y="415747"/>
                      <a:pt x="4962144" y="813206"/>
                      <a:pt x="5491277" y="1210666"/>
                    </a:cubicBezTo>
                    <a:cubicBezTo>
                      <a:pt x="5520538" y="1232611"/>
                      <a:pt x="5551018" y="1242365"/>
                      <a:pt x="5586984" y="1242365"/>
                    </a:cubicBezTo>
                    <a:cubicBezTo>
                      <a:pt x="5963717" y="1241146"/>
                      <a:pt x="6340450" y="1241755"/>
                      <a:pt x="6717792" y="1239926"/>
                    </a:cubicBezTo>
                    <a:cubicBezTo>
                      <a:pt x="6759855" y="1239926"/>
                      <a:pt x="6781191" y="1254557"/>
                      <a:pt x="6797650" y="1292962"/>
                    </a:cubicBezTo>
                    <a:cubicBezTo>
                      <a:pt x="7122567" y="2053742"/>
                      <a:pt x="7448703" y="2813304"/>
                      <a:pt x="7774839" y="3573475"/>
                    </a:cubicBezTo>
                    <a:cubicBezTo>
                      <a:pt x="7783373" y="3593592"/>
                      <a:pt x="7793736" y="3613099"/>
                      <a:pt x="7802880" y="3633216"/>
                    </a:cubicBezTo>
                    <a:cubicBezTo>
                      <a:pt x="7802880" y="3635045"/>
                      <a:pt x="7802880" y="3637483"/>
                      <a:pt x="7802880" y="3639312"/>
                    </a:cubicBezTo>
                    <a:cubicBezTo>
                      <a:pt x="7790688" y="3640531"/>
                      <a:pt x="7779106" y="3642360"/>
                      <a:pt x="7766914" y="3642360"/>
                    </a:cubicBezTo>
                    <a:cubicBezTo>
                      <a:pt x="5190135" y="3642360"/>
                      <a:pt x="2613355" y="3642360"/>
                      <a:pt x="35966" y="3642360"/>
                    </a:cubicBezTo>
                    <a:cubicBezTo>
                      <a:pt x="23774" y="3642360"/>
                      <a:pt x="12192" y="3640531"/>
                      <a:pt x="0" y="3639312"/>
                    </a:cubicBezTo>
                    <a:cubicBezTo>
                      <a:pt x="0" y="3637483"/>
                      <a:pt x="0" y="3635045"/>
                      <a:pt x="0" y="3633216"/>
                    </a:cubicBezTo>
                    <a:cubicBezTo>
                      <a:pt x="3658" y="3627120"/>
                      <a:pt x="7925" y="3621634"/>
                      <a:pt x="10363" y="3615538"/>
                    </a:cubicBezTo>
                    <a:cubicBezTo>
                      <a:pt x="343205" y="2839517"/>
                      <a:pt x="675437" y="2064106"/>
                      <a:pt x="1007059" y="1288085"/>
                    </a:cubicBezTo>
                    <a:cubicBezTo>
                      <a:pt x="1022299" y="1252728"/>
                      <a:pt x="1041806" y="1239926"/>
                      <a:pt x="1080211" y="1240536"/>
                    </a:cubicBezTo>
                    <a:cubicBezTo>
                      <a:pt x="1449629" y="1242365"/>
                      <a:pt x="1819656" y="1242365"/>
                      <a:pt x="2189074" y="1243584"/>
                    </a:cubicBezTo>
                    <a:cubicBezTo>
                      <a:pt x="2229917" y="1243584"/>
                      <a:pt x="2263445" y="1232002"/>
                      <a:pt x="2295754" y="1207618"/>
                    </a:cubicBezTo>
                    <a:cubicBezTo>
                      <a:pt x="2571902" y="996086"/>
                      <a:pt x="2849270" y="785165"/>
                      <a:pt x="3126029" y="573634"/>
                    </a:cubicBezTo>
                    <a:cubicBezTo>
                      <a:pt x="3376575" y="382219"/>
                      <a:pt x="3627120" y="190805"/>
                      <a:pt x="3877056" y="0"/>
                    </a:cubicBezTo>
                    <a:close/>
                    <a:moveTo>
                      <a:pt x="5071872" y="2077517"/>
                    </a:moveTo>
                    <a:cubicBezTo>
                      <a:pt x="4701845" y="2077517"/>
                      <a:pt x="4336085" y="2077517"/>
                      <a:pt x="3970325" y="2077517"/>
                    </a:cubicBezTo>
                    <a:cubicBezTo>
                      <a:pt x="3970325" y="2347570"/>
                      <a:pt x="3970325" y="2614574"/>
                      <a:pt x="3970325" y="2881579"/>
                    </a:cubicBezTo>
                    <a:cubicBezTo>
                      <a:pt x="4339133" y="2881579"/>
                      <a:pt x="4704893" y="2881579"/>
                      <a:pt x="5071872" y="2881579"/>
                    </a:cubicBezTo>
                    <a:cubicBezTo>
                      <a:pt x="5071872" y="2612746"/>
                      <a:pt x="5071872" y="2345741"/>
                      <a:pt x="5071872" y="2077517"/>
                    </a:cubicBezTo>
                    <a:close/>
                    <a:moveTo>
                      <a:pt x="3819754" y="2882798"/>
                    </a:moveTo>
                    <a:cubicBezTo>
                      <a:pt x="3819754" y="2613355"/>
                      <a:pt x="3819754" y="2346350"/>
                      <a:pt x="3819754" y="2079346"/>
                    </a:cubicBezTo>
                    <a:cubicBezTo>
                      <a:pt x="3450946" y="2079346"/>
                      <a:pt x="3083966" y="2079346"/>
                      <a:pt x="2717597" y="2079346"/>
                    </a:cubicBezTo>
                    <a:cubicBezTo>
                      <a:pt x="2717597" y="2348789"/>
                      <a:pt x="2717597" y="2615184"/>
                      <a:pt x="2717597" y="2882798"/>
                    </a:cubicBezTo>
                    <a:cubicBezTo>
                      <a:pt x="3085186" y="2882798"/>
                      <a:pt x="3450946" y="2882798"/>
                      <a:pt x="3819754" y="2882798"/>
                    </a:cubicBezTo>
                    <a:close/>
                    <a:moveTo>
                      <a:pt x="3889858" y="303581"/>
                    </a:moveTo>
                    <a:cubicBezTo>
                      <a:pt x="4482999" y="751637"/>
                      <a:pt x="5071872" y="1204570"/>
                      <a:pt x="5677205" y="1648358"/>
                    </a:cubicBezTo>
                    <a:cubicBezTo>
                      <a:pt x="5677205" y="1566672"/>
                      <a:pt x="5674767" y="1494739"/>
                      <a:pt x="5677815" y="1422806"/>
                    </a:cubicBezTo>
                    <a:cubicBezTo>
                      <a:pt x="5679644" y="1379525"/>
                      <a:pt x="5665623" y="1351483"/>
                      <a:pt x="5630876" y="1325270"/>
                    </a:cubicBezTo>
                    <a:cubicBezTo>
                      <a:pt x="5138319" y="957072"/>
                      <a:pt x="4646372" y="587654"/>
                      <a:pt x="4153815" y="218846"/>
                    </a:cubicBezTo>
                    <a:cubicBezTo>
                      <a:pt x="4062375" y="149962"/>
                      <a:pt x="3970935" y="81686"/>
                      <a:pt x="3878885" y="12802"/>
                    </a:cubicBezTo>
                    <a:cubicBezTo>
                      <a:pt x="3870351" y="18898"/>
                      <a:pt x="3863645" y="23165"/>
                      <a:pt x="3857549" y="28042"/>
                    </a:cubicBezTo>
                    <a:cubicBezTo>
                      <a:pt x="3563722" y="251765"/>
                      <a:pt x="3269895" y="476098"/>
                      <a:pt x="2976067" y="700430"/>
                    </a:cubicBezTo>
                    <a:cubicBezTo>
                      <a:pt x="2693213" y="915619"/>
                      <a:pt x="2410968" y="1131418"/>
                      <a:pt x="2128114" y="1346606"/>
                    </a:cubicBezTo>
                    <a:cubicBezTo>
                      <a:pt x="2106778" y="1363066"/>
                      <a:pt x="2091538" y="1380134"/>
                      <a:pt x="2092757" y="1409395"/>
                    </a:cubicBezTo>
                    <a:cubicBezTo>
                      <a:pt x="2093976" y="1471574"/>
                      <a:pt x="2093366" y="1533144"/>
                      <a:pt x="2093976" y="1595323"/>
                    </a:cubicBezTo>
                    <a:cubicBezTo>
                      <a:pt x="2093976" y="1605686"/>
                      <a:pt x="2096414" y="1616050"/>
                      <a:pt x="2098243" y="1631899"/>
                    </a:cubicBezTo>
                    <a:cubicBezTo>
                      <a:pt x="2707843" y="1199693"/>
                      <a:pt x="3290621" y="741883"/>
                      <a:pt x="3889858" y="303581"/>
                    </a:cubicBezTo>
                    <a:close/>
                    <a:moveTo>
                      <a:pt x="2717597" y="1470355"/>
                    </a:moveTo>
                    <a:cubicBezTo>
                      <a:pt x="2717597" y="1648358"/>
                      <a:pt x="2717597" y="1823314"/>
                      <a:pt x="2717597" y="1997659"/>
                    </a:cubicBezTo>
                    <a:cubicBezTo>
                      <a:pt x="3086405" y="1997659"/>
                      <a:pt x="3452775" y="1997659"/>
                      <a:pt x="3819144" y="1997659"/>
                    </a:cubicBezTo>
                    <a:cubicBezTo>
                      <a:pt x="3819144" y="1820875"/>
                      <a:pt x="3819144" y="1645920"/>
                      <a:pt x="3819144" y="1470355"/>
                    </a:cubicBezTo>
                    <a:cubicBezTo>
                      <a:pt x="3450946" y="1470355"/>
                      <a:pt x="3085795" y="1470355"/>
                      <a:pt x="2717597" y="1470355"/>
                    </a:cubicBezTo>
                    <a:close/>
                    <a:moveTo>
                      <a:pt x="3969106" y="1997050"/>
                    </a:moveTo>
                    <a:cubicBezTo>
                      <a:pt x="4338524" y="1997050"/>
                      <a:pt x="4704284" y="1997050"/>
                      <a:pt x="5070044" y="1997050"/>
                    </a:cubicBezTo>
                    <a:cubicBezTo>
                      <a:pt x="5070044" y="1820266"/>
                      <a:pt x="5070044" y="1645310"/>
                      <a:pt x="5070044" y="1471574"/>
                    </a:cubicBezTo>
                    <a:cubicBezTo>
                      <a:pt x="4701845" y="1471574"/>
                      <a:pt x="4335476" y="1471574"/>
                      <a:pt x="3969106" y="1471574"/>
                    </a:cubicBezTo>
                    <a:cubicBezTo>
                      <a:pt x="3969106" y="1647749"/>
                      <a:pt x="3969106" y="1821485"/>
                      <a:pt x="3969106" y="1997050"/>
                    </a:cubicBezTo>
                    <a:close/>
                    <a:moveTo>
                      <a:pt x="5436413" y="1486814"/>
                    </a:moveTo>
                    <a:cubicBezTo>
                      <a:pt x="5436413" y="2018386"/>
                      <a:pt x="5436413" y="2540203"/>
                      <a:pt x="5436413" y="3062630"/>
                    </a:cubicBezTo>
                    <a:cubicBezTo>
                      <a:pt x="4393388" y="3062630"/>
                      <a:pt x="3352800" y="3062630"/>
                      <a:pt x="2307946" y="3062630"/>
                    </a:cubicBezTo>
                    <a:cubicBezTo>
                      <a:pt x="2307946" y="2541422"/>
                      <a:pt x="2307946" y="2022043"/>
                      <a:pt x="2307946" y="1501445"/>
                    </a:cubicBezTo>
                    <a:cubicBezTo>
                      <a:pt x="2253691" y="1519733"/>
                      <a:pt x="2235403" y="1553870"/>
                      <a:pt x="2235403" y="1608734"/>
                    </a:cubicBezTo>
                    <a:cubicBezTo>
                      <a:pt x="2237232" y="2114702"/>
                      <a:pt x="2236622" y="2620670"/>
                      <a:pt x="2236622" y="3126639"/>
                    </a:cubicBezTo>
                    <a:cubicBezTo>
                      <a:pt x="2236622" y="3138221"/>
                      <a:pt x="2236622" y="3150413"/>
                      <a:pt x="2236622" y="3161386"/>
                    </a:cubicBezTo>
                    <a:cubicBezTo>
                      <a:pt x="3332683" y="3161386"/>
                      <a:pt x="4423868" y="3161386"/>
                      <a:pt x="5515052" y="3161386"/>
                    </a:cubicBezTo>
                    <a:cubicBezTo>
                      <a:pt x="5515661" y="3155899"/>
                      <a:pt x="5516880" y="3152851"/>
                      <a:pt x="5516880" y="3150413"/>
                    </a:cubicBezTo>
                    <a:cubicBezTo>
                      <a:pt x="5516880" y="2623109"/>
                      <a:pt x="5516880" y="2095805"/>
                      <a:pt x="5516880" y="1568501"/>
                    </a:cubicBezTo>
                    <a:cubicBezTo>
                      <a:pt x="5516880" y="1560576"/>
                      <a:pt x="5513832" y="1548994"/>
                      <a:pt x="5508346" y="1544117"/>
                    </a:cubicBezTo>
                    <a:cubicBezTo>
                      <a:pt x="5488229" y="1525829"/>
                      <a:pt x="5465674" y="1509370"/>
                      <a:pt x="5436413" y="148681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609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2347" name="Freeform: Shape 2346">
                <a:extLst>
                  <a:ext uri="{FF2B5EF4-FFF2-40B4-BE49-F238E27FC236}">
                    <a16:creationId xmlns:a16="http://schemas.microsoft.com/office/drawing/2014/main" id="{66862119-F1BE-4065-9108-7E04A7B8F5CB}"/>
                  </a:ext>
                </a:extLst>
              </p:cNvPr>
              <p:cNvSpPr/>
              <p:nvPr/>
            </p:nvSpPr>
            <p:spPr>
              <a:xfrm>
                <a:off x="1530686" y="4498619"/>
                <a:ext cx="292227" cy="173321"/>
              </a:xfrm>
              <a:custGeom>
                <a:avLst/>
                <a:gdLst>
                  <a:gd name="connsiteX0" fmla="*/ 887578 w 883920"/>
                  <a:gd name="connsiteY0" fmla="*/ 0 h 524256"/>
                  <a:gd name="connsiteX1" fmla="*/ 887578 w 883920"/>
                  <a:gd name="connsiteY1" fmla="*/ 525475 h 524256"/>
                  <a:gd name="connsiteX2" fmla="*/ 0 w 883920"/>
                  <a:gd name="connsiteY2" fmla="*/ 525475 h 524256"/>
                  <a:gd name="connsiteX3" fmla="*/ 0 w 883920"/>
                  <a:gd name="connsiteY3" fmla="*/ 0 h 524256"/>
                  <a:gd name="connsiteX4" fmla="*/ 887578 w 883920"/>
                  <a:gd name="connsiteY4" fmla="*/ 0 h 5242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83920" h="524256">
                    <a:moveTo>
                      <a:pt x="887578" y="0"/>
                    </a:moveTo>
                    <a:cubicBezTo>
                      <a:pt x="887578" y="174955"/>
                      <a:pt x="887578" y="349301"/>
                      <a:pt x="887578" y="525475"/>
                    </a:cubicBezTo>
                    <a:cubicBezTo>
                      <a:pt x="591922" y="525475"/>
                      <a:pt x="296875" y="525475"/>
                      <a:pt x="0" y="525475"/>
                    </a:cubicBezTo>
                    <a:cubicBezTo>
                      <a:pt x="0" y="350520"/>
                      <a:pt x="0" y="176784"/>
                      <a:pt x="0" y="0"/>
                    </a:cubicBezTo>
                    <a:cubicBezTo>
                      <a:pt x="295046" y="0"/>
                      <a:pt x="590702" y="0"/>
                      <a:pt x="88757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609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48" name="Freeform: Shape 2347">
                <a:extLst>
                  <a:ext uri="{FF2B5EF4-FFF2-40B4-BE49-F238E27FC236}">
                    <a16:creationId xmlns:a16="http://schemas.microsoft.com/office/drawing/2014/main" id="{14A568AF-1190-439C-AAB4-81A01323E7FE}"/>
                  </a:ext>
                </a:extLst>
              </p:cNvPr>
              <p:cNvSpPr/>
              <p:nvPr/>
            </p:nvSpPr>
            <p:spPr>
              <a:xfrm>
                <a:off x="2874529" y="4498619"/>
                <a:ext cx="292227" cy="173321"/>
              </a:xfrm>
              <a:custGeom>
                <a:avLst/>
                <a:gdLst>
                  <a:gd name="connsiteX0" fmla="*/ 886968 w 883920"/>
                  <a:gd name="connsiteY0" fmla="*/ 526085 h 524256"/>
                  <a:gd name="connsiteX1" fmla="*/ 0 w 883920"/>
                  <a:gd name="connsiteY1" fmla="*/ 526085 h 524256"/>
                  <a:gd name="connsiteX2" fmla="*/ 0 w 883920"/>
                  <a:gd name="connsiteY2" fmla="*/ 0 h 524256"/>
                  <a:gd name="connsiteX3" fmla="*/ 886968 w 883920"/>
                  <a:gd name="connsiteY3" fmla="*/ 0 h 524256"/>
                  <a:gd name="connsiteX4" fmla="*/ 886968 w 883920"/>
                  <a:gd name="connsiteY4" fmla="*/ 526085 h 5242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83920" h="524256">
                    <a:moveTo>
                      <a:pt x="886968" y="526085"/>
                    </a:moveTo>
                    <a:cubicBezTo>
                      <a:pt x="589483" y="526085"/>
                      <a:pt x="295656" y="526085"/>
                      <a:pt x="0" y="526085"/>
                    </a:cubicBezTo>
                    <a:cubicBezTo>
                      <a:pt x="0" y="350520"/>
                      <a:pt x="0" y="176175"/>
                      <a:pt x="0" y="0"/>
                    </a:cubicBezTo>
                    <a:cubicBezTo>
                      <a:pt x="295046" y="0"/>
                      <a:pt x="590093" y="0"/>
                      <a:pt x="886968" y="0"/>
                    </a:cubicBezTo>
                    <a:cubicBezTo>
                      <a:pt x="886968" y="174346"/>
                      <a:pt x="886968" y="349301"/>
                      <a:pt x="886968" y="526085"/>
                    </a:cubicBezTo>
                    <a:close/>
                  </a:path>
                </a:pathLst>
              </a:custGeom>
              <a:solidFill>
                <a:srgbClr val="FFFFFF"/>
              </a:solidFill>
              <a:ln w="609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49" name="Freeform: Shape 2348">
                <a:extLst>
                  <a:ext uri="{FF2B5EF4-FFF2-40B4-BE49-F238E27FC236}">
                    <a16:creationId xmlns:a16="http://schemas.microsoft.com/office/drawing/2014/main" id="{FD49E443-0106-42DD-A5D1-2B044D6EED65}"/>
                  </a:ext>
                </a:extLst>
              </p:cNvPr>
              <p:cNvSpPr/>
              <p:nvPr/>
            </p:nvSpPr>
            <p:spPr>
              <a:xfrm>
                <a:off x="1229188" y="4498417"/>
                <a:ext cx="264012" cy="173321"/>
              </a:xfrm>
              <a:custGeom>
                <a:avLst/>
                <a:gdLst>
                  <a:gd name="connsiteX0" fmla="*/ 0 w 798576"/>
                  <a:gd name="connsiteY0" fmla="*/ 0 h 524256"/>
                  <a:gd name="connsiteX1" fmla="*/ 804672 w 798576"/>
                  <a:gd name="connsiteY1" fmla="*/ 0 h 524256"/>
                  <a:gd name="connsiteX2" fmla="*/ 804672 w 798576"/>
                  <a:gd name="connsiteY2" fmla="*/ 526085 h 524256"/>
                  <a:gd name="connsiteX3" fmla="*/ 0 w 798576"/>
                  <a:gd name="connsiteY3" fmla="*/ 526085 h 524256"/>
                  <a:gd name="connsiteX4" fmla="*/ 0 w 798576"/>
                  <a:gd name="connsiteY4" fmla="*/ 0 h 5242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98576" h="524256">
                    <a:moveTo>
                      <a:pt x="0" y="0"/>
                    </a:moveTo>
                    <a:cubicBezTo>
                      <a:pt x="269443" y="0"/>
                      <a:pt x="536448" y="0"/>
                      <a:pt x="804672" y="0"/>
                    </a:cubicBezTo>
                    <a:cubicBezTo>
                      <a:pt x="804672" y="175565"/>
                      <a:pt x="804672" y="349910"/>
                      <a:pt x="804672" y="526085"/>
                    </a:cubicBezTo>
                    <a:cubicBezTo>
                      <a:pt x="537058" y="526085"/>
                      <a:pt x="269443" y="526085"/>
                      <a:pt x="0" y="526085"/>
                    </a:cubicBezTo>
                    <a:cubicBezTo>
                      <a:pt x="0" y="351129"/>
                      <a:pt x="0" y="176784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609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50" name="Freeform: Shape 2349">
                <a:extLst>
                  <a:ext uri="{FF2B5EF4-FFF2-40B4-BE49-F238E27FC236}">
                    <a16:creationId xmlns:a16="http://schemas.microsoft.com/office/drawing/2014/main" id="{449F5032-4DC6-44B5-B938-102CF8830430}"/>
                  </a:ext>
                </a:extLst>
              </p:cNvPr>
              <p:cNvSpPr/>
              <p:nvPr/>
            </p:nvSpPr>
            <p:spPr>
              <a:xfrm>
                <a:off x="2573031" y="4498417"/>
                <a:ext cx="264012" cy="173321"/>
              </a:xfrm>
              <a:custGeom>
                <a:avLst/>
                <a:gdLst>
                  <a:gd name="connsiteX0" fmla="*/ 0 w 798576"/>
                  <a:gd name="connsiteY0" fmla="*/ 526694 h 524256"/>
                  <a:gd name="connsiteX1" fmla="*/ 0 w 798576"/>
                  <a:gd name="connsiteY1" fmla="*/ 0 h 524256"/>
                  <a:gd name="connsiteX2" fmla="*/ 803453 w 798576"/>
                  <a:gd name="connsiteY2" fmla="*/ 0 h 524256"/>
                  <a:gd name="connsiteX3" fmla="*/ 803453 w 798576"/>
                  <a:gd name="connsiteY3" fmla="*/ 526694 h 524256"/>
                  <a:gd name="connsiteX4" fmla="*/ 0 w 798576"/>
                  <a:gd name="connsiteY4" fmla="*/ 526694 h 5242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98576" h="524256">
                    <a:moveTo>
                      <a:pt x="0" y="526694"/>
                    </a:moveTo>
                    <a:cubicBezTo>
                      <a:pt x="0" y="349910"/>
                      <a:pt x="0" y="175565"/>
                      <a:pt x="0" y="0"/>
                    </a:cubicBezTo>
                    <a:cubicBezTo>
                      <a:pt x="268224" y="0"/>
                      <a:pt x="534619" y="0"/>
                      <a:pt x="803453" y="0"/>
                    </a:cubicBezTo>
                    <a:cubicBezTo>
                      <a:pt x="803453" y="174955"/>
                      <a:pt x="803453" y="349910"/>
                      <a:pt x="803453" y="526694"/>
                    </a:cubicBezTo>
                    <a:cubicBezTo>
                      <a:pt x="536448" y="526694"/>
                      <a:pt x="269443" y="526694"/>
                      <a:pt x="0" y="526694"/>
                    </a:cubicBezTo>
                    <a:close/>
                  </a:path>
                </a:pathLst>
              </a:custGeom>
              <a:solidFill>
                <a:srgbClr val="FFFFFF"/>
              </a:solidFill>
              <a:ln w="609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51" name="Freeform: Shape 2350">
                <a:extLst>
                  <a:ext uri="{FF2B5EF4-FFF2-40B4-BE49-F238E27FC236}">
                    <a16:creationId xmlns:a16="http://schemas.microsoft.com/office/drawing/2014/main" id="{A17DB9AC-42E3-447B-AF3C-2E5274C6AE43}"/>
                  </a:ext>
                </a:extLst>
              </p:cNvPr>
              <p:cNvSpPr/>
              <p:nvPr/>
            </p:nvSpPr>
            <p:spPr>
              <a:xfrm>
                <a:off x="2219738" y="3806342"/>
                <a:ext cx="362765" cy="264012"/>
              </a:xfrm>
              <a:custGeom>
                <a:avLst/>
                <a:gdLst>
                  <a:gd name="connsiteX0" fmla="*/ 1101547 w 1097280"/>
                  <a:gd name="connsiteY0" fmla="*/ 0 h 798576"/>
                  <a:gd name="connsiteX1" fmla="*/ 1101547 w 1097280"/>
                  <a:gd name="connsiteY1" fmla="*/ 804063 h 798576"/>
                  <a:gd name="connsiteX2" fmla="*/ 0 w 1097280"/>
                  <a:gd name="connsiteY2" fmla="*/ 804063 h 798576"/>
                  <a:gd name="connsiteX3" fmla="*/ 0 w 1097280"/>
                  <a:gd name="connsiteY3" fmla="*/ 0 h 798576"/>
                  <a:gd name="connsiteX4" fmla="*/ 1101547 w 1097280"/>
                  <a:gd name="connsiteY4" fmla="*/ 0 h 798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97280" h="798576">
                    <a:moveTo>
                      <a:pt x="1101547" y="0"/>
                    </a:moveTo>
                    <a:cubicBezTo>
                      <a:pt x="1101547" y="268834"/>
                      <a:pt x="1101547" y="535229"/>
                      <a:pt x="1101547" y="804063"/>
                    </a:cubicBezTo>
                    <a:cubicBezTo>
                      <a:pt x="734568" y="804063"/>
                      <a:pt x="368199" y="804063"/>
                      <a:pt x="0" y="804063"/>
                    </a:cubicBezTo>
                    <a:cubicBezTo>
                      <a:pt x="0" y="537058"/>
                      <a:pt x="0" y="269443"/>
                      <a:pt x="0" y="0"/>
                    </a:cubicBezTo>
                    <a:cubicBezTo>
                      <a:pt x="365760" y="0"/>
                      <a:pt x="732130" y="0"/>
                      <a:pt x="110154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609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52" name="Freeform: Shape 2351">
                <a:extLst>
                  <a:ext uri="{FF2B5EF4-FFF2-40B4-BE49-F238E27FC236}">
                    <a16:creationId xmlns:a16="http://schemas.microsoft.com/office/drawing/2014/main" id="{55451C0C-FC6B-4135-A206-48F5BA490F61}"/>
                  </a:ext>
                </a:extLst>
              </p:cNvPr>
              <p:cNvSpPr/>
              <p:nvPr/>
            </p:nvSpPr>
            <p:spPr>
              <a:xfrm>
                <a:off x="1805581" y="3806947"/>
                <a:ext cx="362765" cy="264012"/>
              </a:xfrm>
              <a:custGeom>
                <a:avLst/>
                <a:gdLst>
                  <a:gd name="connsiteX0" fmla="*/ 1102157 w 1097280"/>
                  <a:gd name="connsiteY0" fmla="*/ 803453 h 798576"/>
                  <a:gd name="connsiteX1" fmla="*/ 0 w 1097280"/>
                  <a:gd name="connsiteY1" fmla="*/ 803453 h 798576"/>
                  <a:gd name="connsiteX2" fmla="*/ 0 w 1097280"/>
                  <a:gd name="connsiteY2" fmla="*/ 0 h 798576"/>
                  <a:gd name="connsiteX3" fmla="*/ 1102157 w 1097280"/>
                  <a:gd name="connsiteY3" fmla="*/ 0 h 798576"/>
                  <a:gd name="connsiteX4" fmla="*/ 1102157 w 1097280"/>
                  <a:gd name="connsiteY4" fmla="*/ 803453 h 798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97280" h="798576">
                    <a:moveTo>
                      <a:pt x="1102157" y="803453"/>
                    </a:moveTo>
                    <a:cubicBezTo>
                      <a:pt x="733349" y="803453"/>
                      <a:pt x="368199" y="803453"/>
                      <a:pt x="0" y="803453"/>
                    </a:cubicBezTo>
                    <a:cubicBezTo>
                      <a:pt x="0" y="535838"/>
                      <a:pt x="0" y="269443"/>
                      <a:pt x="0" y="0"/>
                    </a:cubicBezTo>
                    <a:cubicBezTo>
                      <a:pt x="366370" y="0"/>
                      <a:pt x="733349" y="0"/>
                      <a:pt x="1102157" y="0"/>
                    </a:cubicBezTo>
                    <a:cubicBezTo>
                      <a:pt x="1102157" y="267005"/>
                      <a:pt x="1102157" y="534010"/>
                      <a:pt x="1102157" y="803453"/>
                    </a:cubicBezTo>
                    <a:close/>
                  </a:path>
                </a:pathLst>
              </a:custGeom>
              <a:solidFill>
                <a:srgbClr val="FFFFFF"/>
              </a:solidFill>
              <a:ln w="609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53" name="Freeform: Shape 2352">
                <a:extLst>
                  <a:ext uri="{FF2B5EF4-FFF2-40B4-BE49-F238E27FC236}">
                    <a16:creationId xmlns:a16="http://schemas.microsoft.com/office/drawing/2014/main" id="{E397CACE-A75B-4E02-9132-E33EA9E747B4}"/>
                  </a:ext>
                </a:extLst>
              </p:cNvPr>
              <p:cNvSpPr/>
              <p:nvPr/>
            </p:nvSpPr>
            <p:spPr>
              <a:xfrm>
                <a:off x="1805581" y="3605612"/>
                <a:ext cx="362765" cy="173321"/>
              </a:xfrm>
              <a:custGeom>
                <a:avLst/>
                <a:gdLst>
                  <a:gd name="connsiteX0" fmla="*/ 0 w 1097280"/>
                  <a:gd name="connsiteY0" fmla="*/ 0 h 524256"/>
                  <a:gd name="connsiteX1" fmla="*/ 1101547 w 1097280"/>
                  <a:gd name="connsiteY1" fmla="*/ 0 h 524256"/>
                  <a:gd name="connsiteX2" fmla="*/ 1101547 w 1097280"/>
                  <a:gd name="connsiteY2" fmla="*/ 527304 h 524256"/>
                  <a:gd name="connsiteX3" fmla="*/ 0 w 1097280"/>
                  <a:gd name="connsiteY3" fmla="*/ 527304 h 524256"/>
                  <a:gd name="connsiteX4" fmla="*/ 0 w 1097280"/>
                  <a:gd name="connsiteY4" fmla="*/ 0 h 5242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97280" h="524256">
                    <a:moveTo>
                      <a:pt x="0" y="0"/>
                    </a:moveTo>
                    <a:cubicBezTo>
                      <a:pt x="368199" y="0"/>
                      <a:pt x="733349" y="0"/>
                      <a:pt x="1101547" y="0"/>
                    </a:cubicBezTo>
                    <a:cubicBezTo>
                      <a:pt x="1101547" y="175565"/>
                      <a:pt x="1101547" y="350520"/>
                      <a:pt x="1101547" y="527304"/>
                    </a:cubicBezTo>
                    <a:cubicBezTo>
                      <a:pt x="735178" y="527304"/>
                      <a:pt x="368808" y="527304"/>
                      <a:pt x="0" y="527304"/>
                    </a:cubicBezTo>
                    <a:cubicBezTo>
                      <a:pt x="0" y="352349"/>
                      <a:pt x="0" y="177394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609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54" name="Freeform: Shape 2353">
                <a:extLst>
                  <a:ext uri="{FF2B5EF4-FFF2-40B4-BE49-F238E27FC236}">
                    <a16:creationId xmlns:a16="http://schemas.microsoft.com/office/drawing/2014/main" id="{2384F0D5-901A-4E88-A505-86287E3B8346}"/>
                  </a:ext>
                </a:extLst>
              </p:cNvPr>
              <p:cNvSpPr/>
              <p:nvPr/>
            </p:nvSpPr>
            <p:spPr>
              <a:xfrm>
                <a:off x="2219335" y="3606015"/>
                <a:ext cx="362765" cy="173321"/>
              </a:xfrm>
              <a:custGeom>
                <a:avLst/>
                <a:gdLst>
                  <a:gd name="connsiteX0" fmla="*/ 0 w 1097280"/>
                  <a:gd name="connsiteY0" fmla="*/ 525475 h 524256"/>
                  <a:gd name="connsiteX1" fmla="*/ 0 w 1097280"/>
                  <a:gd name="connsiteY1" fmla="*/ 0 h 524256"/>
                  <a:gd name="connsiteX2" fmla="*/ 1100938 w 1097280"/>
                  <a:gd name="connsiteY2" fmla="*/ 0 h 524256"/>
                  <a:gd name="connsiteX3" fmla="*/ 1100938 w 1097280"/>
                  <a:gd name="connsiteY3" fmla="*/ 525475 h 524256"/>
                  <a:gd name="connsiteX4" fmla="*/ 0 w 1097280"/>
                  <a:gd name="connsiteY4" fmla="*/ 525475 h 5242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97280" h="524256">
                    <a:moveTo>
                      <a:pt x="0" y="525475"/>
                    </a:moveTo>
                    <a:cubicBezTo>
                      <a:pt x="0" y="349301"/>
                      <a:pt x="0" y="176174"/>
                      <a:pt x="0" y="0"/>
                    </a:cubicBezTo>
                    <a:cubicBezTo>
                      <a:pt x="366370" y="0"/>
                      <a:pt x="732130" y="0"/>
                      <a:pt x="1100938" y="0"/>
                    </a:cubicBezTo>
                    <a:cubicBezTo>
                      <a:pt x="1100938" y="173736"/>
                      <a:pt x="1100938" y="348691"/>
                      <a:pt x="1100938" y="525475"/>
                    </a:cubicBezTo>
                    <a:cubicBezTo>
                      <a:pt x="735178" y="525475"/>
                      <a:pt x="369418" y="525475"/>
                      <a:pt x="0" y="525475"/>
                    </a:cubicBezTo>
                    <a:close/>
                  </a:path>
                </a:pathLst>
              </a:custGeom>
              <a:solidFill>
                <a:srgbClr val="FFFFFF"/>
              </a:solidFill>
              <a:ln w="609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55" name="Freeform: Shape 2354">
                <a:extLst>
                  <a:ext uri="{FF2B5EF4-FFF2-40B4-BE49-F238E27FC236}">
                    <a16:creationId xmlns:a16="http://schemas.microsoft.com/office/drawing/2014/main" id="{56DA1BA5-FF99-467B-A320-8525D470E1A0}"/>
                  </a:ext>
                </a:extLst>
              </p:cNvPr>
              <p:cNvSpPr/>
              <p:nvPr/>
            </p:nvSpPr>
            <p:spPr>
              <a:xfrm>
                <a:off x="1620272" y="3149536"/>
                <a:ext cx="1144725" cy="465549"/>
              </a:xfrm>
              <a:custGeom>
                <a:avLst/>
                <a:gdLst>
                  <a:gd name="connsiteX0" fmla="*/ 3954 w 3462528"/>
                  <a:gd name="connsiteY0" fmla="*/ 1408176 h 1408176"/>
                  <a:gd name="connsiteX1" fmla="*/ 47236 w 3462528"/>
                  <a:gd name="connsiteY1" fmla="*/ 1285037 h 1408176"/>
                  <a:gd name="connsiteX2" fmla="*/ 1706567 w 3462528"/>
                  <a:gd name="connsiteY2" fmla="*/ 10973 h 1408176"/>
                  <a:gd name="connsiteX3" fmla="*/ 1721807 w 3462528"/>
                  <a:gd name="connsiteY3" fmla="*/ 0 h 1408176"/>
                  <a:gd name="connsiteX4" fmla="*/ 1865673 w 3462528"/>
                  <a:gd name="connsiteY4" fmla="*/ 109118 h 1408176"/>
                  <a:gd name="connsiteX5" fmla="*/ 3411618 w 3462528"/>
                  <a:gd name="connsiteY5" fmla="*/ 1280770 h 1408176"/>
                  <a:gd name="connsiteX6" fmla="*/ 3459777 w 3462528"/>
                  <a:gd name="connsiteY6" fmla="*/ 1408786 h 1408176"/>
                  <a:gd name="connsiteX7" fmla="*/ 3318959 w 3462528"/>
                  <a:gd name="connsiteY7" fmla="*/ 1302106 h 1408176"/>
                  <a:gd name="connsiteX8" fmla="*/ 1758993 w 3462528"/>
                  <a:gd name="connsiteY8" fmla="*/ 113386 h 1408176"/>
                  <a:gd name="connsiteX9" fmla="*/ 1704738 w 3462528"/>
                  <a:gd name="connsiteY9" fmla="*/ 112776 h 1408176"/>
                  <a:gd name="connsiteX10" fmla="*/ 30776 w 3462528"/>
                  <a:gd name="connsiteY10" fmla="*/ 1388059 h 1408176"/>
                  <a:gd name="connsiteX11" fmla="*/ 3954 w 3462528"/>
                  <a:gd name="connsiteY11" fmla="*/ 1408176 h 14081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462528" h="1408176">
                    <a:moveTo>
                      <a:pt x="3954" y="1408176"/>
                    </a:moveTo>
                    <a:cubicBezTo>
                      <a:pt x="-6409" y="1355750"/>
                      <a:pt x="2125" y="1319174"/>
                      <a:pt x="47236" y="1285037"/>
                    </a:cubicBezTo>
                    <a:cubicBezTo>
                      <a:pt x="601362" y="861365"/>
                      <a:pt x="1153660" y="435864"/>
                      <a:pt x="1706567" y="10973"/>
                    </a:cubicBezTo>
                    <a:cubicBezTo>
                      <a:pt x="1710834" y="7925"/>
                      <a:pt x="1714492" y="4877"/>
                      <a:pt x="1721807" y="0"/>
                    </a:cubicBezTo>
                    <a:cubicBezTo>
                      <a:pt x="1769356" y="35966"/>
                      <a:pt x="1817514" y="72542"/>
                      <a:pt x="1865673" y="109118"/>
                    </a:cubicBezTo>
                    <a:cubicBezTo>
                      <a:pt x="2380785" y="499872"/>
                      <a:pt x="2895287" y="891235"/>
                      <a:pt x="3411618" y="1280770"/>
                    </a:cubicBezTo>
                    <a:cubicBezTo>
                      <a:pt x="3456729" y="1314907"/>
                      <a:pt x="3473188" y="1352093"/>
                      <a:pt x="3459777" y="1408786"/>
                    </a:cubicBezTo>
                    <a:cubicBezTo>
                      <a:pt x="3412228" y="1372819"/>
                      <a:pt x="3365289" y="1337462"/>
                      <a:pt x="3318959" y="1302106"/>
                    </a:cubicBezTo>
                    <a:cubicBezTo>
                      <a:pt x="2798970" y="905866"/>
                      <a:pt x="2278372" y="510235"/>
                      <a:pt x="1758993" y="113386"/>
                    </a:cubicBezTo>
                    <a:cubicBezTo>
                      <a:pt x="1738876" y="98146"/>
                      <a:pt x="1726074" y="96926"/>
                      <a:pt x="1704738" y="112776"/>
                    </a:cubicBezTo>
                    <a:cubicBezTo>
                      <a:pt x="1146954" y="538277"/>
                      <a:pt x="589170" y="963168"/>
                      <a:pt x="30776" y="1388059"/>
                    </a:cubicBezTo>
                    <a:cubicBezTo>
                      <a:pt x="22852" y="1394155"/>
                      <a:pt x="14927" y="1400251"/>
                      <a:pt x="3954" y="140817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609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2382" name="Graphic 50">
            <a:extLst>
              <a:ext uri="{FF2B5EF4-FFF2-40B4-BE49-F238E27FC236}">
                <a16:creationId xmlns:a16="http://schemas.microsoft.com/office/drawing/2014/main" id="{B05F9D85-81F5-4237-AEF5-C1FB76650543}"/>
              </a:ext>
            </a:extLst>
          </p:cNvPr>
          <p:cNvGrpSpPr/>
          <p:nvPr/>
        </p:nvGrpSpPr>
        <p:grpSpPr>
          <a:xfrm>
            <a:off x="4678534" y="4878935"/>
            <a:ext cx="2827438" cy="1745060"/>
            <a:chOff x="540152" y="0"/>
            <a:chExt cx="11111696" cy="685800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383" name="Freeform: Shape 2382">
              <a:extLst>
                <a:ext uri="{FF2B5EF4-FFF2-40B4-BE49-F238E27FC236}">
                  <a16:creationId xmlns:a16="http://schemas.microsoft.com/office/drawing/2014/main" id="{57CCD202-6440-4B3B-AF74-B5CA9AA509CC}"/>
                </a:ext>
              </a:extLst>
            </p:cNvPr>
            <p:cNvSpPr/>
            <p:nvPr/>
          </p:nvSpPr>
          <p:spPr>
            <a:xfrm>
              <a:off x="539284" y="334673"/>
              <a:ext cx="11111696" cy="6519441"/>
            </a:xfrm>
            <a:custGeom>
              <a:avLst/>
              <a:gdLst>
                <a:gd name="connsiteX0" fmla="*/ 868 w 11111696"/>
                <a:gd name="connsiteY0" fmla="*/ 2278312 h 6519440"/>
                <a:gd name="connsiteX1" fmla="*/ 203136 w 11111696"/>
                <a:gd name="connsiteY1" fmla="*/ 1715783 h 6519440"/>
                <a:gd name="connsiteX2" fmla="*/ 279529 w 11111696"/>
                <a:gd name="connsiteY2" fmla="*/ 1364202 h 6519440"/>
                <a:gd name="connsiteX3" fmla="*/ 589441 w 11111696"/>
                <a:gd name="connsiteY3" fmla="*/ 451827 h 6519440"/>
                <a:gd name="connsiteX4" fmla="*/ 748303 w 11111696"/>
                <a:gd name="connsiteY4" fmla="*/ 194001 h 6519440"/>
                <a:gd name="connsiteX5" fmla="*/ 800389 w 11111696"/>
                <a:gd name="connsiteY5" fmla="*/ 119344 h 6519440"/>
                <a:gd name="connsiteX6" fmla="*/ 1267428 w 11111696"/>
                <a:gd name="connsiteY6" fmla="*/ 120213 h 6519440"/>
                <a:gd name="connsiteX7" fmla="*/ 1363787 w 11111696"/>
                <a:gd name="connsiteY7" fmla="*/ 479606 h 6519440"/>
                <a:gd name="connsiteX8" fmla="*/ 1258747 w 11111696"/>
                <a:gd name="connsiteY8" fmla="*/ 889350 h 6519440"/>
                <a:gd name="connsiteX9" fmla="*/ 1108565 w 11111696"/>
                <a:gd name="connsiteY9" fmla="*/ 1276524 h 6519440"/>
                <a:gd name="connsiteX10" fmla="*/ 1107697 w 11111696"/>
                <a:gd name="connsiteY10" fmla="*/ 1336422 h 6519440"/>
                <a:gd name="connsiteX11" fmla="*/ 1154575 w 11111696"/>
                <a:gd name="connsiteY11" fmla="*/ 1568205 h 6519440"/>
                <a:gd name="connsiteX12" fmla="*/ 1118114 w 11111696"/>
                <a:gd name="connsiteY12" fmla="*/ 2051738 h 6519440"/>
                <a:gd name="connsiteX13" fmla="*/ 1119851 w 11111696"/>
                <a:gd name="connsiteY13" fmla="*/ 2089066 h 6519440"/>
                <a:gd name="connsiteX14" fmla="*/ 1164992 w 11111696"/>
                <a:gd name="connsiteY14" fmla="*/ 2378144 h 6519440"/>
                <a:gd name="connsiteX15" fmla="*/ 1146762 w 11111696"/>
                <a:gd name="connsiteY15" fmla="*/ 2705418 h 6519440"/>
                <a:gd name="connsiteX16" fmla="*/ 952307 w 11111696"/>
                <a:gd name="connsiteY16" fmla="*/ 2724516 h 6519440"/>
                <a:gd name="connsiteX17" fmla="*/ 628505 w 11111696"/>
                <a:gd name="connsiteY17" fmla="*/ 2905082 h 6519440"/>
                <a:gd name="connsiteX18" fmla="*/ 613748 w 11111696"/>
                <a:gd name="connsiteY18" fmla="*/ 3375592 h 6519440"/>
                <a:gd name="connsiteX19" fmla="*/ 825564 w 11111696"/>
                <a:gd name="connsiteY19" fmla="*/ 3616925 h 6519440"/>
                <a:gd name="connsiteX20" fmla="*/ 1476640 w 11111696"/>
                <a:gd name="connsiteY20" fmla="*/ 4320955 h 6519440"/>
                <a:gd name="connsiteX21" fmla="*/ 1629426 w 11111696"/>
                <a:gd name="connsiteY21" fmla="*/ 4461587 h 6519440"/>
                <a:gd name="connsiteX22" fmla="*/ 1604251 w 11111696"/>
                <a:gd name="connsiteY22" fmla="*/ 4279286 h 6519440"/>
                <a:gd name="connsiteX23" fmla="*/ 1154575 w 11111696"/>
                <a:gd name="connsiteY23" fmla="*/ 3733250 h 6519440"/>
                <a:gd name="connsiteX24" fmla="*/ 1132004 w 11111696"/>
                <a:gd name="connsiteY24" fmla="*/ 3703735 h 6519440"/>
                <a:gd name="connsiteX25" fmla="*/ 1507024 w 11111696"/>
                <a:gd name="connsiteY25" fmla="*/ 3391218 h 6519440"/>
                <a:gd name="connsiteX26" fmla="*/ 1214474 w 11111696"/>
                <a:gd name="connsiteY26" fmla="*/ 3062208 h 6519440"/>
                <a:gd name="connsiteX27" fmla="*/ 990504 w 11111696"/>
                <a:gd name="connsiteY27" fmla="*/ 2984947 h 6519440"/>
                <a:gd name="connsiteX28" fmla="*/ 756984 w 11111696"/>
                <a:gd name="connsiteY28" fmla="*/ 2998836 h 6519440"/>
                <a:gd name="connsiteX29" fmla="*/ 728337 w 11111696"/>
                <a:gd name="connsiteY29" fmla="*/ 2998836 h 6519440"/>
                <a:gd name="connsiteX30" fmla="*/ 903693 w 11111696"/>
                <a:gd name="connsiteY30" fmla="*/ 2852996 h 6519440"/>
                <a:gd name="connsiteX31" fmla="*/ 1895933 w 11111696"/>
                <a:gd name="connsiteY31" fmla="*/ 3119502 h 6519440"/>
                <a:gd name="connsiteX32" fmla="*/ 2350818 w 11111696"/>
                <a:gd name="connsiteY32" fmla="*/ 3541400 h 6519440"/>
                <a:gd name="connsiteX33" fmla="*/ 3461120 w 11111696"/>
                <a:gd name="connsiteY33" fmla="*/ 4076150 h 6519440"/>
                <a:gd name="connsiteX34" fmla="*/ 4204215 w 11111696"/>
                <a:gd name="connsiteY34" fmla="*/ 4199420 h 6519440"/>
                <a:gd name="connsiteX35" fmla="*/ 4797128 w 11111696"/>
                <a:gd name="connsiteY35" fmla="*/ 4380854 h 6519440"/>
                <a:gd name="connsiteX36" fmla="*/ 5547167 w 11111696"/>
                <a:gd name="connsiteY36" fmla="*/ 5298437 h 6519440"/>
                <a:gd name="connsiteX37" fmla="*/ 5552376 w 11111696"/>
                <a:gd name="connsiteY37" fmla="*/ 5314931 h 6519440"/>
                <a:gd name="connsiteX38" fmla="*/ 5551508 w 11111696"/>
                <a:gd name="connsiteY38" fmla="*/ 5314931 h 6519440"/>
                <a:gd name="connsiteX39" fmla="*/ 5694745 w 11111696"/>
                <a:gd name="connsiteY39" fmla="*/ 4991997 h 6519440"/>
                <a:gd name="connsiteX40" fmla="*/ 6482112 w 11111696"/>
                <a:gd name="connsiteY40" fmla="*/ 4307065 h 6519440"/>
                <a:gd name="connsiteX41" fmla="*/ 7007313 w 11111696"/>
                <a:gd name="connsiteY41" fmla="*/ 4182927 h 6519440"/>
                <a:gd name="connsiteX42" fmla="*/ 7820724 w 11111696"/>
                <a:gd name="connsiteY42" fmla="*/ 4036217 h 6519440"/>
                <a:gd name="connsiteX43" fmla="*/ 8847688 w 11111696"/>
                <a:gd name="connsiteY43" fmla="*/ 3467611 h 6519440"/>
                <a:gd name="connsiteX44" fmla="*/ 9281738 w 11111696"/>
                <a:gd name="connsiteY44" fmla="*/ 3067416 h 6519440"/>
                <a:gd name="connsiteX45" fmla="*/ 10059557 w 11111696"/>
                <a:gd name="connsiteY45" fmla="*/ 2833897 h 6519440"/>
                <a:gd name="connsiteX46" fmla="*/ 10259220 w 11111696"/>
                <a:gd name="connsiteY46" fmla="*/ 2869489 h 6519440"/>
                <a:gd name="connsiteX47" fmla="*/ 10385095 w 11111696"/>
                <a:gd name="connsiteY47" fmla="*/ 2996232 h 6519440"/>
                <a:gd name="connsiteX48" fmla="*/ 10144631 w 11111696"/>
                <a:gd name="connsiteY48" fmla="*/ 2983211 h 6519440"/>
                <a:gd name="connsiteX49" fmla="*/ 9840796 w 11111696"/>
                <a:gd name="connsiteY49" fmla="*/ 3119502 h 6519440"/>
                <a:gd name="connsiteX50" fmla="*/ 9607276 w 11111696"/>
                <a:gd name="connsiteY50" fmla="*/ 3390350 h 6519440"/>
                <a:gd name="connsiteX51" fmla="*/ 9982297 w 11111696"/>
                <a:gd name="connsiteY51" fmla="*/ 3702867 h 6519440"/>
                <a:gd name="connsiteX52" fmla="*/ 9796523 w 11111696"/>
                <a:gd name="connsiteY52" fmla="*/ 3929441 h 6519440"/>
                <a:gd name="connsiteX53" fmla="*/ 9507445 w 11111696"/>
                <a:gd name="connsiteY53" fmla="*/ 4281022 h 6519440"/>
                <a:gd name="connsiteX54" fmla="*/ 9484874 w 11111696"/>
                <a:gd name="connsiteY54" fmla="*/ 4459851 h 6519440"/>
                <a:gd name="connsiteX55" fmla="*/ 9637660 w 11111696"/>
                <a:gd name="connsiteY55" fmla="*/ 4319218 h 6519440"/>
                <a:gd name="connsiteX56" fmla="*/ 10358184 w 11111696"/>
                <a:gd name="connsiteY56" fmla="*/ 3537927 h 6519440"/>
                <a:gd name="connsiteX57" fmla="*/ 10484926 w 11111696"/>
                <a:gd name="connsiteY57" fmla="*/ 3394691 h 6519440"/>
                <a:gd name="connsiteX58" fmla="*/ 10426764 w 11111696"/>
                <a:gd name="connsiteY58" fmla="*/ 2847787 h 6519440"/>
                <a:gd name="connsiteX59" fmla="*/ 9999659 w 11111696"/>
                <a:gd name="connsiteY59" fmla="*/ 2710627 h 6519440"/>
                <a:gd name="connsiteX60" fmla="*/ 9968406 w 11111696"/>
                <a:gd name="connsiteY60" fmla="*/ 2710627 h 6519440"/>
                <a:gd name="connsiteX61" fmla="*/ 9992713 w 11111696"/>
                <a:gd name="connsiteY61" fmla="*/ 2087330 h 6519440"/>
                <a:gd name="connsiteX62" fmla="*/ 9981428 w 11111696"/>
                <a:gd name="connsiteY62" fmla="*/ 1938885 h 6519440"/>
                <a:gd name="connsiteX63" fmla="*/ 9976219 w 11111696"/>
                <a:gd name="connsiteY63" fmla="*/ 1430177 h 6519440"/>
                <a:gd name="connsiteX64" fmla="*/ 9991846 w 11111696"/>
                <a:gd name="connsiteY64" fmla="*/ 1376355 h 6519440"/>
                <a:gd name="connsiteX65" fmla="*/ 9985768 w 11111696"/>
                <a:gd name="connsiteY65" fmla="*/ 1223569 h 6519440"/>
                <a:gd name="connsiteX66" fmla="*/ 9790445 w 11111696"/>
                <a:gd name="connsiteY66" fmla="*/ 665380 h 6519440"/>
                <a:gd name="connsiteX67" fmla="*/ 9744437 w 11111696"/>
                <a:gd name="connsiteY67" fmla="*/ 376302 h 6519440"/>
                <a:gd name="connsiteX68" fmla="*/ 9945836 w 11111696"/>
                <a:gd name="connsiteY68" fmla="*/ 38611 h 6519440"/>
                <a:gd name="connsiteX69" fmla="*/ 10257484 w 11111696"/>
                <a:gd name="connsiteY69" fmla="*/ 65522 h 6519440"/>
                <a:gd name="connsiteX70" fmla="*/ 10344294 w 11111696"/>
                <a:gd name="connsiteY70" fmla="*/ 161013 h 6519440"/>
                <a:gd name="connsiteX71" fmla="*/ 10609065 w 11111696"/>
                <a:gd name="connsiteY71" fmla="*/ 582042 h 6519440"/>
                <a:gd name="connsiteX72" fmla="*/ 10838244 w 11111696"/>
                <a:gd name="connsiteY72" fmla="*/ 1442331 h 6519440"/>
                <a:gd name="connsiteX73" fmla="*/ 10900747 w 11111696"/>
                <a:gd name="connsiteY73" fmla="*/ 1692344 h 6519440"/>
                <a:gd name="connsiteX74" fmla="*/ 10964119 w 11111696"/>
                <a:gd name="connsiteY74" fmla="*/ 1839053 h 6519440"/>
                <a:gd name="connsiteX75" fmla="*/ 11112564 w 11111696"/>
                <a:gd name="connsiteY75" fmla="*/ 2279181 h 6519440"/>
                <a:gd name="connsiteX76" fmla="*/ 11112564 w 11111696"/>
                <a:gd name="connsiteY76" fmla="*/ 2617740 h 6519440"/>
                <a:gd name="connsiteX77" fmla="*/ 11105619 w 11111696"/>
                <a:gd name="connsiteY77" fmla="*/ 2655936 h 6519440"/>
                <a:gd name="connsiteX78" fmla="*/ 11066554 w 11111696"/>
                <a:gd name="connsiteY78" fmla="*/ 3104745 h 6519440"/>
                <a:gd name="connsiteX79" fmla="*/ 10958042 w 11111696"/>
                <a:gd name="connsiteY79" fmla="*/ 4199420 h 6519440"/>
                <a:gd name="connsiteX80" fmla="*/ 10656811 w 11111696"/>
                <a:gd name="connsiteY80" fmla="*/ 4801883 h 6519440"/>
                <a:gd name="connsiteX81" fmla="*/ 9862498 w 11111696"/>
                <a:gd name="connsiteY81" fmla="*/ 5303645 h 6519440"/>
                <a:gd name="connsiteX82" fmla="*/ 8548193 w 11111696"/>
                <a:gd name="connsiteY82" fmla="*/ 5717730 h 6519440"/>
                <a:gd name="connsiteX83" fmla="*/ 8345058 w 11111696"/>
                <a:gd name="connsiteY83" fmla="*/ 5775024 h 6519440"/>
                <a:gd name="connsiteX84" fmla="*/ 8019520 w 11111696"/>
                <a:gd name="connsiteY84" fmla="*/ 6054553 h 6519440"/>
                <a:gd name="connsiteX85" fmla="*/ 7743464 w 11111696"/>
                <a:gd name="connsiteY85" fmla="*/ 6524196 h 6519440"/>
                <a:gd name="connsiteX86" fmla="*/ 7344137 w 11111696"/>
                <a:gd name="connsiteY86" fmla="*/ 6524196 h 6519440"/>
                <a:gd name="connsiteX87" fmla="*/ 7297259 w 11111696"/>
                <a:gd name="connsiteY87" fmla="*/ 6518987 h 6519440"/>
                <a:gd name="connsiteX88" fmla="*/ 6164387 w 11111696"/>
                <a:gd name="connsiteY88" fmla="*/ 6506834 h 6519440"/>
                <a:gd name="connsiteX89" fmla="*/ 5717315 w 11111696"/>
                <a:gd name="connsiteY89" fmla="*/ 6499021 h 6519440"/>
                <a:gd name="connsiteX90" fmla="*/ 5679987 w 11111696"/>
                <a:gd name="connsiteY90" fmla="*/ 6476450 h 6519440"/>
                <a:gd name="connsiteX91" fmla="*/ 5581891 w 11111696"/>
                <a:gd name="connsiteY91" fmla="*/ 5966875 h 6519440"/>
                <a:gd name="connsiteX92" fmla="*/ 5560189 w 11111696"/>
                <a:gd name="connsiteY92" fmla="*/ 5794123 h 6519440"/>
                <a:gd name="connsiteX93" fmla="*/ 5548035 w 11111696"/>
                <a:gd name="connsiteY93" fmla="*/ 5808012 h 6519440"/>
                <a:gd name="connsiteX94" fmla="*/ 5436918 w 11111696"/>
                <a:gd name="connsiteY94" fmla="*/ 6456484 h 6519440"/>
                <a:gd name="connsiteX95" fmla="*/ 5381360 w 11111696"/>
                <a:gd name="connsiteY95" fmla="*/ 6502493 h 6519440"/>
                <a:gd name="connsiteX96" fmla="*/ 3831799 w 11111696"/>
                <a:gd name="connsiteY96" fmla="*/ 6519855 h 6519440"/>
                <a:gd name="connsiteX97" fmla="*/ 3767559 w 11111696"/>
                <a:gd name="connsiteY97" fmla="*/ 6525064 h 6519440"/>
                <a:gd name="connsiteX98" fmla="*/ 3368233 w 11111696"/>
                <a:gd name="connsiteY98" fmla="*/ 6525064 h 6519440"/>
                <a:gd name="connsiteX99" fmla="*/ 3175515 w 11111696"/>
                <a:gd name="connsiteY99" fmla="*/ 6176955 h 6519440"/>
                <a:gd name="connsiteX100" fmla="*/ 2786605 w 11111696"/>
                <a:gd name="connsiteY100" fmla="*/ 5785442 h 6519440"/>
                <a:gd name="connsiteX101" fmla="*/ 2702399 w 11111696"/>
                <a:gd name="connsiteY101" fmla="*/ 5753322 h 6519440"/>
                <a:gd name="connsiteX102" fmla="*/ 1843847 w 11111696"/>
                <a:gd name="connsiteY102" fmla="*/ 5517198 h 6519440"/>
                <a:gd name="connsiteX103" fmla="*/ 897617 w 11111696"/>
                <a:gd name="connsiteY103" fmla="*/ 5129157 h 6519440"/>
                <a:gd name="connsiteX104" fmla="*/ 436655 w 11111696"/>
                <a:gd name="connsiteY104" fmla="*/ 4785389 h 6519440"/>
                <a:gd name="connsiteX105" fmla="*/ 144105 w 11111696"/>
                <a:gd name="connsiteY105" fmla="*/ 4083963 h 6519440"/>
                <a:gd name="connsiteX106" fmla="*/ 90283 w 11111696"/>
                <a:gd name="connsiteY106" fmla="*/ 3484973 h 6519440"/>
                <a:gd name="connsiteX107" fmla="*/ 26043 w 11111696"/>
                <a:gd name="connsiteY107" fmla="*/ 2899873 h 6519440"/>
                <a:gd name="connsiteX108" fmla="*/ 0 w 11111696"/>
                <a:gd name="connsiteY108" fmla="*/ 2620344 h 6519440"/>
                <a:gd name="connsiteX109" fmla="*/ 868 w 11111696"/>
                <a:gd name="connsiteY109" fmla="*/ 2278312 h 6519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</a:cxnLst>
              <a:rect l="l" t="t" r="r" b="b"/>
              <a:pathLst>
                <a:path w="11111696" h="6519440">
                  <a:moveTo>
                    <a:pt x="868" y="2278312"/>
                  </a:moveTo>
                  <a:cubicBezTo>
                    <a:pt x="23439" y="2074309"/>
                    <a:pt x="126743" y="1899820"/>
                    <a:pt x="203136" y="1715783"/>
                  </a:cubicBezTo>
                  <a:cubicBezTo>
                    <a:pt x="250013" y="1602930"/>
                    <a:pt x="275188" y="1488340"/>
                    <a:pt x="279529" y="1364202"/>
                  </a:cubicBezTo>
                  <a:cubicBezTo>
                    <a:pt x="289078" y="1029983"/>
                    <a:pt x="393250" y="725279"/>
                    <a:pt x="589441" y="451827"/>
                  </a:cubicBezTo>
                  <a:cubicBezTo>
                    <a:pt x="648472" y="370226"/>
                    <a:pt x="695349" y="279943"/>
                    <a:pt x="748303" y="194001"/>
                  </a:cubicBezTo>
                  <a:cubicBezTo>
                    <a:pt x="763929" y="167958"/>
                    <a:pt x="781291" y="142783"/>
                    <a:pt x="800389" y="119344"/>
                  </a:cubicBezTo>
                  <a:cubicBezTo>
                    <a:pt x="934945" y="-38650"/>
                    <a:pt x="1133740" y="-38650"/>
                    <a:pt x="1267428" y="120213"/>
                  </a:cubicBezTo>
                  <a:cubicBezTo>
                    <a:pt x="1355106" y="224385"/>
                    <a:pt x="1393303" y="345051"/>
                    <a:pt x="1363787" y="479606"/>
                  </a:cubicBezTo>
                  <a:cubicBezTo>
                    <a:pt x="1333404" y="617635"/>
                    <a:pt x="1302152" y="755663"/>
                    <a:pt x="1258747" y="889350"/>
                  </a:cubicBezTo>
                  <a:cubicBezTo>
                    <a:pt x="1216210" y="1020434"/>
                    <a:pt x="1158047" y="1147176"/>
                    <a:pt x="1108565" y="1276524"/>
                  </a:cubicBezTo>
                  <a:cubicBezTo>
                    <a:pt x="1101621" y="1293886"/>
                    <a:pt x="1104225" y="1316456"/>
                    <a:pt x="1107697" y="1336422"/>
                  </a:cubicBezTo>
                  <a:cubicBezTo>
                    <a:pt x="1122455" y="1413683"/>
                    <a:pt x="1147630" y="1490076"/>
                    <a:pt x="1154575" y="1568205"/>
                  </a:cubicBezTo>
                  <a:cubicBezTo>
                    <a:pt x="1167596" y="1730540"/>
                    <a:pt x="1141553" y="1891139"/>
                    <a:pt x="1118114" y="2051738"/>
                  </a:cubicBezTo>
                  <a:cubicBezTo>
                    <a:pt x="1116378" y="2063891"/>
                    <a:pt x="1115510" y="2077781"/>
                    <a:pt x="1119851" y="2089066"/>
                  </a:cubicBezTo>
                  <a:cubicBezTo>
                    <a:pt x="1155443" y="2181953"/>
                    <a:pt x="1169332" y="2279181"/>
                    <a:pt x="1164992" y="2378144"/>
                  </a:cubicBezTo>
                  <a:cubicBezTo>
                    <a:pt x="1160651" y="2487525"/>
                    <a:pt x="1152838" y="2596906"/>
                    <a:pt x="1146762" y="2705418"/>
                  </a:cubicBezTo>
                  <a:cubicBezTo>
                    <a:pt x="1079918" y="2711495"/>
                    <a:pt x="1014810" y="2711495"/>
                    <a:pt x="952307" y="2724516"/>
                  </a:cubicBezTo>
                  <a:cubicBezTo>
                    <a:pt x="826432" y="2749691"/>
                    <a:pt x="717052" y="2810458"/>
                    <a:pt x="628505" y="2905082"/>
                  </a:cubicBezTo>
                  <a:cubicBezTo>
                    <a:pt x="496554" y="3045714"/>
                    <a:pt x="489609" y="3222806"/>
                    <a:pt x="613748" y="3375592"/>
                  </a:cubicBezTo>
                  <a:cubicBezTo>
                    <a:pt x="681460" y="3458062"/>
                    <a:pt x="753512" y="3537927"/>
                    <a:pt x="825564" y="3616925"/>
                  </a:cubicBezTo>
                  <a:cubicBezTo>
                    <a:pt x="1041722" y="3852180"/>
                    <a:pt x="1258747" y="4087435"/>
                    <a:pt x="1476640" y="4320955"/>
                  </a:cubicBezTo>
                  <a:cubicBezTo>
                    <a:pt x="1523518" y="4371304"/>
                    <a:pt x="1578208" y="4414710"/>
                    <a:pt x="1629426" y="4461587"/>
                  </a:cubicBezTo>
                  <a:cubicBezTo>
                    <a:pt x="1663282" y="4403424"/>
                    <a:pt x="1653733" y="4339185"/>
                    <a:pt x="1604251" y="4279286"/>
                  </a:cubicBezTo>
                  <a:cubicBezTo>
                    <a:pt x="1454070" y="4096985"/>
                    <a:pt x="1304756" y="3915551"/>
                    <a:pt x="1154575" y="3733250"/>
                  </a:cubicBezTo>
                  <a:cubicBezTo>
                    <a:pt x="1148498" y="3725437"/>
                    <a:pt x="1142421" y="3717624"/>
                    <a:pt x="1132004" y="3703735"/>
                  </a:cubicBezTo>
                  <a:cubicBezTo>
                    <a:pt x="1256143" y="3600430"/>
                    <a:pt x="1379413" y="3497126"/>
                    <a:pt x="1507024" y="3391218"/>
                  </a:cubicBezTo>
                  <a:cubicBezTo>
                    <a:pt x="1408060" y="3279233"/>
                    <a:pt x="1314305" y="3168116"/>
                    <a:pt x="1214474" y="3062208"/>
                  </a:cubicBezTo>
                  <a:cubicBezTo>
                    <a:pt x="1155443" y="3000573"/>
                    <a:pt x="1072105" y="2985815"/>
                    <a:pt x="990504" y="2984947"/>
                  </a:cubicBezTo>
                  <a:cubicBezTo>
                    <a:pt x="913243" y="2984079"/>
                    <a:pt x="835113" y="2994496"/>
                    <a:pt x="756984" y="2998836"/>
                  </a:cubicBezTo>
                  <a:cubicBezTo>
                    <a:pt x="748303" y="2999705"/>
                    <a:pt x="739622" y="2998836"/>
                    <a:pt x="728337" y="2998836"/>
                  </a:cubicBezTo>
                  <a:cubicBezTo>
                    <a:pt x="758721" y="2912894"/>
                    <a:pt x="821224" y="2869489"/>
                    <a:pt x="903693" y="2852996"/>
                  </a:cubicBezTo>
                  <a:cubicBezTo>
                    <a:pt x="1278713" y="2777471"/>
                    <a:pt x="1612064" y="2856468"/>
                    <a:pt x="1895933" y="3119502"/>
                  </a:cubicBezTo>
                  <a:cubicBezTo>
                    <a:pt x="2047851" y="3260135"/>
                    <a:pt x="2195428" y="3405108"/>
                    <a:pt x="2350818" y="3541400"/>
                  </a:cubicBezTo>
                  <a:cubicBezTo>
                    <a:pt x="2670280" y="3822664"/>
                    <a:pt x="3042695" y="3999757"/>
                    <a:pt x="3461120" y="4076150"/>
                  </a:cubicBezTo>
                  <a:cubicBezTo>
                    <a:pt x="3708529" y="4121291"/>
                    <a:pt x="3957674" y="4154279"/>
                    <a:pt x="4204215" y="4199420"/>
                  </a:cubicBezTo>
                  <a:cubicBezTo>
                    <a:pt x="4408219" y="4236749"/>
                    <a:pt x="4611354" y="4279286"/>
                    <a:pt x="4797128" y="4380854"/>
                  </a:cubicBezTo>
                  <a:cubicBezTo>
                    <a:pt x="5173015" y="4585726"/>
                    <a:pt x="5422161" y="4890429"/>
                    <a:pt x="5547167" y="5298437"/>
                  </a:cubicBezTo>
                  <a:cubicBezTo>
                    <a:pt x="5548903" y="5303645"/>
                    <a:pt x="5550640" y="5308854"/>
                    <a:pt x="5552376" y="5314931"/>
                  </a:cubicBezTo>
                  <a:cubicBezTo>
                    <a:pt x="5552376" y="5315799"/>
                    <a:pt x="5554980" y="5314931"/>
                    <a:pt x="5551508" y="5314931"/>
                  </a:cubicBezTo>
                  <a:cubicBezTo>
                    <a:pt x="5599254" y="5206418"/>
                    <a:pt x="5640054" y="5095301"/>
                    <a:pt x="5694745" y="4991997"/>
                  </a:cubicBezTo>
                  <a:cubicBezTo>
                    <a:pt x="5868365" y="4662987"/>
                    <a:pt x="6139212" y="4437280"/>
                    <a:pt x="6482112" y="4307065"/>
                  </a:cubicBezTo>
                  <a:cubicBezTo>
                    <a:pt x="6648788" y="4243694"/>
                    <a:pt x="6831089" y="4216783"/>
                    <a:pt x="7007313" y="4182927"/>
                  </a:cubicBezTo>
                  <a:cubicBezTo>
                    <a:pt x="7278161" y="4130841"/>
                    <a:pt x="7552481" y="4097853"/>
                    <a:pt x="7820724" y="4036217"/>
                  </a:cubicBezTo>
                  <a:cubicBezTo>
                    <a:pt x="8215710" y="3945935"/>
                    <a:pt x="8552533" y="3741931"/>
                    <a:pt x="8847688" y="3467611"/>
                  </a:cubicBezTo>
                  <a:cubicBezTo>
                    <a:pt x="8991792" y="3333924"/>
                    <a:pt x="9131557" y="3195027"/>
                    <a:pt x="9281738" y="3067416"/>
                  </a:cubicBezTo>
                  <a:cubicBezTo>
                    <a:pt x="9504841" y="2876434"/>
                    <a:pt x="9767007" y="2800909"/>
                    <a:pt x="10059557" y="2833897"/>
                  </a:cubicBezTo>
                  <a:cubicBezTo>
                    <a:pt x="10126401" y="2841710"/>
                    <a:pt x="10194113" y="2852127"/>
                    <a:pt x="10259220" y="2869489"/>
                  </a:cubicBezTo>
                  <a:cubicBezTo>
                    <a:pt x="10322592" y="2886851"/>
                    <a:pt x="10360789" y="2935465"/>
                    <a:pt x="10385095" y="2996232"/>
                  </a:cubicBezTo>
                  <a:cubicBezTo>
                    <a:pt x="10302625" y="2991892"/>
                    <a:pt x="10223628" y="2984079"/>
                    <a:pt x="10144631" y="2983211"/>
                  </a:cubicBezTo>
                  <a:cubicBezTo>
                    <a:pt x="10023097" y="2982343"/>
                    <a:pt x="9919793" y="3019671"/>
                    <a:pt x="9840796" y="3119502"/>
                  </a:cubicBezTo>
                  <a:cubicBezTo>
                    <a:pt x="9768743" y="3211521"/>
                    <a:pt x="9688010" y="3297463"/>
                    <a:pt x="9607276" y="3390350"/>
                  </a:cubicBezTo>
                  <a:cubicBezTo>
                    <a:pt x="9731415" y="3493654"/>
                    <a:pt x="9854685" y="3596958"/>
                    <a:pt x="9982297" y="3702867"/>
                  </a:cubicBezTo>
                  <a:cubicBezTo>
                    <a:pt x="9918925" y="3780128"/>
                    <a:pt x="9858158" y="3854784"/>
                    <a:pt x="9796523" y="3929441"/>
                  </a:cubicBezTo>
                  <a:cubicBezTo>
                    <a:pt x="9700164" y="4046635"/>
                    <a:pt x="9603804" y="4163828"/>
                    <a:pt x="9507445" y="4281022"/>
                  </a:cubicBezTo>
                  <a:cubicBezTo>
                    <a:pt x="9460567" y="4338317"/>
                    <a:pt x="9451886" y="4403424"/>
                    <a:pt x="9484874" y="4459851"/>
                  </a:cubicBezTo>
                  <a:cubicBezTo>
                    <a:pt x="9536092" y="4412974"/>
                    <a:pt x="9590782" y="4369569"/>
                    <a:pt x="9637660" y="4319218"/>
                  </a:cubicBezTo>
                  <a:cubicBezTo>
                    <a:pt x="9878992" y="4059656"/>
                    <a:pt x="10118588" y="3798358"/>
                    <a:pt x="10358184" y="3537927"/>
                  </a:cubicBezTo>
                  <a:cubicBezTo>
                    <a:pt x="10401589" y="3491050"/>
                    <a:pt x="10443258" y="3443304"/>
                    <a:pt x="10484926" y="3394691"/>
                  </a:cubicBezTo>
                  <a:cubicBezTo>
                    <a:pt x="10642922" y="3207181"/>
                    <a:pt x="10621219" y="2998836"/>
                    <a:pt x="10426764" y="2847787"/>
                  </a:cubicBezTo>
                  <a:cubicBezTo>
                    <a:pt x="10300889" y="2750559"/>
                    <a:pt x="10160257" y="2701078"/>
                    <a:pt x="9999659" y="2710627"/>
                  </a:cubicBezTo>
                  <a:cubicBezTo>
                    <a:pt x="9990978" y="2711495"/>
                    <a:pt x="9982297" y="2710627"/>
                    <a:pt x="9968406" y="2710627"/>
                  </a:cubicBezTo>
                  <a:cubicBezTo>
                    <a:pt x="9964935" y="2501415"/>
                    <a:pt x="9918925" y="2293938"/>
                    <a:pt x="9992713" y="2087330"/>
                  </a:cubicBezTo>
                  <a:cubicBezTo>
                    <a:pt x="10008340" y="2044793"/>
                    <a:pt x="9987505" y="1989235"/>
                    <a:pt x="9981428" y="1938885"/>
                  </a:cubicBezTo>
                  <a:cubicBezTo>
                    <a:pt x="9959725" y="1769605"/>
                    <a:pt x="9942363" y="1599457"/>
                    <a:pt x="9976219" y="1430177"/>
                  </a:cubicBezTo>
                  <a:cubicBezTo>
                    <a:pt x="9979692" y="1411947"/>
                    <a:pt x="9983165" y="1391981"/>
                    <a:pt x="9991846" y="1376355"/>
                  </a:cubicBezTo>
                  <a:cubicBezTo>
                    <a:pt x="10024833" y="1323401"/>
                    <a:pt x="10008340" y="1275655"/>
                    <a:pt x="9985768" y="1223569"/>
                  </a:cubicBezTo>
                  <a:cubicBezTo>
                    <a:pt x="9906771" y="1042136"/>
                    <a:pt x="9830379" y="859835"/>
                    <a:pt x="9790445" y="665380"/>
                  </a:cubicBezTo>
                  <a:cubicBezTo>
                    <a:pt x="9771348" y="569889"/>
                    <a:pt x="9744437" y="472662"/>
                    <a:pt x="9744437" y="376302"/>
                  </a:cubicBezTo>
                  <a:cubicBezTo>
                    <a:pt x="9745305" y="230461"/>
                    <a:pt x="9817357" y="114136"/>
                    <a:pt x="9945836" y="38611"/>
                  </a:cubicBezTo>
                  <a:cubicBezTo>
                    <a:pt x="10047404" y="-21288"/>
                    <a:pt x="10167202" y="-10871"/>
                    <a:pt x="10257484" y="65522"/>
                  </a:cubicBezTo>
                  <a:cubicBezTo>
                    <a:pt x="10290473" y="93301"/>
                    <a:pt x="10320856" y="125421"/>
                    <a:pt x="10344294" y="161013"/>
                  </a:cubicBezTo>
                  <a:cubicBezTo>
                    <a:pt x="10434577" y="299909"/>
                    <a:pt x="10527464" y="437938"/>
                    <a:pt x="10609065" y="582042"/>
                  </a:cubicBezTo>
                  <a:cubicBezTo>
                    <a:pt x="10760983" y="847681"/>
                    <a:pt x="10839112" y="1133287"/>
                    <a:pt x="10838244" y="1442331"/>
                  </a:cubicBezTo>
                  <a:cubicBezTo>
                    <a:pt x="10838244" y="1525669"/>
                    <a:pt x="10874704" y="1609874"/>
                    <a:pt x="10900747" y="1692344"/>
                  </a:cubicBezTo>
                  <a:cubicBezTo>
                    <a:pt x="10916373" y="1742694"/>
                    <a:pt x="10941549" y="1790439"/>
                    <a:pt x="10964119" y="1839053"/>
                  </a:cubicBezTo>
                  <a:cubicBezTo>
                    <a:pt x="11030094" y="1980554"/>
                    <a:pt x="11093466" y="2122054"/>
                    <a:pt x="11112564" y="2279181"/>
                  </a:cubicBezTo>
                  <a:cubicBezTo>
                    <a:pt x="11112564" y="2392034"/>
                    <a:pt x="11112564" y="2504887"/>
                    <a:pt x="11112564" y="2617740"/>
                  </a:cubicBezTo>
                  <a:cubicBezTo>
                    <a:pt x="11109959" y="2630762"/>
                    <a:pt x="11107356" y="2642915"/>
                    <a:pt x="11105619" y="2655936"/>
                  </a:cubicBezTo>
                  <a:cubicBezTo>
                    <a:pt x="11092597" y="2805250"/>
                    <a:pt x="11081313" y="2955431"/>
                    <a:pt x="11066554" y="3104745"/>
                  </a:cubicBezTo>
                  <a:cubicBezTo>
                    <a:pt x="11030962" y="3469347"/>
                    <a:pt x="10990162" y="3833950"/>
                    <a:pt x="10958042" y="4199420"/>
                  </a:cubicBezTo>
                  <a:cubicBezTo>
                    <a:pt x="10936339" y="4441621"/>
                    <a:pt x="10827826" y="4642152"/>
                    <a:pt x="10656811" y="4801883"/>
                  </a:cubicBezTo>
                  <a:cubicBezTo>
                    <a:pt x="10425896" y="5018040"/>
                    <a:pt x="10156785" y="5182111"/>
                    <a:pt x="9862498" y="5303645"/>
                  </a:cubicBezTo>
                  <a:cubicBezTo>
                    <a:pt x="9436261" y="5480738"/>
                    <a:pt x="8994397" y="5604008"/>
                    <a:pt x="8548193" y="5717730"/>
                  </a:cubicBezTo>
                  <a:cubicBezTo>
                    <a:pt x="8479613" y="5735092"/>
                    <a:pt x="8406692" y="5743773"/>
                    <a:pt x="8345058" y="5775024"/>
                  </a:cubicBezTo>
                  <a:cubicBezTo>
                    <a:pt x="8215710" y="5841000"/>
                    <a:pt x="8099385" y="5932151"/>
                    <a:pt x="8019520" y="6054553"/>
                  </a:cubicBezTo>
                  <a:cubicBezTo>
                    <a:pt x="7921424" y="6206471"/>
                    <a:pt x="7834614" y="6367069"/>
                    <a:pt x="7743464" y="6524196"/>
                  </a:cubicBezTo>
                  <a:cubicBezTo>
                    <a:pt x="7610644" y="6524196"/>
                    <a:pt x="7476956" y="6524196"/>
                    <a:pt x="7344137" y="6524196"/>
                  </a:cubicBezTo>
                  <a:cubicBezTo>
                    <a:pt x="7328511" y="6522460"/>
                    <a:pt x="7312885" y="6518987"/>
                    <a:pt x="7297259" y="6518987"/>
                  </a:cubicBezTo>
                  <a:cubicBezTo>
                    <a:pt x="6919635" y="6514647"/>
                    <a:pt x="6542011" y="6511174"/>
                    <a:pt x="6164387" y="6506834"/>
                  </a:cubicBezTo>
                  <a:cubicBezTo>
                    <a:pt x="6015074" y="6505098"/>
                    <a:pt x="5866629" y="6503361"/>
                    <a:pt x="5717315" y="6499021"/>
                  </a:cubicBezTo>
                  <a:cubicBezTo>
                    <a:pt x="5704294" y="6499021"/>
                    <a:pt x="5682591" y="6485999"/>
                    <a:pt x="5679987" y="6476450"/>
                  </a:cubicBezTo>
                  <a:cubicBezTo>
                    <a:pt x="5645263" y="6307170"/>
                    <a:pt x="5613143" y="6137023"/>
                    <a:pt x="5581891" y="5966875"/>
                  </a:cubicBezTo>
                  <a:cubicBezTo>
                    <a:pt x="5571474" y="5909580"/>
                    <a:pt x="5567134" y="5851417"/>
                    <a:pt x="5560189" y="5794123"/>
                  </a:cubicBezTo>
                  <a:cubicBezTo>
                    <a:pt x="5550640" y="5798463"/>
                    <a:pt x="5548903" y="5802804"/>
                    <a:pt x="5548035" y="5808012"/>
                  </a:cubicBezTo>
                  <a:cubicBezTo>
                    <a:pt x="5510707" y="6024169"/>
                    <a:pt x="5472510" y="6239458"/>
                    <a:pt x="5436918" y="6456484"/>
                  </a:cubicBezTo>
                  <a:cubicBezTo>
                    <a:pt x="5430842" y="6493812"/>
                    <a:pt x="5416084" y="6501625"/>
                    <a:pt x="5381360" y="6502493"/>
                  </a:cubicBezTo>
                  <a:cubicBezTo>
                    <a:pt x="4864840" y="6507702"/>
                    <a:pt x="4348319" y="6513779"/>
                    <a:pt x="3831799" y="6519855"/>
                  </a:cubicBezTo>
                  <a:cubicBezTo>
                    <a:pt x="3810096" y="6519855"/>
                    <a:pt x="3789262" y="6523328"/>
                    <a:pt x="3767559" y="6525064"/>
                  </a:cubicBezTo>
                  <a:cubicBezTo>
                    <a:pt x="3634740" y="6525064"/>
                    <a:pt x="3501053" y="6525064"/>
                    <a:pt x="3368233" y="6525064"/>
                  </a:cubicBezTo>
                  <a:cubicBezTo>
                    <a:pt x="3303993" y="6408738"/>
                    <a:pt x="3239754" y="6293281"/>
                    <a:pt x="3175515" y="6176955"/>
                  </a:cubicBezTo>
                  <a:cubicBezTo>
                    <a:pt x="3082628" y="6010280"/>
                    <a:pt x="2950676" y="5880933"/>
                    <a:pt x="2786605" y="5785442"/>
                  </a:cubicBezTo>
                  <a:cubicBezTo>
                    <a:pt x="2760562" y="5770684"/>
                    <a:pt x="2731915" y="5761135"/>
                    <a:pt x="2702399" y="5753322"/>
                  </a:cubicBezTo>
                  <a:cubicBezTo>
                    <a:pt x="2415926" y="5674325"/>
                    <a:pt x="2128584" y="5601404"/>
                    <a:pt x="1843847" y="5517198"/>
                  </a:cubicBezTo>
                  <a:cubicBezTo>
                    <a:pt x="1515705" y="5419971"/>
                    <a:pt x="1195376" y="5301909"/>
                    <a:pt x="897617" y="5129157"/>
                  </a:cubicBezTo>
                  <a:cubicBezTo>
                    <a:pt x="730941" y="5031930"/>
                    <a:pt x="572079" y="4920813"/>
                    <a:pt x="436655" y="4785389"/>
                  </a:cubicBezTo>
                  <a:cubicBezTo>
                    <a:pt x="246541" y="4594407"/>
                    <a:pt x="150182" y="4360019"/>
                    <a:pt x="144105" y="4083963"/>
                  </a:cubicBezTo>
                  <a:cubicBezTo>
                    <a:pt x="139764" y="3883432"/>
                    <a:pt x="110249" y="3683768"/>
                    <a:pt x="90283" y="3484973"/>
                  </a:cubicBezTo>
                  <a:cubicBezTo>
                    <a:pt x="70316" y="3289650"/>
                    <a:pt x="46877" y="3095196"/>
                    <a:pt x="26043" y="2899873"/>
                  </a:cubicBezTo>
                  <a:cubicBezTo>
                    <a:pt x="16494" y="2806986"/>
                    <a:pt x="8681" y="2713231"/>
                    <a:pt x="0" y="2620344"/>
                  </a:cubicBezTo>
                  <a:cubicBezTo>
                    <a:pt x="868" y="2504019"/>
                    <a:pt x="868" y="2391166"/>
                    <a:pt x="868" y="2278312"/>
                  </a:cubicBezTo>
                  <a:close/>
                </a:path>
              </a:pathLst>
            </a:custGeom>
            <a:grpFill/>
            <a:ln w="8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4" name="Freeform: Shape 2383">
              <a:extLst>
                <a:ext uri="{FF2B5EF4-FFF2-40B4-BE49-F238E27FC236}">
                  <a16:creationId xmlns:a16="http://schemas.microsoft.com/office/drawing/2014/main" id="{12271DB1-83E5-4645-9C96-4A8A81EC46F6}"/>
                </a:ext>
              </a:extLst>
            </p:cNvPr>
            <p:cNvSpPr/>
            <p:nvPr/>
          </p:nvSpPr>
          <p:spPr>
            <a:xfrm>
              <a:off x="1795460" y="0"/>
              <a:ext cx="1067765" cy="2031357"/>
            </a:xfrm>
            <a:custGeom>
              <a:avLst/>
              <a:gdLst>
                <a:gd name="connsiteX0" fmla="*/ 949669 w 1067764"/>
                <a:gd name="connsiteY0" fmla="*/ 0 h 2031356"/>
                <a:gd name="connsiteX1" fmla="*/ 1071203 w 1067764"/>
                <a:gd name="connsiteY1" fmla="*/ 190114 h 2031356"/>
                <a:gd name="connsiteX2" fmla="*/ 921890 w 1067764"/>
                <a:gd name="connsiteY2" fmla="*/ 677119 h 2031356"/>
                <a:gd name="connsiteX3" fmla="*/ 548606 w 1067764"/>
                <a:gd name="connsiteY3" fmla="*/ 1086863 h 2031356"/>
                <a:gd name="connsiteX4" fmla="*/ 517355 w 1067764"/>
                <a:gd name="connsiteY4" fmla="*/ 1132004 h 2031356"/>
                <a:gd name="connsiteX5" fmla="*/ 206574 w 1067764"/>
                <a:gd name="connsiteY5" fmla="*/ 1809991 h 2031356"/>
                <a:gd name="connsiteX6" fmla="*/ 74623 w 1067764"/>
                <a:gd name="connsiteY6" fmla="*/ 2032225 h 2031356"/>
                <a:gd name="connsiteX7" fmla="*/ 4307 w 1067764"/>
                <a:gd name="connsiteY7" fmla="*/ 1696270 h 2031356"/>
                <a:gd name="connsiteX8" fmla="*/ 19065 w 1067764"/>
                <a:gd name="connsiteY8" fmla="*/ 1579944 h 2031356"/>
                <a:gd name="connsiteX9" fmla="*/ 273418 w 1067764"/>
                <a:gd name="connsiteY9" fmla="*/ 918451 h 2031356"/>
                <a:gd name="connsiteX10" fmla="*/ 181400 w 1067764"/>
                <a:gd name="connsiteY10" fmla="*/ 517388 h 2031356"/>
                <a:gd name="connsiteX11" fmla="*/ 165774 w 1067764"/>
                <a:gd name="connsiteY11" fmla="*/ 498290 h 2031356"/>
                <a:gd name="connsiteX12" fmla="*/ 871540 w 1067764"/>
                <a:gd name="connsiteY12" fmla="*/ 0 h 2031356"/>
                <a:gd name="connsiteX13" fmla="*/ 949669 w 1067764"/>
                <a:gd name="connsiteY13" fmla="*/ 0 h 2031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67764" h="2031356">
                  <a:moveTo>
                    <a:pt x="949669" y="0"/>
                  </a:moveTo>
                  <a:cubicBezTo>
                    <a:pt x="1041688" y="30384"/>
                    <a:pt x="1065995" y="105040"/>
                    <a:pt x="1071203" y="190114"/>
                  </a:cubicBezTo>
                  <a:cubicBezTo>
                    <a:pt x="1081621" y="370679"/>
                    <a:pt x="1025194" y="531278"/>
                    <a:pt x="921890" y="677119"/>
                  </a:cubicBezTo>
                  <a:cubicBezTo>
                    <a:pt x="814245" y="829037"/>
                    <a:pt x="680558" y="957516"/>
                    <a:pt x="548606" y="1086863"/>
                  </a:cubicBezTo>
                  <a:cubicBezTo>
                    <a:pt x="535585" y="1099884"/>
                    <a:pt x="520827" y="1114642"/>
                    <a:pt x="517355" y="1132004"/>
                  </a:cubicBezTo>
                  <a:cubicBezTo>
                    <a:pt x="455720" y="1377677"/>
                    <a:pt x="334185" y="1594702"/>
                    <a:pt x="206574" y="1809991"/>
                  </a:cubicBezTo>
                  <a:cubicBezTo>
                    <a:pt x="164906" y="1880307"/>
                    <a:pt x="123237" y="1950624"/>
                    <a:pt x="74623" y="2032225"/>
                  </a:cubicBezTo>
                  <a:cubicBezTo>
                    <a:pt x="49448" y="1912427"/>
                    <a:pt x="28614" y="1803915"/>
                    <a:pt x="4307" y="1696270"/>
                  </a:cubicBezTo>
                  <a:cubicBezTo>
                    <a:pt x="-5242" y="1654601"/>
                    <a:pt x="1703" y="1619009"/>
                    <a:pt x="19065" y="1579944"/>
                  </a:cubicBezTo>
                  <a:cubicBezTo>
                    <a:pt x="116292" y="1364655"/>
                    <a:pt x="203970" y="1145026"/>
                    <a:pt x="273418" y="918451"/>
                  </a:cubicBezTo>
                  <a:cubicBezTo>
                    <a:pt x="320296" y="763929"/>
                    <a:pt x="297725" y="631110"/>
                    <a:pt x="181400" y="517388"/>
                  </a:cubicBezTo>
                  <a:cubicBezTo>
                    <a:pt x="177059" y="513048"/>
                    <a:pt x="174455" y="508707"/>
                    <a:pt x="165774" y="498290"/>
                  </a:cubicBezTo>
                  <a:cubicBezTo>
                    <a:pt x="376722" y="297759"/>
                    <a:pt x="584199" y="93755"/>
                    <a:pt x="871540" y="0"/>
                  </a:cubicBezTo>
                  <a:cubicBezTo>
                    <a:pt x="897583" y="0"/>
                    <a:pt x="923626" y="0"/>
                    <a:pt x="949669" y="0"/>
                  </a:cubicBezTo>
                  <a:close/>
                </a:path>
              </a:pathLst>
            </a:custGeom>
            <a:grpFill/>
            <a:ln w="8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5" name="Freeform: Shape 2384">
              <a:extLst>
                <a:ext uri="{FF2B5EF4-FFF2-40B4-BE49-F238E27FC236}">
                  <a16:creationId xmlns:a16="http://schemas.microsoft.com/office/drawing/2014/main" id="{14C71AAC-802C-4219-B8F6-60FE1632AAF3}"/>
                </a:ext>
              </a:extLst>
            </p:cNvPr>
            <p:cNvSpPr/>
            <p:nvPr/>
          </p:nvSpPr>
          <p:spPr>
            <a:xfrm>
              <a:off x="9326221" y="0"/>
              <a:ext cx="1067765" cy="2031357"/>
            </a:xfrm>
            <a:custGeom>
              <a:avLst/>
              <a:gdLst>
                <a:gd name="connsiteX0" fmla="*/ 198779 w 1067764"/>
                <a:gd name="connsiteY0" fmla="*/ 0 h 2031356"/>
                <a:gd name="connsiteX1" fmla="*/ 906281 w 1067764"/>
                <a:gd name="connsiteY1" fmla="*/ 497422 h 2031356"/>
                <a:gd name="connsiteX2" fmla="*/ 879370 w 1067764"/>
                <a:gd name="connsiteY2" fmla="*/ 530410 h 2031356"/>
                <a:gd name="connsiteX3" fmla="*/ 794296 w 1067764"/>
                <a:gd name="connsiteY3" fmla="*/ 897617 h 2031356"/>
                <a:gd name="connsiteX4" fmla="*/ 1055594 w 1067764"/>
                <a:gd name="connsiteY4" fmla="*/ 1584285 h 2031356"/>
                <a:gd name="connsiteX5" fmla="*/ 1069485 w 1067764"/>
                <a:gd name="connsiteY5" fmla="*/ 1691929 h 2031356"/>
                <a:gd name="connsiteX6" fmla="*/ 998300 w 1067764"/>
                <a:gd name="connsiteY6" fmla="*/ 2033093 h 2031356"/>
                <a:gd name="connsiteX7" fmla="*/ 796901 w 1067764"/>
                <a:gd name="connsiteY7" fmla="*/ 1690193 h 2031356"/>
                <a:gd name="connsiteX8" fmla="*/ 556436 w 1067764"/>
                <a:gd name="connsiteY8" fmla="*/ 1136345 h 2031356"/>
                <a:gd name="connsiteX9" fmla="*/ 524317 w 1067764"/>
                <a:gd name="connsiteY9" fmla="*/ 1087731 h 2031356"/>
                <a:gd name="connsiteX10" fmla="*/ 153638 w 1067764"/>
                <a:gd name="connsiteY10" fmla="*/ 681460 h 2031356"/>
                <a:gd name="connsiteX11" fmla="*/ 852 w 1067764"/>
                <a:gd name="connsiteY11" fmla="*/ 195323 h 2031356"/>
                <a:gd name="connsiteX12" fmla="*/ 122385 w 1067764"/>
                <a:gd name="connsiteY12" fmla="*/ 868 h 2031356"/>
                <a:gd name="connsiteX13" fmla="*/ 198779 w 1067764"/>
                <a:gd name="connsiteY13" fmla="*/ 0 h 2031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67764" h="2031356">
                  <a:moveTo>
                    <a:pt x="198779" y="0"/>
                  </a:moveTo>
                  <a:cubicBezTo>
                    <a:pt x="485252" y="92887"/>
                    <a:pt x="691861" y="297759"/>
                    <a:pt x="906281" y="497422"/>
                  </a:cubicBezTo>
                  <a:cubicBezTo>
                    <a:pt x="894995" y="510444"/>
                    <a:pt x="888051" y="520861"/>
                    <a:pt x="879370" y="530410"/>
                  </a:cubicBezTo>
                  <a:cubicBezTo>
                    <a:pt x="778671" y="636318"/>
                    <a:pt x="753496" y="756984"/>
                    <a:pt x="794296" y="897617"/>
                  </a:cubicBezTo>
                  <a:cubicBezTo>
                    <a:pt x="862008" y="1133740"/>
                    <a:pt x="954895" y="1360315"/>
                    <a:pt x="1055594" y="1584285"/>
                  </a:cubicBezTo>
                  <a:cubicBezTo>
                    <a:pt x="1071220" y="1619877"/>
                    <a:pt x="1078166" y="1652865"/>
                    <a:pt x="1069485" y="1691929"/>
                  </a:cubicBezTo>
                  <a:cubicBezTo>
                    <a:pt x="1044309" y="1800442"/>
                    <a:pt x="1023475" y="1910691"/>
                    <a:pt x="998300" y="2033093"/>
                  </a:cubicBezTo>
                  <a:cubicBezTo>
                    <a:pt x="926248" y="1910691"/>
                    <a:pt x="861140" y="1801310"/>
                    <a:pt x="796901" y="1690193"/>
                  </a:cubicBezTo>
                  <a:cubicBezTo>
                    <a:pt x="695332" y="1514837"/>
                    <a:pt x="607654" y="1333404"/>
                    <a:pt x="556436" y="1136345"/>
                  </a:cubicBezTo>
                  <a:cubicBezTo>
                    <a:pt x="552095" y="1118115"/>
                    <a:pt x="537338" y="1100752"/>
                    <a:pt x="524317" y="1087731"/>
                  </a:cubicBezTo>
                  <a:cubicBezTo>
                    <a:pt x="394101" y="958384"/>
                    <a:pt x="261281" y="831641"/>
                    <a:pt x="153638" y="681460"/>
                  </a:cubicBezTo>
                  <a:cubicBezTo>
                    <a:pt x="50333" y="535619"/>
                    <a:pt x="-7829" y="375888"/>
                    <a:pt x="852" y="195323"/>
                  </a:cubicBezTo>
                  <a:cubicBezTo>
                    <a:pt x="5192" y="108513"/>
                    <a:pt x="28631" y="32120"/>
                    <a:pt x="122385" y="868"/>
                  </a:cubicBezTo>
                  <a:cubicBezTo>
                    <a:pt x="146693" y="0"/>
                    <a:pt x="172736" y="0"/>
                    <a:pt x="198779" y="0"/>
                  </a:cubicBezTo>
                  <a:close/>
                </a:path>
              </a:pathLst>
            </a:custGeom>
            <a:grpFill/>
            <a:ln w="8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6" name="Freeform: Shape 2385">
              <a:extLst>
                <a:ext uri="{FF2B5EF4-FFF2-40B4-BE49-F238E27FC236}">
                  <a16:creationId xmlns:a16="http://schemas.microsoft.com/office/drawing/2014/main" id="{A80DE1F8-E1D8-414E-8081-185D49DE99BC}"/>
                </a:ext>
              </a:extLst>
            </p:cNvPr>
            <p:cNvSpPr/>
            <p:nvPr/>
          </p:nvSpPr>
          <p:spPr>
            <a:xfrm>
              <a:off x="4307711" y="6127059"/>
              <a:ext cx="3576577" cy="729205"/>
            </a:xfrm>
            <a:custGeom>
              <a:avLst/>
              <a:gdLst>
                <a:gd name="connsiteX0" fmla="*/ 0 w 3576577"/>
                <a:gd name="connsiteY0" fmla="*/ 730941 h 729205"/>
                <a:gd name="connsiteX1" fmla="*/ 64239 w 3576577"/>
                <a:gd name="connsiteY1" fmla="*/ 725733 h 729205"/>
                <a:gd name="connsiteX2" fmla="*/ 1613800 w 3576577"/>
                <a:gd name="connsiteY2" fmla="*/ 708371 h 729205"/>
                <a:gd name="connsiteX3" fmla="*/ 1669359 w 3576577"/>
                <a:gd name="connsiteY3" fmla="*/ 662361 h 729205"/>
                <a:gd name="connsiteX4" fmla="*/ 1780476 w 3576577"/>
                <a:gd name="connsiteY4" fmla="*/ 13890 h 729205"/>
                <a:gd name="connsiteX5" fmla="*/ 1792629 w 3576577"/>
                <a:gd name="connsiteY5" fmla="*/ 0 h 729205"/>
                <a:gd name="connsiteX6" fmla="*/ 1814332 w 3576577"/>
                <a:gd name="connsiteY6" fmla="*/ 172752 h 729205"/>
                <a:gd name="connsiteX7" fmla="*/ 1912427 w 3576577"/>
                <a:gd name="connsiteY7" fmla="*/ 682328 h 729205"/>
                <a:gd name="connsiteX8" fmla="*/ 1949755 w 3576577"/>
                <a:gd name="connsiteY8" fmla="*/ 704898 h 729205"/>
                <a:gd name="connsiteX9" fmla="*/ 2396827 w 3576577"/>
                <a:gd name="connsiteY9" fmla="*/ 712711 h 729205"/>
                <a:gd name="connsiteX10" fmla="*/ 3529700 w 3576577"/>
                <a:gd name="connsiteY10" fmla="*/ 724865 h 729205"/>
                <a:gd name="connsiteX11" fmla="*/ 3576577 w 3576577"/>
                <a:gd name="connsiteY11" fmla="*/ 730074 h 729205"/>
                <a:gd name="connsiteX12" fmla="*/ 0 w 3576577"/>
                <a:gd name="connsiteY12" fmla="*/ 730941 h 729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576577" h="729205">
                  <a:moveTo>
                    <a:pt x="0" y="730941"/>
                  </a:moveTo>
                  <a:cubicBezTo>
                    <a:pt x="21703" y="729205"/>
                    <a:pt x="42537" y="725733"/>
                    <a:pt x="64239" y="725733"/>
                  </a:cubicBezTo>
                  <a:cubicBezTo>
                    <a:pt x="580760" y="719656"/>
                    <a:pt x="1097280" y="713579"/>
                    <a:pt x="1613800" y="708371"/>
                  </a:cubicBezTo>
                  <a:cubicBezTo>
                    <a:pt x="1649392" y="708371"/>
                    <a:pt x="1663282" y="699690"/>
                    <a:pt x="1669359" y="662361"/>
                  </a:cubicBezTo>
                  <a:cubicBezTo>
                    <a:pt x="1704951" y="446204"/>
                    <a:pt x="1743147" y="230047"/>
                    <a:pt x="1780476" y="13890"/>
                  </a:cubicBezTo>
                  <a:cubicBezTo>
                    <a:pt x="1781344" y="8681"/>
                    <a:pt x="1783080" y="4341"/>
                    <a:pt x="1792629" y="0"/>
                  </a:cubicBezTo>
                  <a:cubicBezTo>
                    <a:pt x="1799574" y="57295"/>
                    <a:pt x="1803914" y="115457"/>
                    <a:pt x="1814332" y="172752"/>
                  </a:cubicBezTo>
                  <a:cubicBezTo>
                    <a:pt x="1845583" y="342900"/>
                    <a:pt x="1877703" y="513048"/>
                    <a:pt x="1912427" y="682328"/>
                  </a:cubicBezTo>
                  <a:cubicBezTo>
                    <a:pt x="1914163" y="692745"/>
                    <a:pt x="1936734" y="704898"/>
                    <a:pt x="1949755" y="704898"/>
                  </a:cubicBezTo>
                  <a:cubicBezTo>
                    <a:pt x="2099069" y="708371"/>
                    <a:pt x="2247514" y="710975"/>
                    <a:pt x="2396827" y="712711"/>
                  </a:cubicBezTo>
                  <a:cubicBezTo>
                    <a:pt x="2774452" y="717052"/>
                    <a:pt x="3152076" y="720524"/>
                    <a:pt x="3529700" y="724865"/>
                  </a:cubicBezTo>
                  <a:cubicBezTo>
                    <a:pt x="3545326" y="724865"/>
                    <a:pt x="3560952" y="728337"/>
                    <a:pt x="3576577" y="730074"/>
                  </a:cubicBezTo>
                  <a:cubicBezTo>
                    <a:pt x="2384674" y="730941"/>
                    <a:pt x="1191903" y="730941"/>
                    <a:pt x="0" y="730941"/>
                  </a:cubicBezTo>
                  <a:close/>
                </a:path>
              </a:pathLst>
            </a:custGeom>
            <a:grpFill/>
            <a:ln w="8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7" name="Freeform: Shape 2386">
              <a:extLst>
                <a:ext uri="{FF2B5EF4-FFF2-40B4-BE49-F238E27FC236}">
                  <a16:creationId xmlns:a16="http://schemas.microsoft.com/office/drawing/2014/main" id="{36D5533E-632E-49A4-B083-84C321951A05}"/>
                </a:ext>
              </a:extLst>
            </p:cNvPr>
            <p:cNvSpPr/>
            <p:nvPr/>
          </p:nvSpPr>
          <p:spPr>
            <a:xfrm>
              <a:off x="1221494" y="3375033"/>
              <a:ext cx="737886" cy="607671"/>
            </a:xfrm>
            <a:custGeom>
              <a:avLst/>
              <a:gdLst>
                <a:gd name="connsiteX0" fmla="*/ 738004 w 737886"/>
                <a:gd name="connsiteY0" fmla="*/ 341309 h 607670"/>
                <a:gd name="connsiteX1" fmla="*/ 410730 w 737886"/>
                <a:gd name="connsiteY1" fmla="*/ 613893 h 607670"/>
                <a:gd name="connsiteX2" fmla="*/ 197177 w 737886"/>
                <a:gd name="connsiteY2" fmla="*/ 354330 h 607670"/>
                <a:gd name="connsiteX3" fmla="*/ 10535 w 737886"/>
                <a:gd name="connsiteY3" fmla="*/ 126020 h 607670"/>
                <a:gd name="connsiteX4" fmla="*/ 40050 w 737886"/>
                <a:gd name="connsiteY4" fmla="*/ 25320 h 607670"/>
                <a:gd name="connsiteX5" fmla="*/ 404653 w 737886"/>
                <a:gd name="connsiteY5" fmla="*/ 19243 h 607670"/>
                <a:gd name="connsiteX6" fmla="*/ 494935 w 737886"/>
                <a:gd name="connsiteY6" fmla="*/ 66989 h 607670"/>
                <a:gd name="connsiteX7" fmla="*/ 738004 w 737886"/>
                <a:gd name="connsiteY7" fmla="*/ 341309 h 607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37886" h="607670">
                  <a:moveTo>
                    <a:pt x="738004" y="341309"/>
                  </a:moveTo>
                  <a:cubicBezTo>
                    <a:pt x="627755" y="432460"/>
                    <a:pt x="520978" y="521874"/>
                    <a:pt x="410730" y="613893"/>
                  </a:cubicBezTo>
                  <a:cubicBezTo>
                    <a:pt x="337809" y="525346"/>
                    <a:pt x="267493" y="440272"/>
                    <a:pt x="197177" y="354330"/>
                  </a:cubicBezTo>
                  <a:cubicBezTo>
                    <a:pt x="134673" y="278806"/>
                    <a:pt x="72170" y="202413"/>
                    <a:pt x="10535" y="126020"/>
                  </a:cubicBezTo>
                  <a:cubicBezTo>
                    <a:pt x="-12904" y="96504"/>
                    <a:pt x="5326" y="31397"/>
                    <a:pt x="40050" y="25320"/>
                  </a:cubicBezTo>
                  <a:cubicBezTo>
                    <a:pt x="160716" y="1881"/>
                    <a:pt x="283119" y="-14613"/>
                    <a:pt x="404653" y="19243"/>
                  </a:cubicBezTo>
                  <a:cubicBezTo>
                    <a:pt x="436773" y="27924"/>
                    <a:pt x="472365" y="43550"/>
                    <a:pt x="494935" y="66989"/>
                  </a:cubicBezTo>
                  <a:cubicBezTo>
                    <a:pt x="577405" y="155535"/>
                    <a:pt x="655534" y="247554"/>
                    <a:pt x="738004" y="341309"/>
                  </a:cubicBezTo>
                  <a:close/>
                </a:path>
              </a:pathLst>
            </a:custGeom>
            <a:grpFill/>
            <a:ln w="8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8" name="Freeform: Shape 2387">
              <a:extLst>
                <a:ext uri="{FF2B5EF4-FFF2-40B4-BE49-F238E27FC236}">
                  <a16:creationId xmlns:a16="http://schemas.microsoft.com/office/drawing/2014/main" id="{D770EA87-5BAF-4FD7-BAD1-7DF67BFB1BFA}"/>
                </a:ext>
              </a:extLst>
            </p:cNvPr>
            <p:cNvSpPr/>
            <p:nvPr/>
          </p:nvSpPr>
          <p:spPr>
            <a:xfrm>
              <a:off x="10232502" y="3380386"/>
              <a:ext cx="737886" cy="607671"/>
            </a:xfrm>
            <a:custGeom>
              <a:avLst/>
              <a:gdLst>
                <a:gd name="connsiteX0" fmla="*/ 328143 w 737886"/>
                <a:gd name="connsiteY0" fmla="*/ 608539 h 607670"/>
                <a:gd name="connsiteX1" fmla="*/ 0 w 737886"/>
                <a:gd name="connsiteY1" fmla="*/ 335955 h 607670"/>
                <a:gd name="connsiteX2" fmla="*/ 242200 w 737886"/>
                <a:gd name="connsiteY2" fmla="*/ 60767 h 607670"/>
                <a:gd name="connsiteX3" fmla="*/ 400194 w 737886"/>
                <a:gd name="connsiteY3" fmla="*/ 0 h 607670"/>
                <a:gd name="connsiteX4" fmla="*/ 697086 w 737886"/>
                <a:gd name="connsiteY4" fmla="*/ 19966 h 607670"/>
                <a:gd name="connsiteX5" fmla="*/ 732678 w 737886"/>
                <a:gd name="connsiteY5" fmla="*/ 113721 h 607670"/>
                <a:gd name="connsiteX6" fmla="*/ 328143 w 737886"/>
                <a:gd name="connsiteY6" fmla="*/ 608539 h 607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7886" h="607670">
                  <a:moveTo>
                    <a:pt x="328143" y="608539"/>
                  </a:moveTo>
                  <a:cubicBezTo>
                    <a:pt x="217893" y="516520"/>
                    <a:pt x="110248" y="427974"/>
                    <a:pt x="0" y="335955"/>
                  </a:cubicBezTo>
                  <a:cubicBezTo>
                    <a:pt x="82470" y="242200"/>
                    <a:pt x="160599" y="150182"/>
                    <a:pt x="242200" y="60767"/>
                  </a:cubicBezTo>
                  <a:cubicBezTo>
                    <a:pt x="283869" y="15626"/>
                    <a:pt x="343768" y="0"/>
                    <a:pt x="400194" y="0"/>
                  </a:cubicBezTo>
                  <a:cubicBezTo>
                    <a:pt x="499158" y="0"/>
                    <a:pt x="598122" y="10417"/>
                    <a:pt x="697086" y="19966"/>
                  </a:cubicBezTo>
                  <a:cubicBezTo>
                    <a:pt x="728337" y="22571"/>
                    <a:pt x="752643" y="89415"/>
                    <a:pt x="732678" y="113721"/>
                  </a:cubicBezTo>
                  <a:cubicBezTo>
                    <a:pt x="599858" y="278661"/>
                    <a:pt x="465302" y="441864"/>
                    <a:pt x="328143" y="608539"/>
                  </a:cubicBezTo>
                  <a:close/>
                </a:path>
              </a:pathLst>
            </a:custGeom>
            <a:grpFill/>
            <a:ln w="8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008" name="Rectangle 6">
            <a:extLst>
              <a:ext uri="{FF2B5EF4-FFF2-40B4-BE49-F238E27FC236}">
                <a16:creationId xmlns:a16="http://schemas.microsoft.com/office/drawing/2014/main" id="{ADBDE621-A139-4F7D-94CD-6CA4277D9B7B}"/>
              </a:ext>
            </a:extLst>
          </p:cNvPr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00177"/>
            <a:ext cx="12191999" cy="775778"/>
          </a:xfrm>
        </p:spPr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0" y="1005381"/>
            <a:ext cx="12191999" cy="419379"/>
          </a:xfrm>
        </p:spPr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2360" name="그룹 27">
            <a:extLst>
              <a:ext uri="{FF2B5EF4-FFF2-40B4-BE49-F238E27FC236}">
                <a16:creationId xmlns:a16="http://schemas.microsoft.com/office/drawing/2014/main" id="{E2F2A5B9-B75A-46B9-BC3E-3FE9115DDA15}"/>
              </a:ext>
            </a:extLst>
          </p:cNvPr>
          <p:cNvGrpSpPr/>
          <p:nvPr/>
        </p:nvGrpSpPr>
        <p:grpSpPr>
          <a:xfrm>
            <a:off x="5019468" y="1991005"/>
            <a:ext cx="941340" cy="2707165"/>
            <a:chOff x="4748872" y="1806373"/>
            <a:chExt cx="1211934" cy="2707165"/>
          </a:xfrm>
        </p:grpSpPr>
        <p:cxnSp>
          <p:nvCxnSpPr>
            <p:cNvPr id="2361" name="Elbow Connector 49">
              <a:extLst>
                <a:ext uri="{FF2B5EF4-FFF2-40B4-BE49-F238E27FC236}">
                  <a16:creationId xmlns:a16="http://schemas.microsoft.com/office/drawing/2014/main" id="{EE3494FB-3BF2-452B-9FFB-6010572AB64E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716625" y="3874095"/>
              <a:ext cx="671689" cy="607195"/>
            </a:xfrm>
            <a:prstGeom prst="bentConnector3">
              <a:avLst>
                <a:gd name="adj1" fmla="val 101050"/>
              </a:avLst>
            </a:prstGeom>
            <a:ln w="50800">
              <a:solidFill>
                <a:schemeClr val="tx1">
                  <a:lumMod val="75000"/>
                  <a:lumOff val="25000"/>
                </a:schemeClr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2" name="Elbow Connector 50">
              <a:extLst>
                <a:ext uri="{FF2B5EF4-FFF2-40B4-BE49-F238E27FC236}">
                  <a16:creationId xmlns:a16="http://schemas.microsoft.com/office/drawing/2014/main" id="{B2977EAD-3C53-4548-AAFB-FBFB41E504D2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006125" y="2558858"/>
              <a:ext cx="2707165" cy="1202196"/>
            </a:xfrm>
            <a:prstGeom prst="bentConnector3">
              <a:avLst>
                <a:gd name="adj1" fmla="val 100016"/>
              </a:avLst>
            </a:prstGeom>
            <a:ln w="50800">
              <a:solidFill>
                <a:schemeClr val="tx1">
                  <a:lumMod val="75000"/>
                  <a:lumOff val="25000"/>
                </a:schemeClr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3" name="Elbow Connector 51">
              <a:extLst>
                <a:ext uri="{FF2B5EF4-FFF2-40B4-BE49-F238E27FC236}">
                  <a16:creationId xmlns:a16="http://schemas.microsoft.com/office/drawing/2014/main" id="{728DEE0F-2B1B-4E7A-9739-2C0EC8AAC4C3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369339" y="3225460"/>
              <a:ext cx="1677348" cy="898806"/>
            </a:xfrm>
            <a:prstGeom prst="bentConnector3">
              <a:avLst>
                <a:gd name="adj1" fmla="val 99273"/>
              </a:avLst>
            </a:prstGeom>
            <a:ln w="50800">
              <a:solidFill>
                <a:schemeClr val="tx1">
                  <a:lumMod val="75000"/>
                  <a:lumOff val="25000"/>
                </a:schemeClr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64" name="Rectangle 2363">
            <a:extLst>
              <a:ext uri="{FF2B5EF4-FFF2-40B4-BE49-F238E27FC236}">
                <a16:creationId xmlns:a16="http://schemas.microsoft.com/office/drawing/2014/main" id="{F725EE25-F26F-46E6-9B45-43F953890B32}"/>
              </a:ext>
            </a:extLst>
          </p:cNvPr>
          <p:cNvSpPr/>
          <p:nvPr/>
        </p:nvSpPr>
        <p:spPr>
          <a:xfrm>
            <a:off x="4280881" y="1679331"/>
            <a:ext cx="671669" cy="671669"/>
          </a:xfrm>
          <a:prstGeom prst="rect">
            <a:avLst/>
          </a:prstGeom>
          <a:solidFill>
            <a:schemeClr val="accent2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365" name="TextBox 2364">
            <a:extLst>
              <a:ext uri="{FF2B5EF4-FFF2-40B4-BE49-F238E27FC236}">
                <a16:creationId xmlns:a16="http://schemas.microsoft.com/office/drawing/2014/main" id="{B0E1DF9F-8D83-416C-8EC2-D16CC513C126}"/>
              </a:ext>
            </a:extLst>
          </p:cNvPr>
          <p:cNvSpPr txBox="1"/>
          <p:nvPr/>
        </p:nvSpPr>
        <p:spPr>
          <a:xfrm>
            <a:off x="628651" y="1692000"/>
            <a:ext cx="3529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simply impress your audience and add a unique zing and appeal to your Reports and Presentations with our Templates.</a:t>
            </a:r>
          </a:p>
        </p:txBody>
      </p:sp>
      <p:sp>
        <p:nvSpPr>
          <p:cNvPr id="2366" name="Rectangle 2365">
            <a:extLst>
              <a:ext uri="{FF2B5EF4-FFF2-40B4-BE49-F238E27FC236}">
                <a16:creationId xmlns:a16="http://schemas.microsoft.com/office/drawing/2014/main" id="{17FC38C8-66B8-4B88-BD0B-9EE36C7287FF}"/>
              </a:ext>
            </a:extLst>
          </p:cNvPr>
          <p:cNvSpPr/>
          <p:nvPr/>
        </p:nvSpPr>
        <p:spPr>
          <a:xfrm>
            <a:off x="7259565" y="2684988"/>
            <a:ext cx="671669" cy="671669"/>
          </a:xfrm>
          <a:prstGeom prst="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2367" name="TextBox 2366">
            <a:extLst>
              <a:ext uri="{FF2B5EF4-FFF2-40B4-BE49-F238E27FC236}">
                <a16:creationId xmlns:a16="http://schemas.microsoft.com/office/drawing/2014/main" id="{A44D971B-62BF-4222-BAA7-B34B12EE03D0}"/>
              </a:ext>
            </a:extLst>
          </p:cNvPr>
          <p:cNvSpPr txBox="1"/>
          <p:nvPr/>
        </p:nvSpPr>
        <p:spPr>
          <a:xfrm>
            <a:off x="8046975" y="2697656"/>
            <a:ext cx="3535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simply impress your audience and add a unique zing and appeal to your Reports and Presentations with our Templates.</a:t>
            </a:r>
          </a:p>
        </p:txBody>
      </p:sp>
      <p:sp>
        <p:nvSpPr>
          <p:cNvPr id="2368" name="Rectangle 2367">
            <a:extLst>
              <a:ext uri="{FF2B5EF4-FFF2-40B4-BE49-F238E27FC236}">
                <a16:creationId xmlns:a16="http://schemas.microsoft.com/office/drawing/2014/main" id="{02EEC4C3-4A56-413C-82D6-9F9E63CB8490}"/>
              </a:ext>
            </a:extLst>
          </p:cNvPr>
          <p:cNvSpPr/>
          <p:nvPr/>
        </p:nvSpPr>
        <p:spPr>
          <a:xfrm>
            <a:off x="7259565" y="3690667"/>
            <a:ext cx="671669" cy="671669"/>
          </a:xfrm>
          <a:prstGeom prst="rect">
            <a:avLst/>
          </a:prstGeom>
          <a:solidFill>
            <a:schemeClr val="accent4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369" name="TextBox 2368">
            <a:extLst>
              <a:ext uri="{FF2B5EF4-FFF2-40B4-BE49-F238E27FC236}">
                <a16:creationId xmlns:a16="http://schemas.microsoft.com/office/drawing/2014/main" id="{B951106C-6EAD-4380-BEB3-C4434E402826}"/>
              </a:ext>
            </a:extLst>
          </p:cNvPr>
          <p:cNvSpPr txBox="1"/>
          <p:nvPr/>
        </p:nvSpPr>
        <p:spPr>
          <a:xfrm>
            <a:off x="8046975" y="3703336"/>
            <a:ext cx="3535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simply impress your audience and add a unique zing and appeal to your Reports and Presentations with our Templates.</a:t>
            </a:r>
          </a:p>
        </p:txBody>
      </p:sp>
      <p:sp>
        <p:nvSpPr>
          <p:cNvPr id="2370" name="Rectangle 2369">
            <a:extLst>
              <a:ext uri="{FF2B5EF4-FFF2-40B4-BE49-F238E27FC236}">
                <a16:creationId xmlns:a16="http://schemas.microsoft.com/office/drawing/2014/main" id="{9DEF8023-0BFD-4D5D-88E7-A6FAE21709E7}"/>
              </a:ext>
            </a:extLst>
          </p:cNvPr>
          <p:cNvSpPr/>
          <p:nvPr/>
        </p:nvSpPr>
        <p:spPr>
          <a:xfrm>
            <a:off x="7259565" y="1679331"/>
            <a:ext cx="671669" cy="671669"/>
          </a:xfrm>
          <a:prstGeom prst="rect">
            <a:avLst/>
          </a:prstGeom>
          <a:solidFill>
            <a:schemeClr val="accent2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371" name="TextBox 2370">
            <a:extLst>
              <a:ext uri="{FF2B5EF4-FFF2-40B4-BE49-F238E27FC236}">
                <a16:creationId xmlns:a16="http://schemas.microsoft.com/office/drawing/2014/main" id="{952484DD-6E40-4590-92C5-5C59D8B349A6}"/>
              </a:ext>
            </a:extLst>
          </p:cNvPr>
          <p:cNvSpPr txBox="1"/>
          <p:nvPr/>
        </p:nvSpPr>
        <p:spPr>
          <a:xfrm>
            <a:off x="8046975" y="1692000"/>
            <a:ext cx="3535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simply impress your audience and add a unique zing and appeal to your Reports and Presentations with our Templates.</a:t>
            </a:r>
          </a:p>
        </p:txBody>
      </p:sp>
      <p:sp>
        <p:nvSpPr>
          <p:cNvPr id="2372" name="Rectangle 2371">
            <a:extLst>
              <a:ext uri="{FF2B5EF4-FFF2-40B4-BE49-F238E27FC236}">
                <a16:creationId xmlns:a16="http://schemas.microsoft.com/office/drawing/2014/main" id="{AEB74040-0A65-4087-8909-8496E9F2F2F7}"/>
              </a:ext>
            </a:extLst>
          </p:cNvPr>
          <p:cNvSpPr/>
          <p:nvPr/>
        </p:nvSpPr>
        <p:spPr>
          <a:xfrm>
            <a:off x="4280881" y="2684988"/>
            <a:ext cx="671669" cy="671669"/>
          </a:xfrm>
          <a:prstGeom prst="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373" name="TextBox 2372">
            <a:extLst>
              <a:ext uri="{FF2B5EF4-FFF2-40B4-BE49-F238E27FC236}">
                <a16:creationId xmlns:a16="http://schemas.microsoft.com/office/drawing/2014/main" id="{26212190-59E9-4026-9D88-FA9F140DCC28}"/>
              </a:ext>
            </a:extLst>
          </p:cNvPr>
          <p:cNvSpPr txBox="1"/>
          <p:nvPr/>
        </p:nvSpPr>
        <p:spPr>
          <a:xfrm>
            <a:off x="628651" y="2697656"/>
            <a:ext cx="3529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simply impress your audience and add a unique zing and appeal to your Reports and Presentations with our Templates.</a:t>
            </a:r>
          </a:p>
        </p:txBody>
      </p:sp>
      <p:sp>
        <p:nvSpPr>
          <p:cNvPr id="2374" name="Rectangle 2373">
            <a:extLst>
              <a:ext uri="{FF2B5EF4-FFF2-40B4-BE49-F238E27FC236}">
                <a16:creationId xmlns:a16="http://schemas.microsoft.com/office/drawing/2014/main" id="{B955EEE2-18B3-474C-A04E-5AABE6CC5D6D}"/>
              </a:ext>
            </a:extLst>
          </p:cNvPr>
          <p:cNvSpPr/>
          <p:nvPr/>
        </p:nvSpPr>
        <p:spPr>
          <a:xfrm>
            <a:off x="4280881" y="3690667"/>
            <a:ext cx="671669" cy="671669"/>
          </a:xfrm>
          <a:prstGeom prst="rect">
            <a:avLst/>
          </a:prstGeom>
          <a:solidFill>
            <a:schemeClr val="accent4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2375" name="TextBox 2374">
            <a:extLst>
              <a:ext uri="{FF2B5EF4-FFF2-40B4-BE49-F238E27FC236}">
                <a16:creationId xmlns:a16="http://schemas.microsoft.com/office/drawing/2014/main" id="{7024403E-A083-460C-B633-D2A0320ECF4E}"/>
              </a:ext>
            </a:extLst>
          </p:cNvPr>
          <p:cNvSpPr txBox="1"/>
          <p:nvPr/>
        </p:nvSpPr>
        <p:spPr>
          <a:xfrm>
            <a:off x="628651" y="3703336"/>
            <a:ext cx="3529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simply impress your audience and add a unique zing and appeal to your Reports and Presentations with our Templates.</a:t>
            </a:r>
          </a:p>
        </p:txBody>
      </p:sp>
      <p:sp>
        <p:nvSpPr>
          <p:cNvPr id="2376" name="Donut 15">
            <a:extLst>
              <a:ext uri="{FF2B5EF4-FFF2-40B4-BE49-F238E27FC236}">
                <a16:creationId xmlns:a16="http://schemas.microsoft.com/office/drawing/2014/main" id="{C2DF8733-E628-4806-8795-927B4474B9C5}"/>
              </a:ext>
            </a:extLst>
          </p:cNvPr>
          <p:cNvSpPr>
            <a:spLocks/>
          </p:cNvSpPr>
          <p:nvPr/>
        </p:nvSpPr>
        <p:spPr>
          <a:xfrm>
            <a:off x="4409240" y="2813698"/>
            <a:ext cx="414246" cy="414246"/>
          </a:xfrm>
          <a:custGeom>
            <a:avLst/>
            <a:gdLst/>
            <a:ahLst/>
            <a:cxnLst/>
            <a:rect l="l" t="t" r="r" b="b"/>
            <a:pathLst>
              <a:path w="3821708" h="3795110">
                <a:moveTo>
                  <a:pt x="1910854" y="903842"/>
                </a:moveTo>
                <a:lnTo>
                  <a:pt x="1793831" y="1129420"/>
                </a:lnTo>
                <a:lnTo>
                  <a:pt x="1791613" y="1129420"/>
                </a:lnTo>
                <a:lnTo>
                  <a:pt x="1791892" y="1133157"/>
                </a:lnTo>
                <a:lnTo>
                  <a:pt x="1791613" y="1133695"/>
                </a:lnTo>
                <a:lnTo>
                  <a:pt x="1791933" y="1133695"/>
                </a:lnTo>
                <a:lnTo>
                  <a:pt x="1833002" y="1683464"/>
                </a:lnTo>
                <a:cubicBezTo>
                  <a:pt x="1744939" y="1714584"/>
                  <a:pt x="1682254" y="1798749"/>
                  <a:pt x="1682254" y="1897555"/>
                </a:cubicBezTo>
                <a:cubicBezTo>
                  <a:pt x="1682254" y="2023808"/>
                  <a:pt x="1784602" y="2126156"/>
                  <a:pt x="1910855" y="2126156"/>
                </a:cubicBezTo>
                <a:cubicBezTo>
                  <a:pt x="1975561" y="2126156"/>
                  <a:pt x="2033988" y="2099273"/>
                  <a:pt x="2075304" y="2055803"/>
                </a:cubicBezTo>
                <a:lnTo>
                  <a:pt x="2443125" y="2288080"/>
                </a:lnTo>
                <a:lnTo>
                  <a:pt x="2443003" y="2288309"/>
                </a:lnTo>
                <a:lnTo>
                  <a:pt x="2443494" y="2288314"/>
                </a:lnTo>
                <a:lnTo>
                  <a:pt x="2446061" y="2289935"/>
                </a:lnTo>
                <a:lnTo>
                  <a:pt x="2446904" y="2288348"/>
                </a:lnTo>
                <a:lnTo>
                  <a:pt x="2652725" y="2290436"/>
                </a:lnTo>
                <a:lnTo>
                  <a:pt x="2535900" y="2120971"/>
                </a:lnTo>
                <a:lnTo>
                  <a:pt x="2536744" y="2119385"/>
                </a:lnTo>
                <a:lnTo>
                  <a:pt x="2533964" y="2118163"/>
                </a:lnTo>
                <a:lnTo>
                  <a:pt x="2533686" y="2117759"/>
                </a:lnTo>
                <a:lnTo>
                  <a:pt x="2533565" y="2117988"/>
                </a:lnTo>
                <a:lnTo>
                  <a:pt x="2134900" y="1942755"/>
                </a:lnTo>
                <a:cubicBezTo>
                  <a:pt x="2137918" y="1928156"/>
                  <a:pt x="2139456" y="1913035"/>
                  <a:pt x="2139456" y="1897555"/>
                </a:cubicBezTo>
                <a:cubicBezTo>
                  <a:pt x="2139456" y="1798748"/>
                  <a:pt x="2076770" y="1714583"/>
                  <a:pt x="1988706" y="1683463"/>
                </a:cubicBezTo>
                <a:lnTo>
                  <a:pt x="2029775" y="1133695"/>
                </a:lnTo>
                <a:lnTo>
                  <a:pt x="2030094" y="1133695"/>
                </a:lnTo>
                <a:lnTo>
                  <a:pt x="2029815" y="1133157"/>
                </a:lnTo>
                <a:lnTo>
                  <a:pt x="2030094" y="1129420"/>
                </a:lnTo>
                <a:lnTo>
                  <a:pt x="2027877" y="1129420"/>
                </a:lnTo>
                <a:close/>
                <a:moveTo>
                  <a:pt x="1910854" y="565406"/>
                </a:moveTo>
                <a:cubicBezTo>
                  <a:pt x="2646579" y="565406"/>
                  <a:pt x="3243002" y="1161829"/>
                  <a:pt x="3243002" y="1897554"/>
                </a:cubicBezTo>
                <a:cubicBezTo>
                  <a:pt x="3243002" y="2633279"/>
                  <a:pt x="2646579" y="3229702"/>
                  <a:pt x="1910854" y="3229702"/>
                </a:cubicBezTo>
                <a:cubicBezTo>
                  <a:pt x="1175129" y="3229702"/>
                  <a:pt x="578706" y="2633279"/>
                  <a:pt x="578706" y="1897554"/>
                </a:cubicBezTo>
                <a:cubicBezTo>
                  <a:pt x="578706" y="1161829"/>
                  <a:pt x="1175129" y="565406"/>
                  <a:pt x="1910854" y="565406"/>
                </a:cubicBezTo>
                <a:close/>
                <a:moveTo>
                  <a:pt x="1766837" y="367010"/>
                </a:moveTo>
                <a:cubicBezTo>
                  <a:pt x="1050362" y="432397"/>
                  <a:pt x="475174" y="981146"/>
                  <a:pt x="377476" y="1681610"/>
                </a:cubicBezTo>
                <a:lnTo>
                  <a:pt x="426306" y="1681610"/>
                </a:lnTo>
                <a:cubicBezTo>
                  <a:pt x="510474" y="1681610"/>
                  <a:pt x="578706" y="1746088"/>
                  <a:pt x="578706" y="1825626"/>
                </a:cubicBezTo>
                <a:cubicBezTo>
                  <a:pt x="578706" y="1905164"/>
                  <a:pt x="510474" y="1969642"/>
                  <a:pt x="426306" y="1969642"/>
                </a:cubicBezTo>
                <a:lnTo>
                  <a:pt x="364094" y="1969642"/>
                </a:lnTo>
                <a:cubicBezTo>
                  <a:pt x="398055" y="2738400"/>
                  <a:pt x="1003246" y="3359660"/>
                  <a:pt x="1769417" y="3427809"/>
                </a:cubicBezTo>
                <a:lnTo>
                  <a:pt x="1769417" y="3382101"/>
                </a:lnTo>
                <a:cubicBezTo>
                  <a:pt x="1769417" y="3297933"/>
                  <a:pt x="1833895" y="3229701"/>
                  <a:pt x="1913433" y="3229701"/>
                </a:cubicBezTo>
                <a:cubicBezTo>
                  <a:pt x="1992971" y="3229701"/>
                  <a:pt x="2057449" y="3297933"/>
                  <a:pt x="2057449" y="3382101"/>
                </a:cubicBezTo>
                <a:lnTo>
                  <a:pt x="2057449" y="3427707"/>
                </a:lnTo>
                <a:cubicBezTo>
                  <a:pt x="2804164" y="3358467"/>
                  <a:pt x="3396856" y="2764020"/>
                  <a:pt x="3455018" y="2020616"/>
                </a:cubicBezTo>
                <a:lnTo>
                  <a:pt x="3395402" y="2020616"/>
                </a:lnTo>
                <a:cubicBezTo>
                  <a:pt x="3311234" y="2020616"/>
                  <a:pt x="3243002" y="1956138"/>
                  <a:pt x="3243002" y="1876600"/>
                </a:cubicBezTo>
                <a:cubicBezTo>
                  <a:pt x="3243002" y="1797062"/>
                  <a:pt x="3311234" y="1732584"/>
                  <a:pt x="3395402" y="1732584"/>
                </a:cubicBezTo>
                <a:lnTo>
                  <a:pt x="3451747" y="1732584"/>
                </a:lnTo>
                <a:cubicBezTo>
                  <a:pt x="3374444" y="1008025"/>
                  <a:pt x="2788738" y="434055"/>
                  <a:pt x="2054869" y="367632"/>
                </a:cubicBezTo>
                <a:lnTo>
                  <a:pt x="2054869" y="407296"/>
                </a:lnTo>
                <a:cubicBezTo>
                  <a:pt x="2054869" y="491464"/>
                  <a:pt x="1990391" y="559696"/>
                  <a:pt x="1910853" y="559696"/>
                </a:cubicBezTo>
                <a:cubicBezTo>
                  <a:pt x="1831315" y="559696"/>
                  <a:pt x="1766837" y="491464"/>
                  <a:pt x="1766837" y="407296"/>
                </a:cubicBezTo>
                <a:close/>
                <a:moveTo>
                  <a:pt x="1910854" y="0"/>
                </a:moveTo>
                <a:cubicBezTo>
                  <a:pt x="2966190" y="0"/>
                  <a:pt x="3821708" y="849564"/>
                  <a:pt x="3821708" y="1897555"/>
                </a:cubicBezTo>
                <a:cubicBezTo>
                  <a:pt x="3821708" y="2945546"/>
                  <a:pt x="2966190" y="3795110"/>
                  <a:pt x="1910854" y="3795110"/>
                </a:cubicBezTo>
                <a:cubicBezTo>
                  <a:pt x="855518" y="3795110"/>
                  <a:pt x="0" y="2945546"/>
                  <a:pt x="0" y="1897555"/>
                </a:cubicBezTo>
                <a:cubicBezTo>
                  <a:pt x="0" y="849564"/>
                  <a:pt x="855518" y="0"/>
                  <a:pt x="191085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2377" name="Rounded Rectangle 2">
            <a:extLst>
              <a:ext uri="{FF2B5EF4-FFF2-40B4-BE49-F238E27FC236}">
                <a16:creationId xmlns:a16="http://schemas.microsoft.com/office/drawing/2014/main" id="{484D3411-7E85-4EF0-BBA0-7BECE1D3F388}"/>
              </a:ext>
            </a:extLst>
          </p:cNvPr>
          <p:cNvSpPr/>
          <p:nvPr/>
        </p:nvSpPr>
        <p:spPr>
          <a:xfrm>
            <a:off x="7425154" y="2841397"/>
            <a:ext cx="358851" cy="358851"/>
          </a:xfrm>
          <a:custGeom>
            <a:avLst/>
            <a:gdLst/>
            <a:ahLst/>
            <a:cxnLst/>
            <a:rect l="l" t="t" r="r" b="b"/>
            <a:pathLst>
              <a:path w="3960000" h="3960000">
                <a:moveTo>
                  <a:pt x="3160999" y="1374274"/>
                </a:moveTo>
                <a:cubicBezTo>
                  <a:pt x="3161390" y="1371268"/>
                  <a:pt x="3160138" y="1380887"/>
                  <a:pt x="3155132" y="1419362"/>
                </a:cubicBezTo>
                <a:cubicBezTo>
                  <a:pt x="3155132" y="1419362"/>
                  <a:pt x="3155131" y="1419362"/>
                  <a:pt x="3155131" y="1419362"/>
                </a:cubicBezTo>
                <a:cubicBezTo>
                  <a:pt x="3155133" y="1419346"/>
                  <a:pt x="3160347" y="1379282"/>
                  <a:pt x="3160999" y="1374274"/>
                </a:cubicBezTo>
                <a:close/>
                <a:moveTo>
                  <a:pt x="2538382" y="802616"/>
                </a:moveTo>
                <a:cubicBezTo>
                  <a:pt x="2197761" y="802616"/>
                  <a:pt x="1921633" y="1078744"/>
                  <a:pt x="1921633" y="1419365"/>
                </a:cubicBezTo>
                <a:cubicBezTo>
                  <a:pt x="1921633" y="1471638"/>
                  <a:pt x="1928136" y="1522392"/>
                  <a:pt x="1942445" y="1570340"/>
                </a:cubicBezTo>
                <a:cubicBezTo>
                  <a:pt x="1547199" y="1510736"/>
                  <a:pt x="1173928" y="1425572"/>
                  <a:pt x="752016" y="931012"/>
                </a:cubicBezTo>
                <a:cubicBezTo>
                  <a:pt x="555558" y="1323929"/>
                  <a:pt x="701457" y="1569504"/>
                  <a:pt x="934030" y="1745738"/>
                </a:cubicBezTo>
                <a:cubicBezTo>
                  <a:pt x="832912" y="1726959"/>
                  <a:pt x="757794" y="1716846"/>
                  <a:pt x="665343" y="1650397"/>
                </a:cubicBezTo>
                <a:cubicBezTo>
                  <a:pt x="692788" y="2037537"/>
                  <a:pt x="906583" y="2177657"/>
                  <a:pt x="1111709" y="2257108"/>
                </a:cubicBezTo>
                <a:cubicBezTo>
                  <a:pt x="1029370" y="2275887"/>
                  <a:pt x="986032" y="2268664"/>
                  <a:pt x="856023" y="2244108"/>
                </a:cubicBezTo>
                <a:cubicBezTo>
                  <a:pt x="968698" y="2582132"/>
                  <a:pt x="1241718" y="2664472"/>
                  <a:pt x="1402064" y="2660137"/>
                </a:cubicBezTo>
                <a:cubicBezTo>
                  <a:pt x="1212828" y="2802425"/>
                  <a:pt x="1063318" y="2869598"/>
                  <a:pt x="552668" y="2902822"/>
                </a:cubicBezTo>
                <a:cubicBezTo>
                  <a:pt x="978087" y="3213400"/>
                  <a:pt x="1650526" y="3189564"/>
                  <a:pt x="1978439" y="3093502"/>
                </a:cubicBezTo>
                <a:cubicBezTo>
                  <a:pt x="2679046" y="2850818"/>
                  <a:pt x="2894283" y="2547463"/>
                  <a:pt x="3053184" y="2031759"/>
                </a:cubicBezTo>
                <a:cubicBezTo>
                  <a:pt x="3132291" y="1592391"/>
                  <a:pt x="3116471" y="1716445"/>
                  <a:pt x="3155131" y="1419365"/>
                </a:cubicBezTo>
                <a:cubicBezTo>
                  <a:pt x="3155131" y="1419364"/>
                  <a:pt x="3155132" y="1419363"/>
                  <a:pt x="3155132" y="1419362"/>
                </a:cubicBezTo>
                <a:cubicBezTo>
                  <a:pt x="3257477" y="1315095"/>
                  <a:pt x="3372036" y="1223751"/>
                  <a:pt x="3407333" y="1117847"/>
                </a:cubicBezTo>
                <a:cubicBezTo>
                  <a:pt x="3307709" y="1140260"/>
                  <a:pt x="3221086" y="1197342"/>
                  <a:pt x="3108461" y="1185086"/>
                </a:cubicBezTo>
                <a:cubicBezTo>
                  <a:pt x="3188365" y="1141325"/>
                  <a:pt x="3284860" y="1028153"/>
                  <a:pt x="3334650" y="883134"/>
                </a:cubicBezTo>
                <a:cubicBezTo>
                  <a:pt x="3225580" y="952795"/>
                  <a:pt x="3152155" y="998691"/>
                  <a:pt x="2995677" y="1008938"/>
                </a:cubicBezTo>
                <a:cubicBezTo>
                  <a:pt x="2884471" y="881691"/>
                  <a:pt x="2720661" y="802616"/>
                  <a:pt x="2538382" y="80261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2378" name="Rounded Rectangle 3">
            <a:extLst>
              <a:ext uri="{FF2B5EF4-FFF2-40B4-BE49-F238E27FC236}">
                <a16:creationId xmlns:a16="http://schemas.microsoft.com/office/drawing/2014/main" id="{3733CB05-6D34-454C-ACC4-879CEC9DFA49}"/>
              </a:ext>
            </a:extLst>
          </p:cNvPr>
          <p:cNvSpPr/>
          <p:nvPr/>
        </p:nvSpPr>
        <p:spPr>
          <a:xfrm>
            <a:off x="7418776" y="1835740"/>
            <a:ext cx="358851" cy="358851"/>
          </a:xfrm>
          <a:custGeom>
            <a:avLst/>
            <a:gdLst/>
            <a:ahLst/>
            <a:cxnLst/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48643" y="674567"/>
                  <a:pt x="3369037" y="759137"/>
                </a:cubicBezTo>
                <a:cubicBezTo>
                  <a:pt x="3391941" y="611142"/>
                  <a:pt x="3398988" y="447290"/>
                  <a:pt x="3443034" y="304580"/>
                </a:cubicBezTo>
                <a:cubicBezTo>
                  <a:pt x="3382140" y="251394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2379" name="Oval 1">
            <a:extLst>
              <a:ext uri="{FF2B5EF4-FFF2-40B4-BE49-F238E27FC236}">
                <a16:creationId xmlns:a16="http://schemas.microsoft.com/office/drawing/2014/main" id="{9D13FD96-833D-4783-94A4-759924E94096}"/>
              </a:ext>
            </a:extLst>
          </p:cNvPr>
          <p:cNvSpPr/>
          <p:nvPr/>
        </p:nvSpPr>
        <p:spPr>
          <a:xfrm>
            <a:off x="4437451" y="3809229"/>
            <a:ext cx="358525" cy="434545"/>
          </a:xfrm>
          <a:custGeom>
            <a:avLst/>
            <a:gdLst/>
            <a:ahLst/>
            <a:cxnLst/>
            <a:rect l="l" t="t" r="r" b="b"/>
            <a:pathLst>
              <a:path w="3254409" h="3944462">
                <a:moveTo>
                  <a:pt x="1259449" y="3654708"/>
                </a:moveTo>
                <a:lnTo>
                  <a:pt x="2056275" y="3654708"/>
                </a:lnTo>
                <a:lnTo>
                  <a:pt x="2056275" y="3799585"/>
                </a:lnTo>
                <a:cubicBezTo>
                  <a:pt x="2056275" y="3879598"/>
                  <a:pt x="1877900" y="3944462"/>
                  <a:pt x="1657862" y="3944462"/>
                </a:cubicBezTo>
                <a:cubicBezTo>
                  <a:pt x="1437825" y="3944462"/>
                  <a:pt x="1259449" y="3879598"/>
                  <a:pt x="1259449" y="3799585"/>
                </a:cubicBezTo>
                <a:close/>
                <a:moveTo>
                  <a:pt x="1261196" y="3409579"/>
                </a:moveTo>
                <a:lnTo>
                  <a:pt x="2054529" y="3409579"/>
                </a:lnTo>
                <a:cubicBezTo>
                  <a:pt x="2095500" y="3409579"/>
                  <a:pt x="2128714" y="3442793"/>
                  <a:pt x="2128714" y="3483764"/>
                </a:cubicBezTo>
                <a:lnTo>
                  <a:pt x="2128714" y="3516511"/>
                </a:lnTo>
                <a:cubicBezTo>
                  <a:pt x="2128714" y="3557481"/>
                  <a:pt x="2095500" y="3590696"/>
                  <a:pt x="2054529" y="3590696"/>
                </a:cubicBezTo>
                <a:lnTo>
                  <a:pt x="1261196" y="3590696"/>
                </a:lnTo>
                <a:cubicBezTo>
                  <a:pt x="1220225" y="3590696"/>
                  <a:pt x="1187011" y="3557481"/>
                  <a:pt x="1187011" y="3516511"/>
                </a:cubicBezTo>
                <a:lnTo>
                  <a:pt x="1187011" y="3483764"/>
                </a:lnTo>
                <a:cubicBezTo>
                  <a:pt x="1187011" y="3442793"/>
                  <a:pt x="1220225" y="3409579"/>
                  <a:pt x="1261196" y="3409579"/>
                </a:cubicBezTo>
                <a:close/>
                <a:moveTo>
                  <a:pt x="1224976" y="3164451"/>
                </a:moveTo>
                <a:lnTo>
                  <a:pt x="2090747" y="3164451"/>
                </a:lnTo>
                <a:cubicBezTo>
                  <a:pt x="2131719" y="3164451"/>
                  <a:pt x="2164933" y="3197665"/>
                  <a:pt x="2164933" y="3238636"/>
                </a:cubicBezTo>
                <a:lnTo>
                  <a:pt x="2164933" y="3271382"/>
                </a:lnTo>
                <a:cubicBezTo>
                  <a:pt x="2164933" y="3312353"/>
                  <a:pt x="2131719" y="3345567"/>
                  <a:pt x="2090747" y="3345567"/>
                </a:cubicBezTo>
                <a:lnTo>
                  <a:pt x="1224976" y="3345567"/>
                </a:lnTo>
                <a:cubicBezTo>
                  <a:pt x="1184005" y="3345567"/>
                  <a:pt x="1150791" y="3312353"/>
                  <a:pt x="1150791" y="3271382"/>
                </a:cubicBezTo>
                <a:lnTo>
                  <a:pt x="1150791" y="3238636"/>
                </a:lnTo>
                <a:cubicBezTo>
                  <a:pt x="1150791" y="3197665"/>
                  <a:pt x="1184005" y="3164451"/>
                  <a:pt x="1224976" y="3164451"/>
                </a:cubicBezTo>
                <a:close/>
                <a:moveTo>
                  <a:pt x="1188757" y="2919322"/>
                </a:moveTo>
                <a:lnTo>
                  <a:pt x="2126967" y="2919322"/>
                </a:lnTo>
                <a:cubicBezTo>
                  <a:pt x="2167938" y="2919322"/>
                  <a:pt x="2201152" y="2952536"/>
                  <a:pt x="2201152" y="2993507"/>
                </a:cubicBezTo>
                <a:lnTo>
                  <a:pt x="2201152" y="3026254"/>
                </a:lnTo>
                <a:cubicBezTo>
                  <a:pt x="2201152" y="3067224"/>
                  <a:pt x="2167938" y="3100439"/>
                  <a:pt x="2126967" y="3100439"/>
                </a:cubicBezTo>
                <a:lnTo>
                  <a:pt x="1188757" y="3100439"/>
                </a:lnTo>
                <a:cubicBezTo>
                  <a:pt x="1147785" y="3100439"/>
                  <a:pt x="1114571" y="3067224"/>
                  <a:pt x="1114571" y="3026254"/>
                </a:cubicBezTo>
                <a:lnTo>
                  <a:pt x="1114571" y="2993507"/>
                </a:lnTo>
                <a:cubicBezTo>
                  <a:pt x="1114571" y="2952536"/>
                  <a:pt x="1147785" y="2919322"/>
                  <a:pt x="1188757" y="2919322"/>
                </a:cubicBezTo>
                <a:close/>
                <a:moveTo>
                  <a:pt x="1574533" y="1620510"/>
                </a:moveTo>
                <a:cubicBezTo>
                  <a:pt x="1552384" y="1644018"/>
                  <a:pt x="1521864" y="1658080"/>
                  <a:pt x="1488300" y="1658080"/>
                </a:cubicBezTo>
                <a:cubicBezTo>
                  <a:pt x="1460798" y="1658080"/>
                  <a:pt x="1435338" y="1648638"/>
                  <a:pt x="1416032" y="1630675"/>
                </a:cubicBezTo>
                <a:lnTo>
                  <a:pt x="1584647" y="2695264"/>
                </a:lnTo>
                <a:lnTo>
                  <a:pt x="1650915" y="2694732"/>
                </a:lnTo>
                <a:lnTo>
                  <a:pt x="1650915" y="2694695"/>
                </a:lnTo>
                <a:lnTo>
                  <a:pt x="1653298" y="2694714"/>
                </a:lnTo>
                <a:lnTo>
                  <a:pt x="1655679" y="2694695"/>
                </a:lnTo>
                <a:lnTo>
                  <a:pt x="1655679" y="2694732"/>
                </a:lnTo>
                <a:lnTo>
                  <a:pt x="1721162" y="2695258"/>
                </a:lnTo>
                <a:lnTo>
                  <a:pt x="1887727" y="1643609"/>
                </a:lnTo>
                <a:cubicBezTo>
                  <a:pt x="1871593" y="1653234"/>
                  <a:pt x="1852936" y="1658080"/>
                  <a:pt x="1833231" y="1658080"/>
                </a:cubicBezTo>
                <a:cubicBezTo>
                  <a:pt x="1799667" y="1658080"/>
                  <a:pt x="1769147" y="1644018"/>
                  <a:pt x="1746999" y="1620510"/>
                </a:cubicBezTo>
                <a:cubicBezTo>
                  <a:pt x="1724849" y="1644018"/>
                  <a:pt x="1694329" y="1658080"/>
                  <a:pt x="1660766" y="1658080"/>
                </a:cubicBezTo>
                <a:cubicBezTo>
                  <a:pt x="1627202" y="1658080"/>
                  <a:pt x="1596682" y="1644018"/>
                  <a:pt x="1574533" y="1620510"/>
                </a:cubicBezTo>
                <a:close/>
                <a:moveTo>
                  <a:pt x="3254409" y="1194373"/>
                </a:moveTo>
                <a:lnTo>
                  <a:pt x="3254409" y="1446373"/>
                </a:lnTo>
                <a:lnTo>
                  <a:pt x="2894409" y="1395973"/>
                </a:lnTo>
                <a:lnTo>
                  <a:pt x="2894409" y="1244773"/>
                </a:lnTo>
                <a:close/>
                <a:moveTo>
                  <a:pt x="0" y="1194373"/>
                </a:moveTo>
                <a:lnTo>
                  <a:pt x="360000" y="1244773"/>
                </a:lnTo>
                <a:lnTo>
                  <a:pt x="360000" y="1395973"/>
                </a:lnTo>
                <a:lnTo>
                  <a:pt x="0" y="1446373"/>
                </a:lnTo>
                <a:close/>
                <a:moveTo>
                  <a:pt x="1650915" y="686852"/>
                </a:moveTo>
                <a:cubicBezTo>
                  <a:pt x="1164505" y="687423"/>
                  <a:pt x="770387" y="1081929"/>
                  <a:pt x="770387" y="1568485"/>
                </a:cubicBezTo>
                <a:cubicBezTo>
                  <a:pt x="770387" y="1897865"/>
                  <a:pt x="1005466" y="2222947"/>
                  <a:pt x="1190556" y="2371462"/>
                </a:cubicBezTo>
                <a:cubicBezTo>
                  <a:pt x="1274950" y="2469103"/>
                  <a:pt x="1268259" y="2471104"/>
                  <a:pt x="1302554" y="2596072"/>
                </a:cubicBezTo>
                <a:cubicBezTo>
                  <a:pt x="1316217" y="2683697"/>
                  <a:pt x="1288538" y="2692455"/>
                  <a:pt x="1367056" y="2697010"/>
                </a:cubicBezTo>
                <a:lnTo>
                  <a:pt x="1424224" y="2696551"/>
                </a:lnTo>
                <a:lnTo>
                  <a:pt x="1231891" y="1482210"/>
                </a:lnTo>
                <a:cubicBezTo>
                  <a:pt x="1225156" y="1439688"/>
                  <a:pt x="1254167" y="1399758"/>
                  <a:pt x="1296689" y="1393023"/>
                </a:cubicBezTo>
                <a:lnTo>
                  <a:pt x="1299400" y="1392594"/>
                </a:lnTo>
                <a:cubicBezTo>
                  <a:pt x="1338047" y="1386473"/>
                  <a:pt x="1374553" y="1409880"/>
                  <a:pt x="1384555" y="1446557"/>
                </a:cubicBezTo>
                <a:cubicBezTo>
                  <a:pt x="1405249" y="1408365"/>
                  <a:pt x="1444141" y="1384022"/>
                  <a:pt x="1488300" y="1384022"/>
                </a:cubicBezTo>
                <a:cubicBezTo>
                  <a:pt x="1521864" y="1384022"/>
                  <a:pt x="1552384" y="1398085"/>
                  <a:pt x="1574533" y="1421593"/>
                </a:cubicBezTo>
                <a:cubicBezTo>
                  <a:pt x="1596682" y="1398085"/>
                  <a:pt x="1627202" y="1384022"/>
                  <a:pt x="1660766" y="1384022"/>
                </a:cubicBezTo>
                <a:cubicBezTo>
                  <a:pt x="1694329" y="1384022"/>
                  <a:pt x="1724849" y="1398085"/>
                  <a:pt x="1746999" y="1421593"/>
                </a:cubicBezTo>
                <a:cubicBezTo>
                  <a:pt x="1769147" y="1398085"/>
                  <a:pt x="1799667" y="1384022"/>
                  <a:pt x="1833231" y="1384022"/>
                </a:cubicBezTo>
                <a:cubicBezTo>
                  <a:pt x="1870523" y="1384022"/>
                  <a:pt x="1904060" y="1401383"/>
                  <a:pt x="1926459" y="1429718"/>
                </a:cubicBezTo>
                <a:cubicBezTo>
                  <a:pt x="1940429" y="1399945"/>
                  <a:pt x="1972972" y="1382212"/>
                  <a:pt x="2007193" y="1387633"/>
                </a:cubicBezTo>
                <a:lnTo>
                  <a:pt x="2009904" y="1388062"/>
                </a:lnTo>
                <a:cubicBezTo>
                  <a:pt x="2052427" y="1394797"/>
                  <a:pt x="2081437" y="1434727"/>
                  <a:pt x="2074703" y="1477248"/>
                </a:cubicBezTo>
                <a:lnTo>
                  <a:pt x="1881585" y="2696545"/>
                </a:lnTo>
                <a:lnTo>
                  <a:pt x="1939537" y="2697010"/>
                </a:lnTo>
                <a:cubicBezTo>
                  <a:pt x="2018055" y="2692455"/>
                  <a:pt x="1990377" y="2683697"/>
                  <a:pt x="2004039" y="2596072"/>
                </a:cubicBezTo>
                <a:cubicBezTo>
                  <a:pt x="2038334" y="2471104"/>
                  <a:pt x="2031644" y="2469103"/>
                  <a:pt x="2116037" y="2371462"/>
                </a:cubicBezTo>
                <a:cubicBezTo>
                  <a:pt x="2301127" y="2222947"/>
                  <a:pt x="2536206" y="1897865"/>
                  <a:pt x="2536206" y="1568485"/>
                </a:cubicBezTo>
                <a:cubicBezTo>
                  <a:pt x="2536206" y="1081929"/>
                  <a:pt x="2142089" y="687423"/>
                  <a:pt x="1655679" y="686852"/>
                </a:cubicBezTo>
                <a:lnTo>
                  <a:pt x="1655679" y="687071"/>
                </a:lnTo>
                <a:lnTo>
                  <a:pt x="1653298" y="686887"/>
                </a:lnTo>
                <a:lnTo>
                  <a:pt x="1650915" y="687071"/>
                </a:lnTo>
                <a:close/>
                <a:moveTo>
                  <a:pt x="1651270" y="468000"/>
                </a:moveTo>
                <a:lnTo>
                  <a:pt x="1653298" y="468156"/>
                </a:lnTo>
                <a:lnTo>
                  <a:pt x="1655324" y="468000"/>
                </a:lnTo>
                <a:cubicBezTo>
                  <a:pt x="2251596" y="468000"/>
                  <a:pt x="2734970" y="951374"/>
                  <a:pt x="2734970" y="1547647"/>
                </a:cubicBezTo>
                <a:cubicBezTo>
                  <a:pt x="2734970" y="1951147"/>
                  <a:pt x="2446871" y="2349377"/>
                  <a:pt x="2220195" y="2531148"/>
                </a:cubicBezTo>
                <a:cubicBezTo>
                  <a:pt x="2152664" y="2608950"/>
                  <a:pt x="2182466" y="2649832"/>
                  <a:pt x="2167955" y="2751256"/>
                </a:cubicBezTo>
                <a:cubicBezTo>
                  <a:pt x="2130228" y="2829553"/>
                  <a:pt x="2096483" y="2854590"/>
                  <a:pt x="2029795" y="2854590"/>
                </a:cubicBezTo>
                <a:lnTo>
                  <a:pt x="1653298" y="2853242"/>
                </a:lnTo>
                <a:lnTo>
                  <a:pt x="1276798" y="2854590"/>
                </a:lnTo>
                <a:cubicBezTo>
                  <a:pt x="1210112" y="2854590"/>
                  <a:pt x="1176366" y="2829553"/>
                  <a:pt x="1138638" y="2751256"/>
                </a:cubicBezTo>
                <a:cubicBezTo>
                  <a:pt x="1124127" y="2649832"/>
                  <a:pt x="1153930" y="2608950"/>
                  <a:pt x="1086399" y="2531148"/>
                </a:cubicBezTo>
                <a:cubicBezTo>
                  <a:pt x="859722" y="2349377"/>
                  <a:pt x="571623" y="1951147"/>
                  <a:pt x="571623" y="1547647"/>
                </a:cubicBezTo>
                <a:cubicBezTo>
                  <a:pt x="571623" y="951374"/>
                  <a:pt x="1054998" y="468000"/>
                  <a:pt x="1651270" y="468000"/>
                </a:cubicBezTo>
                <a:close/>
                <a:moveTo>
                  <a:pt x="2572549" y="249121"/>
                </a:moveTo>
                <a:lnTo>
                  <a:pt x="2765592" y="411103"/>
                </a:lnTo>
                <a:lnTo>
                  <a:pt x="2495580" y="654483"/>
                </a:lnTo>
                <a:lnTo>
                  <a:pt x="2379754" y="557293"/>
                </a:lnTo>
                <a:close/>
                <a:moveTo>
                  <a:pt x="663986" y="249121"/>
                </a:moveTo>
                <a:lnTo>
                  <a:pt x="856781" y="557293"/>
                </a:lnTo>
                <a:lnTo>
                  <a:pt x="740955" y="654483"/>
                </a:lnTo>
                <a:lnTo>
                  <a:pt x="470943" y="411103"/>
                </a:lnTo>
                <a:close/>
                <a:moveTo>
                  <a:pt x="1527296" y="0"/>
                </a:moveTo>
                <a:lnTo>
                  <a:pt x="1779296" y="0"/>
                </a:lnTo>
                <a:lnTo>
                  <a:pt x="1728896" y="360000"/>
                </a:lnTo>
                <a:lnTo>
                  <a:pt x="1577696" y="36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380" name="자유형: 도형 94">
            <a:extLst>
              <a:ext uri="{FF2B5EF4-FFF2-40B4-BE49-F238E27FC236}">
                <a16:creationId xmlns:a16="http://schemas.microsoft.com/office/drawing/2014/main" id="{29EB739D-4AE4-4EFE-B086-00C78C4F7F84}"/>
              </a:ext>
            </a:extLst>
          </p:cNvPr>
          <p:cNvSpPr/>
          <p:nvPr/>
        </p:nvSpPr>
        <p:spPr>
          <a:xfrm>
            <a:off x="4383916" y="1823912"/>
            <a:ext cx="431631" cy="382504"/>
          </a:xfrm>
          <a:custGeom>
            <a:avLst/>
            <a:gdLst>
              <a:gd name="connsiteX0" fmla="*/ 1290726 w 1677791"/>
              <a:gd name="connsiteY0" fmla="*/ 1211742 h 1486830"/>
              <a:gd name="connsiteX1" fmla="*/ 1212213 w 1677791"/>
              <a:gd name="connsiteY1" fmla="*/ 1263785 h 1486830"/>
              <a:gd name="connsiteX2" fmla="*/ 1210535 w 1677791"/>
              <a:gd name="connsiteY2" fmla="*/ 1272092 h 1486830"/>
              <a:gd name="connsiteX3" fmla="*/ 1210535 w 1677791"/>
              <a:gd name="connsiteY3" fmla="*/ 1321812 h 1486830"/>
              <a:gd name="connsiteX4" fmla="*/ 1212213 w 1677791"/>
              <a:gd name="connsiteY4" fmla="*/ 1330120 h 1486830"/>
              <a:gd name="connsiteX5" fmla="*/ 1290726 w 1677791"/>
              <a:gd name="connsiteY5" fmla="*/ 1382162 h 1486830"/>
              <a:gd name="connsiteX6" fmla="*/ 1375936 w 1677791"/>
              <a:gd name="connsiteY6" fmla="*/ 1296952 h 1486830"/>
              <a:gd name="connsiteX7" fmla="*/ 1290726 w 1677791"/>
              <a:gd name="connsiteY7" fmla="*/ 1211742 h 1486830"/>
              <a:gd name="connsiteX8" fmla="*/ 682149 w 1677791"/>
              <a:gd name="connsiteY8" fmla="*/ 1211742 h 1486830"/>
              <a:gd name="connsiteX9" fmla="*/ 596939 w 1677791"/>
              <a:gd name="connsiteY9" fmla="*/ 1296952 h 1486830"/>
              <a:gd name="connsiteX10" fmla="*/ 682149 w 1677791"/>
              <a:gd name="connsiteY10" fmla="*/ 1382162 h 1486830"/>
              <a:gd name="connsiteX11" fmla="*/ 767359 w 1677791"/>
              <a:gd name="connsiteY11" fmla="*/ 1296952 h 1486830"/>
              <a:gd name="connsiteX12" fmla="*/ 682149 w 1677791"/>
              <a:gd name="connsiteY12" fmla="*/ 1211742 h 1486830"/>
              <a:gd name="connsiteX13" fmla="*/ 1392841 w 1677791"/>
              <a:gd name="connsiteY13" fmla="*/ 640871 h 1486830"/>
              <a:gd name="connsiteX14" fmla="*/ 1360870 w 1677791"/>
              <a:gd name="connsiteY14" fmla="*/ 788070 h 1486830"/>
              <a:gd name="connsiteX15" fmla="*/ 625002 w 1677791"/>
              <a:gd name="connsiteY15" fmla="*/ 791267 h 1486830"/>
              <a:gd name="connsiteX16" fmla="*/ 577044 w 1677791"/>
              <a:gd name="connsiteY16" fmla="*/ 650464 h 1486830"/>
              <a:gd name="connsiteX17" fmla="*/ 1444679 w 1677791"/>
              <a:gd name="connsiteY17" fmla="*/ 433897 h 1486830"/>
              <a:gd name="connsiteX18" fmla="*/ 1406313 w 1677791"/>
              <a:gd name="connsiteY18" fmla="*/ 574698 h 1486830"/>
              <a:gd name="connsiteX19" fmla="*/ 543426 w 1677791"/>
              <a:gd name="connsiteY19" fmla="*/ 584292 h 1486830"/>
              <a:gd name="connsiteX20" fmla="*/ 492271 w 1677791"/>
              <a:gd name="connsiteY20" fmla="*/ 437094 h 1486830"/>
              <a:gd name="connsiteX21" fmla="*/ 393221 w 1677791"/>
              <a:gd name="connsiteY21" fmla="*/ 348324 h 1486830"/>
              <a:gd name="connsiteX22" fmla="*/ 580583 w 1677791"/>
              <a:gd name="connsiteY22" fmla="*/ 864764 h 1486830"/>
              <a:gd name="connsiteX23" fmla="*/ 1407174 w 1677791"/>
              <a:gd name="connsiteY23" fmla="*/ 864764 h 1486830"/>
              <a:gd name="connsiteX24" fmla="*/ 1508184 w 1677791"/>
              <a:gd name="connsiteY24" fmla="*/ 348324 h 1486830"/>
              <a:gd name="connsiteX25" fmla="*/ 34808 w 1677791"/>
              <a:gd name="connsiteY25" fmla="*/ 0 h 1486830"/>
              <a:gd name="connsiteX26" fmla="*/ 294110 w 1677791"/>
              <a:gd name="connsiteY26" fmla="*/ 64594 h 1486830"/>
              <a:gd name="connsiteX27" fmla="*/ 292553 w 1677791"/>
              <a:gd name="connsiteY27" fmla="*/ 70844 h 1486830"/>
              <a:gd name="connsiteX28" fmla="*/ 340979 w 1677791"/>
              <a:gd name="connsiteY28" fmla="*/ 204324 h 1486830"/>
              <a:gd name="connsiteX29" fmla="*/ 1536349 w 1677791"/>
              <a:gd name="connsiteY29" fmla="*/ 204324 h 1486830"/>
              <a:gd name="connsiteX30" fmla="*/ 1536474 w 1677791"/>
              <a:gd name="connsiteY30" fmla="*/ 203688 h 1486830"/>
              <a:gd name="connsiteX31" fmla="*/ 1579508 w 1677791"/>
              <a:gd name="connsiteY31" fmla="*/ 204324 h 1486830"/>
              <a:gd name="connsiteX32" fmla="*/ 1631907 w 1677791"/>
              <a:gd name="connsiteY32" fmla="*/ 204324 h 1486830"/>
              <a:gd name="connsiteX33" fmla="*/ 1631907 w 1677791"/>
              <a:gd name="connsiteY33" fmla="*/ 205098 h 1486830"/>
              <a:gd name="connsiteX34" fmla="*/ 1677791 w 1677791"/>
              <a:gd name="connsiteY34" fmla="*/ 205776 h 1486830"/>
              <a:gd name="connsiteX35" fmla="*/ 1525738 w 1677791"/>
              <a:gd name="connsiteY35" fmla="*/ 1008764 h 1486830"/>
              <a:gd name="connsiteX36" fmla="*/ 1518818 w 1677791"/>
              <a:gd name="connsiteY36" fmla="*/ 1007409 h 1486830"/>
              <a:gd name="connsiteX37" fmla="*/ 1518818 w 1677791"/>
              <a:gd name="connsiteY37" fmla="*/ 1008764 h 1486830"/>
              <a:gd name="connsiteX38" fmla="*/ 632825 w 1677791"/>
              <a:gd name="connsiteY38" fmla="*/ 1008764 h 1486830"/>
              <a:gd name="connsiteX39" fmla="*/ 668973 w 1677791"/>
              <a:gd name="connsiteY39" fmla="*/ 1108403 h 1486830"/>
              <a:gd name="connsiteX40" fmla="*/ 682149 w 1677791"/>
              <a:gd name="connsiteY40" fmla="*/ 1107074 h 1486830"/>
              <a:gd name="connsiteX41" fmla="*/ 816413 w 1677791"/>
              <a:gd name="connsiteY41" fmla="*/ 1162688 h 1486830"/>
              <a:gd name="connsiteX42" fmla="*/ 853014 w 1677791"/>
              <a:gd name="connsiteY42" fmla="*/ 1216974 h 1486830"/>
              <a:gd name="connsiteX43" fmla="*/ 1119861 w 1677791"/>
              <a:gd name="connsiteY43" fmla="*/ 1216974 h 1486830"/>
              <a:gd name="connsiteX44" fmla="*/ 1156462 w 1677791"/>
              <a:gd name="connsiteY44" fmla="*/ 1162688 h 1486830"/>
              <a:gd name="connsiteX45" fmla="*/ 1290726 w 1677791"/>
              <a:gd name="connsiteY45" fmla="*/ 1107074 h 1486830"/>
              <a:gd name="connsiteX46" fmla="*/ 1480604 w 1677791"/>
              <a:gd name="connsiteY46" fmla="*/ 1296952 h 1486830"/>
              <a:gd name="connsiteX47" fmla="*/ 1290726 w 1677791"/>
              <a:gd name="connsiteY47" fmla="*/ 1486830 h 1486830"/>
              <a:gd name="connsiteX48" fmla="*/ 1115770 w 1677791"/>
              <a:gd name="connsiteY48" fmla="*/ 1370861 h 1486830"/>
              <a:gd name="connsiteX49" fmla="*/ 1113774 w 1677791"/>
              <a:gd name="connsiteY49" fmla="*/ 1360974 h 1486830"/>
              <a:gd name="connsiteX50" fmla="*/ 859102 w 1677791"/>
              <a:gd name="connsiteY50" fmla="*/ 1360974 h 1486830"/>
              <a:gd name="connsiteX51" fmla="*/ 857106 w 1677791"/>
              <a:gd name="connsiteY51" fmla="*/ 1370861 h 1486830"/>
              <a:gd name="connsiteX52" fmla="*/ 682149 w 1677791"/>
              <a:gd name="connsiteY52" fmla="*/ 1486830 h 1486830"/>
              <a:gd name="connsiteX53" fmla="*/ 492271 w 1677791"/>
              <a:gd name="connsiteY53" fmla="*/ 1296952 h 1486830"/>
              <a:gd name="connsiteX54" fmla="*/ 507193 w 1677791"/>
              <a:gd name="connsiteY54" fmla="*/ 1223043 h 1486830"/>
              <a:gd name="connsiteX55" fmla="*/ 539822 w 1677791"/>
              <a:gd name="connsiteY55" fmla="*/ 1174647 h 1486830"/>
              <a:gd name="connsiteX56" fmla="*/ 180691 w 1677791"/>
              <a:gd name="connsiteY56" fmla="*/ 184741 h 1486830"/>
              <a:gd name="connsiteX57" fmla="*/ 0 w 1677791"/>
              <a:gd name="connsiteY57" fmla="*/ 139730 h 1486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677791" h="1486830">
                <a:moveTo>
                  <a:pt x="1290726" y="1211742"/>
                </a:moveTo>
                <a:cubicBezTo>
                  <a:pt x="1255431" y="1211742"/>
                  <a:pt x="1225148" y="1233202"/>
                  <a:pt x="1212213" y="1263785"/>
                </a:cubicBezTo>
                <a:lnTo>
                  <a:pt x="1210535" y="1272092"/>
                </a:lnTo>
                <a:lnTo>
                  <a:pt x="1210535" y="1321812"/>
                </a:lnTo>
                <a:lnTo>
                  <a:pt x="1212213" y="1330120"/>
                </a:lnTo>
                <a:cubicBezTo>
                  <a:pt x="1225148" y="1360703"/>
                  <a:pt x="1255431" y="1382162"/>
                  <a:pt x="1290726" y="1382162"/>
                </a:cubicBezTo>
                <a:cubicBezTo>
                  <a:pt x="1337786" y="1382162"/>
                  <a:pt x="1375936" y="1344012"/>
                  <a:pt x="1375936" y="1296952"/>
                </a:cubicBezTo>
                <a:cubicBezTo>
                  <a:pt x="1375936" y="1249892"/>
                  <a:pt x="1337786" y="1211742"/>
                  <a:pt x="1290726" y="1211742"/>
                </a:cubicBezTo>
                <a:close/>
                <a:moveTo>
                  <a:pt x="682149" y="1211742"/>
                </a:moveTo>
                <a:cubicBezTo>
                  <a:pt x="635089" y="1211742"/>
                  <a:pt x="596939" y="1249892"/>
                  <a:pt x="596939" y="1296952"/>
                </a:cubicBezTo>
                <a:cubicBezTo>
                  <a:pt x="596939" y="1344012"/>
                  <a:pt x="635089" y="1382162"/>
                  <a:pt x="682149" y="1382162"/>
                </a:cubicBezTo>
                <a:cubicBezTo>
                  <a:pt x="729209" y="1382162"/>
                  <a:pt x="767359" y="1344012"/>
                  <a:pt x="767359" y="1296952"/>
                </a:cubicBezTo>
                <a:cubicBezTo>
                  <a:pt x="767359" y="1249892"/>
                  <a:pt x="729209" y="1211742"/>
                  <a:pt x="682149" y="1211742"/>
                </a:cubicBezTo>
                <a:close/>
                <a:moveTo>
                  <a:pt x="1392841" y="640871"/>
                </a:moveTo>
                <a:lnTo>
                  <a:pt x="1360870" y="788070"/>
                </a:lnTo>
                <a:lnTo>
                  <a:pt x="625002" y="791267"/>
                </a:lnTo>
                <a:lnTo>
                  <a:pt x="577044" y="650464"/>
                </a:lnTo>
                <a:close/>
                <a:moveTo>
                  <a:pt x="1444679" y="433897"/>
                </a:moveTo>
                <a:lnTo>
                  <a:pt x="1406313" y="574698"/>
                </a:lnTo>
                <a:lnTo>
                  <a:pt x="543426" y="584292"/>
                </a:lnTo>
                <a:lnTo>
                  <a:pt x="492271" y="437094"/>
                </a:lnTo>
                <a:close/>
                <a:moveTo>
                  <a:pt x="393221" y="348324"/>
                </a:moveTo>
                <a:lnTo>
                  <a:pt x="580583" y="864764"/>
                </a:lnTo>
                <a:lnTo>
                  <a:pt x="1407174" y="864764"/>
                </a:lnTo>
                <a:lnTo>
                  <a:pt x="1508184" y="348324"/>
                </a:lnTo>
                <a:close/>
                <a:moveTo>
                  <a:pt x="34808" y="0"/>
                </a:moveTo>
                <a:lnTo>
                  <a:pt x="294110" y="64594"/>
                </a:lnTo>
                <a:lnTo>
                  <a:pt x="292553" y="70844"/>
                </a:lnTo>
                <a:lnTo>
                  <a:pt x="340979" y="204324"/>
                </a:lnTo>
                <a:lnTo>
                  <a:pt x="1536349" y="204324"/>
                </a:lnTo>
                <a:lnTo>
                  <a:pt x="1536474" y="203688"/>
                </a:lnTo>
                <a:lnTo>
                  <a:pt x="1579508" y="204324"/>
                </a:lnTo>
                <a:lnTo>
                  <a:pt x="1631907" y="204324"/>
                </a:lnTo>
                <a:lnTo>
                  <a:pt x="1631907" y="205098"/>
                </a:lnTo>
                <a:lnTo>
                  <a:pt x="1677791" y="205776"/>
                </a:lnTo>
                <a:lnTo>
                  <a:pt x="1525738" y="1008764"/>
                </a:lnTo>
                <a:lnTo>
                  <a:pt x="1518818" y="1007409"/>
                </a:lnTo>
                <a:lnTo>
                  <a:pt x="1518818" y="1008764"/>
                </a:lnTo>
                <a:lnTo>
                  <a:pt x="632825" y="1008764"/>
                </a:lnTo>
                <a:lnTo>
                  <a:pt x="668973" y="1108403"/>
                </a:lnTo>
                <a:lnTo>
                  <a:pt x="682149" y="1107074"/>
                </a:lnTo>
                <a:cubicBezTo>
                  <a:pt x="734583" y="1107074"/>
                  <a:pt x="782052" y="1128327"/>
                  <a:pt x="816413" y="1162688"/>
                </a:cubicBezTo>
                <a:lnTo>
                  <a:pt x="853014" y="1216974"/>
                </a:lnTo>
                <a:lnTo>
                  <a:pt x="1119861" y="1216974"/>
                </a:lnTo>
                <a:lnTo>
                  <a:pt x="1156462" y="1162688"/>
                </a:lnTo>
                <a:cubicBezTo>
                  <a:pt x="1190823" y="1128327"/>
                  <a:pt x="1238293" y="1107074"/>
                  <a:pt x="1290726" y="1107074"/>
                </a:cubicBezTo>
                <a:cubicBezTo>
                  <a:pt x="1395593" y="1107074"/>
                  <a:pt x="1480604" y="1192085"/>
                  <a:pt x="1480604" y="1296952"/>
                </a:cubicBezTo>
                <a:cubicBezTo>
                  <a:pt x="1480604" y="1401819"/>
                  <a:pt x="1395593" y="1486830"/>
                  <a:pt x="1290726" y="1486830"/>
                </a:cubicBezTo>
                <a:cubicBezTo>
                  <a:pt x="1212076" y="1486830"/>
                  <a:pt x="1144595" y="1439012"/>
                  <a:pt x="1115770" y="1370861"/>
                </a:cubicBezTo>
                <a:lnTo>
                  <a:pt x="1113774" y="1360974"/>
                </a:lnTo>
                <a:lnTo>
                  <a:pt x="859102" y="1360974"/>
                </a:lnTo>
                <a:lnTo>
                  <a:pt x="857106" y="1370861"/>
                </a:lnTo>
                <a:cubicBezTo>
                  <a:pt x="828281" y="1439012"/>
                  <a:pt x="760800" y="1486830"/>
                  <a:pt x="682149" y="1486830"/>
                </a:cubicBezTo>
                <a:cubicBezTo>
                  <a:pt x="577282" y="1486830"/>
                  <a:pt x="492271" y="1401819"/>
                  <a:pt x="492271" y="1296952"/>
                </a:cubicBezTo>
                <a:cubicBezTo>
                  <a:pt x="492271" y="1270736"/>
                  <a:pt x="497584" y="1245760"/>
                  <a:pt x="507193" y="1223043"/>
                </a:cubicBezTo>
                <a:lnTo>
                  <a:pt x="539822" y="1174647"/>
                </a:lnTo>
                <a:lnTo>
                  <a:pt x="180691" y="184741"/>
                </a:lnTo>
                <a:lnTo>
                  <a:pt x="0" y="13973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381" name="Rounded Rectangle 2">
            <a:extLst>
              <a:ext uri="{FF2B5EF4-FFF2-40B4-BE49-F238E27FC236}">
                <a16:creationId xmlns:a16="http://schemas.microsoft.com/office/drawing/2014/main" id="{D1DBC157-DD66-4EBB-B6B8-09144E7C0C65}"/>
              </a:ext>
            </a:extLst>
          </p:cNvPr>
          <p:cNvSpPr/>
          <p:nvPr/>
        </p:nvSpPr>
        <p:spPr>
          <a:xfrm>
            <a:off x="7416476" y="3847931"/>
            <a:ext cx="357141" cy="357141"/>
          </a:xfrm>
          <a:custGeom>
            <a:avLst/>
            <a:gdLst/>
            <a:ahLst/>
            <a:cxnLst/>
            <a:rect l="l" t="t" r="r" b="b"/>
            <a:pathLst>
              <a:path w="3960000" h="3960000">
                <a:moveTo>
                  <a:pt x="2784484" y="2487854"/>
                </a:moveTo>
                <a:cubicBezTo>
                  <a:pt x="2774989" y="2487391"/>
                  <a:pt x="2765365" y="2488860"/>
                  <a:pt x="2756439" y="2492301"/>
                </a:cubicBezTo>
                <a:cubicBezTo>
                  <a:pt x="2734854" y="2500620"/>
                  <a:pt x="2720969" y="2519027"/>
                  <a:pt x="2720969" y="2539323"/>
                </a:cubicBezTo>
                <a:lnTo>
                  <a:pt x="2718062" y="2539323"/>
                </a:lnTo>
                <a:lnTo>
                  <a:pt x="2718062" y="2636901"/>
                </a:lnTo>
                <a:lnTo>
                  <a:pt x="2844095" y="2636901"/>
                </a:lnTo>
                <a:lnTo>
                  <a:pt x="2844095" y="2547101"/>
                </a:lnTo>
                <a:lnTo>
                  <a:pt x="2840575" y="2546667"/>
                </a:lnTo>
                <a:cubicBezTo>
                  <a:pt x="2844038" y="2526031"/>
                  <a:pt x="2832667" y="2505637"/>
                  <a:pt x="2811763" y="2494994"/>
                </a:cubicBezTo>
                <a:cubicBezTo>
                  <a:pt x="2803348" y="2490709"/>
                  <a:pt x="2793980" y="2488316"/>
                  <a:pt x="2784484" y="2487854"/>
                </a:cubicBezTo>
                <a:close/>
                <a:moveTo>
                  <a:pt x="2218919" y="2459568"/>
                </a:moveTo>
                <a:cubicBezTo>
                  <a:pt x="2198232" y="2462191"/>
                  <a:pt x="2177586" y="2476073"/>
                  <a:pt x="2165645" y="2505359"/>
                </a:cubicBezTo>
                <a:lnTo>
                  <a:pt x="2165645" y="2981896"/>
                </a:lnTo>
                <a:cubicBezTo>
                  <a:pt x="2176061" y="3034481"/>
                  <a:pt x="2243614" y="3053730"/>
                  <a:pt x="2282578" y="2996778"/>
                </a:cubicBezTo>
                <a:lnTo>
                  <a:pt x="2282578" y="2521099"/>
                </a:lnTo>
                <a:cubicBezTo>
                  <a:pt x="2287988" y="2482101"/>
                  <a:pt x="2253397" y="2455196"/>
                  <a:pt x="2218919" y="2459568"/>
                </a:cubicBezTo>
                <a:close/>
                <a:moveTo>
                  <a:pt x="1724507" y="2341658"/>
                </a:moveTo>
                <a:lnTo>
                  <a:pt x="1886507" y="2341658"/>
                </a:lnTo>
                <a:lnTo>
                  <a:pt x="1886507" y="3157984"/>
                </a:lnTo>
                <a:lnTo>
                  <a:pt x="1724507" y="3157984"/>
                </a:lnTo>
                <a:lnTo>
                  <a:pt x="1724507" y="3071637"/>
                </a:lnTo>
                <a:cubicBezTo>
                  <a:pt x="1508936" y="3302583"/>
                  <a:pt x="1432071" y="3083964"/>
                  <a:pt x="1448980" y="3019402"/>
                </a:cubicBezTo>
                <a:cubicBezTo>
                  <a:pt x="1449173" y="3019371"/>
                  <a:pt x="1449367" y="3019341"/>
                  <a:pt x="1449560" y="3019310"/>
                </a:cubicBezTo>
                <a:lnTo>
                  <a:pt x="1449560" y="2341867"/>
                </a:lnTo>
                <a:lnTo>
                  <a:pt x="1611560" y="2341867"/>
                </a:lnTo>
                <a:lnTo>
                  <a:pt x="1611560" y="3005106"/>
                </a:lnTo>
                <a:cubicBezTo>
                  <a:pt x="1619060" y="3048622"/>
                  <a:pt x="1686890" y="2980715"/>
                  <a:pt x="1724507" y="2960399"/>
                </a:cubicBezTo>
                <a:close/>
                <a:moveTo>
                  <a:pt x="2794634" y="2323257"/>
                </a:moveTo>
                <a:cubicBezTo>
                  <a:pt x="2833672" y="2325523"/>
                  <a:pt x="2872097" y="2337568"/>
                  <a:pt x="2905793" y="2359152"/>
                </a:cubicBezTo>
                <a:cubicBezTo>
                  <a:pt x="2968205" y="2399130"/>
                  <a:pt x="3005231" y="2465918"/>
                  <a:pt x="3003877" y="2536796"/>
                </a:cubicBezTo>
                <a:lnTo>
                  <a:pt x="3006095" y="2536796"/>
                </a:lnTo>
                <a:lnTo>
                  <a:pt x="3006095" y="2785572"/>
                </a:lnTo>
                <a:lnTo>
                  <a:pt x="2925095" y="2785572"/>
                </a:lnTo>
                <a:lnTo>
                  <a:pt x="2844095" y="2785572"/>
                </a:lnTo>
                <a:lnTo>
                  <a:pt x="2718062" y="2785572"/>
                </a:lnTo>
                <a:lnTo>
                  <a:pt x="2718062" y="2967727"/>
                </a:lnTo>
                <a:lnTo>
                  <a:pt x="2721583" y="2968162"/>
                </a:lnTo>
                <a:cubicBezTo>
                  <a:pt x="2718120" y="2988798"/>
                  <a:pt x="2729491" y="3009192"/>
                  <a:pt x="2750395" y="3019835"/>
                </a:cubicBezTo>
                <a:cubicBezTo>
                  <a:pt x="2767225" y="3028404"/>
                  <a:pt x="2787866" y="3029409"/>
                  <a:pt x="2805719" y="3022528"/>
                </a:cubicBezTo>
                <a:cubicBezTo>
                  <a:pt x="2827304" y="3014209"/>
                  <a:pt x="2841189" y="2995802"/>
                  <a:pt x="2841189" y="2975506"/>
                </a:cubicBezTo>
                <a:lnTo>
                  <a:pt x="2843676" y="2975506"/>
                </a:lnTo>
                <a:lnTo>
                  <a:pt x="2843676" y="2857044"/>
                </a:lnTo>
                <a:lnTo>
                  <a:pt x="3005676" y="2857044"/>
                </a:lnTo>
                <a:lnTo>
                  <a:pt x="3005676" y="2975506"/>
                </a:lnTo>
                <a:lnTo>
                  <a:pt x="3006096" y="2975506"/>
                </a:lnTo>
                <a:lnTo>
                  <a:pt x="3005676" y="2978387"/>
                </a:lnTo>
                <a:lnTo>
                  <a:pt x="3005676" y="2981431"/>
                </a:lnTo>
                <a:lnTo>
                  <a:pt x="3005233" y="2981431"/>
                </a:lnTo>
                <a:cubicBezTo>
                  <a:pt x="3003752" y="3060853"/>
                  <a:pt x="2956391" y="3132900"/>
                  <a:pt x="2882363" y="3168797"/>
                </a:cubicBezTo>
                <a:cubicBezTo>
                  <a:pt x="2810063" y="3203855"/>
                  <a:pt x="2723757" y="3198845"/>
                  <a:pt x="2656365" y="3155677"/>
                </a:cubicBezTo>
                <a:cubicBezTo>
                  <a:pt x="2604277" y="3122312"/>
                  <a:pt x="2569872" y="3070275"/>
                  <a:pt x="2559993" y="3012681"/>
                </a:cubicBezTo>
                <a:lnTo>
                  <a:pt x="2556062" y="3012681"/>
                </a:lnTo>
                <a:lnTo>
                  <a:pt x="2556062" y="2539323"/>
                </a:lnTo>
                <a:cubicBezTo>
                  <a:pt x="2556062" y="2457588"/>
                  <a:pt x="2603922" y="2382823"/>
                  <a:pt x="2679795" y="2346032"/>
                </a:cubicBezTo>
                <a:cubicBezTo>
                  <a:pt x="2715945" y="2328503"/>
                  <a:pt x="2755596" y="2320991"/>
                  <a:pt x="2794634" y="2323257"/>
                </a:cubicBezTo>
                <a:close/>
                <a:moveTo>
                  <a:pt x="921754" y="2059382"/>
                </a:moveTo>
                <a:lnTo>
                  <a:pt x="1461754" y="2059382"/>
                </a:lnTo>
                <a:lnTo>
                  <a:pt x="1461754" y="2221382"/>
                </a:lnTo>
                <a:lnTo>
                  <a:pt x="1263754" y="2221382"/>
                </a:lnTo>
                <a:lnTo>
                  <a:pt x="1263754" y="3160488"/>
                </a:lnTo>
                <a:lnTo>
                  <a:pt x="1101754" y="3160488"/>
                </a:lnTo>
                <a:lnTo>
                  <a:pt x="1101754" y="2221382"/>
                </a:lnTo>
                <a:lnTo>
                  <a:pt x="921754" y="2221382"/>
                </a:lnTo>
                <a:close/>
                <a:moveTo>
                  <a:pt x="2003645" y="2056877"/>
                </a:moveTo>
                <a:lnTo>
                  <a:pt x="2165645" y="2056877"/>
                </a:lnTo>
                <a:lnTo>
                  <a:pt x="2165645" y="2406047"/>
                </a:lnTo>
                <a:cubicBezTo>
                  <a:pt x="2295483" y="2259477"/>
                  <a:pt x="2455251" y="2328666"/>
                  <a:pt x="2444578" y="2520484"/>
                </a:cubicBezTo>
                <a:cubicBezTo>
                  <a:pt x="2454106" y="2682617"/>
                  <a:pt x="2444578" y="2839987"/>
                  <a:pt x="2444578" y="2999738"/>
                </a:cubicBezTo>
                <a:cubicBezTo>
                  <a:pt x="2437328" y="3271827"/>
                  <a:pt x="2180048" y="3158151"/>
                  <a:pt x="2165645" y="3094482"/>
                </a:cubicBezTo>
                <a:lnTo>
                  <a:pt x="2165645" y="3157983"/>
                </a:lnTo>
                <a:lnTo>
                  <a:pt x="2003645" y="3157983"/>
                </a:lnTo>
                <a:close/>
                <a:moveTo>
                  <a:pt x="1082145" y="1835984"/>
                </a:moveTo>
                <a:cubicBezTo>
                  <a:pt x="901872" y="1835984"/>
                  <a:pt x="755732" y="1982124"/>
                  <a:pt x="755732" y="2162397"/>
                </a:cubicBezTo>
                <a:lnTo>
                  <a:pt x="755732" y="3086444"/>
                </a:lnTo>
                <a:cubicBezTo>
                  <a:pt x="755732" y="3266717"/>
                  <a:pt x="901872" y="3412857"/>
                  <a:pt x="1082145" y="3412857"/>
                </a:cubicBezTo>
                <a:lnTo>
                  <a:pt x="2845706" y="3412857"/>
                </a:lnTo>
                <a:cubicBezTo>
                  <a:pt x="3025979" y="3412857"/>
                  <a:pt x="3172119" y="3266717"/>
                  <a:pt x="3172119" y="3086444"/>
                </a:cubicBezTo>
                <a:lnTo>
                  <a:pt x="3172119" y="2162397"/>
                </a:lnTo>
                <a:cubicBezTo>
                  <a:pt x="3172119" y="1982124"/>
                  <a:pt x="3025979" y="1835984"/>
                  <a:pt x="2845706" y="1835984"/>
                </a:cubicBezTo>
                <a:close/>
                <a:moveTo>
                  <a:pt x="1918669" y="998231"/>
                </a:moveTo>
                <a:cubicBezTo>
                  <a:pt x="1949783" y="998231"/>
                  <a:pt x="1975005" y="1022442"/>
                  <a:pt x="1975005" y="1052309"/>
                </a:cubicBezTo>
                <a:cubicBezTo>
                  <a:pt x="1975005" y="1200582"/>
                  <a:pt x="1975004" y="1348856"/>
                  <a:pt x="1975004" y="1497129"/>
                </a:cubicBezTo>
                <a:cubicBezTo>
                  <a:pt x="1975004" y="1526996"/>
                  <a:pt x="1949782" y="1551207"/>
                  <a:pt x="1918668" y="1551207"/>
                </a:cubicBezTo>
                <a:lnTo>
                  <a:pt x="1918669" y="1551206"/>
                </a:lnTo>
                <a:cubicBezTo>
                  <a:pt x="1887555" y="1551206"/>
                  <a:pt x="1862333" y="1526995"/>
                  <a:pt x="1862333" y="1497128"/>
                </a:cubicBezTo>
                <a:lnTo>
                  <a:pt x="1862333" y="1052309"/>
                </a:lnTo>
                <a:cubicBezTo>
                  <a:pt x="1862333" y="1022442"/>
                  <a:pt x="1887555" y="998231"/>
                  <a:pt x="1918669" y="998231"/>
                </a:cubicBezTo>
                <a:close/>
                <a:moveTo>
                  <a:pt x="2539373" y="865097"/>
                </a:moveTo>
                <a:lnTo>
                  <a:pt x="2539373" y="1483838"/>
                </a:lnTo>
                <a:cubicBezTo>
                  <a:pt x="2501756" y="1504154"/>
                  <a:pt x="2433926" y="1572061"/>
                  <a:pt x="2426426" y="1528545"/>
                </a:cubicBezTo>
                <a:lnTo>
                  <a:pt x="2426426" y="865306"/>
                </a:lnTo>
                <a:lnTo>
                  <a:pt x="2264426" y="865306"/>
                </a:lnTo>
                <a:lnTo>
                  <a:pt x="2264426" y="1542749"/>
                </a:lnTo>
                <a:cubicBezTo>
                  <a:pt x="2264233" y="1542780"/>
                  <a:pt x="2264039" y="1542810"/>
                  <a:pt x="2263846" y="1542841"/>
                </a:cubicBezTo>
                <a:cubicBezTo>
                  <a:pt x="2246937" y="1607403"/>
                  <a:pt x="2323802" y="1826022"/>
                  <a:pt x="2539373" y="1595076"/>
                </a:cubicBezTo>
                <a:lnTo>
                  <a:pt x="2539373" y="1681423"/>
                </a:lnTo>
                <a:lnTo>
                  <a:pt x="2701373" y="1681423"/>
                </a:lnTo>
                <a:lnTo>
                  <a:pt x="2701373" y="865097"/>
                </a:lnTo>
                <a:close/>
                <a:moveTo>
                  <a:pt x="1918668" y="840143"/>
                </a:moveTo>
                <a:cubicBezTo>
                  <a:pt x="1799361" y="840143"/>
                  <a:pt x="1702644" y="932984"/>
                  <a:pt x="1702644" y="1047509"/>
                </a:cubicBezTo>
                <a:lnTo>
                  <a:pt x="1702644" y="1501930"/>
                </a:lnTo>
                <a:cubicBezTo>
                  <a:pt x="1702644" y="1616455"/>
                  <a:pt x="1799361" y="1709295"/>
                  <a:pt x="1918668" y="1709295"/>
                </a:cubicBezTo>
                <a:cubicBezTo>
                  <a:pt x="2037975" y="1709295"/>
                  <a:pt x="2134692" y="1616455"/>
                  <a:pt x="2134692" y="1501930"/>
                </a:cubicBezTo>
                <a:lnTo>
                  <a:pt x="2134692" y="1047509"/>
                </a:lnTo>
                <a:cubicBezTo>
                  <a:pt x="2134692" y="932984"/>
                  <a:pt x="2037975" y="840143"/>
                  <a:pt x="1918668" y="840143"/>
                </a:cubicBezTo>
                <a:close/>
                <a:moveTo>
                  <a:pt x="1544554" y="609793"/>
                </a:moveTo>
                <a:lnTo>
                  <a:pt x="1425758" y="1008757"/>
                </a:lnTo>
                <a:lnTo>
                  <a:pt x="1311048" y="623516"/>
                </a:lnTo>
                <a:lnTo>
                  <a:pt x="1152958" y="623516"/>
                </a:lnTo>
                <a:lnTo>
                  <a:pt x="1345929" y="1271588"/>
                </a:lnTo>
                <a:lnTo>
                  <a:pt x="1347249" y="1271588"/>
                </a:lnTo>
                <a:lnTo>
                  <a:pt x="1347249" y="1698532"/>
                </a:lnTo>
                <a:lnTo>
                  <a:pt x="1509249" y="1698532"/>
                </a:lnTo>
                <a:lnTo>
                  <a:pt x="1509249" y="1257865"/>
                </a:lnTo>
                <a:lnTo>
                  <a:pt x="1509673" y="1257865"/>
                </a:lnTo>
                <a:lnTo>
                  <a:pt x="1702644" y="609793"/>
                </a:ln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grpSp>
        <p:nvGrpSpPr>
          <p:cNvPr id="2393" name="그룹 27">
            <a:extLst>
              <a:ext uri="{FF2B5EF4-FFF2-40B4-BE49-F238E27FC236}">
                <a16:creationId xmlns:a16="http://schemas.microsoft.com/office/drawing/2014/main" id="{4E9BE399-929F-4C69-B8B2-134E4643B012}"/>
              </a:ext>
            </a:extLst>
          </p:cNvPr>
          <p:cNvGrpSpPr/>
          <p:nvPr/>
        </p:nvGrpSpPr>
        <p:grpSpPr>
          <a:xfrm flipH="1">
            <a:off x="6244560" y="1997418"/>
            <a:ext cx="941340" cy="2707165"/>
            <a:chOff x="4748872" y="1806373"/>
            <a:chExt cx="1211934" cy="2707165"/>
          </a:xfrm>
        </p:grpSpPr>
        <p:cxnSp>
          <p:nvCxnSpPr>
            <p:cNvPr id="2394" name="Elbow Connector 49">
              <a:extLst>
                <a:ext uri="{FF2B5EF4-FFF2-40B4-BE49-F238E27FC236}">
                  <a16:creationId xmlns:a16="http://schemas.microsoft.com/office/drawing/2014/main" id="{28FEA7EF-3980-44CC-87C4-EC358FCE506D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716625" y="3874095"/>
              <a:ext cx="671689" cy="607195"/>
            </a:xfrm>
            <a:prstGeom prst="bentConnector3">
              <a:avLst>
                <a:gd name="adj1" fmla="val 101050"/>
              </a:avLst>
            </a:prstGeom>
            <a:ln w="50800">
              <a:solidFill>
                <a:schemeClr val="tx1">
                  <a:lumMod val="75000"/>
                  <a:lumOff val="25000"/>
                </a:schemeClr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5" name="Elbow Connector 50">
              <a:extLst>
                <a:ext uri="{FF2B5EF4-FFF2-40B4-BE49-F238E27FC236}">
                  <a16:creationId xmlns:a16="http://schemas.microsoft.com/office/drawing/2014/main" id="{2A42E4DE-5408-44D9-AFFE-42CC5B545ADD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006125" y="2558858"/>
              <a:ext cx="2707165" cy="1202196"/>
            </a:xfrm>
            <a:prstGeom prst="bentConnector3">
              <a:avLst>
                <a:gd name="adj1" fmla="val 100016"/>
              </a:avLst>
            </a:prstGeom>
            <a:ln w="50800">
              <a:solidFill>
                <a:schemeClr val="tx1">
                  <a:lumMod val="75000"/>
                  <a:lumOff val="25000"/>
                </a:schemeClr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6" name="Elbow Connector 51">
              <a:extLst>
                <a:ext uri="{FF2B5EF4-FFF2-40B4-BE49-F238E27FC236}">
                  <a16:creationId xmlns:a16="http://schemas.microsoft.com/office/drawing/2014/main" id="{3F4CE398-4204-409D-AD70-EF34B2FE44F6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369339" y="3225460"/>
              <a:ext cx="1677348" cy="898806"/>
            </a:xfrm>
            <a:prstGeom prst="bentConnector3">
              <a:avLst>
                <a:gd name="adj1" fmla="val 99273"/>
              </a:avLst>
            </a:prstGeom>
            <a:ln w="50800">
              <a:solidFill>
                <a:schemeClr val="tx1">
                  <a:lumMod val="75000"/>
                  <a:lumOff val="25000"/>
                </a:schemeClr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11273</TotalTime>
  <Words>152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59</cp:revision>
  <dcterms:created xsi:type="dcterms:W3CDTF">2018-02-18T19:39:47Z</dcterms:created>
  <dcterms:modified xsi:type="dcterms:W3CDTF">2019-04-25T04:26:36Z</dcterms:modified>
</cp:coreProperties>
</file>