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339" name="Freeform 70">
            <a:extLst>
              <a:ext uri="{FF2B5EF4-FFF2-40B4-BE49-F238E27FC236}">
                <a16:creationId xmlns:a16="http://schemas.microsoft.com/office/drawing/2014/main" id="{3788278C-ED79-4C41-BF6E-67ED2B2E39C9}"/>
              </a:ext>
            </a:extLst>
          </p:cNvPr>
          <p:cNvSpPr/>
          <p:nvPr/>
        </p:nvSpPr>
        <p:spPr>
          <a:xfrm rot="10800000">
            <a:off x="6984684" y="4856807"/>
            <a:ext cx="1408483" cy="688820"/>
          </a:xfrm>
          <a:custGeom>
            <a:avLst/>
            <a:gdLst>
              <a:gd name="connsiteX0" fmla="*/ 1304925 w 1304925"/>
              <a:gd name="connsiteY0" fmla="*/ 638175 h 638175"/>
              <a:gd name="connsiteX1" fmla="*/ 704850 w 1304925"/>
              <a:gd name="connsiteY1" fmla="*/ 0 h 638175"/>
              <a:gd name="connsiteX2" fmla="*/ 0 w 1304925"/>
              <a:gd name="connsiteY2" fmla="*/ 0 h 63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4925" h="638175">
                <a:moveTo>
                  <a:pt x="1304925" y="638175"/>
                </a:moveTo>
                <a:lnTo>
                  <a:pt x="704850" y="0"/>
                </a:lnTo>
                <a:lnTo>
                  <a:pt x="0" y="0"/>
                </a:lnTo>
              </a:path>
            </a:pathLst>
          </a:cu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340" name="Freeform 29">
            <a:extLst>
              <a:ext uri="{FF2B5EF4-FFF2-40B4-BE49-F238E27FC236}">
                <a16:creationId xmlns:a16="http://schemas.microsoft.com/office/drawing/2014/main" id="{BF4F2208-9B7C-4AFE-81A7-AFDEE75B6952}"/>
              </a:ext>
            </a:extLst>
          </p:cNvPr>
          <p:cNvSpPr/>
          <p:nvPr/>
        </p:nvSpPr>
        <p:spPr>
          <a:xfrm>
            <a:off x="3750386" y="2293796"/>
            <a:ext cx="1516316" cy="688820"/>
          </a:xfrm>
          <a:custGeom>
            <a:avLst/>
            <a:gdLst>
              <a:gd name="connsiteX0" fmla="*/ 1304925 w 1304925"/>
              <a:gd name="connsiteY0" fmla="*/ 638175 h 638175"/>
              <a:gd name="connsiteX1" fmla="*/ 704850 w 1304925"/>
              <a:gd name="connsiteY1" fmla="*/ 0 h 638175"/>
              <a:gd name="connsiteX2" fmla="*/ 0 w 1304925"/>
              <a:gd name="connsiteY2" fmla="*/ 0 h 63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4925" h="638175">
                <a:moveTo>
                  <a:pt x="1304925" y="638175"/>
                </a:moveTo>
                <a:lnTo>
                  <a:pt x="704850" y="0"/>
                </a:lnTo>
                <a:lnTo>
                  <a:pt x="0" y="0"/>
                </a:lnTo>
              </a:path>
            </a:pathLst>
          </a:cu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341" name="Oval 3340">
            <a:extLst>
              <a:ext uri="{FF2B5EF4-FFF2-40B4-BE49-F238E27FC236}">
                <a16:creationId xmlns:a16="http://schemas.microsoft.com/office/drawing/2014/main" id="{93AEA896-B5D3-4DC5-9A39-981E356FB652}"/>
              </a:ext>
            </a:extLst>
          </p:cNvPr>
          <p:cNvSpPr/>
          <p:nvPr/>
        </p:nvSpPr>
        <p:spPr>
          <a:xfrm>
            <a:off x="4870054" y="2660790"/>
            <a:ext cx="2460744" cy="2460744"/>
          </a:xfrm>
          <a:prstGeom prst="ellipse">
            <a:avLst/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342" name="Oval 3341">
            <a:extLst>
              <a:ext uri="{FF2B5EF4-FFF2-40B4-BE49-F238E27FC236}">
                <a16:creationId xmlns:a16="http://schemas.microsoft.com/office/drawing/2014/main" id="{74D7D3B6-EDEB-4FDE-8DD4-94702B6DAE00}"/>
              </a:ext>
            </a:extLst>
          </p:cNvPr>
          <p:cNvSpPr/>
          <p:nvPr/>
        </p:nvSpPr>
        <p:spPr>
          <a:xfrm>
            <a:off x="5116130" y="2906866"/>
            <a:ext cx="1968594" cy="1968594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343" name="Oval 3342">
            <a:extLst>
              <a:ext uri="{FF2B5EF4-FFF2-40B4-BE49-F238E27FC236}">
                <a16:creationId xmlns:a16="http://schemas.microsoft.com/office/drawing/2014/main" id="{36F34F14-41A0-4D46-8553-7E17821BFCAA}"/>
              </a:ext>
            </a:extLst>
          </p:cNvPr>
          <p:cNvSpPr/>
          <p:nvPr/>
        </p:nvSpPr>
        <p:spPr>
          <a:xfrm>
            <a:off x="5362205" y="3152941"/>
            <a:ext cx="1476445" cy="1476445"/>
          </a:xfrm>
          <a:prstGeom prst="ellipse">
            <a:avLst/>
          </a:prstGeom>
          <a:noFill/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344" name="Oval 3343">
            <a:extLst>
              <a:ext uri="{FF2B5EF4-FFF2-40B4-BE49-F238E27FC236}">
                <a16:creationId xmlns:a16="http://schemas.microsoft.com/office/drawing/2014/main" id="{EDA3E0F7-E7F4-4750-9769-8DFA3B11389E}"/>
              </a:ext>
            </a:extLst>
          </p:cNvPr>
          <p:cNvSpPr/>
          <p:nvPr/>
        </p:nvSpPr>
        <p:spPr>
          <a:xfrm>
            <a:off x="6787120" y="2777498"/>
            <a:ext cx="416686" cy="41668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345" name="Oval 3344">
            <a:extLst>
              <a:ext uri="{FF2B5EF4-FFF2-40B4-BE49-F238E27FC236}">
                <a16:creationId xmlns:a16="http://schemas.microsoft.com/office/drawing/2014/main" id="{D2D2680E-724B-485A-92C3-310F0B5A9203}"/>
              </a:ext>
            </a:extLst>
          </p:cNvPr>
          <p:cNvSpPr/>
          <p:nvPr/>
        </p:nvSpPr>
        <p:spPr>
          <a:xfrm>
            <a:off x="6787120" y="4568008"/>
            <a:ext cx="416686" cy="41668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346" name="Oval 3345">
            <a:extLst>
              <a:ext uri="{FF2B5EF4-FFF2-40B4-BE49-F238E27FC236}">
                <a16:creationId xmlns:a16="http://schemas.microsoft.com/office/drawing/2014/main" id="{271A96B4-E232-452B-9068-F20F5BF1D961}"/>
              </a:ext>
            </a:extLst>
          </p:cNvPr>
          <p:cNvSpPr/>
          <p:nvPr/>
        </p:nvSpPr>
        <p:spPr>
          <a:xfrm>
            <a:off x="5033564" y="4568008"/>
            <a:ext cx="416686" cy="41668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347" name="Oval 3346">
            <a:extLst>
              <a:ext uri="{FF2B5EF4-FFF2-40B4-BE49-F238E27FC236}">
                <a16:creationId xmlns:a16="http://schemas.microsoft.com/office/drawing/2014/main" id="{2392DD32-2898-4213-BD70-5BAE3C165156}"/>
              </a:ext>
            </a:extLst>
          </p:cNvPr>
          <p:cNvSpPr/>
          <p:nvPr/>
        </p:nvSpPr>
        <p:spPr>
          <a:xfrm>
            <a:off x="5033564" y="2777498"/>
            <a:ext cx="416686" cy="41668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3348" name="Group 3347">
            <a:extLst>
              <a:ext uri="{FF2B5EF4-FFF2-40B4-BE49-F238E27FC236}">
                <a16:creationId xmlns:a16="http://schemas.microsoft.com/office/drawing/2014/main" id="{9C42B705-BB66-4054-B65C-E4174D075623}"/>
              </a:ext>
            </a:extLst>
          </p:cNvPr>
          <p:cNvGrpSpPr/>
          <p:nvPr/>
        </p:nvGrpSpPr>
        <p:grpSpPr>
          <a:xfrm>
            <a:off x="8403681" y="1791108"/>
            <a:ext cx="984297" cy="984297"/>
            <a:chOff x="6657557" y="1620255"/>
            <a:chExt cx="911927" cy="911927"/>
          </a:xfrm>
        </p:grpSpPr>
        <p:sp>
          <p:nvSpPr>
            <p:cNvPr id="3349" name="Oval 3348">
              <a:extLst>
                <a:ext uri="{FF2B5EF4-FFF2-40B4-BE49-F238E27FC236}">
                  <a16:creationId xmlns:a16="http://schemas.microsoft.com/office/drawing/2014/main" id="{A5C3679B-57EE-427F-A677-16ED4B34F78A}"/>
                </a:ext>
              </a:extLst>
            </p:cNvPr>
            <p:cNvSpPr/>
            <p:nvPr/>
          </p:nvSpPr>
          <p:spPr>
            <a:xfrm>
              <a:off x="6657557" y="1620255"/>
              <a:ext cx="911927" cy="911927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3350" name="Oval 3349">
              <a:extLst>
                <a:ext uri="{FF2B5EF4-FFF2-40B4-BE49-F238E27FC236}">
                  <a16:creationId xmlns:a16="http://schemas.microsoft.com/office/drawing/2014/main" id="{95F8C10F-E045-4870-A3E5-38180C683AED}"/>
                </a:ext>
              </a:extLst>
            </p:cNvPr>
            <p:cNvSpPr/>
            <p:nvPr/>
          </p:nvSpPr>
          <p:spPr>
            <a:xfrm>
              <a:off x="6733551" y="1696249"/>
              <a:ext cx="759939" cy="75993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3351" name="Group 3350">
            <a:extLst>
              <a:ext uri="{FF2B5EF4-FFF2-40B4-BE49-F238E27FC236}">
                <a16:creationId xmlns:a16="http://schemas.microsoft.com/office/drawing/2014/main" id="{3861CB08-3EDC-4205-BFD4-EDAA12751A20}"/>
              </a:ext>
            </a:extLst>
          </p:cNvPr>
          <p:cNvGrpSpPr/>
          <p:nvPr/>
        </p:nvGrpSpPr>
        <p:grpSpPr>
          <a:xfrm>
            <a:off x="2804024" y="1791108"/>
            <a:ext cx="984297" cy="984297"/>
            <a:chOff x="1837163" y="4852588"/>
            <a:chExt cx="911927" cy="911927"/>
          </a:xfrm>
        </p:grpSpPr>
        <p:sp>
          <p:nvSpPr>
            <p:cNvPr id="3352" name="Oval 3351">
              <a:extLst>
                <a:ext uri="{FF2B5EF4-FFF2-40B4-BE49-F238E27FC236}">
                  <a16:creationId xmlns:a16="http://schemas.microsoft.com/office/drawing/2014/main" id="{1B66BD8B-FFD9-42B6-91CE-C9C79B5CA34C}"/>
                </a:ext>
              </a:extLst>
            </p:cNvPr>
            <p:cNvSpPr/>
            <p:nvPr/>
          </p:nvSpPr>
          <p:spPr>
            <a:xfrm>
              <a:off x="1837163" y="4852588"/>
              <a:ext cx="911927" cy="911927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3353" name="Oval 3352">
              <a:extLst>
                <a:ext uri="{FF2B5EF4-FFF2-40B4-BE49-F238E27FC236}">
                  <a16:creationId xmlns:a16="http://schemas.microsoft.com/office/drawing/2014/main" id="{E22E8B58-652B-403E-AD48-9BADB209DC4C}"/>
                </a:ext>
              </a:extLst>
            </p:cNvPr>
            <p:cNvSpPr/>
            <p:nvPr/>
          </p:nvSpPr>
          <p:spPr>
            <a:xfrm>
              <a:off x="1913156" y="4928582"/>
              <a:ext cx="759939" cy="75993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3354" name="Group 3353">
            <a:extLst>
              <a:ext uri="{FF2B5EF4-FFF2-40B4-BE49-F238E27FC236}">
                <a16:creationId xmlns:a16="http://schemas.microsoft.com/office/drawing/2014/main" id="{C0C9B805-D358-4452-9172-228EC0CAF2F9}"/>
              </a:ext>
            </a:extLst>
          </p:cNvPr>
          <p:cNvGrpSpPr/>
          <p:nvPr/>
        </p:nvGrpSpPr>
        <p:grpSpPr>
          <a:xfrm>
            <a:off x="2804024" y="5051020"/>
            <a:ext cx="984297" cy="984297"/>
            <a:chOff x="1837163" y="4852588"/>
            <a:chExt cx="911927" cy="911927"/>
          </a:xfrm>
        </p:grpSpPr>
        <p:sp>
          <p:nvSpPr>
            <p:cNvPr id="3355" name="Oval 3354">
              <a:extLst>
                <a:ext uri="{FF2B5EF4-FFF2-40B4-BE49-F238E27FC236}">
                  <a16:creationId xmlns:a16="http://schemas.microsoft.com/office/drawing/2014/main" id="{13226CD2-4B21-46E6-A6B4-5A6915766946}"/>
                </a:ext>
              </a:extLst>
            </p:cNvPr>
            <p:cNvSpPr/>
            <p:nvPr/>
          </p:nvSpPr>
          <p:spPr>
            <a:xfrm>
              <a:off x="1837163" y="4852588"/>
              <a:ext cx="911927" cy="911927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3356" name="Oval 3355">
              <a:extLst>
                <a:ext uri="{FF2B5EF4-FFF2-40B4-BE49-F238E27FC236}">
                  <a16:creationId xmlns:a16="http://schemas.microsoft.com/office/drawing/2014/main" id="{1D91A98E-2FFE-4382-8FDD-97D55087F14F}"/>
                </a:ext>
              </a:extLst>
            </p:cNvPr>
            <p:cNvSpPr/>
            <p:nvPr/>
          </p:nvSpPr>
          <p:spPr>
            <a:xfrm>
              <a:off x="1913156" y="4928582"/>
              <a:ext cx="759939" cy="75993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3357" name="그룹 2">
            <a:extLst>
              <a:ext uri="{FF2B5EF4-FFF2-40B4-BE49-F238E27FC236}">
                <a16:creationId xmlns:a16="http://schemas.microsoft.com/office/drawing/2014/main" id="{DFA97766-38FE-44DA-B675-B6FAC0B30F43}"/>
              </a:ext>
            </a:extLst>
          </p:cNvPr>
          <p:cNvGrpSpPr/>
          <p:nvPr/>
        </p:nvGrpSpPr>
        <p:grpSpPr>
          <a:xfrm>
            <a:off x="8403681" y="5051020"/>
            <a:ext cx="984297" cy="984297"/>
            <a:chOff x="6609996" y="4624904"/>
            <a:chExt cx="911927" cy="911927"/>
          </a:xfrm>
        </p:grpSpPr>
        <p:sp>
          <p:nvSpPr>
            <p:cNvPr id="3358" name="Oval 3357">
              <a:extLst>
                <a:ext uri="{FF2B5EF4-FFF2-40B4-BE49-F238E27FC236}">
                  <a16:creationId xmlns:a16="http://schemas.microsoft.com/office/drawing/2014/main" id="{539FFE31-013E-48FE-9D90-6497EFEFEBC6}"/>
                </a:ext>
              </a:extLst>
            </p:cNvPr>
            <p:cNvSpPr/>
            <p:nvPr/>
          </p:nvSpPr>
          <p:spPr>
            <a:xfrm>
              <a:off x="6609996" y="4624904"/>
              <a:ext cx="911927" cy="911927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3359" name="Oval 3358">
              <a:extLst>
                <a:ext uri="{FF2B5EF4-FFF2-40B4-BE49-F238E27FC236}">
                  <a16:creationId xmlns:a16="http://schemas.microsoft.com/office/drawing/2014/main" id="{CA31056C-9395-4FF1-855C-526C61B65D34}"/>
                </a:ext>
              </a:extLst>
            </p:cNvPr>
            <p:cNvSpPr/>
            <p:nvPr/>
          </p:nvSpPr>
          <p:spPr>
            <a:xfrm>
              <a:off x="6685990" y="4700898"/>
              <a:ext cx="759939" cy="75993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sp>
        <p:nvSpPr>
          <p:cNvPr id="3360" name="Oval 3359">
            <a:extLst>
              <a:ext uri="{FF2B5EF4-FFF2-40B4-BE49-F238E27FC236}">
                <a16:creationId xmlns:a16="http://schemas.microsoft.com/office/drawing/2014/main" id="{F0787AC4-C458-4183-A7C7-E1BA68B13869}"/>
              </a:ext>
            </a:extLst>
          </p:cNvPr>
          <p:cNvSpPr/>
          <p:nvPr/>
        </p:nvSpPr>
        <p:spPr>
          <a:xfrm>
            <a:off x="4479144" y="3474477"/>
            <a:ext cx="833373" cy="83337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361" name="Oval 3360">
            <a:extLst>
              <a:ext uri="{FF2B5EF4-FFF2-40B4-BE49-F238E27FC236}">
                <a16:creationId xmlns:a16="http://schemas.microsoft.com/office/drawing/2014/main" id="{A5D94D6E-E493-463E-B053-6126E9DD165A}"/>
              </a:ext>
            </a:extLst>
          </p:cNvPr>
          <p:cNvSpPr/>
          <p:nvPr/>
        </p:nvSpPr>
        <p:spPr>
          <a:xfrm>
            <a:off x="6889777" y="3474477"/>
            <a:ext cx="833373" cy="83337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362" name="Freeform 71">
            <a:extLst>
              <a:ext uri="{FF2B5EF4-FFF2-40B4-BE49-F238E27FC236}">
                <a16:creationId xmlns:a16="http://schemas.microsoft.com/office/drawing/2014/main" id="{D99E9F53-A21C-4C61-8070-288E41685F36}"/>
              </a:ext>
            </a:extLst>
          </p:cNvPr>
          <p:cNvSpPr/>
          <p:nvPr/>
        </p:nvSpPr>
        <p:spPr>
          <a:xfrm rot="10800000" flipV="1">
            <a:off x="7002302" y="2293796"/>
            <a:ext cx="1390865" cy="725694"/>
          </a:xfrm>
          <a:custGeom>
            <a:avLst/>
            <a:gdLst>
              <a:gd name="connsiteX0" fmla="*/ 1304925 w 1304925"/>
              <a:gd name="connsiteY0" fmla="*/ 638175 h 638175"/>
              <a:gd name="connsiteX1" fmla="*/ 704850 w 1304925"/>
              <a:gd name="connsiteY1" fmla="*/ 0 h 638175"/>
              <a:gd name="connsiteX2" fmla="*/ 0 w 1304925"/>
              <a:gd name="connsiteY2" fmla="*/ 0 h 63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4925" h="638175">
                <a:moveTo>
                  <a:pt x="1304925" y="638175"/>
                </a:moveTo>
                <a:lnTo>
                  <a:pt x="704850" y="0"/>
                </a:lnTo>
                <a:lnTo>
                  <a:pt x="0" y="0"/>
                </a:lnTo>
              </a:path>
            </a:pathLst>
          </a:cu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363" name="Freeform 72">
            <a:extLst>
              <a:ext uri="{FF2B5EF4-FFF2-40B4-BE49-F238E27FC236}">
                <a16:creationId xmlns:a16="http://schemas.microsoft.com/office/drawing/2014/main" id="{BD545531-8BE2-457D-A8CA-977E416BF848}"/>
              </a:ext>
            </a:extLst>
          </p:cNvPr>
          <p:cNvSpPr/>
          <p:nvPr/>
        </p:nvSpPr>
        <p:spPr>
          <a:xfrm flipV="1">
            <a:off x="3769353" y="4819934"/>
            <a:ext cx="1497349" cy="725694"/>
          </a:xfrm>
          <a:custGeom>
            <a:avLst/>
            <a:gdLst>
              <a:gd name="connsiteX0" fmla="*/ 1304925 w 1304925"/>
              <a:gd name="connsiteY0" fmla="*/ 638175 h 638175"/>
              <a:gd name="connsiteX1" fmla="*/ 704850 w 1304925"/>
              <a:gd name="connsiteY1" fmla="*/ 0 h 638175"/>
              <a:gd name="connsiteX2" fmla="*/ 0 w 1304925"/>
              <a:gd name="connsiteY2" fmla="*/ 0 h 63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4925" h="638175">
                <a:moveTo>
                  <a:pt x="1304925" y="638175"/>
                </a:moveTo>
                <a:lnTo>
                  <a:pt x="704850" y="0"/>
                </a:lnTo>
                <a:lnTo>
                  <a:pt x="0" y="0"/>
                </a:lnTo>
              </a:path>
            </a:pathLst>
          </a:cu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364" name="TextBox 3363">
            <a:extLst>
              <a:ext uri="{FF2B5EF4-FFF2-40B4-BE49-F238E27FC236}">
                <a16:creationId xmlns:a16="http://schemas.microsoft.com/office/drawing/2014/main" id="{D803DDCC-DB6F-4AB1-9BE0-C03F87E4CD49}"/>
              </a:ext>
            </a:extLst>
          </p:cNvPr>
          <p:cNvSpPr txBox="1"/>
          <p:nvPr/>
        </p:nvSpPr>
        <p:spPr>
          <a:xfrm>
            <a:off x="9584144" y="2129368"/>
            <a:ext cx="135702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accent2"/>
                </a:solidFill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365" name="Rounded Rectangle 53">
            <a:extLst>
              <a:ext uri="{FF2B5EF4-FFF2-40B4-BE49-F238E27FC236}">
                <a16:creationId xmlns:a16="http://schemas.microsoft.com/office/drawing/2014/main" id="{5E4A7131-8860-4179-B087-46AF54F54610}"/>
              </a:ext>
            </a:extLst>
          </p:cNvPr>
          <p:cNvSpPr/>
          <p:nvPr/>
        </p:nvSpPr>
        <p:spPr>
          <a:xfrm>
            <a:off x="8052000" y="3038078"/>
            <a:ext cx="4140000" cy="1728000"/>
          </a:xfrm>
          <a:custGeom>
            <a:avLst/>
            <a:gdLst/>
            <a:ahLst/>
            <a:cxnLst/>
            <a:rect l="l" t="t" r="r" b="b"/>
            <a:pathLst>
              <a:path w="2623756" h="1619848">
                <a:moveTo>
                  <a:pt x="187935" y="0"/>
                </a:moveTo>
                <a:lnTo>
                  <a:pt x="2623756" y="0"/>
                </a:lnTo>
                <a:lnTo>
                  <a:pt x="2623756" y="1619848"/>
                </a:lnTo>
                <a:lnTo>
                  <a:pt x="187935" y="1619848"/>
                </a:lnTo>
                <a:cubicBezTo>
                  <a:pt x="84141" y="1619848"/>
                  <a:pt x="0" y="1535707"/>
                  <a:pt x="0" y="1431913"/>
                </a:cubicBezTo>
                <a:lnTo>
                  <a:pt x="0" y="187935"/>
                </a:lnTo>
                <a:cubicBezTo>
                  <a:pt x="0" y="84141"/>
                  <a:pt x="84141" y="0"/>
                  <a:pt x="187935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366" name="Rounded Rectangle 12">
            <a:extLst>
              <a:ext uri="{FF2B5EF4-FFF2-40B4-BE49-F238E27FC236}">
                <a16:creationId xmlns:a16="http://schemas.microsoft.com/office/drawing/2014/main" id="{FC12B917-95E2-4558-9BDC-BB98D056EFA2}"/>
              </a:ext>
            </a:extLst>
          </p:cNvPr>
          <p:cNvSpPr/>
          <p:nvPr/>
        </p:nvSpPr>
        <p:spPr>
          <a:xfrm>
            <a:off x="0" y="3038078"/>
            <a:ext cx="4140000" cy="1728000"/>
          </a:xfrm>
          <a:custGeom>
            <a:avLst/>
            <a:gdLst/>
            <a:ahLst/>
            <a:cxnLst/>
            <a:rect l="l" t="t" r="r" b="b"/>
            <a:pathLst>
              <a:path w="2543162" h="1619848">
                <a:moveTo>
                  <a:pt x="7407" y="0"/>
                </a:moveTo>
                <a:lnTo>
                  <a:pt x="2355227" y="0"/>
                </a:lnTo>
                <a:cubicBezTo>
                  <a:pt x="2459021" y="0"/>
                  <a:pt x="2543162" y="84141"/>
                  <a:pt x="2543162" y="187935"/>
                </a:cubicBezTo>
                <a:lnTo>
                  <a:pt x="2543162" y="1431913"/>
                </a:lnTo>
                <a:cubicBezTo>
                  <a:pt x="2543162" y="1535707"/>
                  <a:pt x="2459021" y="1619848"/>
                  <a:pt x="2355227" y="1619848"/>
                </a:cubicBezTo>
                <a:lnTo>
                  <a:pt x="7407" y="1619848"/>
                </a:lnTo>
                <a:lnTo>
                  <a:pt x="0" y="1619102"/>
                </a:lnTo>
                <a:lnTo>
                  <a:pt x="0" y="747"/>
                </a:lnTo>
                <a:cubicBezTo>
                  <a:pt x="2442" y="48"/>
                  <a:pt x="4919" y="0"/>
                  <a:pt x="7407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367" name="TextBox 3366">
            <a:extLst>
              <a:ext uri="{FF2B5EF4-FFF2-40B4-BE49-F238E27FC236}">
                <a16:creationId xmlns:a16="http://schemas.microsoft.com/office/drawing/2014/main" id="{DFE362AC-0A79-4E18-822F-97AC423C57D3}"/>
              </a:ext>
            </a:extLst>
          </p:cNvPr>
          <p:cNvSpPr txBox="1"/>
          <p:nvPr/>
        </p:nvSpPr>
        <p:spPr>
          <a:xfrm>
            <a:off x="5423678" y="3629553"/>
            <a:ext cx="135349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2020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3368" name="Rectangle 3367">
            <a:extLst>
              <a:ext uri="{FF2B5EF4-FFF2-40B4-BE49-F238E27FC236}">
                <a16:creationId xmlns:a16="http://schemas.microsoft.com/office/drawing/2014/main" id="{719D80EE-A0C8-4FC5-A582-78552BD6E62E}"/>
              </a:ext>
            </a:extLst>
          </p:cNvPr>
          <p:cNvSpPr/>
          <p:nvPr/>
        </p:nvSpPr>
        <p:spPr>
          <a:xfrm>
            <a:off x="703387" y="3301914"/>
            <a:ext cx="31115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I hope and I believe that this Template will your Time, Money and Reputation. Get a modern PowerPoint  Presentation that is beautifully designed. You can simply impress your audience and add a unique zing and appeal to your Presentations. </a:t>
            </a:r>
          </a:p>
        </p:txBody>
      </p:sp>
      <p:sp>
        <p:nvSpPr>
          <p:cNvPr id="3369" name="TextBox 3368">
            <a:extLst>
              <a:ext uri="{FF2B5EF4-FFF2-40B4-BE49-F238E27FC236}">
                <a16:creationId xmlns:a16="http://schemas.microsoft.com/office/drawing/2014/main" id="{95FF7BB3-655E-4BB5-8256-3415927B8024}"/>
              </a:ext>
            </a:extLst>
          </p:cNvPr>
          <p:cNvSpPr txBox="1"/>
          <p:nvPr/>
        </p:nvSpPr>
        <p:spPr>
          <a:xfrm>
            <a:off x="9584144" y="5389280"/>
            <a:ext cx="135702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accent2"/>
                </a:solidFill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370" name="TextBox 3369">
            <a:extLst>
              <a:ext uri="{FF2B5EF4-FFF2-40B4-BE49-F238E27FC236}">
                <a16:creationId xmlns:a16="http://schemas.microsoft.com/office/drawing/2014/main" id="{65F36D82-3CE1-48FB-A6A9-DC9BCFC8D589}"/>
              </a:ext>
            </a:extLst>
          </p:cNvPr>
          <p:cNvSpPr txBox="1"/>
          <p:nvPr/>
        </p:nvSpPr>
        <p:spPr>
          <a:xfrm>
            <a:off x="1250829" y="2129368"/>
            <a:ext cx="135702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371" name="TextBox 3370">
            <a:extLst>
              <a:ext uri="{FF2B5EF4-FFF2-40B4-BE49-F238E27FC236}">
                <a16:creationId xmlns:a16="http://schemas.microsoft.com/office/drawing/2014/main" id="{6B1D3509-FB11-4D12-9AC1-56EB9F6E96E3}"/>
              </a:ext>
            </a:extLst>
          </p:cNvPr>
          <p:cNvSpPr txBox="1"/>
          <p:nvPr/>
        </p:nvSpPr>
        <p:spPr>
          <a:xfrm>
            <a:off x="1250829" y="5389280"/>
            <a:ext cx="135702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372" name="Rectangle 3371">
            <a:extLst>
              <a:ext uri="{FF2B5EF4-FFF2-40B4-BE49-F238E27FC236}">
                <a16:creationId xmlns:a16="http://schemas.microsoft.com/office/drawing/2014/main" id="{6A00D872-6704-4D2A-9610-EB6AB3730DDB}"/>
              </a:ext>
            </a:extLst>
          </p:cNvPr>
          <p:cNvSpPr/>
          <p:nvPr/>
        </p:nvSpPr>
        <p:spPr>
          <a:xfrm>
            <a:off x="8361689" y="3301914"/>
            <a:ext cx="31914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I hope and I believe that this Template will your Time, Money and Reputation. Get a modern PowerPoint  Presentation that is beautifully designed. You can simply impress your audience and add a unique zing and appeal to your Presentations. </a:t>
            </a:r>
          </a:p>
        </p:txBody>
      </p:sp>
      <p:sp>
        <p:nvSpPr>
          <p:cNvPr id="3373" name="Freeform 47">
            <a:extLst>
              <a:ext uri="{FF2B5EF4-FFF2-40B4-BE49-F238E27FC236}">
                <a16:creationId xmlns:a16="http://schemas.microsoft.com/office/drawing/2014/main" id="{BE4701A3-28D4-498E-93E0-122729FEE98C}"/>
              </a:ext>
            </a:extLst>
          </p:cNvPr>
          <p:cNvSpPr>
            <a:spLocks noChangeAspect="1"/>
          </p:cNvSpPr>
          <p:nvPr/>
        </p:nvSpPr>
        <p:spPr>
          <a:xfrm>
            <a:off x="3123715" y="2082228"/>
            <a:ext cx="360219" cy="360000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71474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858302 w 2014192"/>
              <a:gd name="connsiteY0" fmla="*/ 0 h 1958316"/>
              <a:gd name="connsiteX1" fmla="*/ 858302 w 2014192"/>
              <a:gd name="connsiteY1" fmla="*/ 0 h 1958316"/>
              <a:gd name="connsiteX2" fmla="*/ 1093914 w 2014192"/>
              <a:gd name="connsiteY2" fmla="*/ 5610 h 1958316"/>
              <a:gd name="connsiteX3" fmla="*/ 1088304 w 2014192"/>
              <a:gd name="connsiteY3" fmla="*/ 493664 h 1958316"/>
              <a:gd name="connsiteX4" fmla="*/ 1222940 w 2014192"/>
              <a:gd name="connsiteY4" fmla="*/ 572201 h 1958316"/>
              <a:gd name="connsiteX5" fmla="*/ 1419283 w 2014192"/>
              <a:gd name="connsiteY5" fmla="*/ 375858 h 1958316"/>
              <a:gd name="connsiteX6" fmla="*/ 1969045 w 2014192"/>
              <a:gd name="connsiteY6" fmla="*/ 1924167 h 1958316"/>
              <a:gd name="connsiteX7" fmla="*/ 1121962 w 2014192"/>
              <a:gd name="connsiteY7" fmla="*/ 1486600 h 1958316"/>
              <a:gd name="connsiteX8" fmla="*/ 1105134 w 2014192"/>
              <a:gd name="connsiteY8" fmla="*/ 1144403 h 1958316"/>
              <a:gd name="connsiteX9" fmla="*/ 1155622 w 2014192"/>
              <a:gd name="connsiteY9" fmla="*/ 757325 h 1958316"/>
              <a:gd name="connsiteX10" fmla="*/ 987327 w 2014192"/>
              <a:gd name="connsiteY10" fmla="*/ 611470 h 1958316"/>
              <a:gd name="connsiteX11" fmla="*/ 796594 w 2014192"/>
              <a:gd name="connsiteY11" fmla="*/ 751715 h 1958316"/>
              <a:gd name="connsiteX12" fmla="*/ 807813 w 2014192"/>
              <a:gd name="connsiteY12" fmla="*/ 1161232 h 1958316"/>
              <a:gd name="connsiteX13" fmla="*/ 852692 w 2014192"/>
              <a:gd name="connsiteY13" fmla="*/ 1509040 h 1958316"/>
              <a:gd name="connsiteX14" fmla="*/ 0 w 2014192"/>
              <a:gd name="connsiteY14" fmla="*/ 1952216 h 1958316"/>
              <a:gd name="connsiteX15" fmla="*/ 488054 w 2014192"/>
              <a:gd name="connsiteY15" fmla="*/ 375858 h 1958316"/>
              <a:gd name="connsiteX16" fmla="*/ 718056 w 2014192"/>
              <a:gd name="connsiteY16" fmla="*/ 611470 h 1958316"/>
              <a:gd name="connsiteX17" fmla="*/ 880741 w 2014192"/>
              <a:gd name="connsiteY17" fmla="*/ 499274 h 1958316"/>
              <a:gd name="connsiteX18" fmla="*/ 858302 w 2014192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7994 w 2103393"/>
              <a:gd name="connsiteY8" fmla="*/ 1194891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2384 w 2103393"/>
              <a:gd name="connsiteY8" fmla="*/ 117806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3064"/>
              <a:gd name="connsiteX1" fmla="*/ 947503 w 2103393"/>
              <a:gd name="connsiteY1" fmla="*/ 0 h 1963064"/>
              <a:gd name="connsiteX2" fmla="*/ 1183115 w 2103393"/>
              <a:gd name="connsiteY2" fmla="*/ 5610 h 1963064"/>
              <a:gd name="connsiteX3" fmla="*/ 1177505 w 2103393"/>
              <a:gd name="connsiteY3" fmla="*/ 493664 h 1963064"/>
              <a:gd name="connsiteX4" fmla="*/ 1312141 w 2103393"/>
              <a:gd name="connsiteY4" fmla="*/ 572201 h 1963064"/>
              <a:gd name="connsiteX5" fmla="*/ 1508484 w 2103393"/>
              <a:gd name="connsiteY5" fmla="*/ 375858 h 1963064"/>
              <a:gd name="connsiteX6" fmla="*/ 2058246 w 2103393"/>
              <a:gd name="connsiteY6" fmla="*/ 1924167 h 1963064"/>
              <a:gd name="connsiteX7" fmla="*/ 1244822 w 2103393"/>
              <a:gd name="connsiteY7" fmla="*/ 1514649 h 1963064"/>
              <a:gd name="connsiteX8" fmla="*/ 1205554 w 2103393"/>
              <a:gd name="connsiteY8" fmla="*/ 1200502 h 1963064"/>
              <a:gd name="connsiteX9" fmla="*/ 1244823 w 2103393"/>
              <a:gd name="connsiteY9" fmla="*/ 757325 h 1963064"/>
              <a:gd name="connsiteX10" fmla="*/ 1076528 w 2103393"/>
              <a:gd name="connsiteY10" fmla="*/ 611470 h 1963064"/>
              <a:gd name="connsiteX11" fmla="*/ 885795 w 2103393"/>
              <a:gd name="connsiteY11" fmla="*/ 751715 h 1963064"/>
              <a:gd name="connsiteX12" fmla="*/ 919453 w 2103393"/>
              <a:gd name="connsiteY12" fmla="*/ 1189281 h 1963064"/>
              <a:gd name="connsiteX13" fmla="*/ 891405 w 2103393"/>
              <a:gd name="connsiteY13" fmla="*/ 1509040 h 1963064"/>
              <a:gd name="connsiteX14" fmla="*/ 89201 w 2103393"/>
              <a:gd name="connsiteY14" fmla="*/ 1952216 h 1963064"/>
              <a:gd name="connsiteX15" fmla="*/ 577255 w 2103393"/>
              <a:gd name="connsiteY15" fmla="*/ 375858 h 1963064"/>
              <a:gd name="connsiteX16" fmla="*/ 807257 w 2103393"/>
              <a:gd name="connsiteY16" fmla="*/ 611470 h 1963064"/>
              <a:gd name="connsiteX17" fmla="*/ 969942 w 2103393"/>
              <a:gd name="connsiteY17" fmla="*/ 499274 h 1963064"/>
              <a:gd name="connsiteX18" fmla="*/ 947503 w 2103393"/>
              <a:gd name="connsiteY18" fmla="*/ 0 h 1963064"/>
              <a:gd name="connsiteX0" fmla="*/ 947503 w 2103393"/>
              <a:gd name="connsiteY0" fmla="*/ 0 h 1964995"/>
              <a:gd name="connsiteX1" fmla="*/ 947503 w 2103393"/>
              <a:gd name="connsiteY1" fmla="*/ 0 h 1964995"/>
              <a:gd name="connsiteX2" fmla="*/ 1183115 w 2103393"/>
              <a:gd name="connsiteY2" fmla="*/ 5610 h 1964995"/>
              <a:gd name="connsiteX3" fmla="*/ 1177505 w 2103393"/>
              <a:gd name="connsiteY3" fmla="*/ 493664 h 1964995"/>
              <a:gd name="connsiteX4" fmla="*/ 1312141 w 2103393"/>
              <a:gd name="connsiteY4" fmla="*/ 572201 h 1964995"/>
              <a:gd name="connsiteX5" fmla="*/ 1508484 w 2103393"/>
              <a:gd name="connsiteY5" fmla="*/ 375858 h 1964995"/>
              <a:gd name="connsiteX6" fmla="*/ 2058246 w 2103393"/>
              <a:gd name="connsiteY6" fmla="*/ 1924167 h 1964995"/>
              <a:gd name="connsiteX7" fmla="*/ 1244822 w 2103393"/>
              <a:gd name="connsiteY7" fmla="*/ 1514649 h 1964995"/>
              <a:gd name="connsiteX8" fmla="*/ 1205554 w 2103393"/>
              <a:gd name="connsiteY8" fmla="*/ 1200502 h 1964995"/>
              <a:gd name="connsiteX9" fmla="*/ 1244823 w 2103393"/>
              <a:gd name="connsiteY9" fmla="*/ 757325 h 1964995"/>
              <a:gd name="connsiteX10" fmla="*/ 1076528 w 2103393"/>
              <a:gd name="connsiteY10" fmla="*/ 611470 h 1964995"/>
              <a:gd name="connsiteX11" fmla="*/ 885795 w 2103393"/>
              <a:gd name="connsiteY11" fmla="*/ 751715 h 1964995"/>
              <a:gd name="connsiteX12" fmla="*/ 919453 w 2103393"/>
              <a:gd name="connsiteY12" fmla="*/ 1189281 h 1964995"/>
              <a:gd name="connsiteX13" fmla="*/ 891405 w 2103393"/>
              <a:gd name="connsiteY13" fmla="*/ 1509040 h 1964995"/>
              <a:gd name="connsiteX14" fmla="*/ 89201 w 2103393"/>
              <a:gd name="connsiteY14" fmla="*/ 1952216 h 1964995"/>
              <a:gd name="connsiteX15" fmla="*/ 577255 w 2103393"/>
              <a:gd name="connsiteY15" fmla="*/ 375858 h 1964995"/>
              <a:gd name="connsiteX16" fmla="*/ 807257 w 2103393"/>
              <a:gd name="connsiteY16" fmla="*/ 611470 h 1964995"/>
              <a:gd name="connsiteX17" fmla="*/ 969942 w 2103393"/>
              <a:gd name="connsiteY17" fmla="*/ 499274 h 1964995"/>
              <a:gd name="connsiteX18" fmla="*/ 947503 w 2103393"/>
              <a:gd name="connsiteY18" fmla="*/ 0 h 1964995"/>
              <a:gd name="connsiteX0" fmla="*/ 947503 w 2103393"/>
              <a:gd name="connsiteY0" fmla="*/ 13781 h 1978776"/>
              <a:gd name="connsiteX1" fmla="*/ 947503 w 2103393"/>
              <a:gd name="connsiteY1" fmla="*/ 13781 h 1978776"/>
              <a:gd name="connsiteX2" fmla="*/ 1183115 w 2103393"/>
              <a:gd name="connsiteY2" fmla="*/ 19391 h 1978776"/>
              <a:gd name="connsiteX3" fmla="*/ 1177505 w 2103393"/>
              <a:gd name="connsiteY3" fmla="*/ 507445 h 1978776"/>
              <a:gd name="connsiteX4" fmla="*/ 1312141 w 2103393"/>
              <a:gd name="connsiteY4" fmla="*/ 585982 h 1978776"/>
              <a:gd name="connsiteX5" fmla="*/ 1508484 w 2103393"/>
              <a:gd name="connsiteY5" fmla="*/ 389639 h 1978776"/>
              <a:gd name="connsiteX6" fmla="*/ 2058246 w 2103393"/>
              <a:gd name="connsiteY6" fmla="*/ 1937948 h 1978776"/>
              <a:gd name="connsiteX7" fmla="*/ 1244822 w 2103393"/>
              <a:gd name="connsiteY7" fmla="*/ 1528430 h 1978776"/>
              <a:gd name="connsiteX8" fmla="*/ 1205554 w 2103393"/>
              <a:gd name="connsiteY8" fmla="*/ 1214283 h 1978776"/>
              <a:gd name="connsiteX9" fmla="*/ 1244823 w 2103393"/>
              <a:gd name="connsiteY9" fmla="*/ 771106 h 1978776"/>
              <a:gd name="connsiteX10" fmla="*/ 1076528 w 2103393"/>
              <a:gd name="connsiteY10" fmla="*/ 625251 h 1978776"/>
              <a:gd name="connsiteX11" fmla="*/ 885795 w 2103393"/>
              <a:gd name="connsiteY11" fmla="*/ 765496 h 1978776"/>
              <a:gd name="connsiteX12" fmla="*/ 919453 w 2103393"/>
              <a:gd name="connsiteY12" fmla="*/ 1203062 h 1978776"/>
              <a:gd name="connsiteX13" fmla="*/ 891405 w 2103393"/>
              <a:gd name="connsiteY13" fmla="*/ 1522821 h 1978776"/>
              <a:gd name="connsiteX14" fmla="*/ 89201 w 2103393"/>
              <a:gd name="connsiteY14" fmla="*/ 1965997 h 1978776"/>
              <a:gd name="connsiteX15" fmla="*/ 577255 w 2103393"/>
              <a:gd name="connsiteY15" fmla="*/ 389639 h 1978776"/>
              <a:gd name="connsiteX16" fmla="*/ 807257 w 2103393"/>
              <a:gd name="connsiteY16" fmla="*/ 625251 h 1978776"/>
              <a:gd name="connsiteX17" fmla="*/ 969942 w 2103393"/>
              <a:gd name="connsiteY17" fmla="*/ 513055 h 1978776"/>
              <a:gd name="connsiteX18" fmla="*/ 947503 w 2103393"/>
              <a:gd name="connsiteY18" fmla="*/ 13781 h 1978776"/>
              <a:gd name="connsiteX0" fmla="*/ 964333 w 2103393"/>
              <a:gd name="connsiteY0" fmla="*/ 55026 h 1980752"/>
              <a:gd name="connsiteX1" fmla="*/ 947503 w 2103393"/>
              <a:gd name="connsiteY1" fmla="*/ 15757 h 1980752"/>
              <a:gd name="connsiteX2" fmla="*/ 1183115 w 2103393"/>
              <a:gd name="connsiteY2" fmla="*/ 21367 h 1980752"/>
              <a:gd name="connsiteX3" fmla="*/ 1177505 w 2103393"/>
              <a:gd name="connsiteY3" fmla="*/ 509421 h 1980752"/>
              <a:gd name="connsiteX4" fmla="*/ 1312141 w 2103393"/>
              <a:gd name="connsiteY4" fmla="*/ 587958 h 1980752"/>
              <a:gd name="connsiteX5" fmla="*/ 1508484 w 2103393"/>
              <a:gd name="connsiteY5" fmla="*/ 391615 h 1980752"/>
              <a:gd name="connsiteX6" fmla="*/ 2058246 w 2103393"/>
              <a:gd name="connsiteY6" fmla="*/ 1939924 h 1980752"/>
              <a:gd name="connsiteX7" fmla="*/ 1244822 w 2103393"/>
              <a:gd name="connsiteY7" fmla="*/ 1530406 h 1980752"/>
              <a:gd name="connsiteX8" fmla="*/ 1205554 w 2103393"/>
              <a:gd name="connsiteY8" fmla="*/ 1216259 h 1980752"/>
              <a:gd name="connsiteX9" fmla="*/ 1244823 w 2103393"/>
              <a:gd name="connsiteY9" fmla="*/ 773082 h 1980752"/>
              <a:gd name="connsiteX10" fmla="*/ 1076528 w 2103393"/>
              <a:gd name="connsiteY10" fmla="*/ 627227 h 1980752"/>
              <a:gd name="connsiteX11" fmla="*/ 885795 w 2103393"/>
              <a:gd name="connsiteY11" fmla="*/ 767472 h 1980752"/>
              <a:gd name="connsiteX12" fmla="*/ 919453 w 2103393"/>
              <a:gd name="connsiteY12" fmla="*/ 1205038 h 1980752"/>
              <a:gd name="connsiteX13" fmla="*/ 891405 w 2103393"/>
              <a:gd name="connsiteY13" fmla="*/ 1524797 h 1980752"/>
              <a:gd name="connsiteX14" fmla="*/ 89201 w 2103393"/>
              <a:gd name="connsiteY14" fmla="*/ 1967973 h 1980752"/>
              <a:gd name="connsiteX15" fmla="*/ 577255 w 2103393"/>
              <a:gd name="connsiteY15" fmla="*/ 391615 h 1980752"/>
              <a:gd name="connsiteX16" fmla="*/ 807257 w 2103393"/>
              <a:gd name="connsiteY16" fmla="*/ 627227 h 1980752"/>
              <a:gd name="connsiteX17" fmla="*/ 969942 w 2103393"/>
              <a:gd name="connsiteY17" fmla="*/ 515031 h 1980752"/>
              <a:gd name="connsiteX18" fmla="*/ 964333 w 2103393"/>
              <a:gd name="connsiteY18" fmla="*/ 55026 h 1980752"/>
              <a:gd name="connsiteX0" fmla="*/ 913845 w 2103393"/>
              <a:gd name="connsiteY0" fmla="*/ 72662 h 1981559"/>
              <a:gd name="connsiteX1" fmla="*/ 947503 w 2103393"/>
              <a:gd name="connsiteY1" fmla="*/ 16564 h 1981559"/>
              <a:gd name="connsiteX2" fmla="*/ 1183115 w 2103393"/>
              <a:gd name="connsiteY2" fmla="*/ 22174 h 1981559"/>
              <a:gd name="connsiteX3" fmla="*/ 1177505 w 2103393"/>
              <a:gd name="connsiteY3" fmla="*/ 510228 h 1981559"/>
              <a:gd name="connsiteX4" fmla="*/ 1312141 w 2103393"/>
              <a:gd name="connsiteY4" fmla="*/ 588765 h 1981559"/>
              <a:gd name="connsiteX5" fmla="*/ 1508484 w 2103393"/>
              <a:gd name="connsiteY5" fmla="*/ 392422 h 1981559"/>
              <a:gd name="connsiteX6" fmla="*/ 2058246 w 2103393"/>
              <a:gd name="connsiteY6" fmla="*/ 1940731 h 1981559"/>
              <a:gd name="connsiteX7" fmla="*/ 1244822 w 2103393"/>
              <a:gd name="connsiteY7" fmla="*/ 1531213 h 1981559"/>
              <a:gd name="connsiteX8" fmla="*/ 1205554 w 2103393"/>
              <a:gd name="connsiteY8" fmla="*/ 1217066 h 1981559"/>
              <a:gd name="connsiteX9" fmla="*/ 1244823 w 2103393"/>
              <a:gd name="connsiteY9" fmla="*/ 773889 h 1981559"/>
              <a:gd name="connsiteX10" fmla="*/ 1076528 w 2103393"/>
              <a:gd name="connsiteY10" fmla="*/ 628034 h 1981559"/>
              <a:gd name="connsiteX11" fmla="*/ 885795 w 2103393"/>
              <a:gd name="connsiteY11" fmla="*/ 768279 h 1981559"/>
              <a:gd name="connsiteX12" fmla="*/ 919453 w 2103393"/>
              <a:gd name="connsiteY12" fmla="*/ 1205845 h 1981559"/>
              <a:gd name="connsiteX13" fmla="*/ 891405 w 2103393"/>
              <a:gd name="connsiteY13" fmla="*/ 1525604 h 1981559"/>
              <a:gd name="connsiteX14" fmla="*/ 89201 w 2103393"/>
              <a:gd name="connsiteY14" fmla="*/ 1968780 h 1981559"/>
              <a:gd name="connsiteX15" fmla="*/ 577255 w 2103393"/>
              <a:gd name="connsiteY15" fmla="*/ 392422 h 1981559"/>
              <a:gd name="connsiteX16" fmla="*/ 807257 w 2103393"/>
              <a:gd name="connsiteY16" fmla="*/ 628034 h 1981559"/>
              <a:gd name="connsiteX17" fmla="*/ 969942 w 2103393"/>
              <a:gd name="connsiteY17" fmla="*/ 515838 h 1981559"/>
              <a:gd name="connsiteX18" fmla="*/ 913845 w 2103393"/>
              <a:gd name="connsiteY18" fmla="*/ 72662 h 1981559"/>
              <a:gd name="connsiteX0" fmla="*/ 913845 w 2103393"/>
              <a:gd name="connsiteY0" fmla="*/ 103017 h 2011914"/>
              <a:gd name="connsiteX1" fmla="*/ 1003601 w 2103393"/>
              <a:gd name="connsiteY1" fmla="*/ 2040 h 2011914"/>
              <a:gd name="connsiteX2" fmla="*/ 1183115 w 2103393"/>
              <a:gd name="connsiteY2" fmla="*/ 52529 h 2011914"/>
              <a:gd name="connsiteX3" fmla="*/ 1177505 w 2103393"/>
              <a:gd name="connsiteY3" fmla="*/ 540583 h 2011914"/>
              <a:gd name="connsiteX4" fmla="*/ 1312141 w 2103393"/>
              <a:gd name="connsiteY4" fmla="*/ 619120 h 2011914"/>
              <a:gd name="connsiteX5" fmla="*/ 1508484 w 2103393"/>
              <a:gd name="connsiteY5" fmla="*/ 422777 h 2011914"/>
              <a:gd name="connsiteX6" fmla="*/ 2058246 w 2103393"/>
              <a:gd name="connsiteY6" fmla="*/ 1971086 h 2011914"/>
              <a:gd name="connsiteX7" fmla="*/ 1244822 w 2103393"/>
              <a:gd name="connsiteY7" fmla="*/ 1561568 h 2011914"/>
              <a:gd name="connsiteX8" fmla="*/ 1205554 w 2103393"/>
              <a:gd name="connsiteY8" fmla="*/ 1247421 h 2011914"/>
              <a:gd name="connsiteX9" fmla="*/ 1244823 w 2103393"/>
              <a:gd name="connsiteY9" fmla="*/ 804244 h 2011914"/>
              <a:gd name="connsiteX10" fmla="*/ 1076528 w 2103393"/>
              <a:gd name="connsiteY10" fmla="*/ 658389 h 2011914"/>
              <a:gd name="connsiteX11" fmla="*/ 885795 w 2103393"/>
              <a:gd name="connsiteY11" fmla="*/ 798634 h 2011914"/>
              <a:gd name="connsiteX12" fmla="*/ 919453 w 2103393"/>
              <a:gd name="connsiteY12" fmla="*/ 1236200 h 2011914"/>
              <a:gd name="connsiteX13" fmla="*/ 891405 w 2103393"/>
              <a:gd name="connsiteY13" fmla="*/ 1555959 h 2011914"/>
              <a:gd name="connsiteX14" fmla="*/ 89201 w 2103393"/>
              <a:gd name="connsiteY14" fmla="*/ 1999135 h 2011914"/>
              <a:gd name="connsiteX15" fmla="*/ 577255 w 2103393"/>
              <a:gd name="connsiteY15" fmla="*/ 422777 h 2011914"/>
              <a:gd name="connsiteX16" fmla="*/ 807257 w 2103393"/>
              <a:gd name="connsiteY16" fmla="*/ 658389 h 2011914"/>
              <a:gd name="connsiteX17" fmla="*/ 969942 w 2103393"/>
              <a:gd name="connsiteY17" fmla="*/ 546193 h 2011914"/>
              <a:gd name="connsiteX18" fmla="*/ 913845 w 2103393"/>
              <a:gd name="connsiteY18" fmla="*/ 103017 h 2011914"/>
              <a:gd name="connsiteX0" fmla="*/ 930675 w 2103393"/>
              <a:gd name="connsiteY0" fmla="*/ 67702 h 2010258"/>
              <a:gd name="connsiteX1" fmla="*/ 1003601 w 2103393"/>
              <a:gd name="connsiteY1" fmla="*/ 384 h 2010258"/>
              <a:gd name="connsiteX2" fmla="*/ 1183115 w 2103393"/>
              <a:gd name="connsiteY2" fmla="*/ 50873 h 2010258"/>
              <a:gd name="connsiteX3" fmla="*/ 1177505 w 2103393"/>
              <a:gd name="connsiteY3" fmla="*/ 538927 h 2010258"/>
              <a:gd name="connsiteX4" fmla="*/ 1312141 w 2103393"/>
              <a:gd name="connsiteY4" fmla="*/ 617464 h 2010258"/>
              <a:gd name="connsiteX5" fmla="*/ 1508484 w 2103393"/>
              <a:gd name="connsiteY5" fmla="*/ 421121 h 2010258"/>
              <a:gd name="connsiteX6" fmla="*/ 2058246 w 2103393"/>
              <a:gd name="connsiteY6" fmla="*/ 1969430 h 2010258"/>
              <a:gd name="connsiteX7" fmla="*/ 1244822 w 2103393"/>
              <a:gd name="connsiteY7" fmla="*/ 1559912 h 2010258"/>
              <a:gd name="connsiteX8" fmla="*/ 1205554 w 2103393"/>
              <a:gd name="connsiteY8" fmla="*/ 1245765 h 2010258"/>
              <a:gd name="connsiteX9" fmla="*/ 1244823 w 2103393"/>
              <a:gd name="connsiteY9" fmla="*/ 802588 h 2010258"/>
              <a:gd name="connsiteX10" fmla="*/ 1076528 w 2103393"/>
              <a:gd name="connsiteY10" fmla="*/ 656733 h 2010258"/>
              <a:gd name="connsiteX11" fmla="*/ 885795 w 2103393"/>
              <a:gd name="connsiteY11" fmla="*/ 796978 h 2010258"/>
              <a:gd name="connsiteX12" fmla="*/ 919453 w 2103393"/>
              <a:gd name="connsiteY12" fmla="*/ 1234544 h 2010258"/>
              <a:gd name="connsiteX13" fmla="*/ 891405 w 2103393"/>
              <a:gd name="connsiteY13" fmla="*/ 1554303 h 2010258"/>
              <a:gd name="connsiteX14" fmla="*/ 89201 w 2103393"/>
              <a:gd name="connsiteY14" fmla="*/ 1997479 h 2010258"/>
              <a:gd name="connsiteX15" fmla="*/ 577255 w 2103393"/>
              <a:gd name="connsiteY15" fmla="*/ 421121 h 2010258"/>
              <a:gd name="connsiteX16" fmla="*/ 807257 w 2103393"/>
              <a:gd name="connsiteY16" fmla="*/ 656733 h 2010258"/>
              <a:gd name="connsiteX17" fmla="*/ 969942 w 2103393"/>
              <a:gd name="connsiteY17" fmla="*/ 544537 h 2010258"/>
              <a:gd name="connsiteX18" fmla="*/ 930675 w 2103393"/>
              <a:gd name="connsiteY18" fmla="*/ 67702 h 2010258"/>
              <a:gd name="connsiteX0" fmla="*/ 930675 w 2103393"/>
              <a:gd name="connsiteY0" fmla="*/ 69239 h 2011795"/>
              <a:gd name="connsiteX1" fmla="*/ 1183115 w 2103393"/>
              <a:gd name="connsiteY1" fmla="*/ 52410 h 2011795"/>
              <a:gd name="connsiteX2" fmla="*/ 1177505 w 2103393"/>
              <a:gd name="connsiteY2" fmla="*/ 540464 h 2011795"/>
              <a:gd name="connsiteX3" fmla="*/ 1312141 w 2103393"/>
              <a:gd name="connsiteY3" fmla="*/ 619001 h 2011795"/>
              <a:gd name="connsiteX4" fmla="*/ 1508484 w 2103393"/>
              <a:gd name="connsiteY4" fmla="*/ 422658 h 2011795"/>
              <a:gd name="connsiteX5" fmla="*/ 2058246 w 2103393"/>
              <a:gd name="connsiteY5" fmla="*/ 1970967 h 2011795"/>
              <a:gd name="connsiteX6" fmla="*/ 1244822 w 2103393"/>
              <a:gd name="connsiteY6" fmla="*/ 1561449 h 2011795"/>
              <a:gd name="connsiteX7" fmla="*/ 1205554 w 2103393"/>
              <a:gd name="connsiteY7" fmla="*/ 1247302 h 2011795"/>
              <a:gd name="connsiteX8" fmla="*/ 1244823 w 2103393"/>
              <a:gd name="connsiteY8" fmla="*/ 804125 h 2011795"/>
              <a:gd name="connsiteX9" fmla="*/ 1076528 w 2103393"/>
              <a:gd name="connsiteY9" fmla="*/ 658270 h 2011795"/>
              <a:gd name="connsiteX10" fmla="*/ 885795 w 2103393"/>
              <a:gd name="connsiteY10" fmla="*/ 798515 h 2011795"/>
              <a:gd name="connsiteX11" fmla="*/ 919453 w 2103393"/>
              <a:gd name="connsiteY11" fmla="*/ 1236081 h 2011795"/>
              <a:gd name="connsiteX12" fmla="*/ 891405 w 2103393"/>
              <a:gd name="connsiteY12" fmla="*/ 1555840 h 2011795"/>
              <a:gd name="connsiteX13" fmla="*/ 89201 w 2103393"/>
              <a:gd name="connsiteY13" fmla="*/ 1999016 h 2011795"/>
              <a:gd name="connsiteX14" fmla="*/ 577255 w 2103393"/>
              <a:gd name="connsiteY14" fmla="*/ 422658 h 2011795"/>
              <a:gd name="connsiteX15" fmla="*/ 807257 w 2103393"/>
              <a:gd name="connsiteY15" fmla="*/ 658270 h 2011795"/>
              <a:gd name="connsiteX16" fmla="*/ 969942 w 2103393"/>
              <a:gd name="connsiteY16" fmla="*/ 546074 h 2011795"/>
              <a:gd name="connsiteX17" fmla="*/ 930675 w 2103393"/>
              <a:gd name="connsiteY17" fmla="*/ 69239 h 2011795"/>
              <a:gd name="connsiteX0" fmla="*/ 930675 w 2103393"/>
              <a:gd name="connsiteY0" fmla="*/ 63795 h 2006351"/>
              <a:gd name="connsiteX1" fmla="*/ 1183115 w 2103393"/>
              <a:gd name="connsiteY1" fmla="*/ 46966 h 2006351"/>
              <a:gd name="connsiteX2" fmla="*/ 1177505 w 2103393"/>
              <a:gd name="connsiteY2" fmla="*/ 535020 h 2006351"/>
              <a:gd name="connsiteX3" fmla="*/ 1312141 w 2103393"/>
              <a:gd name="connsiteY3" fmla="*/ 613557 h 2006351"/>
              <a:gd name="connsiteX4" fmla="*/ 1508484 w 2103393"/>
              <a:gd name="connsiteY4" fmla="*/ 417214 h 2006351"/>
              <a:gd name="connsiteX5" fmla="*/ 2058246 w 2103393"/>
              <a:gd name="connsiteY5" fmla="*/ 1965523 h 2006351"/>
              <a:gd name="connsiteX6" fmla="*/ 1244822 w 2103393"/>
              <a:gd name="connsiteY6" fmla="*/ 1556005 h 2006351"/>
              <a:gd name="connsiteX7" fmla="*/ 1205554 w 2103393"/>
              <a:gd name="connsiteY7" fmla="*/ 1241858 h 2006351"/>
              <a:gd name="connsiteX8" fmla="*/ 1244823 w 2103393"/>
              <a:gd name="connsiteY8" fmla="*/ 798681 h 2006351"/>
              <a:gd name="connsiteX9" fmla="*/ 1076528 w 2103393"/>
              <a:gd name="connsiteY9" fmla="*/ 652826 h 2006351"/>
              <a:gd name="connsiteX10" fmla="*/ 885795 w 2103393"/>
              <a:gd name="connsiteY10" fmla="*/ 793071 h 2006351"/>
              <a:gd name="connsiteX11" fmla="*/ 919453 w 2103393"/>
              <a:gd name="connsiteY11" fmla="*/ 1230637 h 2006351"/>
              <a:gd name="connsiteX12" fmla="*/ 891405 w 2103393"/>
              <a:gd name="connsiteY12" fmla="*/ 1550396 h 2006351"/>
              <a:gd name="connsiteX13" fmla="*/ 89201 w 2103393"/>
              <a:gd name="connsiteY13" fmla="*/ 1993572 h 2006351"/>
              <a:gd name="connsiteX14" fmla="*/ 577255 w 2103393"/>
              <a:gd name="connsiteY14" fmla="*/ 417214 h 2006351"/>
              <a:gd name="connsiteX15" fmla="*/ 807257 w 2103393"/>
              <a:gd name="connsiteY15" fmla="*/ 652826 h 2006351"/>
              <a:gd name="connsiteX16" fmla="*/ 969942 w 2103393"/>
              <a:gd name="connsiteY16" fmla="*/ 540630 h 2006351"/>
              <a:gd name="connsiteX17" fmla="*/ 930675 w 2103393"/>
              <a:gd name="connsiteY17" fmla="*/ 63795 h 2006351"/>
              <a:gd name="connsiteX0" fmla="*/ 930675 w 2103393"/>
              <a:gd name="connsiteY0" fmla="*/ 51191 h 2016186"/>
              <a:gd name="connsiteX1" fmla="*/ 1183115 w 2103393"/>
              <a:gd name="connsiteY1" fmla="*/ 56801 h 2016186"/>
              <a:gd name="connsiteX2" fmla="*/ 1177505 w 2103393"/>
              <a:gd name="connsiteY2" fmla="*/ 544855 h 2016186"/>
              <a:gd name="connsiteX3" fmla="*/ 1312141 w 2103393"/>
              <a:gd name="connsiteY3" fmla="*/ 623392 h 2016186"/>
              <a:gd name="connsiteX4" fmla="*/ 1508484 w 2103393"/>
              <a:gd name="connsiteY4" fmla="*/ 427049 h 2016186"/>
              <a:gd name="connsiteX5" fmla="*/ 2058246 w 2103393"/>
              <a:gd name="connsiteY5" fmla="*/ 1975358 h 2016186"/>
              <a:gd name="connsiteX6" fmla="*/ 1244822 w 2103393"/>
              <a:gd name="connsiteY6" fmla="*/ 1565840 h 2016186"/>
              <a:gd name="connsiteX7" fmla="*/ 1205554 w 2103393"/>
              <a:gd name="connsiteY7" fmla="*/ 1251693 h 2016186"/>
              <a:gd name="connsiteX8" fmla="*/ 1244823 w 2103393"/>
              <a:gd name="connsiteY8" fmla="*/ 808516 h 2016186"/>
              <a:gd name="connsiteX9" fmla="*/ 1076528 w 2103393"/>
              <a:gd name="connsiteY9" fmla="*/ 662661 h 2016186"/>
              <a:gd name="connsiteX10" fmla="*/ 885795 w 2103393"/>
              <a:gd name="connsiteY10" fmla="*/ 802906 h 2016186"/>
              <a:gd name="connsiteX11" fmla="*/ 919453 w 2103393"/>
              <a:gd name="connsiteY11" fmla="*/ 1240472 h 2016186"/>
              <a:gd name="connsiteX12" fmla="*/ 891405 w 2103393"/>
              <a:gd name="connsiteY12" fmla="*/ 1560231 h 2016186"/>
              <a:gd name="connsiteX13" fmla="*/ 89201 w 2103393"/>
              <a:gd name="connsiteY13" fmla="*/ 2003407 h 2016186"/>
              <a:gd name="connsiteX14" fmla="*/ 577255 w 2103393"/>
              <a:gd name="connsiteY14" fmla="*/ 427049 h 2016186"/>
              <a:gd name="connsiteX15" fmla="*/ 807257 w 2103393"/>
              <a:gd name="connsiteY15" fmla="*/ 662661 h 2016186"/>
              <a:gd name="connsiteX16" fmla="*/ 969942 w 2103393"/>
              <a:gd name="connsiteY16" fmla="*/ 550465 h 2016186"/>
              <a:gd name="connsiteX17" fmla="*/ 930675 w 2103393"/>
              <a:gd name="connsiteY17" fmla="*/ 51191 h 2016186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24191 h 2051098"/>
              <a:gd name="connsiteX1" fmla="*/ 1183115 w 2103393"/>
              <a:gd name="connsiteY1" fmla="*/ 91713 h 2051098"/>
              <a:gd name="connsiteX2" fmla="*/ 1177505 w 2103393"/>
              <a:gd name="connsiteY2" fmla="*/ 579767 h 2051098"/>
              <a:gd name="connsiteX3" fmla="*/ 1312141 w 2103393"/>
              <a:gd name="connsiteY3" fmla="*/ 658304 h 2051098"/>
              <a:gd name="connsiteX4" fmla="*/ 1508484 w 2103393"/>
              <a:gd name="connsiteY4" fmla="*/ 461961 h 2051098"/>
              <a:gd name="connsiteX5" fmla="*/ 2058246 w 2103393"/>
              <a:gd name="connsiteY5" fmla="*/ 2010270 h 2051098"/>
              <a:gd name="connsiteX6" fmla="*/ 1244822 w 2103393"/>
              <a:gd name="connsiteY6" fmla="*/ 1600752 h 2051098"/>
              <a:gd name="connsiteX7" fmla="*/ 1205554 w 2103393"/>
              <a:gd name="connsiteY7" fmla="*/ 1286605 h 2051098"/>
              <a:gd name="connsiteX8" fmla="*/ 1244823 w 2103393"/>
              <a:gd name="connsiteY8" fmla="*/ 843428 h 2051098"/>
              <a:gd name="connsiteX9" fmla="*/ 1076528 w 2103393"/>
              <a:gd name="connsiteY9" fmla="*/ 697573 h 2051098"/>
              <a:gd name="connsiteX10" fmla="*/ 885795 w 2103393"/>
              <a:gd name="connsiteY10" fmla="*/ 837818 h 2051098"/>
              <a:gd name="connsiteX11" fmla="*/ 919453 w 2103393"/>
              <a:gd name="connsiteY11" fmla="*/ 1275384 h 2051098"/>
              <a:gd name="connsiteX12" fmla="*/ 891405 w 2103393"/>
              <a:gd name="connsiteY12" fmla="*/ 1595143 h 2051098"/>
              <a:gd name="connsiteX13" fmla="*/ 89201 w 2103393"/>
              <a:gd name="connsiteY13" fmla="*/ 2038319 h 2051098"/>
              <a:gd name="connsiteX14" fmla="*/ 577255 w 2103393"/>
              <a:gd name="connsiteY14" fmla="*/ 461961 h 2051098"/>
              <a:gd name="connsiteX15" fmla="*/ 807257 w 2103393"/>
              <a:gd name="connsiteY15" fmla="*/ 697573 h 2051098"/>
              <a:gd name="connsiteX16" fmla="*/ 969942 w 2103393"/>
              <a:gd name="connsiteY16" fmla="*/ 585377 h 2051098"/>
              <a:gd name="connsiteX17" fmla="*/ 930675 w 2103393"/>
              <a:gd name="connsiteY17" fmla="*/ 24191 h 2051098"/>
              <a:gd name="connsiteX0" fmla="*/ 930675 w 2103393"/>
              <a:gd name="connsiteY0" fmla="*/ 51153 h 2078060"/>
              <a:gd name="connsiteX1" fmla="*/ 1190398 w 2103393"/>
              <a:gd name="connsiteY1" fmla="*/ 49480 h 2078060"/>
              <a:gd name="connsiteX2" fmla="*/ 1177505 w 2103393"/>
              <a:gd name="connsiteY2" fmla="*/ 606729 h 2078060"/>
              <a:gd name="connsiteX3" fmla="*/ 1312141 w 2103393"/>
              <a:gd name="connsiteY3" fmla="*/ 685266 h 2078060"/>
              <a:gd name="connsiteX4" fmla="*/ 1508484 w 2103393"/>
              <a:gd name="connsiteY4" fmla="*/ 488923 h 2078060"/>
              <a:gd name="connsiteX5" fmla="*/ 2058246 w 2103393"/>
              <a:gd name="connsiteY5" fmla="*/ 2037232 h 2078060"/>
              <a:gd name="connsiteX6" fmla="*/ 1244822 w 2103393"/>
              <a:gd name="connsiteY6" fmla="*/ 1627714 h 2078060"/>
              <a:gd name="connsiteX7" fmla="*/ 1205554 w 2103393"/>
              <a:gd name="connsiteY7" fmla="*/ 1313567 h 2078060"/>
              <a:gd name="connsiteX8" fmla="*/ 1244823 w 2103393"/>
              <a:gd name="connsiteY8" fmla="*/ 870390 h 2078060"/>
              <a:gd name="connsiteX9" fmla="*/ 1076528 w 2103393"/>
              <a:gd name="connsiteY9" fmla="*/ 724535 h 2078060"/>
              <a:gd name="connsiteX10" fmla="*/ 885795 w 2103393"/>
              <a:gd name="connsiteY10" fmla="*/ 864780 h 2078060"/>
              <a:gd name="connsiteX11" fmla="*/ 919453 w 2103393"/>
              <a:gd name="connsiteY11" fmla="*/ 1302346 h 2078060"/>
              <a:gd name="connsiteX12" fmla="*/ 891405 w 2103393"/>
              <a:gd name="connsiteY12" fmla="*/ 1622105 h 2078060"/>
              <a:gd name="connsiteX13" fmla="*/ 89201 w 2103393"/>
              <a:gd name="connsiteY13" fmla="*/ 2065281 h 2078060"/>
              <a:gd name="connsiteX14" fmla="*/ 577255 w 2103393"/>
              <a:gd name="connsiteY14" fmla="*/ 488923 h 2078060"/>
              <a:gd name="connsiteX15" fmla="*/ 807257 w 2103393"/>
              <a:gd name="connsiteY15" fmla="*/ 724535 h 2078060"/>
              <a:gd name="connsiteX16" fmla="*/ 969942 w 2103393"/>
              <a:gd name="connsiteY16" fmla="*/ 612339 h 2078060"/>
              <a:gd name="connsiteX17" fmla="*/ 930675 w 2103393"/>
              <a:gd name="connsiteY17" fmla="*/ 51153 h 2078060"/>
              <a:gd name="connsiteX0" fmla="*/ 930675 w 2103393"/>
              <a:gd name="connsiteY0" fmla="*/ 57180 h 2084087"/>
              <a:gd name="connsiteX1" fmla="*/ 1190398 w 2103393"/>
              <a:gd name="connsiteY1" fmla="*/ 55507 h 2084087"/>
              <a:gd name="connsiteX2" fmla="*/ 1177505 w 2103393"/>
              <a:gd name="connsiteY2" fmla="*/ 612756 h 2084087"/>
              <a:gd name="connsiteX3" fmla="*/ 1312141 w 2103393"/>
              <a:gd name="connsiteY3" fmla="*/ 691293 h 2084087"/>
              <a:gd name="connsiteX4" fmla="*/ 1508484 w 2103393"/>
              <a:gd name="connsiteY4" fmla="*/ 494950 h 2084087"/>
              <a:gd name="connsiteX5" fmla="*/ 2058246 w 2103393"/>
              <a:gd name="connsiteY5" fmla="*/ 2043259 h 2084087"/>
              <a:gd name="connsiteX6" fmla="*/ 1244822 w 2103393"/>
              <a:gd name="connsiteY6" fmla="*/ 1633741 h 2084087"/>
              <a:gd name="connsiteX7" fmla="*/ 1205554 w 2103393"/>
              <a:gd name="connsiteY7" fmla="*/ 1319594 h 2084087"/>
              <a:gd name="connsiteX8" fmla="*/ 1244823 w 2103393"/>
              <a:gd name="connsiteY8" fmla="*/ 876417 h 2084087"/>
              <a:gd name="connsiteX9" fmla="*/ 1076528 w 2103393"/>
              <a:gd name="connsiteY9" fmla="*/ 730562 h 2084087"/>
              <a:gd name="connsiteX10" fmla="*/ 885795 w 2103393"/>
              <a:gd name="connsiteY10" fmla="*/ 870807 h 2084087"/>
              <a:gd name="connsiteX11" fmla="*/ 919453 w 2103393"/>
              <a:gd name="connsiteY11" fmla="*/ 1308373 h 2084087"/>
              <a:gd name="connsiteX12" fmla="*/ 891405 w 2103393"/>
              <a:gd name="connsiteY12" fmla="*/ 1628132 h 2084087"/>
              <a:gd name="connsiteX13" fmla="*/ 89201 w 2103393"/>
              <a:gd name="connsiteY13" fmla="*/ 2071308 h 2084087"/>
              <a:gd name="connsiteX14" fmla="*/ 577255 w 2103393"/>
              <a:gd name="connsiteY14" fmla="*/ 494950 h 2084087"/>
              <a:gd name="connsiteX15" fmla="*/ 807257 w 2103393"/>
              <a:gd name="connsiteY15" fmla="*/ 730562 h 2084087"/>
              <a:gd name="connsiteX16" fmla="*/ 969942 w 2103393"/>
              <a:gd name="connsiteY16" fmla="*/ 618366 h 2084087"/>
              <a:gd name="connsiteX17" fmla="*/ 930675 w 2103393"/>
              <a:gd name="connsiteY17" fmla="*/ 57180 h 2084087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73853 h 2100760"/>
              <a:gd name="connsiteX1" fmla="*/ 1190398 w 2103393"/>
              <a:gd name="connsiteY1" fmla="*/ 72180 h 2100760"/>
              <a:gd name="connsiteX2" fmla="*/ 1177505 w 2103393"/>
              <a:gd name="connsiteY2" fmla="*/ 629429 h 2100760"/>
              <a:gd name="connsiteX3" fmla="*/ 1312141 w 2103393"/>
              <a:gd name="connsiteY3" fmla="*/ 707966 h 2100760"/>
              <a:gd name="connsiteX4" fmla="*/ 1508484 w 2103393"/>
              <a:gd name="connsiteY4" fmla="*/ 511623 h 2100760"/>
              <a:gd name="connsiteX5" fmla="*/ 2058246 w 2103393"/>
              <a:gd name="connsiteY5" fmla="*/ 2059932 h 2100760"/>
              <a:gd name="connsiteX6" fmla="*/ 1244822 w 2103393"/>
              <a:gd name="connsiteY6" fmla="*/ 1650414 h 2100760"/>
              <a:gd name="connsiteX7" fmla="*/ 1205554 w 2103393"/>
              <a:gd name="connsiteY7" fmla="*/ 1336267 h 2100760"/>
              <a:gd name="connsiteX8" fmla="*/ 1244823 w 2103393"/>
              <a:gd name="connsiteY8" fmla="*/ 893090 h 2100760"/>
              <a:gd name="connsiteX9" fmla="*/ 1076528 w 2103393"/>
              <a:gd name="connsiteY9" fmla="*/ 747235 h 2100760"/>
              <a:gd name="connsiteX10" fmla="*/ 885795 w 2103393"/>
              <a:gd name="connsiteY10" fmla="*/ 887480 h 2100760"/>
              <a:gd name="connsiteX11" fmla="*/ 919453 w 2103393"/>
              <a:gd name="connsiteY11" fmla="*/ 1325046 h 2100760"/>
              <a:gd name="connsiteX12" fmla="*/ 891405 w 2103393"/>
              <a:gd name="connsiteY12" fmla="*/ 1644805 h 2100760"/>
              <a:gd name="connsiteX13" fmla="*/ 89201 w 2103393"/>
              <a:gd name="connsiteY13" fmla="*/ 2087981 h 2100760"/>
              <a:gd name="connsiteX14" fmla="*/ 577255 w 2103393"/>
              <a:gd name="connsiteY14" fmla="*/ 511623 h 2100760"/>
              <a:gd name="connsiteX15" fmla="*/ 807257 w 2103393"/>
              <a:gd name="connsiteY15" fmla="*/ 747235 h 2100760"/>
              <a:gd name="connsiteX16" fmla="*/ 969942 w 2103393"/>
              <a:gd name="connsiteY16" fmla="*/ 635039 h 2100760"/>
              <a:gd name="connsiteX17" fmla="*/ 930675 w 2103393"/>
              <a:gd name="connsiteY17" fmla="*/ 73853 h 2100760"/>
              <a:gd name="connsiteX0" fmla="*/ 930675 w 2103393"/>
              <a:gd name="connsiteY0" fmla="*/ 77953 h 2104860"/>
              <a:gd name="connsiteX1" fmla="*/ 1190398 w 2103393"/>
              <a:gd name="connsiteY1" fmla="*/ 76280 h 2104860"/>
              <a:gd name="connsiteX2" fmla="*/ 1177505 w 2103393"/>
              <a:gd name="connsiteY2" fmla="*/ 633529 h 2104860"/>
              <a:gd name="connsiteX3" fmla="*/ 1312141 w 2103393"/>
              <a:gd name="connsiteY3" fmla="*/ 712066 h 2104860"/>
              <a:gd name="connsiteX4" fmla="*/ 1508484 w 2103393"/>
              <a:gd name="connsiteY4" fmla="*/ 515723 h 2104860"/>
              <a:gd name="connsiteX5" fmla="*/ 2058246 w 2103393"/>
              <a:gd name="connsiteY5" fmla="*/ 2064032 h 2104860"/>
              <a:gd name="connsiteX6" fmla="*/ 1244822 w 2103393"/>
              <a:gd name="connsiteY6" fmla="*/ 1654514 h 2104860"/>
              <a:gd name="connsiteX7" fmla="*/ 1205554 w 2103393"/>
              <a:gd name="connsiteY7" fmla="*/ 1340367 h 2104860"/>
              <a:gd name="connsiteX8" fmla="*/ 1244823 w 2103393"/>
              <a:gd name="connsiteY8" fmla="*/ 897190 h 2104860"/>
              <a:gd name="connsiteX9" fmla="*/ 1076528 w 2103393"/>
              <a:gd name="connsiteY9" fmla="*/ 751335 h 2104860"/>
              <a:gd name="connsiteX10" fmla="*/ 885795 w 2103393"/>
              <a:gd name="connsiteY10" fmla="*/ 891580 h 2104860"/>
              <a:gd name="connsiteX11" fmla="*/ 919453 w 2103393"/>
              <a:gd name="connsiteY11" fmla="*/ 1329146 h 2104860"/>
              <a:gd name="connsiteX12" fmla="*/ 891405 w 2103393"/>
              <a:gd name="connsiteY12" fmla="*/ 1648905 h 2104860"/>
              <a:gd name="connsiteX13" fmla="*/ 89201 w 2103393"/>
              <a:gd name="connsiteY13" fmla="*/ 2092081 h 2104860"/>
              <a:gd name="connsiteX14" fmla="*/ 577255 w 2103393"/>
              <a:gd name="connsiteY14" fmla="*/ 515723 h 2104860"/>
              <a:gd name="connsiteX15" fmla="*/ 807257 w 2103393"/>
              <a:gd name="connsiteY15" fmla="*/ 751335 h 2104860"/>
              <a:gd name="connsiteX16" fmla="*/ 969942 w 2103393"/>
              <a:gd name="connsiteY16" fmla="*/ 639139 h 2104860"/>
              <a:gd name="connsiteX17" fmla="*/ 930675 w 2103393"/>
              <a:gd name="connsiteY17" fmla="*/ 77953 h 2104860"/>
              <a:gd name="connsiteX0" fmla="*/ 930675 w 2103393"/>
              <a:gd name="connsiteY0" fmla="*/ 71187 h 2098094"/>
              <a:gd name="connsiteX1" fmla="*/ 1190398 w 2103393"/>
              <a:gd name="connsiteY1" fmla="*/ 69514 h 2098094"/>
              <a:gd name="connsiteX2" fmla="*/ 1177505 w 2103393"/>
              <a:gd name="connsiteY2" fmla="*/ 626763 h 2098094"/>
              <a:gd name="connsiteX3" fmla="*/ 1312141 w 2103393"/>
              <a:gd name="connsiteY3" fmla="*/ 705300 h 2098094"/>
              <a:gd name="connsiteX4" fmla="*/ 1508484 w 2103393"/>
              <a:gd name="connsiteY4" fmla="*/ 508957 h 2098094"/>
              <a:gd name="connsiteX5" fmla="*/ 2058246 w 2103393"/>
              <a:gd name="connsiteY5" fmla="*/ 2057266 h 2098094"/>
              <a:gd name="connsiteX6" fmla="*/ 1244822 w 2103393"/>
              <a:gd name="connsiteY6" fmla="*/ 1647748 h 2098094"/>
              <a:gd name="connsiteX7" fmla="*/ 1205554 w 2103393"/>
              <a:gd name="connsiteY7" fmla="*/ 1333601 h 2098094"/>
              <a:gd name="connsiteX8" fmla="*/ 1244823 w 2103393"/>
              <a:gd name="connsiteY8" fmla="*/ 890424 h 2098094"/>
              <a:gd name="connsiteX9" fmla="*/ 1076528 w 2103393"/>
              <a:gd name="connsiteY9" fmla="*/ 744569 h 2098094"/>
              <a:gd name="connsiteX10" fmla="*/ 885795 w 2103393"/>
              <a:gd name="connsiteY10" fmla="*/ 884814 h 2098094"/>
              <a:gd name="connsiteX11" fmla="*/ 919453 w 2103393"/>
              <a:gd name="connsiteY11" fmla="*/ 1322380 h 2098094"/>
              <a:gd name="connsiteX12" fmla="*/ 891405 w 2103393"/>
              <a:gd name="connsiteY12" fmla="*/ 1642139 h 2098094"/>
              <a:gd name="connsiteX13" fmla="*/ 89201 w 2103393"/>
              <a:gd name="connsiteY13" fmla="*/ 2085315 h 2098094"/>
              <a:gd name="connsiteX14" fmla="*/ 577255 w 2103393"/>
              <a:gd name="connsiteY14" fmla="*/ 508957 h 2098094"/>
              <a:gd name="connsiteX15" fmla="*/ 807257 w 2103393"/>
              <a:gd name="connsiteY15" fmla="*/ 744569 h 2098094"/>
              <a:gd name="connsiteX16" fmla="*/ 969942 w 2103393"/>
              <a:gd name="connsiteY16" fmla="*/ 632373 h 2098094"/>
              <a:gd name="connsiteX17" fmla="*/ 930675 w 2103393"/>
              <a:gd name="connsiteY17" fmla="*/ 71187 h 2098094"/>
              <a:gd name="connsiteX0" fmla="*/ 930675 w 2103393"/>
              <a:gd name="connsiteY0" fmla="*/ 75207 h 2102114"/>
              <a:gd name="connsiteX1" fmla="*/ 1190398 w 2103393"/>
              <a:gd name="connsiteY1" fmla="*/ 73534 h 2102114"/>
              <a:gd name="connsiteX2" fmla="*/ 1177505 w 2103393"/>
              <a:gd name="connsiteY2" fmla="*/ 630783 h 2102114"/>
              <a:gd name="connsiteX3" fmla="*/ 1312141 w 2103393"/>
              <a:gd name="connsiteY3" fmla="*/ 709320 h 2102114"/>
              <a:gd name="connsiteX4" fmla="*/ 1508484 w 2103393"/>
              <a:gd name="connsiteY4" fmla="*/ 512977 h 2102114"/>
              <a:gd name="connsiteX5" fmla="*/ 2058246 w 2103393"/>
              <a:gd name="connsiteY5" fmla="*/ 2061286 h 2102114"/>
              <a:gd name="connsiteX6" fmla="*/ 1244822 w 2103393"/>
              <a:gd name="connsiteY6" fmla="*/ 1651768 h 2102114"/>
              <a:gd name="connsiteX7" fmla="*/ 1205554 w 2103393"/>
              <a:gd name="connsiteY7" fmla="*/ 1337621 h 2102114"/>
              <a:gd name="connsiteX8" fmla="*/ 1244823 w 2103393"/>
              <a:gd name="connsiteY8" fmla="*/ 894444 h 2102114"/>
              <a:gd name="connsiteX9" fmla="*/ 1076528 w 2103393"/>
              <a:gd name="connsiteY9" fmla="*/ 748589 h 2102114"/>
              <a:gd name="connsiteX10" fmla="*/ 885795 w 2103393"/>
              <a:gd name="connsiteY10" fmla="*/ 888834 h 2102114"/>
              <a:gd name="connsiteX11" fmla="*/ 919453 w 2103393"/>
              <a:gd name="connsiteY11" fmla="*/ 1326400 h 2102114"/>
              <a:gd name="connsiteX12" fmla="*/ 891405 w 2103393"/>
              <a:gd name="connsiteY12" fmla="*/ 1646159 h 2102114"/>
              <a:gd name="connsiteX13" fmla="*/ 89201 w 2103393"/>
              <a:gd name="connsiteY13" fmla="*/ 2089335 h 2102114"/>
              <a:gd name="connsiteX14" fmla="*/ 577255 w 2103393"/>
              <a:gd name="connsiteY14" fmla="*/ 512977 h 2102114"/>
              <a:gd name="connsiteX15" fmla="*/ 807257 w 2103393"/>
              <a:gd name="connsiteY15" fmla="*/ 748589 h 2102114"/>
              <a:gd name="connsiteX16" fmla="*/ 969942 w 2103393"/>
              <a:gd name="connsiteY16" fmla="*/ 636393 h 2102114"/>
              <a:gd name="connsiteX17" fmla="*/ 930675 w 2103393"/>
              <a:gd name="connsiteY17" fmla="*/ 75207 h 21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74" name="Freeform 48">
            <a:extLst>
              <a:ext uri="{FF2B5EF4-FFF2-40B4-BE49-F238E27FC236}">
                <a16:creationId xmlns:a16="http://schemas.microsoft.com/office/drawing/2014/main" id="{DB1B9B5F-5D01-4648-B659-A0E53EB66BAC}"/>
              </a:ext>
            </a:extLst>
          </p:cNvPr>
          <p:cNvSpPr>
            <a:spLocks noChangeAspect="1"/>
          </p:cNvSpPr>
          <p:nvPr/>
        </p:nvSpPr>
        <p:spPr>
          <a:xfrm>
            <a:off x="3123714" y="5440098"/>
            <a:ext cx="360000" cy="299814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75" name="Freeform 49">
            <a:extLst>
              <a:ext uri="{FF2B5EF4-FFF2-40B4-BE49-F238E27FC236}">
                <a16:creationId xmlns:a16="http://schemas.microsoft.com/office/drawing/2014/main" id="{6AA2D8C8-6EEF-4840-8BE2-E0DCA9ECEDE0}"/>
              </a:ext>
            </a:extLst>
          </p:cNvPr>
          <p:cNvSpPr>
            <a:spLocks noChangeAspect="1"/>
          </p:cNvSpPr>
          <p:nvPr/>
        </p:nvSpPr>
        <p:spPr>
          <a:xfrm>
            <a:off x="8735841" y="2136546"/>
            <a:ext cx="319975" cy="319975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" fmla="*/ 1054645 w 3259303"/>
              <a:gd name="connsiteY0" fmla="*/ 0 h 3225645"/>
              <a:gd name="connsiteX1" fmla="*/ 1469772 w 3259303"/>
              <a:gd name="connsiteY1" fmla="*/ 5610 h 3225645"/>
              <a:gd name="connsiteX2" fmla="*/ 1682945 w 3259303"/>
              <a:gd name="connsiteY2" fmla="*/ 718057 h 3225645"/>
              <a:gd name="connsiteX3" fmla="*/ 2417830 w 3259303"/>
              <a:gd name="connsiteY3" fmla="*/ 544153 h 3225645"/>
              <a:gd name="connsiteX4" fmla="*/ 3259303 w 3259303"/>
              <a:gd name="connsiteY4" fmla="*/ 1811971 h 3225645"/>
              <a:gd name="connsiteX5" fmla="*/ 2311244 w 3259303"/>
              <a:gd name="connsiteY5" fmla="*/ 3091009 h 3225645"/>
              <a:gd name="connsiteX6" fmla="*/ 622689 w 3259303"/>
              <a:gd name="connsiteY6" fmla="*/ 2647834 h 3225645"/>
              <a:gd name="connsiteX7" fmla="*/ 398297 w 3259303"/>
              <a:gd name="connsiteY7" fmla="*/ 3225645 h 3225645"/>
              <a:gd name="connsiteX8" fmla="*/ 0 w 3259303"/>
              <a:gd name="connsiteY8" fmla="*/ 3220035 h 3225645"/>
              <a:gd name="connsiteX9" fmla="*/ 218783 w 3259303"/>
              <a:gd name="connsiteY9" fmla="*/ 2311245 h 3225645"/>
              <a:gd name="connsiteX10" fmla="*/ 1593187 w 3259303"/>
              <a:gd name="connsiteY10" fmla="*/ 1974656 h 3225645"/>
              <a:gd name="connsiteX11" fmla="*/ 1250989 w 3259303"/>
              <a:gd name="connsiteY11" fmla="*/ 942450 h 3225645"/>
              <a:gd name="connsiteX12" fmla="*/ 1054645 w 3259303"/>
              <a:gd name="connsiteY12" fmla="*/ 0 h 3225645"/>
              <a:gd name="connsiteX0" fmla="*/ 1054645 w 3259303"/>
              <a:gd name="connsiteY0" fmla="*/ 0 h 3242475"/>
              <a:gd name="connsiteX1" fmla="*/ 1469772 w 3259303"/>
              <a:gd name="connsiteY1" fmla="*/ 22440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54645 w 3259303"/>
              <a:gd name="connsiteY0" fmla="*/ 0 h 3242475"/>
              <a:gd name="connsiteX1" fmla="*/ 1464162 w 3259303"/>
              <a:gd name="connsiteY1" fmla="*/ 1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65864 w 3259303"/>
              <a:gd name="connsiteY0" fmla="*/ 5609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5609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04156 w 3197595"/>
              <a:gd name="connsiteY0" fmla="*/ 16828 h 3242474"/>
              <a:gd name="connsiteX1" fmla="*/ 1402454 w 3197595"/>
              <a:gd name="connsiteY1" fmla="*/ 0 h 3242474"/>
              <a:gd name="connsiteX2" fmla="*/ 1621237 w 3197595"/>
              <a:gd name="connsiteY2" fmla="*/ 734886 h 3242474"/>
              <a:gd name="connsiteX3" fmla="*/ 2356122 w 3197595"/>
              <a:gd name="connsiteY3" fmla="*/ 560982 h 3242474"/>
              <a:gd name="connsiteX4" fmla="*/ 3197595 w 3197595"/>
              <a:gd name="connsiteY4" fmla="*/ 1828800 h 3242474"/>
              <a:gd name="connsiteX5" fmla="*/ 2249536 w 3197595"/>
              <a:gd name="connsiteY5" fmla="*/ 3107838 h 3242474"/>
              <a:gd name="connsiteX6" fmla="*/ 560981 w 3197595"/>
              <a:gd name="connsiteY6" fmla="*/ 2664663 h 3242474"/>
              <a:gd name="connsiteX7" fmla="*/ 336589 w 3197595"/>
              <a:gd name="connsiteY7" fmla="*/ 3242474 h 3242474"/>
              <a:gd name="connsiteX8" fmla="*/ 0 w 3197595"/>
              <a:gd name="connsiteY8" fmla="*/ 3236864 h 3242474"/>
              <a:gd name="connsiteX9" fmla="*/ 387077 w 3197595"/>
              <a:gd name="connsiteY9" fmla="*/ 2232708 h 3242474"/>
              <a:gd name="connsiteX10" fmla="*/ 1514650 w 3197595"/>
              <a:gd name="connsiteY10" fmla="*/ 1991485 h 3242474"/>
              <a:gd name="connsiteX11" fmla="*/ 1189281 w 3197595"/>
              <a:gd name="connsiteY11" fmla="*/ 959279 h 3242474"/>
              <a:gd name="connsiteX12" fmla="*/ 1004156 w 3197595"/>
              <a:gd name="connsiteY12" fmla="*/ 16828 h 3242474"/>
              <a:gd name="connsiteX0" fmla="*/ 1011476 w 3204915"/>
              <a:gd name="connsiteY0" fmla="*/ 16828 h 3242474"/>
              <a:gd name="connsiteX1" fmla="*/ 1409774 w 3204915"/>
              <a:gd name="connsiteY1" fmla="*/ 0 h 3242474"/>
              <a:gd name="connsiteX2" fmla="*/ 1628557 w 3204915"/>
              <a:gd name="connsiteY2" fmla="*/ 734886 h 3242474"/>
              <a:gd name="connsiteX3" fmla="*/ 2363442 w 3204915"/>
              <a:gd name="connsiteY3" fmla="*/ 560982 h 3242474"/>
              <a:gd name="connsiteX4" fmla="*/ 3204915 w 3204915"/>
              <a:gd name="connsiteY4" fmla="*/ 1828800 h 3242474"/>
              <a:gd name="connsiteX5" fmla="*/ 2256856 w 3204915"/>
              <a:gd name="connsiteY5" fmla="*/ 3107838 h 3242474"/>
              <a:gd name="connsiteX6" fmla="*/ 568301 w 3204915"/>
              <a:gd name="connsiteY6" fmla="*/ 2664663 h 3242474"/>
              <a:gd name="connsiteX7" fmla="*/ 343909 w 3204915"/>
              <a:gd name="connsiteY7" fmla="*/ 3242474 h 3242474"/>
              <a:gd name="connsiteX8" fmla="*/ 7320 w 3204915"/>
              <a:gd name="connsiteY8" fmla="*/ 3236864 h 3242474"/>
              <a:gd name="connsiteX9" fmla="*/ 394397 w 3204915"/>
              <a:gd name="connsiteY9" fmla="*/ 2232708 h 3242474"/>
              <a:gd name="connsiteX10" fmla="*/ 1521970 w 3204915"/>
              <a:gd name="connsiteY10" fmla="*/ 1991485 h 3242474"/>
              <a:gd name="connsiteX11" fmla="*/ 1196601 w 3204915"/>
              <a:gd name="connsiteY11" fmla="*/ 959279 h 3242474"/>
              <a:gd name="connsiteX12" fmla="*/ 1011476 w 3204915"/>
              <a:gd name="connsiteY12" fmla="*/ 16828 h 3242474"/>
              <a:gd name="connsiteX0" fmla="*/ 1007292 w 3200731"/>
              <a:gd name="connsiteY0" fmla="*/ 16828 h 3242474"/>
              <a:gd name="connsiteX1" fmla="*/ 1405590 w 3200731"/>
              <a:gd name="connsiteY1" fmla="*/ 0 h 3242474"/>
              <a:gd name="connsiteX2" fmla="*/ 1624373 w 3200731"/>
              <a:gd name="connsiteY2" fmla="*/ 734886 h 3242474"/>
              <a:gd name="connsiteX3" fmla="*/ 2359258 w 3200731"/>
              <a:gd name="connsiteY3" fmla="*/ 560982 h 3242474"/>
              <a:gd name="connsiteX4" fmla="*/ 3200731 w 3200731"/>
              <a:gd name="connsiteY4" fmla="*/ 1828800 h 3242474"/>
              <a:gd name="connsiteX5" fmla="*/ 2252672 w 3200731"/>
              <a:gd name="connsiteY5" fmla="*/ 3107838 h 3242474"/>
              <a:gd name="connsiteX6" fmla="*/ 564117 w 3200731"/>
              <a:gd name="connsiteY6" fmla="*/ 2664663 h 3242474"/>
              <a:gd name="connsiteX7" fmla="*/ 339725 w 3200731"/>
              <a:gd name="connsiteY7" fmla="*/ 3242474 h 3242474"/>
              <a:gd name="connsiteX8" fmla="*/ 3136 w 3200731"/>
              <a:gd name="connsiteY8" fmla="*/ 3236864 h 3242474"/>
              <a:gd name="connsiteX9" fmla="*/ 390213 w 3200731"/>
              <a:gd name="connsiteY9" fmla="*/ 2232708 h 3242474"/>
              <a:gd name="connsiteX10" fmla="*/ 1517786 w 3200731"/>
              <a:gd name="connsiteY10" fmla="*/ 1991485 h 3242474"/>
              <a:gd name="connsiteX11" fmla="*/ 1192417 w 3200731"/>
              <a:gd name="connsiteY11" fmla="*/ 959279 h 3242474"/>
              <a:gd name="connsiteX12" fmla="*/ 1007292 w 3200731"/>
              <a:gd name="connsiteY12" fmla="*/ 16828 h 3242474"/>
              <a:gd name="connsiteX0" fmla="*/ 1051443 w 3244882"/>
              <a:gd name="connsiteY0" fmla="*/ 16828 h 3242474"/>
              <a:gd name="connsiteX1" fmla="*/ 1449741 w 3244882"/>
              <a:gd name="connsiteY1" fmla="*/ 0 h 3242474"/>
              <a:gd name="connsiteX2" fmla="*/ 1668524 w 3244882"/>
              <a:gd name="connsiteY2" fmla="*/ 734886 h 3242474"/>
              <a:gd name="connsiteX3" fmla="*/ 2403409 w 3244882"/>
              <a:gd name="connsiteY3" fmla="*/ 560982 h 3242474"/>
              <a:gd name="connsiteX4" fmla="*/ 3244882 w 3244882"/>
              <a:gd name="connsiteY4" fmla="*/ 1828800 h 3242474"/>
              <a:gd name="connsiteX5" fmla="*/ 2296823 w 3244882"/>
              <a:gd name="connsiteY5" fmla="*/ 3107838 h 3242474"/>
              <a:gd name="connsiteX6" fmla="*/ 608268 w 3244882"/>
              <a:gd name="connsiteY6" fmla="*/ 2664663 h 3242474"/>
              <a:gd name="connsiteX7" fmla="*/ 383876 w 3244882"/>
              <a:gd name="connsiteY7" fmla="*/ 3242474 h 3242474"/>
              <a:gd name="connsiteX8" fmla="*/ 2408 w 3244882"/>
              <a:gd name="connsiteY8" fmla="*/ 3236864 h 3242474"/>
              <a:gd name="connsiteX9" fmla="*/ 434364 w 3244882"/>
              <a:gd name="connsiteY9" fmla="*/ 2232708 h 3242474"/>
              <a:gd name="connsiteX10" fmla="*/ 1561937 w 3244882"/>
              <a:gd name="connsiteY10" fmla="*/ 1991485 h 3242474"/>
              <a:gd name="connsiteX11" fmla="*/ 1236568 w 3244882"/>
              <a:gd name="connsiteY11" fmla="*/ 959279 h 3242474"/>
              <a:gd name="connsiteX12" fmla="*/ 1051443 w 3244882"/>
              <a:gd name="connsiteY12" fmla="*/ 16828 h 3242474"/>
              <a:gd name="connsiteX0" fmla="*/ 1049313 w 3242752"/>
              <a:gd name="connsiteY0" fmla="*/ 16828 h 3242474"/>
              <a:gd name="connsiteX1" fmla="*/ 1447611 w 3242752"/>
              <a:gd name="connsiteY1" fmla="*/ 0 h 3242474"/>
              <a:gd name="connsiteX2" fmla="*/ 1666394 w 3242752"/>
              <a:gd name="connsiteY2" fmla="*/ 734886 h 3242474"/>
              <a:gd name="connsiteX3" fmla="*/ 2401279 w 3242752"/>
              <a:gd name="connsiteY3" fmla="*/ 560982 h 3242474"/>
              <a:gd name="connsiteX4" fmla="*/ 3242752 w 3242752"/>
              <a:gd name="connsiteY4" fmla="*/ 1828800 h 3242474"/>
              <a:gd name="connsiteX5" fmla="*/ 2294693 w 3242752"/>
              <a:gd name="connsiteY5" fmla="*/ 3107838 h 3242474"/>
              <a:gd name="connsiteX6" fmla="*/ 606138 w 3242752"/>
              <a:gd name="connsiteY6" fmla="*/ 2664663 h 3242474"/>
              <a:gd name="connsiteX7" fmla="*/ 381746 w 3242752"/>
              <a:gd name="connsiteY7" fmla="*/ 3242474 h 3242474"/>
              <a:gd name="connsiteX8" fmla="*/ 278 w 3242752"/>
              <a:gd name="connsiteY8" fmla="*/ 3236864 h 3242474"/>
              <a:gd name="connsiteX9" fmla="*/ 432234 w 3242752"/>
              <a:gd name="connsiteY9" fmla="*/ 2232708 h 3242474"/>
              <a:gd name="connsiteX10" fmla="*/ 1559807 w 3242752"/>
              <a:gd name="connsiteY10" fmla="*/ 1991485 h 3242474"/>
              <a:gd name="connsiteX11" fmla="*/ 1234438 w 3242752"/>
              <a:gd name="connsiteY11" fmla="*/ 959279 h 3242474"/>
              <a:gd name="connsiteX12" fmla="*/ 1049313 w 3242752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34409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516103 w 3203206"/>
              <a:gd name="connsiteY9" fmla="*/ 224953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76" name="Freeform 97">
            <a:extLst>
              <a:ext uri="{FF2B5EF4-FFF2-40B4-BE49-F238E27FC236}">
                <a16:creationId xmlns:a16="http://schemas.microsoft.com/office/drawing/2014/main" id="{06CE8172-F8E3-49F9-9D7E-14B95258D063}"/>
              </a:ext>
            </a:extLst>
          </p:cNvPr>
          <p:cNvSpPr>
            <a:spLocks noChangeAspect="1"/>
          </p:cNvSpPr>
          <p:nvPr/>
        </p:nvSpPr>
        <p:spPr>
          <a:xfrm>
            <a:off x="8686391" y="5407973"/>
            <a:ext cx="420675" cy="314355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77" name="Oval 47">
            <a:extLst>
              <a:ext uri="{FF2B5EF4-FFF2-40B4-BE49-F238E27FC236}">
                <a16:creationId xmlns:a16="http://schemas.microsoft.com/office/drawing/2014/main" id="{D98CC6EF-C64F-45F2-9E30-919942772B0C}"/>
              </a:ext>
            </a:extLst>
          </p:cNvPr>
          <p:cNvSpPr>
            <a:spLocks noChangeAspect="1"/>
          </p:cNvSpPr>
          <p:nvPr/>
        </p:nvSpPr>
        <p:spPr>
          <a:xfrm>
            <a:off x="7075932" y="3652815"/>
            <a:ext cx="478223" cy="47822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303187" y="480874"/>
                </a:moveTo>
                <a:lnTo>
                  <a:pt x="1303187" y="1303187"/>
                </a:lnTo>
                <a:lnTo>
                  <a:pt x="480874" y="1303187"/>
                </a:lnTo>
                <a:lnTo>
                  <a:pt x="480874" y="1936813"/>
                </a:lnTo>
                <a:lnTo>
                  <a:pt x="1303187" y="1936813"/>
                </a:lnTo>
                <a:lnTo>
                  <a:pt x="1303187" y="2759126"/>
                </a:lnTo>
                <a:lnTo>
                  <a:pt x="1936813" y="2759126"/>
                </a:lnTo>
                <a:lnTo>
                  <a:pt x="1936813" y="1936813"/>
                </a:lnTo>
                <a:lnTo>
                  <a:pt x="2759126" y="1936813"/>
                </a:lnTo>
                <a:lnTo>
                  <a:pt x="2759126" y="1303187"/>
                </a:lnTo>
                <a:lnTo>
                  <a:pt x="1936813" y="1303187"/>
                </a:lnTo>
                <a:lnTo>
                  <a:pt x="1936813" y="480874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78" name="Oval 21">
            <a:extLst>
              <a:ext uri="{FF2B5EF4-FFF2-40B4-BE49-F238E27FC236}">
                <a16:creationId xmlns:a16="http://schemas.microsoft.com/office/drawing/2014/main" id="{FC3EC5C2-493C-4C43-BADF-290DC2F00958}"/>
              </a:ext>
            </a:extLst>
          </p:cNvPr>
          <p:cNvSpPr>
            <a:spLocks noChangeAspect="1"/>
          </p:cNvSpPr>
          <p:nvPr/>
        </p:nvSpPr>
        <p:spPr>
          <a:xfrm>
            <a:off x="4639569" y="3641873"/>
            <a:ext cx="478223" cy="47822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799999" y="306000"/>
                </a:moveTo>
                <a:lnTo>
                  <a:pt x="1440000" y="306000"/>
                </a:lnTo>
                <a:lnTo>
                  <a:pt x="1440000" y="1308231"/>
                </a:lnTo>
                <a:lnTo>
                  <a:pt x="572043" y="807116"/>
                </a:lnTo>
                <a:lnTo>
                  <a:pt x="392043" y="1118885"/>
                </a:lnTo>
                <a:lnTo>
                  <a:pt x="1260000" y="1620000"/>
                </a:lnTo>
                <a:lnTo>
                  <a:pt x="392043" y="2121116"/>
                </a:lnTo>
                <a:lnTo>
                  <a:pt x="572043" y="2432885"/>
                </a:lnTo>
                <a:lnTo>
                  <a:pt x="1440000" y="1931769"/>
                </a:lnTo>
                <a:lnTo>
                  <a:pt x="1440000" y="2934000"/>
                </a:lnTo>
                <a:lnTo>
                  <a:pt x="1800000" y="2934000"/>
                </a:lnTo>
                <a:lnTo>
                  <a:pt x="1800000" y="1931769"/>
                </a:lnTo>
                <a:lnTo>
                  <a:pt x="2667957" y="2432884"/>
                </a:lnTo>
                <a:lnTo>
                  <a:pt x="2847957" y="2121116"/>
                </a:lnTo>
                <a:lnTo>
                  <a:pt x="1980000" y="1620000"/>
                </a:lnTo>
                <a:lnTo>
                  <a:pt x="2847958" y="1118885"/>
                </a:lnTo>
                <a:lnTo>
                  <a:pt x="2667957" y="807116"/>
                </a:lnTo>
                <a:lnTo>
                  <a:pt x="1800000" y="1308231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11304</TotalTime>
  <Words>115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106</cp:revision>
  <dcterms:created xsi:type="dcterms:W3CDTF">2018-02-18T19:39:47Z</dcterms:created>
  <dcterms:modified xsi:type="dcterms:W3CDTF">2020-01-09T06:23:18Z</dcterms:modified>
</cp:coreProperties>
</file>