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339" name="Freeform 70">
            <a:extLst>
              <a:ext uri="{FF2B5EF4-FFF2-40B4-BE49-F238E27FC236}">
                <a16:creationId xmlns:a16="http://schemas.microsoft.com/office/drawing/2014/main" id="{3788278C-ED79-4C41-BF6E-67ED2B2E39C9}"/>
              </a:ext>
            </a:extLst>
          </p:cNvPr>
          <p:cNvSpPr/>
          <p:nvPr/>
        </p:nvSpPr>
        <p:spPr>
          <a:xfrm rot="10800000">
            <a:off x="6984684" y="4856807"/>
            <a:ext cx="1408483" cy="688820"/>
          </a:xfrm>
          <a:custGeom>
            <a:avLst/>
            <a:gdLst>
              <a:gd name="connsiteX0" fmla="*/ 1304925 w 1304925"/>
              <a:gd name="connsiteY0" fmla="*/ 638175 h 638175"/>
              <a:gd name="connsiteX1" fmla="*/ 704850 w 1304925"/>
              <a:gd name="connsiteY1" fmla="*/ 0 h 638175"/>
              <a:gd name="connsiteX2" fmla="*/ 0 w 1304925"/>
              <a:gd name="connsiteY2" fmla="*/ 0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4925" h="638175">
                <a:moveTo>
                  <a:pt x="1304925" y="638175"/>
                </a:moveTo>
                <a:lnTo>
                  <a:pt x="704850" y="0"/>
                </a:lnTo>
                <a:lnTo>
                  <a:pt x="0" y="0"/>
                </a:lnTo>
              </a:path>
            </a:pathLst>
          </a:cu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340" name="Freeform 29">
            <a:extLst>
              <a:ext uri="{FF2B5EF4-FFF2-40B4-BE49-F238E27FC236}">
                <a16:creationId xmlns:a16="http://schemas.microsoft.com/office/drawing/2014/main" id="{BF4F2208-9B7C-4AFE-81A7-AFDEE75B6952}"/>
              </a:ext>
            </a:extLst>
          </p:cNvPr>
          <p:cNvSpPr/>
          <p:nvPr/>
        </p:nvSpPr>
        <p:spPr>
          <a:xfrm>
            <a:off x="3750386" y="2293796"/>
            <a:ext cx="1516316" cy="688820"/>
          </a:xfrm>
          <a:custGeom>
            <a:avLst/>
            <a:gdLst>
              <a:gd name="connsiteX0" fmla="*/ 1304925 w 1304925"/>
              <a:gd name="connsiteY0" fmla="*/ 638175 h 638175"/>
              <a:gd name="connsiteX1" fmla="*/ 704850 w 1304925"/>
              <a:gd name="connsiteY1" fmla="*/ 0 h 638175"/>
              <a:gd name="connsiteX2" fmla="*/ 0 w 1304925"/>
              <a:gd name="connsiteY2" fmla="*/ 0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4925" h="638175">
                <a:moveTo>
                  <a:pt x="1304925" y="638175"/>
                </a:moveTo>
                <a:lnTo>
                  <a:pt x="704850" y="0"/>
                </a:lnTo>
                <a:lnTo>
                  <a:pt x="0" y="0"/>
                </a:lnTo>
              </a:path>
            </a:pathLst>
          </a:cu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341" name="Oval 3340">
            <a:extLst>
              <a:ext uri="{FF2B5EF4-FFF2-40B4-BE49-F238E27FC236}">
                <a16:creationId xmlns:a16="http://schemas.microsoft.com/office/drawing/2014/main" id="{93AEA896-B5D3-4DC5-9A39-981E356FB652}"/>
              </a:ext>
            </a:extLst>
          </p:cNvPr>
          <p:cNvSpPr/>
          <p:nvPr/>
        </p:nvSpPr>
        <p:spPr>
          <a:xfrm>
            <a:off x="4870054" y="2660790"/>
            <a:ext cx="2460744" cy="2460744"/>
          </a:xfrm>
          <a:prstGeom prst="ellipse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42" name="Oval 3341">
            <a:extLst>
              <a:ext uri="{FF2B5EF4-FFF2-40B4-BE49-F238E27FC236}">
                <a16:creationId xmlns:a16="http://schemas.microsoft.com/office/drawing/2014/main" id="{74D7D3B6-EDEB-4FDE-8DD4-94702B6DAE00}"/>
              </a:ext>
            </a:extLst>
          </p:cNvPr>
          <p:cNvSpPr/>
          <p:nvPr/>
        </p:nvSpPr>
        <p:spPr>
          <a:xfrm>
            <a:off x="5116130" y="2906866"/>
            <a:ext cx="1968594" cy="1968594"/>
          </a:xfrm>
          <a:prstGeom prst="ellipse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43" name="Oval 3342">
            <a:extLst>
              <a:ext uri="{FF2B5EF4-FFF2-40B4-BE49-F238E27FC236}">
                <a16:creationId xmlns:a16="http://schemas.microsoft.com/office/drawing/2014/main" id="{36F34F14-41A0-4D46-8553-7E17821BFCAA}"/>
              </a:ext>
            </a:extLst>
          </p:cNvPr>
          <p:cNvSpPr/>
          <p:nvPr/>
        </p:nvSpPr>
        <p:spPr>
          <a:xfrm>
            <a:off x="5362205" y="3152941"/>
            <a:ext cx="1476445" cy="1476445"/>
          </a:xfrm>
          <a:prstGeom prst="ellipse">
            <a:avLst/>
          </a:prstGeom>
          <a:noFill/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44" name="Oval 3343">
            <a:extLst>
              <a:ext uri="{FF2B5EF4-FFF2-40B4-BE49-F238E27FC236}">
                <a16:creationId xmlns:a16="http://schemas.microsoft.com/office/drawing/2014/main" id="{EDA3E0F7-E7F4-4750-9769-8DFA3B11389E}"/>
              </a:ext>
            </a:extLst>
          </p:cNvPr>
          <p:cNvSpPr/>
          <p:nvPr/>
        </p:nvSpPr>
        <p:spPr>
          <a:xfrm>
            <a:off x="6787120" y="2777498"/>
            <a:ext cx="416686" cy="41668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45" name="Oval 3344">
            <a:extLst>
              <a:ext uri="{FF2B5EF4-FFF2-40B4-BE49-F238E27FC236}">
                <a16:creationId xmlns:a16="http://schemas.microsoft.com/office/drawing/2014/main" id="{D2D2680E-724B-485A-92C3-310F0B5A9203}"/>
              </a:ext>
            </a:extLst>
          </p:cNvPr>
          <p:cNvSpPr/>
          <p:nvPr/>
        </p:nvSpPr>
        <p:spPr>
          <a:xfrm>
            <a:off x="6787120" y="4568008"/>
            <a:ext cx="416686" cy="41668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46" name="Oval 3345">
            <a:extLst>
              <a:ext uri="{FF2B5EF4-FFF2-40B4-BE49-F238E27FC236}">
                <a16:creationId xmlns:a16="http://schemas.microsoft.com/office/drawing/2014/main" id="{271A96B4-E232-452B-9068-F20F5BF1D961}"/>
              </a:ext>
            </a:extLst>
          </p:cNvPr>
          <p:cNvSpPr/>
          <p:nvPr/>
        </p:nvSpPr>
        <p:spPr>
          <a:xfrm>
            <a:off x="5033564" y="4568008"/>
            <a:ext cx="416686" cy="41668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47" name="Oval 3346">
            <a:extLst>
              <a:ext uri="{FF2B5EF4-FFF2-40B4-BE49-F238E27FC236}">
                <a16:creationId xmlns:a16="http://schemas.microsoft.com/office/drawing/2014/main" id="{2392DD32-2898-4213-BD70-5BAE3C165156}"/>
              </a:ext>
            </a:extLst>
          </p:cNvPr>
          <p:cNvSpPr/>
          <p:nvPr/>
        </p:nvSpPr>
        <p:spPr>
          <a:xfrm>
            <a:off x="5033564" y="2777498"/>
            <a:ext cx="416686" cy="41668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grpSp>
        <p:nvGrpSpPr>
          <p:cNvPr id="3348" name="Group 3347">
            <a:extLst>
              <a:ext uri="{FF2B5EF4-FFF2-40B4-BE49-F238E27FC236}">
                <a16:creationId xmlns:a16="http://schemas.microsoft.com/office/drawing/2014/main" id="{9C42B705-BB66-4054-B65C-E4174D075623}"/>
              </a:ext>
            </a:extLst>
          </p:cNvPr>
          <p:cNvGrpSpPr/>
          <p:nvPr/>
        </p:nvGrpSpPr>
        <p:grpSpPr>
          <a:xfrm>
            <a:off x="8403681" y="1791108"/>
            <a:ext cx="984297" cy="984297"/>
            <a:chOff x="6657557" y="1620255"/>
            <a:chExt cx="911927" cy="911927"/>
          </a:xfrm>
        </p:grpSpPr>
        <p:sp>
          <p:nvSpPr>
            <p:cNvPr id="3349" name="Oval 3348">
              <a:extLst>
                <a:ext uri="{FF2B5EF4-FFF2-40B4-BE49-F238E27FC236}">
                  <a16:creationId xmlns:a16="http://schemas.microsoft.com/office/drawing/2014/main" id="{A5C3679B-57EE-427F-A677-16ED4B34F78A}"/>
                </a:ext>
              </a:extLst>
            </p:cNvPr>
            <p:cNvSpPr/>
            <p:nvPr/>
          </p:nvSpPr>
          <p:spPr>
            <a:xfrm>
              <a:off x="6657557" y="1620255"/>
              <a:ext cx="911927" cy="911927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/>
            </a:p>
          </p:txBody>
        </p:sp>
        <p:sp>
          <p:nvSpPr>
            <p:cNvPr id="3350" name="Oval 3349">
              <a:extLst>
                <a:ext uri="{FF2B5EF4-FFF2-40B4-BE49-F238E27FC236}">
                  <a16:creationId xmlns:a16="http://schemas.microsoft.com/office/drawing/2014/main" id="{95F8C10F-E045-4870-A3E5-38180C683AED}"/>
                </a:ext>
              </a:extLst>
            </p:cNvPr>
            <p:cNvSpPr/>
            <p:nvPr/>
          </p:nvSpPr>
          <p:spPr>
            <a:xfrm>
              <a:off x="6733551" y="1696249"/>
              <a:ext cx="759939" cy="75993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3351" name="Group 3350">
            <a:extLst>
              <a:ext uri="{FF2B5EF4-FFF2-40B4-BE49-F238E27FC236}">
                <a16:creationId xmlns:a16="http://schemas.microsoft.com/office/drawing/2014/main" id="{3861CB08-3EDC-4205-BFD4-EDAA12751A20}"/>
              </a:ext>
            </a:extLst>
          </p:cNvPr>
          <p:cNvGrpSpPr/>
          <p:nvPr/>
        </p:nvGrpSpPr>
        <p:grpSpPr>
          <a:xfrm>
            <a:off x="2804024" y="1791108"/>
            <a:ext cx="984297" cy="984297"/>
            <a:chOff x="1837163" y="4852588"/>
            <a:chExt cx="911927" cy="911927"/>
          </a:xfrm>
        </p:grpSpPr>
        <p:sp>
          <p:nvSpPr>
            <p:cNvPr id="3352" name="Oval 3351">
              <a:extLst>
                <a:ext uri="{FF2B5EF4-FFF2-40B4-BE49-F238E27FC236}">
                  <a16:creationId xmlns:a16="http://schemas.microsoft.com/office/drawing/2014/main" id="{1B66BD8B-FFD9-42B6-91CE-C9C79B5CA34C}"/>
                </a:ext>
              </a:extLst>
            </p:cNvPr>
            <p:cNvSpPr/>
            <p:nvPr/>
          </p:nvSpPr>
          <p:spPr>
            <a:xfrm>
              <a:off x="1837163" y="4852588"/>
              <a:ext cx="911927" cy="911927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3353" name="Oval 3352">
              <a:extLst>
                <a:ext uri="{FF2B5EF4-FFF2-40B4-BE49-F238E27FC236}">
                  <a16:creationId xmlns:a16="http://schemas.microsoft.com/office/drawing/2014/main" id="{E22E8B58-652B-403E-AD48-9BADB209DC4C}"/>
                </a:ext>
              </a:extLst>
            </p:cNvPr>
            <p:cNvSpPr/>
            <p:nvPr/>
          </p:nvSpPr>
          <p:spPr>
            <a:xfrm>
              <a:off x="1913156" y="4928582"/>
              <a:ext cx="759939" cy="75993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3354" name="Group 3353">
            <a:extLst>
              <a:ext uri="{FF2B5EF4-FFF2-40B4-BE49-F238E27FC236}">
                <a16:creationId xmlns:a16="http://schemas.microsoft.com/office/drawing/2014/main" id="{C0C9B805-D358-4452-9172-228EC0CAF2F9}"/>
              </a:ext>
            </a:extLst>
          </p:cNvPr>
          <p:cNvGrpSpPr/>
          <p:nvPr/>
        </p:nvGrpSpPr>
        <p:grpSpPr>
          <a:xfrm>
            <a:off x="2804024" y="5051020"/>
            <a:ext cx="984297" cy="984297"/>
            <a:chOff x="1837163" y="4852588"/>
            <a:chExt cx="911927" cy="911927"/>
          </a:xfrm>
        </p:grpSpPr>
        <p:sp>
          <p:nvSpPr>
            <p:cNvPr id="3355" name="Oval 3354">
              <a:extLst>
                <a:ext uri="{FF2B5EF4-FFF2-40B4-BE49-F238E27FC236}">
                  <a16:creationId xmlns:a16="http://schemas.microsoft.com/office/drawing/2014/main" id="{13226CD2-4B21-46E6-A6B4-5A6915766946}"/>
                </a:ext>
              </a:extLst>
            </p:cNvPr>
            <p:cNvSpPr/>
            <p:nvPr/>
          </p:nvSpPr>
          <p:spPr>
            <a:xfrm>
              <a:off x="1837163" y="4852588"/>
              <a:ext cx="911927" cy="911927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/>
            </a:p>
          </p:txBody>
        </p:sp>
        <p:sp>
          <p:nvSpPr>
            <p:cNvPr id="3356" name="Oval 3355">
              <a:extLst>
                <a:ext uri="{FF2B5EF4-FFF2-40B4-BE49-F238E27FC236}">
                  <a16:creationId xmlns:a16="http://schemas.microsoft.com/office/drawing/2014/main" id="{1D91A98E-2FFE-4382-8FDD-97D55087F14F}"/>
                </a:ext>
              </a:extLst>
            </p:cNvPr>
            <p:cNvSpPr/>
            <p:nvPr/>
          </p:nvSpPr>
          <p:spPr>
            <a:xfrm>
              <a:off x="1913156" y="4928582"/>
              <a:ext cx="759939" cy="75993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3357" name="그룹 2">
            <a:extLst>
              <a:ext uri="{FF2B5EF4-FFF2-40B4-BE49-F238E27FC236}">
                <a16:creationId xmlns:a16="http://schemas.microsoft.com/office/drawing/2014/main" id="{DFA97766-38FE-44DA-B675-B6FAC0B30F43}"/>
              </a:ext>
            </a:extLst>
          </p:cNvPr>
          <p:cNvGrpSpPr/>
          <p:nvPr/>
        </p:nvGrpSpPr>
        <p:grpSpPr>
          <a:xfrm>
            <a:off x="8403681" y="5051020"/>
            <a:ext cx="984297" cy="984297"/>
            <a:chOff x="6609996" y="4624904"/>
            <a:chExt cx="911927" cy="911927"/>
          </a:xfrm>
        </p:grpSpPr>
        <p:sp>
          <p:nvSpPr>
            <p:cNvPr id="3358" name="Oval 3357">
              <a:extLst>
                <a:ext uri="{FF2B5EF4-FFF2-40B4-BE49-F238E27FC236}">
                  <a16:creationId xmlns:a16="http://schemas.microsoft.com/office/drawing/2014/main" id="{539FFE31-013E-48FE-9D90-6497EFEFEBC6}"/>
                </a:ext>
              </a:extLst>
            </p:cNvPr>
            <p:cNvSpPr/>
            <p:nvPr/>
          </p:nvSpPr>
          <p:spPr>
            <a:xfrm>
              <a:off x="6609996" y="4624904"/>
              <a:ext cx="911927" cy="911927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/>
            </a:p>
          </p:txBody>
        </p:sp>
        <p:sp>
          <p:nvSpPr>
            <p:cNvPr id="3359" name="Oval 3358">
              <a:extLst>
                <a:ext uri="{FF2B5EF4-FFF2-40B4-BE49-F238E27FC236}">
                  <a16:creationId xmlns:a16="http://schemas.microsoft.com/office/drawing/2014/main" id="{CA31056C-9395-4FF1-855C-526C61B65D34}"/>
                </a:ext>
              </a:extLst>
            </p:cNvPr>
            <p:cNvSpPr/>
            <p:nvPr/>
          </p:nvSpPr>
          <p:spPr>
            <a:xfrm>
              <a:off x="6685990" y="4700898"/>
              <a:ext cx="759939" cy="75993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sp>
        <p:nvSpPr>
          <p:cNvPr id="3360" name="Oval 3359">
            <a:extLst>
              <a:ext uri="{FF2B5EF4-FFF2-40B4-BE49-F238E27FC236}">
                <a16:creationId xmlns:a16="http://schemas.microsoft.com/office/drawing/2014/main" id="{F0787AC4-C458-4183-A7C7-E1BA68B13869}"/>
              </a:ext>
            </a:extLst>
          </p:cNvPr>
          <p:cNvSpPr/>
          <p:nvPr/>
        </p:nvSpPr>
        <p:spPr>
          <a:xfrm>
            <a:off x="4479144" y="3474477"/>
            <a:ext cx="833373" cy="83337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61" name="Oval 3360">
            <a:extLst>
              <a:ext uri="{FF2B5EF4-FFF2-40B4-BE49-F238E27FC236}">
                <a16:creationId xmlns:a16="http://schemas.microsoft.com/office/drawing/2014/main" id="{A5D94D6E-E493-463E-B053-6126E9DD165A}"/>
              </a:ext>
            </a:extLst>
          </p:cNvPr>
          <p:cNvSpPr/>
          <p:nvPr/>
        </p:nvSpPr>
        <p:spPr>
          <a:xfrm>
            <a:off x="6889777" y="3474477"/>
            <a:ext cx="833373" cy="83337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62" name="Freeform 71">
            <a:extLst>
              <a:ext uri="{FF2B5EF4-FFF2-40B4-BE49-F238E27FC236}">
                <a16:creationId xmlns:a16="http://schemas.microsoft.com/office/drawing/2014/main" id="{D99E9F53-A21C-4C61-8070-288E41685F36}"/>
              </a:ext>
            </a:extLst>
          </p:cNvPr>
          <p:cNvSpPr/>
          <p:nvPr/>
        </p:nvSpPr>
        <p:spPr>
          <a:xfrm rot="10800000" flipV="1">
            <a:off x="7002302" y="2293796"/>
            <a:ext cx="1390865" cy="725694"/>
          </a:xfrm>
          <a:custGeom>
            <a:avLst/>
            <a:gdLst>
              <a:gd name="connsiteX0" fmla="*/ 1304925 w 1304925"/>
              <a:gd name="connsiteY0" fmla="*/ 638175 h 638175"/>
              <a:gd name="connsiteX1" fmla="*/ 704850 w 1304925"/>
              <a:gd name="connsiteY1" fmla="*/ 0 h 638175"/>
              <a:gd name="connsiteX2" fmla="*/ 0 w 1304925"/>
              <a:gd name="connsiteY2" fmla="*/ 0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4925" h="638175">
                <a:moveTo>
                  <a:pt x="1304925" y="638175"/>
                </a:moveTo>
                <a:lnTo>
                  <a:pt x="704850" y="0"/>
                </a:lnTo>
                <a:lnTo>
                  <a:pt x="0" y="0"/>
                </a:lnTo>
              </a:path>
            </a:pathLst>
          </a:cu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363" name="Freeform 72">
            <a:extLst>
              <a:ext uri="{FF2B5EF4-FFF2-40B4-BE49-F238E27FC236}">
                <a16:creationId xmlns:a16="http://schemas.microsoft.com/office/drawing/2014/main" id="{BD545531-8BE2-457D-A8CA-977E416BF848}"/>
              </a:ext>
            </a:extLst>
          </p:cNvPr>
          <p:cNvSpPr/>
          <p:nvPr/>
        </p:nvSpPr>
        <p:spPr>
          <a:xfrm flipV="1">
            <a:off x="3769353" y="4819934"/>
            <a:ext cx="1497349" cy="725694"/>
          </a:xfrm>
          <a:custGeom>
            <a:avLst/>
            <a:gdLst>
              <a:gd name="connsiteX0" fmla="*/ 1304925 w 1304925"/>
              <a:gd name="connsiteY0" fmla="*/ 638175 h 638175"/>
              <a:gd name="connsiteX1" fmla="*/ 704850 w 1304925"/>
              <a:gd name="connsiteY1" fmla="*/ 0 h 638175"/>
              <a:gd name="connsiteX2" fmla="*/ 0 w 1304925"/>
              <a:gd name="connsiteY2" fmla="*/ 0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4925" h="638175">
                <a:moveTo>
                  <a:pt x="1304925" y="638175"/>
                </a:moveTo>
                <a:lnTo>
                  <a:pt x="704850" y="0"/>
                </a:lnTo>
                <a:lnTo>
                  <a:pt x="0" y="0"/>
                </a:lnTo>
              </a:path>
            </a:pathLst>
          </a:cu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364" name="TextBox 3363">
            <a:extLst>
              <a:ext uri="{FF2B5EF4-FFF2-40B4-BE49-F238E27FC236}">
                <a16:creationId xmlns:a16="http://schemas.microsoft.com/office/drawing/2014/main" id="{D803DDCC-DB6F-4AB1-9BE0-C03F87E4CD49}"/>
              </a:ext>
            </a:extLst>
          </p:cNvPr>
          <p:cNvSpPr txBox="1"/>
          <p:nvPr/>
        </p:nvSpPr>
        <p:spPr>
          <a:xfrm>
            <a:off x="9584144" y="2129368"/>
            <a:ext cx="135702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accent2"/>
                </a:solidFill>
                <a:cs typeface="Arial" pitchFamily="34" charset="0"/>
              </a:rPr>
              <a:t>Content Here</a:t>
            </a:r>
            <a:endParaRPr lang="ko-KR" altLang="en-US" sz="1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365" name="Rounded Rectangle 53">
            <a:extLst>
              <a:ext uri="{FF2B5EF4-FFF2-40B4-BE49-F238E27FC236}">
                <a16:creationId xmlns:a16="http://schemas.microsoft.com/office/drawing/2014/main" id="{5E4A7131-8860-4179-B087-46AF54F54610}"/>
              </a:ext>
            </a:extLst>
          </p:cNvPr>
          <p:cNvSpPr/>
          <p:nvPr/>
        </p:nvSpPr>
        <p:spPr>
          <a:xfrm>
            <a:off x="8052000" y="3038078"/>
            <a:ext cx="4140000" cy="1728000"/>
          </a:xfrm>
          <a:custGeom>
            <a:avLst/>
            <a:gdLst/>
            <a:ahLst/>
            <a:cxnLst/>
            <a:rect l="l" t="t" r="r" b="b"/>
            <a:pathLst>
              <a:path w="2623756" h="1619848">
                <a:moveTo>
                  <a:pt x="187935" y="0"/>
                </a:moveTo>
                <a:lnTo>
                  <a:pt x="2623756" y="0"/>
                </a:lnTo>
                <a:lnTo>
                  <a:pt x="2623756" y="1619848"/>
                </a:lnTo>
                <a:lnTo>
                  <a:pt x="187935" y="1619848"/>
                </a:lnTo>
                <a:cubicBezTo>
                  <a:pt x="84141" y="1619848"/>
                  <a:pt x="0" y="1535707"/>
                  <a:pt x="0" y="1431913"/>
                </a:cubicBezTo>
                <a:lnTo>
                  <a:pt x="0" y="187935"/>
                </a:lnTo>
                <a:cubicBezTo>
                  <a:pt x="0" y="84141"/>
                  <a:pt x="84141" y="0"/>
                  <a:pt x="187935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66" name="Rounded Rectangle 12">
            <a:extLst>
              <a:ext uri="{FF2B5EF4-FFF2-40B4-BE49-F238E27FC236}">
                <a16:creationId xmlns:a16="http://schemas.microsoft.com/office/drawing/2014/main" id="{FC12B917-95E2-4558-9BDC-BB98D056EFA2}"/>
              </a:ext>
            </a:extLst>
          </p:cNvPr>
          <p:cNvSpPr/>
          <p:nvPr/>
        </p:nvSpPr>
        <p:spPr>
          <a:xfrm>
            <a:off x="0" y="3038078"/>
            <a:ext cx="4140000" cy="1728000"/>
          </a:xfrm>
          <a:custGeom>
            <a:avLst/>
            <a:gdLst/>
            <a:ahLst/>
            <a:cxnLst/>
            <a:rect l="l" t="t" r="r" b="b"/>
            <a:pathLst>
              <a:path w="2543162" h="1619848">
                <a:moveTo>
                  <a:pt x="7407" y="0"/>
                </a:moveTo>
                <a:lnTo>
                  <a:pt x="2355227" y="0"/>
                </a:lnTo>
                <a:cubicBezTo>
                  <a:pt x="2459021" y="0"/>
                  <a:pt x="2543162" y="84141"/>
                  <a:pt x="2543162" y="187935"/>
                </a:cubicBezTo>
                <a:lnTo>
                  <a:pt x="2543162" y="1431913"/>
                </a:lnTo>
                <a:cubicBezTo>
                  <a:pt x="2543162" y="1535707"/>
                  <a:pt x="2459021" y="1619848"/>
                  <a:pt x="2355227" y="1619848"/>
                </a:cubicBezTo>
                <a:lnTo>
                  <a:pt x="7407" y="1619848"/>
                </a:lnTo>
                <a:lnTo>
                  <a:pt x="0" y="1619102"/>
                </a:lnTo>
                <a:lnTo>
                  <a:pt x="0" y="747"/>
                </a:lnTo>
                <a:cubicBezTo>
                  <a:pt x="2442" y="48"/>
                  <a:pt x="4919" y="0"/>
                  <a:pt x="7407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67" name="TextBox 3366">
            <a:extLst>
              <a:ext uri="{FF2B5EF4-FFF2-40B4-BE49-F238E27FC236}">
                <a16:creationId xmlns:a16="http://schemas.microsoft.com/office/drawing/2014/main" id="{DFE362AC-0A79-4E18-822F-97AC423C57D3}"/>
              </a:ext>
            </a:extLst>
          </p:cNvPr>
          <p:cNvSpPr txBox="1"/>
          <p:nvPr/>
        </p:nvSpPr>
        <p:spPr>
          <a:xfrm>
            <a:off x="5423678" y="3629553"/>
            <a:ext cx="135349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4"/>
                </a:solidFill>
                <a:cs typeface="Arial" pitchFamily="34" charset="0"/>
              </a:rPr>
              <a:t>2020</a:t>
            </a:r>
            <a:endParaRPr lang="ko-KR" altLang="en-US" sz="28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3368" name="Rectangle 3367">
            <a:extLst>
              <a:ext uri="{FF2B5EF4-FFF2-40B4-BE49-F238E27FC236}">
                <a16:creationId xmlns:a16="http://schemas.microsoft.com/office/drawing/2014/main" id="{719D80EE-A0C8-4FC5-A582-78552BD6E62E}"/>
              </a:ext>
            </a:extLst>
          </p:cNvPr>
          <p:cNvSpPr/>
          <p:nvPr/>
        </p:nvSpPr>
        <p:spPr>
          <a:xfrm>
            <a:off x="703387" y="3301914"/>
            <a:ext cx="3111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 hope and I believe that this Template will your Time, Money and Reputation. Get a modern PowerPoint  Presentation that is beautifully designed. You can simply impress your audience and add a unique zing and appeal to your Presentations. </a:t>
            </a:r>
          </a:p>
        </p:txBody>
      </p:sp>
      <p:sp>
        <p:nvSpPr>
          <p:cNvPr id="3369" name="TextBox 3368">
            <a:extLst>
              <a:ext uri="{FF2B5EF4-FFF2-40B4-BE49-F238E27FC236}">
                <a16:creationId xmlns:a16="http://schemas.microsoft.com/office/drawing/2014/main" id="{95FF7BB3-655E-4BB5-8256-3415927B8024}"/>
              </a:ext>
            </a:extLst>
          </p:cNvPr>
          <p:cNvSpPr txBox="1"/>
          <p:nvPr/>
        </p:nvSpPr>
        <p:spPr>
          <a:xfrm>
            <a:off x="9584144" y="5389280"/>
            <a:ext cx="135702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accent2"/>
                </a:solidFill>
                <a:cs typeface="Arial" pitchFamily="34" charset="0"/>
              </a:rPr>
              <a:t>Content Here</a:t>
            </a:r>
            <a:endParaRPr lang="ko-KR" altLang="en-US" sz="1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370" name="TextBox 3369">
            <a:extLst>
              <a:ext uri="{FF2B5EF4-FFF2-40B4-BE49-F238E27FC236}">
                <a16:creationId xmlns:a16="http://schemas.microsoft.com/office/drawing/2014/main" id="{65F36D82-3CE1-48FB-A6A9-DC9BCFC8D589}"/>
              </a:ext>
            </a:extLst>
          </p:cNvPr>
          <p:cNvSpPr txBox="1"/>
          <p:nvPr/>
        </p:nvSpPr>
        <p:spPr>
          <a:xfrm>
            <a:off x="1250829" y="2129368"/>
            <a:ext cx="135702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Content Here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371" name="TextBox 3370">
            <a:extLst>
              <a:ext uri="{FF2B5EF4-FFF2-40B4-BE49-F238E27FC236}">
                <a16:creationId xmlns:a16="http://schemas.microsoft.com/office/drawing/2014/main" id="{6B1D3509-FB11-4D12-9AC1-56EB9F6E96E3}"/>
              </a:ext>
            </a:extLst>
          </p:cNvPr>
          <p:cNvSpPr txBox="1"/>
          <p:nvPr/>
        </p:nvSpPr>
        <p:spPr>
          <a:xfrm>
            <a:off x="1250829" y="5389280"/>
            <a:ext cx="135702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Content Here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372" name="Rectangle 3371">
            <a:extLst>
              <a:ext uri="{FF2B5EF4-FFF2-40B4-BE49-F238E27FC236}">
                <a16:creationId xmlns:a16="http://schemas.microsoft.com/office/drawing/2014/main" id="{6A00D872-6704-4D2A-9610-EB6AB3730DDB}"/>
              </a:ext>
            </a:extLst>
          </p:cNvPr>
          <p:cNvSpPr/>
          <p:nvPr/>
        </p:nvSpPr>
        <p:spPr>
          <a:xfrm>
            <a:off x="8361689" y="3301914"/>
            <a:ext cx="31914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 hope and I believe that this Template will your Time, Money and Reputation. Get a modern PowerPoint  Presentation that is beautifully designed. You can simply impress your audience and add a unique zing and appeal to your Presentations. </a:t>
            </a:r>
          </a:p>
        </p:txBody>
      </p:sp>
      <p:sp>
        <p:nvSpPr>
          <p:cNvPr id="3373" name="Freeform 47">
            <a:extLst>
              <a:ext uri="{FF2B5EF4-FFF2-40B4-BE49-F238E27FC236}">
                <a16:creationId xmlns:a16="http://schemas.microsoft.com/office/drawing/2014/main" id="{BE4701A3-28D4-498E-93E0-122729FEE98C}"/>
              </a:ext>
            </a:extLst>
          </p:cNvPr>
          <p:cNvSpPr>
            <a:spLocks noChangeAspect="1"/>
          </p:cNvSpPr>
          <p:nvPr/>
        </p:nvSpPr>
        <p:spPr>
          <a:xfrm>
            <a:off x="3123715" y="2082228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74" name="Freeform 48">
            <a:extLst>
              <a:ext uri="{FF2B5EF4-FFF2-40B4-BE49-F238E27FC236}">
                <a16:creationId xmlns:a16="http://schemas.microsoft.com/office/drawing/2014/main" id="{DB1B9B5F-5D01-4648-B659-A0E53EB66BAC}"/>
              </a:ext>
            </a:extLst>
          </p:cNvPr>
          <p:cNvSpPr>
            <a:spLocks noChangeAspect="1"/>
          </p:cNvSpPr>
          <p:nvPr/>
        </p:nvSpPr>
        <p:spPr>
          <a:xfrm>
            <a:off x="3123714" y="5440098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75" name="Freeform 49">
            <a:extLst>
              <a:ext uri="{FF2B5EF4-FFF2-40B4-BE49-F238E27FC236}">
                <a16:creationId xmlns:a16="http://schemas.microsoft.com/office/drawing/2014/main" id="{6AA2D8C8-6EEF-4840-8BE2-E0DCA9ECEDE0}"/>
              </a:ext>
            </a:extLst>
          </p:cNvPr>
          <p:cNvSpPr>
            <a:spLocks noChangeAspect="1"/>
          </p:cNvSpPr>
          <p:nvPr/>
        </p:nvSpPr>
        <p:spPr>
          <a:xfrm>
            <a:off x="8735841" y="213654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76" name="Freeform 97">
            <a:extLst>
              <a:ext uri="{FF2B5EF4-FFF2-40B4-BE49-F238E27FC236}">
                <a16:creationId xmlns:a16="http://schemas.microsoft.com/office/drawing/2014/main" id="{06CE8172-F8E3-49F9-9D7E-14B95258D063}"/>
              </a:ext>
            </a:extLst>
          </p:cNvPr>
          <p:cNvSpPr>
            <a:spLocks noChangeAspect="1"/>
          </p:cNvSpPr>
          <p:nvPr/>
        </p:nvSpPr>
        <p:spPr>
          <a:xfrm>
            <a:off x="8686391" y="5407973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77" name="Oval 47">
            <a:extLst>
              <a:ext uri="{FF2B5EF4-FFF2-40B4-BE49-F238E27FC236}">
                <a16:creationId xmlns:a16="http://schemas.microsoft.com/office/drawing/2014/main" id="{D98CC6EF-C64F-45F2-9E30-919942772B0C}"/>
              </a:ext>
            </a:extLst>
          </p:cNvPr>
          <p:cNvSpPr>
            <a:spLocks noChangeAspect="1"/>
          </p:cNvSpPr>
          <p:nvPr/>
        </p:nvSpPr>
        <p:spPr>
          <a:xfrm>
            <a:off x="7075932" y="3652815"/>
            <a:ext cx="478223" cy="47822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78" name="Oval 21">
            <a:extLst>
              <a:ext uri="{FF2B5EF4-FFF2-40B4-BE49-F238E27FC236}">
                <a16:creationId xmlns:a16="http://schemas.microsoft.com/office/drawing/2014/main" id="{FC3EC5C2-493C-4C43-BADF-290DC2F00958}"/>
              </a:ext>
            </a:extLst>
          </p:cNvPr>
          <p:cNvSpPr>
            <a:spLocks noChangeAspect="1"/>
          </p:cNvSpPr>
          <p:nvPr/>
        </p:nvSpPr>
        <p:spPr>
          <a:xfrm>
            <a:off x="4639569" y="3641873"/>
            <a:ext cx="478223" cy="47822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11304</TotalTime>
  <Words>115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106</cp:revision>
  <dcterms:created xsi:type="dcterms:W3CDTF">2018-02-18T19:39:47Z</dcterms:created>
  <dcterms:modified xsi:type="dcterms:W3CDTF">2020-01-09T06:23:18Z</dcterms:modified>
</cp:coreProperties>
</file>