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3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F491AD7D-4A23-48DE-870F-03F57F792368}"/>
              </a:ext>
            </a:extLst>
          </p:cNvPr>
          <p:cNvCxnSpPr>
            <a:cxnSpLocks/>
          </p:cNvCxnSpPr>
          <p:nvPr/>
        </p:nvCxnSpPr>
        <p:spPr>
          <a:xfrm rot="10800000">
            <a:off x="904143" y="2577391"/>
            <a:ext cx="10383715" cy="0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2" name="Teardrop 341">
            <a:extLst>
              <a:ext uri="{FF2B5EF4-FFF2-40B4-BE49-F238E27FC236}">
                <a16:creationId xmlns:a16="http://schemas.microsoft.com/office/drawing/2014/main" id="{C5DCD6D7-AFAC-471F-941D-60D7AB8183A9}"/>
              </a:ext>
            </a:extLst>
          </p:cNvPr>
          <p:cNvSpPr/>
          <p:nvPr/>
        </p:nvSpPr>
        <p:spPr>
          <a:xfrm rot="8100000">
            <a:off x="1581869" y="2347048"/>
            <a:ext cx="432048" cy="432048"/>
          </a:xfrm>
          <a:prstGeom prst="teardrop">
            <a:avLst>
              <a:gd name="adj" fmla="val 20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D861150A-0FB3-4B2C-812E-889A4C40F74F}"/>
              </a:ext>
            </a:extLst>
          </p:cNvPr>
          <p:cNvSpPr txBox="1"/>
          <p:nvPr/>
        </p:nvSpPr>
        <p:spPr>
          <a:xfrm>
            <a:off x="9845630" y="1760745"/>
            <a:ext cx="109695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2020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4" name="Oval 343">
            <a:extLst>
              <a:ext uri="{FF2B5EF4-FFF2-40B4-BE49-F238E27FC236}">
                <a16:creationId xmlns:a16="http://schemas.microsoft.com/office/drawing/2014/main" id="{F6DDE19D-4893-4EE1-8461-785ABFCAF33C}"/>
              </a:ext>
            </a:extLst>
          </p:cNvPr>
          <p:cNvSpPr/>
          <p:nvPr/>
        </p:nvSpPr>
        <p:spPr>
          <a:xfrm rot="10800000">
            <a:off x="1695368" y="2462464"/>
            <a:ext cx="201216" cy="2012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5" name="Teardrop 344">
            <a:extLst>
              <a:ext uri="{FF2B5EF4-FFF2-40B4-BE49-F238E27FC236}">
                <a16:creationId xmlns:a16="http://schemas.microsoft.com/office/drawing/2014/main" id="{2C862DDA-8E68-46C6-8617-7048B4F610ED}"/>
              </a:ext>
            </a:extLst>
          </p:cNvPr>
          <p:cNvSpPr/>
          <p:nvPr/>
        </p:nvSpPr>
        <p:spPr>
          <a:xfrm rot="8100000">
            <a:off x="3301111" y="2347048"/>
            <a:ext cx="432048" cy="432048"/>
          </a:xfrm>
          <a:prstGeom prst="teardrop">
            <a:avLst>
              <a:gd name="adj" fmla="val 20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6" name="Oval 345">
            <a:extLst>
              <a:ext uri="{FF2B5EF4-FFF2-40B4-BE49-F238E27FC236}">
                <a16:creationId xmlns:a16="http://schemas.microsoft.com/office/drawing/2014/main" id="{AAC5834B-8682-418E-AFCD-B44BA7447761}"/>
              </a:ext>
            </a:extLst>
          </p:cNvPr>
          <p:cNvSpPr/>
          <p:nvPr/>
        </p:nvSpPr>
        <p:spPr>
          <a:xfrm rot="10800000">
            <a:off x="3414610" y="2462464"/>
            <a:ext cx="201216" cy="2012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7" name="Teardrop 346">
            <a:extLst>
              <a:ext uri="{FF2B5EF4-FFF2-40B4-BE49-F238E27FC236}">
                <a16:creationId xmlns:a16="http://schemas.microsoft.com/office/drawing/2014/main" id="{9C31558A-F321-4779-888A-621519822D9C}"/>
              </a:ext>
            </a:extLst>
          </p:cNvPr>
          <p:cNvSpPr/>
          <p:nvPr/>
        </p:nvSpPr>
        <p:spPr>
          <a:xfrm rot="8100000">
            <a:off x="5020353" y="2347048"/>
            <a:ext cx="432048" cy="432048"/>
          </a:xfrm>
          <a:prstGeom prst="teardrop">
            <a:avLst>
              <a:gd name="adj" fmla="val 20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8" name="Oval 347">
            <a:extLst>
              <a:ext uri="{FF2B5EF4-FFF2-40B4-BE49-F238E27FC236}">
                <a16:creationId xmlns:a16="http://schemas.microsoft.com/office/drawing/2014/main" id="{71ED7CC4-97B1-4921-849F-84CF9CEEB345}"/>
              </a:ext>
            </a:extLst>
          </p:cNvPr>
          <p:cNvSpPr/>
          <p:nvPr/>
        </p:nvSpPr>
        <p:spPr>
          <a:xfrm rot="10800000">
            <a:off x="5133852" y="2462464"/>
            <a:ext cx="201216" cy="2012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9" name="Teardrop 348">
            <a:extLst>
              <a:ext uri="{FF2B5EF4-FFF2-40B4-BE49-F238E27FC236}">
                <a16:creationId xmlns:a16="http://schemas.microsoft.com/office/drawing/2014/main" id="{00CFDDD1-9A96-4C0E-88E1-9EC6F0E66B1C}"/>
              </a:ext>
            </a:extLst>
          </p:cNvPr>
          <p:cNvSpPr/>
          <p:nvPr/>
        </p:nvSpPr>
        <p:spPr>
          <a:xfrm rot="8100000">
            <a:off x="6739595" y="2347048"/>
            <a:ext cx="432048" cy="432048"/>
          </a:xfrm>
          <a:prstGeom prst="teardrop">
            <a:avLst>
              <a:gd name="adj" fmla="val 20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0" name="Oval 349">
            <a:extLst>
              <a:ext uri="{FF2B5EF4-FFF2-40B4-BE49-F238E27FC236}">
                <a16:creationId xmlns:a16="http://schemas.microsoft.com/office/drawing/2014/main" id="{6A618C75-65FD-404F-B9EE-7B88025AEC6C}"/>
              </a:ext>
            </a:extLst>
          </p:cNvPr>
          <p:cNvSpPr/>
          <p:nvPr/>
        </p:nvSpPr>
        <p:spPr>
          <a:xfrm rot="10800000">
            <a:off x="6853094" y="2462464"/>
            <a:ext cx="201216" cy="2012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1" name="Teardrop 350">
            <a:extLst>
              <a:ext uri="{FF2B5EF4-FFF2-40B4-BE49-F238E27FC236}">
                <a16:creationId xmlns:a16="http://schemas.microsoft.com/office/drawing/2014/main" id="{5A6BD27F-925A-4725-B659-663493CC6158}"/>
              </a:ext>
            </a:extLst>
          </p:cNvPr>
          <p:cNvSpPr/>
          <p:nvPr/>
        </p:nvSpPr>
        <p:spPr>
          <a:xfrm rot="8100000">
            <a:off x="8458837" y="2347048"/>
            <a:ext cx="432048" cy="432048"/>
          </a:xfrm>
          <a:prstGeom prst="teardrop">
            <a:avLst>
              <a:gd name="adj" fmla="val 20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2" name="Oval 351">
            <a:extLst>
              <a:ext uri="{FF2B5EF4-FFF2-40B4-BE49-F238E27FC236}">
                <a16:creationId xmlns:a16="http://schemas.microsoft.com/office/drawing/2014/main" id="{951EBB5C-8E89-4DB9-B283-CDD676DDF25A}"/>
              </a:ext>
            </a:extLst>
          </p:cNvPr>
          <p:cNvSpPr/>
          <p:nvPr/>
        </p:nvSpPr>
        <p:spPr>
          <a:xfrm rot="10800000">
            <a:off x="8572336" y="2462464"/>
            <a:ext cx="201216" cy="2012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3" name="Teardrop 352">
            <a:extLst>
              <a:ext uri="{FF2B5EF4-FFF2-40B4-BE49-F238E27FC236}">
                <a16:creationId xmlns:a16="http://schemas.microsoft.com/office/drawing/2014/main" id="{BD08B876-FAA3-497E-95D4-8196E379DC12}"/>
              </a:ext>
            </a:extLst>
          </p:cNvPr>
          <p:cNvSpPr/>
          <p:nvPr/>
        </p:nvSpPr>
        <p:spPr>
          <a:xfrm rot="8100000">
            <a:off x="10178081" y="2347048"/>
            <a:ext cx="432048" cy="432048"/>
          </a:xfrm>
          <a:prstGeom prst="teardrop">
            <a:avLst>
              <a:gd name="adj" fmla="val 20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4" name="TextBox 353">
            <a:extLst>
              <a:ext uri="{FF2B5EF4-FFF2-40B4-BE49-F238E27FC236}">
                <a16:creationId xmlns:a16="http://schemas.microsoft.com/office/drawing/2014/main" id="{F82ECA4F-4C5F-4256-9E0E-221A39265655}"/>
              </a:ext>
            </a:extLst>
          </p:cNvPr>
          <p:cNvSpPr txBox="1"/>
          <p:nvPr/>
        </p:nvSpPr>
        <p:spPr>
          <a:xfrm>
            <a:off x="1249416" y="1760745"/>
            <a:ext cx="109695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2015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55" name="TextBox 354">
            <a:extLst>
              <a:ext uri="{FF2B5EF4-FFF2-40B4-BE49-F238E27FC236}">
                <a16:creationId xmlns:a16="http://schemas.microsoft.com/office/drawing/2014/main" id="{515A255E-D4E9-4F3D-98F8-C30F923624A5}"/>
              </a:ext>
            </a:extLst>
          </p:cNvPr>
          <p:cNvSpPr txBox="1"/>
          <p:nvPr/>
        </p:nvSpPr>
        <p:spPr>
          <a:xfrm>
            <a:off x="2968658" y="1760745"/>
            <a:ext cx="109695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2016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18D9EC6E-A895-4A86-B597-C79FCEFDF146}"/>
              </a:ext>
            </a:extLst>
          </p:cNvPr>
          <p:cNvSpPr txBox="1"/>
          <p:nvPr/>
        </p:nvSpPr>
        <p:spPr>
          <a:xfrm>
            <a:off x="4687900" y="1760745"/>
            <a:ext cx="109695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2017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57" name="TextBox 356">
            <a:extLst>
              <a:ext uri="{FF2B5EF4-FFF2-40B4-BE49-F238E27FC236}">
                <a16:creationId xmlns:a16="http://schemas.microsoft.com/office/drawing/2014/main" id="{00EEBE88-7C9C-437A-9B49-7AC74D5511EC}"/>
              </a:ext>
            </a:extLst>
          </p:cNvPr>
          <p:cNvSpPr txBox="1"/>
          <p:nvPr/>
        </p:nvSpPr>
        <p:spPr>
          <a:xfrm>
            <a:off x="6407142" y="1760745"/>
            <a:ext cx="109695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2018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58" name="TextBox 357">
            <a:extLst>
              <a:ext uri="{FF2B5EF4-FFF2-40B4-BE49-F238E27FC236}">
                <a16:creationId xmlns:a16="http://schemas.microsoft.com/office/drawing/2014/main" id="{1C11B543-8FF7-42DD-9C17-4DC857CDB6A3}"/>
              </a:ext>
            </a:extLst>
          </p:cNvPr>
          <p:cNvSpPr txBox="1"/>
          <p:nvPr/>
        </p:nvSpPr>
        <p:spPr>
          <a:xfrm>
            <a:off x="8126386" y="1760745"/>
            <a:ext cx="109695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2019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59" name="Oval 358">
            <a:extLst>
              <a:ext uri="{FF2B5EF4-FFF2-40B4-BE49-F238E27FC236}">
                <a16:creationId xmlns:a16="http://schemas.microsoft.com/office/drawing/2014/main" id="{0E2FCA14-FFD2-4365-8CDD-509ECE5CA16F}"/>
              </a:ext>
            </a:extLst>
          </p:cNvPr>
          <p:cNvSpPr/>
          <p:nvPr/>
        </p:nvSpPr>
        <p:spPr>
          <a:xfrm rot="10800000">
            <a:off x="10291580" y="2462464"/>
            <a:ext cx="201216" cy="2012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0" name="Oval 131">
            <a:extLst>
              <a:ext uri="{FF2B5EF4-FFF2-40B4-BE49-F238E27FC236}">
                <a16:creationId xmlns:a16="http://schemas.microsoft.com/office/drawing/2014/main" id="{9D6465E4-7AC7-41FB-8D27-305A18AAF2EC}"/>
              </a:ext>
            </a:extLst>
          </p:cNvPr>
          <p:cNvSpPr/>
          <p:nvPr/>
        </p:nvSpPr>
        <p:spPr>
          <a:xfrm>
            <a:off x="1455776" y="4429504"/>
            <a:ext cx="684000" cy="684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361" name="Group 4">
            <a:extLst>
              <a:ext uri="{FF2B5EF4-FFF2-40B4-BE49-F238E27FC236}">
                <a16:creationId xmlns:a16="http://schemas.microsoft.com/office/drawing/2014/main" id="{8356C7C2-C957-4905-ADBA-710AA68598AC}"/>
              </a:ext>
            </a:extLst>
          </p:cNvPr>
          <p:cNvGrpSpPr/>
          <p:nvPr/>
        </p:nvGrpSpPr>
        <p:grpSpPr>
          <a:xfrm>
            <a:off x="996268" y="5149412"/>
            <a:ext cx="1550267" cy="1086471"/>
            <a:chOff x="1570525" y="4862808"/>
            <a:chExt cx="1550267" cy="1086471"/>
          </a:xfrm>
        </p:grpSpPr>
        <p:sp>
          <p:nvSpPr>
            <p:cNvPr id="362" name="TextBox 361">
              <a:extLst>
                <a:ext uri="{FF2B5EF4-FFF2-40B4-BE49-F238E27FC236}">
                  <a16:creationId xmlns:a16="http://schemas.microsoft.com/office/drawing/2014/main" id="{CD1C654E-F55C-48DC-A4C7-283C8903F481}"/>
                </a:ext>
              </a:extLst>
            </p:cNvPr>
            <p:cNvSpPr txBox="1"/>
            <p:nvPr/>
          </p:nvSpPr>
          <p:spPr>
            <a:xfrm>
              <a:off x="1570525" y="4862808"/>
              <a:ext cx="155026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3" name="TextBox 362">
              <a:extLst>
                <a:ext uri="{FF2B5EF4-FFF2-40B4-BE49-F238E27FC236}">
                  <a16:creationId xmlns:a16="http://schemas.microsoft.com/office/drawing/2014/main" id="{F95F2874-8A20-4AC0-ADE8-28EF8A84C7BB}"/>
                </a:ext>
              </a:extLst>
            </p:cNvPr>
            <p:cNvSpPr txBox="1"/>
            <p:nvPr/>
          </p:nvSpPr>
          <p:spPr>
            <a:xfrm>
              <a:off x="1570525" y="5118282"/>
              <a:ext cx="155026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cxnSp>
        <p:nvCxnSpPr>
          <p:cNvPr id="364" name="Straight Arrow Connector 133">
            <a:extLst>
              <a:ext uri="{FF2B5EF4-FFF2-40B4-BE49-F238E27FC236}">
                <a16:creationId xmlns:a16="http://schemas.microsoft.com/office/drawing/2014/main" id="{25423B94-95C2-40B1-B931-7DEC88E5820B}"/>
              </a:ext>
            </a:extLst>
          </p:cNvPr>
          <p:cNvCxnSpPr>
            <a:cxnSpLocks/>
          </p:cNvCxnSpPr>
          <p:nvPr/>
        </p:nvCxnSpPr>
        <p:spPr>
          <a:xfrm flipH="1" flipV="1">
            <a:off x="1783442" y="3308333"/>
            <a:ext cx="14334" cy="1121171"/>
          </a:xfrm>
          <a:prstGeom prst="straightConnector1">
            <a:avLst/>
          </a:prstGeom>
          <a:ln w="254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5" name="Rectangle 7">
            <a:extLst>
              <a:ext uri="{FF2B5EF4-FFF2-40B4-BE49-F238E27FC236}">
                <a16:creationId xmlns:a16="http://schemas.microsoft.com/office/drawing/2014/main" id="{E41C7E49-E682-4373-9AAC-72BDDF1A3D94}"/>
              </a:ext>
            </a:extLst>
          </p:cNvPr>
          <p:cNvSpPr/>
          <p:nvPr/>
        </p:nvSpPr>
        <p:spPr>
          <a:xfrm>
            <a:off x="1636756" y="4603530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66" name="Oval 125">
            <a:extLst>
              <a:ext uri="{FF2B5EF4-FFF2-40B4-BE49-F238E27FC236}">
                <a16:creationId xmlns:a16="http://schemas.microsoft.com/office/drawing/2014/main" id="{130BAE75-0693-442F-86AE-F0C1473A8A6D}"/>
              </a:ext>
            </a:extLst>
          </p:cNvPr>
          <p:cNvSpPr/>
          <p:nvPr/>
        </p:nvSpPr>
        <p:spPr>
          <a:xfrm>
            <a:off x="10052420" y="3590819"/>
            <a:ext cx="684000" cy="68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367" name="Group 17">
            <a:extLst>
              <a:ext uri="{FF2B5EF4-FFF2-40B4-BE49-F238E27FC236}">
                <a16:creationId xmlns:a16="http://schemas.microsoft.com/office/drawing/2014/main" id="{21684EAB-3BAB-4714-846F-A66F8C4205FF}"/>
              </a:ext>
            </a:extLst>
          </p:cNvPr>
          <p:cNvGrpSpPr/>
          <p:nvPr/>
        </p:nvGrpSpPr>
        <p:grpSpPr>
          <a:xfrm>
            <a:off x="9619287" y="4317676"/>
            <a:ext cx="1550267" cy="1086471"/>
            <a:chOff x="7119339" y="3350432"/>
            <a:chExt cx="1550267" cy="1086471"/>
          </a:xfrm>
        </p:grpSpPr>
        <p:sp>
          <p:nvSpPr>
            <p:cNvPr id="368" name="TextBox 367">
              <a:extLst>
                <a:ext uri="{FF2B5EF4-FFF2-40B4-BE49-F238E27FC236}">
                  <a16:creationId xmlns:a16="http://schemas.microsoft.com/office/drawing/2014/main" id="{B1E3CACB-A46F-4430-96B5-BE3BC1904D1D}"/>
                </a:ext>
              </a:extLst>
            </p:cNvPr>
            <p:cNvSpPr txBox="1"/>
            <p:nvPr/>
          </p:nvSpPr>
          <p:spPr>
            <a:xfrm>
              <a:off x="7119339" y="3350432"/>
              <a:ext cx="155026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9" name="TextBox 368">
              <a:extLst>
                <a:ext uri="{FF2B5EF4-FFF2-40B4-BE49-F238E27FC236}">
                  <a16:creationId xmlns:a16="http://schemas.microsoft.com/office/drawing/2014/main" id="{A85CA02B-00FD-4487-8FC0-751FAB4705BA}"/>
                </a:ext>
              </a:extLst>
            </p:cNvPr>
            <p:cNvSpPr txBox="1"/>
            <p:nvPr/>
          </p:nvSpPr>
          <p:spPr>
            <a:xfrm>
              <a:off x="7119339" y="3605906"/>
              <a:ext cx="155026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cxnSp>
        <p:nvCxnSpPr>
          <p:cNvPr id="370" name="Straight Arrow Connector 127">
            <a:extLst>
              <a:ext uri="{FF2B5EF4-FFF2-40B4-BE49-F238E27FC236}">
                <a16:creationId xmlns:a16="http://schemas.microsoft.com/office/drawing/2014/main" id="{B9039214-052D-43FF-951E-26C7D59AA055}"/>
              </a:ext>
            </a:extLst>
          </p:cNvPr>
          <p:cNvCxnSpPr/>
          <p:nvPr/>
        </p:nvCxnSpPr>
        <p:spPr>
          <a:xfrm flipH="1" flipV="1">
            <a:off x="10392130" y="3309709"/>
            <a:ext cx="4580" cy="281110"/>
          </a:xfrm>
          <a:prstGeom prst="straightConnector1">
            <a:avLst/>
          </a:prstGeom>
          <a:ln w="254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1" name="Oval 7">
            <a:extLst>
              <a:ext uri="{FF2B5EF4-FFF2-40B4-BE49-F238E27FC236}">
                <a16:creationId xmlns:a16="http://schemas.microsoft.com/office/drawing/2014/main" id="{B58521A1-8408-4B80-B8A5-149CAD3E1D73}"/>
              </a:ext>
            </a:extLst>
          </p:cNvPr>
          <p:cNvSpPr/>
          <p:nvPr/>
        </p:nvSpPr>
        <p:spPr>
          <a:xfrm>
            <a:off x="10221860" y="3752155"/>
            <a:ext cx="345121" cy="345121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72" name="Oval 150">
            <a:extLst>
              <a:ext uri="{FF2B5EF4-FFF2-40B4-BE49-F238E27FC236}">
                <a16:creationId xmlns:a16="http://schemas.microsoft.com/office/drawing/2014/main" id="{41E23159-511F-4495-B848-A2DC598B7140}"/>
              </a:ext>
            </a:extLst>
          </p:cNvPr>
          <p:cNvSpPr/>
          <p:nvPr/>
        </p:nvSpPr>
        <p:spPr>
          <a:xfrm>
            <a:off x="4876897" y="4396332"/>
            <a:ext cx="684000" cy="68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373" name="Group 14">
            <a:extLst>
              <a:ext uri="{FF2B5EF4-FFF2-40B4-BE49-F238E27FC236}">
                <a16:creationId xmlns:a16="http://schemas.microsoft.com/office/drawing/2014/main" id="{3F7963A3-E34A-4F61-B8EC-A6BF19454C10}"/>
              </a:ext>
            </a:extLst>
          </p:cNvPr>
          <p:cNvGrpSpPr/>
          <p:nvPr/>
        </p:nvGrpSpPr>
        <p:grpSpPr>
          <a:xfrm>
            <a:off x="4445476" y="5119716"/>
            <a:ext cx="1550267" cy="1086471"/>
            <a:chOff x="3790962" y="4859332"/>
            <a:chExt cx="1550267" cy="1086471"/>
          </a:xfrm>
        </p:grpSpPr>
        <p:sp>
          <p:nvSpPr>
            <p:cNvPr id="374" name="TextBox 373">
              <a:extLst>
                <a:ext uri="{FF2B5EF4-FFF2-40B4-BE49-F238E27FC236}">
                  <a16:creationId xmlns:a16="http://schemas.microsoft.com/office/drawing/2014/main" id="{6EC3B300-6FD8-44E2-95D8-08C3D516AC02}"/>
                </a:ext>
              </a:extLst>
            </p:cNvPr>
            <p:cNvSpPr txBox="1"/>
            <p:nvPr/>
          </p:nvSpPr>
          <p:spPr>
            <a:xfrm>
              <a:off x="3790962" y="4859332"/>
              <a:ext cx="155026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5" name="TextBox 374">
              <a:extLst>
                <a:ext uri="{FF2B5EF4-FFF2-40B4-BE49-F238E27FC236}">
                  <a16:creationId xmlns:a16="http://schemas.microsoft.com/office/drawing/2014/main" id="{EBAA5F7B-496E-4CDA-A052-C858CE5F1522}"/>
                </a:ext>
              </a:extLst>
            </p:cNvPr>
            <p:cNvSpPr txBox="1"/>
            <p:nvPr/>
          </p:nvSpPr>
          <p:spPr>
            <a:xfrm>
              <a:off x="3790962" y="5114806"/>
              <a:ext cx="155026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cxnSp>
        <p:nvCxnSpPr>
          <p:cNvPr id="376" name="Straight Arrow Connector 152">
            <a:extLst>
              <a:ext uri="{FF2B5EF4-FFF2-40B4-BE49-F238E27FC236}">
                <a16:creationId xmlns:a16="http://schemas.microsoft.com/office/drawing/2014/main" id="{6F435288-293F-4C0B-999C-4AD5EAC91615}"/>
              </a:ext>
            </a:extLst>
          </p:cNvPr>
          <p:cNvCxnSpPr>
            <a:cxnSpLocks/>
          </p:cNvCxnSpPr>
          <p:nvPr/>
        </p:nvCxnSpPr>
        <p:spPr>
          <a:xfrm flipV="1">
            <a:off x="5218897" y="3315890"/>
            <a:ext cx="2002" cy="1080442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7" name="Rounded Rectangle 27">
            <a:extLst>
              <a:ext uri="{FF2B5EF4-FFF2-40B4-BE49-F238E27FC236}">
                <a16:creationId xmlns:a16="http://schemas.microsoft.com/office/drawing/2014/main" id="{C55BA5BA-5801-4FCB-B3AB-3A5D999F3110}"/>
              </a:ext>
            </a:extLst>
          </p:cNvPr>
          <p:cNvSpPr/>
          <p:nvPr/>
        </p:nvSpPr>
        <p:spPr>
          <a:xfrm>
            <a:off x="5045736" y="4596158"/>
            <a:ext cx="367329" cy="28215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78" name="Oval 119">
            <a:extLst>
              <a:ext uri="{FF2B5EF4-FFF2-40B4-BE49-F238E27FC236}">
                <a16:creationId xmlns:a16="http://schemas.microsoft.com/office/drawing/2014/main" id="{DE79BA4E-3A2C-49BB-8302-C9B42FEBE834}"/>
              </a:ext>
            </a:extLst>
          </p:cNvPr>
          <p:cNvSpPr/>
          <p:nvPr/>
        </p:nvSpPr>
        <p:spPr>
          <a:xfrm>
            <a:off x="6603212" y="3607663"/>
            <a:ext cx="684000" cy="68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379" name="Group 15">
            <a:extLst>
              <a:ext uri="{FF2B5EF4-FFF2-40B4-BE49-F238E27FC236}">
                <a16:creationId xmlns:a16="http://schemas.microsoft.com/office/drawing/2014/main" id="{2CD9A625-E717-446A-8BE8-0B97FA222A37}"/>
              </a:ext>
            </a:extLst>
          </p:cNvPr>
          <p:cNvGrpSpPr/>
          <p:nvPr/>
        </p:nvGrpSpPr>
        <p:grpSpPr>
          <a:xfrm>
            <a:off x="6170080" y="4334520"/>
            <a:ext cx="1550267" cy="1086471"/>
            <a:chOff x="4898136" y="3349274"/>
            <a:chExt cx="1550267" cy="1086471"/>
          </a:xfrm>
        </p:grpSpPr>
        <p:sp>
          <p:nvSpPr>
            <p:cNvPr id="380" name="TextBox 379">
              <a:extLst>
                <a:ext uri="{FF2B5EF4-FFF2-40B4-BE49-F238E27FC236}">
                  <a16:creationId xmlns:a16="http://schemas.microsoft.com/office/drawing/2014/main" id="{530FB049-7BB3-42AA-A876-6AF0B20E24C0}"/>
                </a:ext>
              </a:extLst>
            </p:cNvPr>
            <p:cNvSpPr txBox="1"/>
            <p:nvPr/>
          </p:nvSpPr>
          <p:spPr>
            <a:xfrm>
              <a:off x="4898136" y="3349274"/>
              <a:ext cx="155026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81" name="TextBox 380">
              <a:extLst>
                <a:ext uri="{FF2B5EF4-FFF2-40B4-BE49-F238E27FC236}">
                  <a16:creationId xmlns:a16="http://schemas.microsoft.com/office/drawing/2014/main" id="{E8A9D0F8-F899-4AFB-811E-227C9945F8AE}"/>
                </a:ext>
              </a:extLst>
            </p:cNvPr>
            <p:cNvSpPr txBox="1"/>
            <p:nvPr/>
          </p:nvSpPr>
          <p:spPr>
            <a:xfrm>
              <a:off x="4898136" y="3604748"/>
              <a:ext cx="155026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cxnSp>
        <p:nvCxnSpPr>
          <p:cNvPr id="382" name="Straight Arrow Connector 121">
            <a:extLst>
              <a:ext uri="{FF2B5EF4-FFF2-40B4-BE49-F238E27FC236}">
                <a16:creationId xmlns:a16="http://schemas.microsoft.com/office/drawing/2014/main" id="{AF6A3053-F57F-4C4B-837C-C66D08339B19}"/>
              </a:ext>
            </a:extLst>
          </p:cNvPr>
          <p:cNvCxnSpPr>
            <a:cxnSpLocks/>
          </p:cNvCxnSpPr>
          <p:nvPr/>
        </p:nvCxnSpPr>
        <p:spPr>
          <a:xfrm flipV="1">
            <a:off x="6945213" y="3309709"/>
            <a:ext cx="8215" cy="297954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3" name="Rounded Rectangle 7">
            <a:extLst>
              <a:ext uri="{FF2B5EF4-FFF2-40B4-BE49-F238E27FC236}">
                <a16:creationId xmlns:a16="http://schemas.microsoft.com/office/drawing/2014/main" id="{B6BAA735-F096-492E-AB4E-BD710470EAC7}"/>
              </a:ext>
            </a:extLst>
          </p:cNvPr>
          <p:cNvSpPr/>
          <p:nvPr/>
        </p:nvSpPr>
        <p:spPr>
          <a:xfrm>
            <a:off x="6774840" y="3775993"/>
            <a:ext cx="373459" cy="322291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84" name="Oval 113">
            <a:extLst>
              <a:ext uri="{FF2B5EF4-FFF2-40B4-BE49-F238E27FC236}">
                <a16:creationId xmlns:a16="http://schemas.microsoft.com/office/drawing/2014/main" id="{02188817-B2A1-4D47-9A5B-4B93FD3551EF}"/>
              </a:ext>
            </a:extLst>
          </p:cNvPr>
          <p:cNvSpPr/>
          <p:nvPr/>
        </p:nvSpPr>
        <p:spPr>
          <a:xfrm>
            <a:off x="3154004" y="3603606"/>
            <a:ext cx="684000" cy="68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385" name="Group 5">
            <a:extLst>
              <a:ext uri="{FF2B5EF4-FFF2-40B4-BE49-F238E27FC236}">
                <a16:creationId xmlns:a16="http://schemas.microsoft.com/office/drawing/2014/main" id="{374B34EA-E04A-4ED7-84F9-FBA72D4973CC}"/>
              </a:ext>
            </a:extLst>
          </p:cNvPr>
          <p:cNvGrpSpPr/>
          <p:nvPr/>
        </p:nvGrpSpPr>
        <p:grpSpPr>
          <a:xfrm>
            <a:off x="2720872" y="4330463"/>
            <a:ext cx="1550267" cy="1086471"/>
            <a:chOff x="2676933" y="3348115"/>
            <a:chExt cx="1550267" cy="1086471"/>
          </a:xfrm>
        </p:grpSpPr>
        <p:sp>
          <p:nvSpPr>
            <p:cNvPr id="386" name="TextBox 385">
              <a:extLst>
                <a:ext uri="{FF2B5EF4-FFF2-40B4-BE49-F238E27FC236}">
                  <a16:creationId xmlns:a16="http://schemas.microsoft.com/office/drawing/2014/main" id="{C4CB5791-6572-452A-83CF-F628607E209D}"/>
                </a:ext>
              </a:extLst>
            </p:cNvPr>
            <p:cNvSpPr txBox="1"/>
            <p:nvPr/>
          </p:nvSpPr>
          <p:spPr>
            <a:xfrm>
              <a:off x="2676933" y="3348115"/>
              <a:ext cx="155026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87" name="TextBox 386">
              <a:extLst>
                <a:ext uri="{FF2B5EF4-FFF2-40B4-BE49-F238E27FC236}">
                  <a16:creationId xmlns:a16="http://schemas.microsoft.com/office/drawing/2014/main" id="{D1465A49-8AE8-4462-8A11-BE1C271D2E95}"/>
                </a:ext>
              </a:extLst>
            </p:cNvPr>
            <p:cNvSpPr txBox="1"/>
            <p:nvPr/>
          </p:nvSpPr>
          <p:spPr>
            <a:xfrm>
              <a:off x="2676933" y="3603589"/>
              <a:ext cx="155026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cxnSp>
        <p:nvCxnSpPr>
          <p:cNvPr id="388" name="Straight Arrow Connector 115">
            <a:extLst>
              <a:ext uri="{FF2B5EF4-FFF2-40B4-BE49-F238E27FC236}">
                <a16:creationId xmlns:a16="http://schemas.microsoft.com/office/drawing/2014/main" id="{F6F5C8C3-08B6-4C6B-8CE1-051591217298}"/>
              </a:ext>
            </a:extLst>
          </p:cNvPr>
          <p:cNvCxnSpPr>
            <a:cxnSpLocks/>
          </p:cNvCxnSpPr>
          <p:nvPr/>
        </p:nvCxnSpPr>
        <p:spPr>
          <a:xfrm flipV="1">
            <a:off x="3496004" y="3309709"/>
            <a:ext cx="0" cy="293898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" name="Block Arc 25">
            <a:extLst>
              <a:ext uri="{FF2B5EF4-FFF2-40B4-BE49-F238E27FC236}">
                <a16:creationId xmlns:a16="http://schemas.microsoft.com/office/drawing/2014/main" id="{262FB84B-1248-4F03-A8BA-CD9EBD28E25A}"/>
              </a:ext>
            </a:extLst>
          </p:cNvPr>
          <p:cNvSpPr/>
          <p:nvPr/>
        </p:nvSpPr>
        <p:spPr>
          <a:xfrm>
            <a:off x="3371020" y="3757859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90" name="Oval 156">
            <a:extLst>
              <a:ext uri="{FF2B5EF4-FFF2-40B4-BE49-F238E27FC236}">
                <a16:creationId xmlns:a16="http://schemas.microsoft.com/office/drawing/2014/main" id="{09E1B21E-25B1-4A3F-82B8-CBC88C58FE5E}"/>
              </a:ext>
            </a:extLst>
          </p:cNvPr>
          <p:cNvSpPr/>
          <p:nvPr/>
        </p:nvSpPr>
        <p:spPr>
          <a:xfrm>
            <a:off x="8327817" y="4392856"/>
            <a:ext cx="684000" cy="68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391" name="Group 16">
            <a:extLst>
              <a:ext uri="{FF2B5EF4-FFF2-40B4-BE49-F238E27FC236}">
                <a16:creationId xmlns:a16="http://schemas.microsoft.com/office/drawing/2014/main" id="{30A3933A-B9DA-443E-A1D6-4506650FCF88}"/>
              </a:ext>
            </a:extLst>
          </p:cNvPr>
          <p:cNvGrpSpPr/>
          <p:nvPr/>
        </p:nvGrpSpPr>
        <p:grpSpPr>
          <a:xfrm>
            <a:off x="7894684" y="5119716"/>
            <a:ext cx="1550267" cy="1086471"/>
            <a:chOff x="6011399" y="4855856"/>
            <a:chExt cx="1550267" cy="1086471"/>
          </a:xfrm>
        </p:grpSpPr>
        <p:sp>
          <p:nvSpPr>
            <p:cNvPr id="392" name="TextBox 391">
              <a:extLst>
                <a:ext uri="{FF2B5EF4-FFF2-40B4-BE49-F238E27FC236}">
                  <a16:creationId xmlns:a16="http://schemas.microsoft.com/office/drawing/2014/main" id="{E5BD7559-DA92-4E0C-84E4-522BB3133F60}"/>
                </a:ext>
              </a:extLst>
            </p:cNvPr>
            <p:cNvSpPr txBox="1"/>
            <p:nvPr/>
          </p:nvSpPr>
          <p:spPr>
            <a:xfrm>
              <a:off x="6011399" y="4855856"/>
              <a:ext cx="155026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93" name="TextBox 392">
              <a:extLst>
                <a:ext uri="{FF2B5EF4-FFF2-40B4-BE49-F238E27FC236}">
                  <a16:creationId xmlns:a16="http://schemas.microsoft.com/office/drawing/2014/main" id="{1E0500FD-3686-43B1-9EAB-6DF7150C5337}"/>
                </a:ext>
              </a:extLst>
            </p:cNvPr>
            <p:cNvSpPr txBox="1"/>
            <p:nvPr/>
          </p:nvSpPr>
          <p:spPr>
            <a:xfrm>
              <a:off x="6011399" y="5111330"/>
              <a:ext cx="155026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cxnSp>
        <p:nvCxnSpPr>
          <p:cNvPr id="394" name="Straight Arrow Connector 158">
            <a:extLst>
              <a:ext uri="{FF2B5EF4-FFF2-40B4-BE49-F238E27FC236}">
                <a16:creationId xmlns:a16="http://schemas.microsoft.com/office/drawing/2014/main" id="{64F531A9-6C0C-478C-849B-DE9DAD00BA11}"/>
              </a:ext>
            </a:extLst>
          </p:cNvPr>
          <p:cNvCxnSpPr>
            <a:cxnSpLocks/>
            <a:stCxn id="390" idx="0"/>
          </p:cNvCxnSpPr>
          <p:nvPr/>
        </p:nvCxnSpPr>
        <p:spPr>
          <a:xfrm flipV="1">
            <a:off x="8669817" y="3309710"/>
            <a:ext cx="12044" cy="1083146"/>
          </a:xfrm>
          <a:prstGeom prst="straightConnector1">
            <a:avLst/>
          </a:prstGeom>
          <a:ln w="254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5" name="Round Same Side Corner Rectangle 36">
            <a:extLst>
              <a:ext uri="{FF2B5EF4-FFF2-40B4-BE49-F238E27FC236}">
                <a16:creationId xmlns:a16="http://schemas.microsoft.com/office/drawing/2014/main" id="{ABF3DBFF-012D-46EE-A56A-EC3267440911}"/>
              </a:ext>
            </a:extLst>
          </p:cNvPr>
          <p:cNvSpPr/>
          <p:nvPr/>
        </p:nvSpPr>
        <p:spPr>
          <a:xfrm>
            <a:off x="8494044" y="4600378"/>
            <a:ext cx="351546" cy="277938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11170</TotalTime>
  <Words>92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17</cp:revision>
  <dcterms:created xsi:type="dcterms:W3CDTF">2018-02-18T19:39:47Z</dcterms:created>
  <dcterms:modified xsi:type="dcterms:W3CDTF">2020-01-06T06:50:27Z</dcterms:modified>
</cp:coreProperties>
</file>