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4F74890-630D-4631-9AF2-EDA5CFE4F1E0}"/>
              </a:ext>
            </a:extLst>
          </p:cNvPr>
          <p:cNvGrpSpPr/>
          <p:nvPr/>
        </p:nvGrpSpPr>
        <p:grpSpPr>
          <a:xfrm>
            <a:off x="923926" y="3588642"/>
            <a:ext cx="10370282" cy="747393"/>
            <a:chOff x="446336" y="1815481"/>
            <a:chExt cx="8277460" cy="74739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5F3E7AC-8005-404E-A09C-331D51D0E3B2}"/>
                </a:ext>
              </a:extLst>
            </p:cNvPr>
            <p:cNvSpPr/>
            <p:nvPr/>
          </p:nvSpPr>
          <p:spPr>
            <a:xfrm>
              <a:off x="6491548" y="2104806"/>
              <a:ext cx="2232248" cy="432048"/>
            </a:xfrm>
            <a:prstGeom prst="rect">
              <a:avLst/>
            </a:prstGeom>
            <a:gradFill>
              <a:gsLst>
                <a:gs pos="78000">
                  <a:schemeClr val="accent4"/>
                </a:gs>
                <a:gs pos="100000">
                  <a:schemeClr val="accent4">
                    <a:lumMod val="80000"/>
                  </a:schemeClr>
                </a:gs>
              </a:gsLst>
              <a:lin ang="10800000" scaled="1"/>
            </a:gradFill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A5F398CE-7007-4FCD-9B11-E2999208AE8B}"/>
                </a:ext>
              </a:extLst>
            </p:cNvPr>
            <p:cNvSpPr/>
            <p:nvPr/>
          </p:nvSpPr>
          <p:spPr>
            <a:xfrm>
              <a:off x="6493036" y="1815481"/>
              <a:ext cx="216024" cy="721373"/>
            </a:xfrm>
            <a:custGeom>
              <a:avLst/>
              <a:gdLst/>
              <a:ahLst/>
              <a:cxnLst/>
              <a:rect l="l" t="t" r="r" b="b"/>
              <a:pathLst>
                <a:path w="216024" h="721373">
                  <a:moveTo>
                    <a:pt x="208632" y="0"/>
                  </a:moveTo>
                  <a:lnTo>
                    <a:pt x="216024" y="0"/>
                  </a:lnTo>
                  <a:lnTo>
                    <a:pt x="216024" y="420807"/>
                  </a:lnTo>
                  <a:lnTo>
                    <a:pt x="5432" y="717550"/>
                  </a:lnTo>
                  <a:lnTo>
                    <a:pt x="0" y="721373"/>
                  </a:lnTo>
                  <a:lnTo>
                    <a:pt x="0" y="311118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E6D75E-8923-4D73-B039-D56422DE6E58}"/>
                </a:ext>
              </a:extLst>
            </p:cNvPr>
            <p:cNvSpPr/>
            <p:nvPr/>
          </p:nvSpPr>
          <p:spPr>
            <a:xfrm>
              <a:off x="4476812" y="1815481"/>
              <a:ext cx="2232248" cy="432048"/>
            </a:xfrm>
            <a:prstGeom prst="rect">
              <a:avLst/>
            </a:prstGeom>
            <a:gradFill>
              <a:gsLst>
                <a:gs pos="78000">
                  <a:schemeClr val="accent3"/>
                </a:gs>
                <a:gs pos="100000">
                  <a:schemeClr val="accent3">
                    <a:lumMod val="80000"/>
                  </a:schemeClr>
                </a:gs>
              </a:gsLst>
              <a:lin ang="10800000" scaled="1"/>
            </a:gradFill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" name="Freeform 37">
              <a:extLst>
                <a:ext uri="{FF2B5EF4-FFF2-40B4-BE49-F238E27FC236}">
                  <a16:creationId xmlns:a16="http://schemas.microsoft.com/office/drawing/2014/main" id="{2EB1DBEC-6817-4D4E-9C7D-12F185D36096}"/>
                </a:ext>
              </a:extLst>
            </p:cNvPr>
            <p:cNvSpPr/>
            <p:nvPr/>
          </p:nvSpPr>
          <p:spPr>
            <a:xfrm flipH="1">
              <a:off x="4476812" y="1833143"/>
              <a:ext cx="216024" cy="721373"/>
            </a:xfrm>
            <a:custGeom>
              <a:avLst/>
              <a:gdLst/>
              <a:ahLst/>
              <a:cxnLst/>
              <a:rect l="l" t="t" r="r" b="b"/>
              <a:pathLst>
                <a:path w="216024" h="721373">
                  <a:moveTo>
                    <a:pt x="208632" y="0"/>
                  </a:moveTo>
                  <a:lnTo>
                    <a:pt x="216024" y="0"/>
                  </a:lnTo>
                  <a:lnTo>
                    <a:pt x="216024" y="420807"/>
                  </a:lnTo>
                  <a:lnTo>
                    <a:pt x="5432" y="717550"/>
                  </a:lnTo>
                  <a:lnTo>
                    <a:pt x="0" y="721373"/>
                  </a:lnTo>
                  <a:lnTo>
                    <a:pt x="0" y="311118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A4F0077-E735-408D-B04B-62B0F28C7C67}"/>
                </a:ext>
              </a:extLst>
            </p:cNvPr>
            <p:cNvSpPr/>
            <p:nvPr/>
          </p:nvSpPr>
          <p:spPr>
            <a:xfrm>
              <a:off x="2462560" y="2130614"/>
              <a:ext cx="2232248" cy="432048"/>
            </a:xfrm>
            <a:prstGeom prst="rect">
              <a:avLst/>
            </a:prstGeom>
            <a:gradFill>
              <a:gsLst>
                <a:gs pos="78000">
                  <a:schemeClr val="accent2"/>
                </a:gs>
                <a:gs pos="100000">
                  <a:schemeClr val="accent2">
                    <a:lumMod val="80000"/>
                  </a:schemeClr>
                </a:gs>
              </a:gsLst>
              <a:lin ang="10800000" scaled="1"/>
            </a:gradFill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0577C449-1D67-4C75-A159-DD7CF10B992C}"/>
                </a:ext>
              </a:extLst>
            </p:cNvPr>
            <p:cNvSpPr/>
            <p:nvPr/>
          </p:nvSpPr>
          <p:spPr>
            <a:xfrm>
              <a:off x="2462560" y="1841501"/>
              <a:ext cx="216024" cy="721373"/>
            </a:xfrm>
            <a:custGeom>
              <a:avLst/>
              <a:gdLst/>
              <a:ahLst/>
              <a:cxnLst/>
              <a:rect l="l" t="t" r="r" b="b"/>
              <a:pathLst>
                <a:path w="216024" h="721373">
                  <a:moveTo>
                    <a:pt x="208632" y="0"/>
                  </a:moveTo>
                  <a:lnTo>
                    <a:pt x="216024" y="0"/>
                  </a:lnTo>
                  <a:lnTo>
                    <a:pt x="216024" y="420807"/>
                  </a:lnTo>
                  <a:lnTo>
                    <a:pt x="5432" y="717550"/>
                  </a:lnTo>
                  <a:lnTo>
                    <a:pt x="0" y="721373"/>
                  </a:lnTo>
                  <a:lnTo>
                    <a:pt x="0" y="311118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6DB8C4E-7887-4E6D-85AF-DF374C53FFCF}"/>
                </a:ext>
              </a:extLst>
            </p:cNvPr>
            <p:cNvSpPr/>
            <p:nvPr/>
          </p:nvSpPr>
          <p:spPr>
            <a:xfrm>
              <a:off x="446336" y="1840756"/>
              <a:ext cx="2232248" cy="432048"/>
            </a:xfrm>
            <a:prstGeom prst="rect">
              <a:avLst/>
            </a:prstGeom>
            <a:solidFill>
              <a:schemeClr val="accent1"/>
            </a:solidFill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B2BFA6C-DB66-4290-8B45-78404507D992}"/>
              </a:ext>
            </a:extLst>
          </p:cNvPr>
          <p:cNvSpPr txBox="1"/>
          <p:nvPr/>
        </p:nvSpPr>
        <p:spPr>
          <a:xfrm>
            <a:off x="1438530" y="3676051"/>
            <a:ext cx="1844872" cy="307777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2017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86F5EA-BB97-43A4-922F-8D2C04845680}"/>
              </a:ext>
            </a:extLst>
          </p:cNvPr>
          <p:cNvSpPr txBox="1"/>
          <p:nvPr/>
        </p:nvSpPr>
        <p:spPr>
          <a:xfrm>
            <a:off x="3994982" y="3972943"/>
            <a:ext cx="1844872" cy="307777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2018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01ED72-0FFC-4641-8306-0A71BF9EDFE8}"/>
              </a:ext>
            </a:extLst>
          </p:cNvPr>
          <p:cNvSpPr txBox="1"/>
          <p:nvPr/>
        </p:nvSpPr>
        <p:spPr>
          <a:xfrm>
            <a:off x="9107887" y="3943253"/>
            <a:ext cx="1844872" cy="307777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2020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98CE36-3D8F-4D38-988D-224ABAA73B26}"/>
              </a:ext>
            </a:extLst>
          </p:cNvPr>
          <p:cNvSpPr txBox="1"/>
          <p:nvPr/>
        </p:nvSpPr>
        <p:spPr>
          <a:xfrm>
            <a:off x="6551434" y="3646449"/>
            <a:ext cx="1844872" cy="307777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2019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Rectangle 130">
            <a:extLst>
              <a:ext uri="{FF2B5EF4-FFF2-40B4-BE49-F238E27FC236}">
                <a16:creationId xmlns:a16="http://schemas.microsoft.com/office/drawing/2014/main" id="{78EF2ED4-F775-4CDA-9805-B6AD43868AA0}"/>
              </a:ext>
            </a:extLst>
          </p:cNvPr>
          <p:cNvSpPr/>
          <p:nvPr/>
        </p:nvSpPr>
        <p:spPr>
          <a:xfrm>
            <a:off x="2099407" y="4268268"/>
            <a:ext cx="523121" cy="525495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B9E827A2-858E-43F5-954C-2B26B1D09E65}"/>
              </a:ext>
            </a:extLst>
          </p:cNvPr>
          <p:cNvSpPr/>
          <p:nvPr/>
        </p:nvSpPr>
        <p:spPr>
          <a:xfrm>
            <a:off x="7205210" y="4306435"/>
            <a:ext cx="537322" cy="449158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3E0C3788-C24A-4E33-A29F-F45C5372F62B}"/>
              </a:ext>
            </a:extLst>
          </p:cNvPr>
          <p:cNvSpPr/>
          <p:nvPr/>
        </p:nvSpPr>
        <p:spPr>
          <a:xfrm>
            <a:off x="9787325" y="3195890"/>
            <a:ext cx="485996" cy="41940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0" name="Round Same Side Corner Rectangle 36">
            <a:extLst>
              <a:ext uri="{FF2B5EF4-FFF2-40B4-BE49-F238E27FC236}">
                <a16:creationId xmlns:a16="http://schemas.microsoft.com/office/drawing/2014/main" id="{98BAB42E-0E09-45F3-A0CA-8E477B0C665C}"/>
              </a:ext>
            </a:extLst>
          </p:cNvPr>
          <p:cNvSpPr>
            <a:spLocks noChangeAspect="1"/>
          </p:cNvSpPr>
          <p:nvPr/>
        </p:nvSpPr>
        <p:spPr>
          <a:xfrm>
            <a:off x="4644184" y="3189570"/>
            <a:ext cx="546471" cy="43204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53AEA7-7B6E-4595-86C8-A49440E4B9CB}"/>
              </a:ext>
            </a:extLst>
          </p:cNvPr>
          <p:cNvGrpSpPr/>
          <p:nvPr/>
        </p:nvGrpSpPr>
        <p:grpSpPr>
          <a:xfrm>
            <a:off x="1352854" y="1724690"/>
            <a:ext cx="2016224" cy="1824611"/>
            <a:chOff x="302738" y="4417056"/>
            <a:chExt cx="2099766" cy="182461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504402D-A2B8-4290-A3A3-E997D380EA95}"/>
                </a:ext>
              </a:extLst>
            </p:cNvPr>
            <p:cNvSpPr txBox="1"/>
            <p:nvPr/>
          </p:nvSpPr>
          <p:spPr>
            <a:xfrm>
              <a:off x="302738" y="4417056"/>
              <a:ext cx="2099766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3716DB7-C59C-4BDB-8452-95618137A733}"/>
                </a:ext>
              </a:extLst>
            </p:cNvPr>
            <p:cNvSpPr txBox="1"/>
            <p:nvPr/>
          </p:nvSpPr>
          <p:spPr>
            <a:xfrm>
              <a:off x="302738" y="4672007"/>
              <a:ext cx="2099766" cy="156966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Reports.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pPr algn="ctr"/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B6B3068-78DD-42C1-A021-340D54F323A2}"/>
              </a:ext>
            </a:extLst>
          </p:cNvPr>
          <p:cNvGrpSpPr/>
          <p:nvPr/>
        </p:nvGrpSpPr>
        <p:grpSpPr>
          <a:xfrm>
            <a:off x="3909306" y="4415141"/>
            <a:ext cx="2016224" cy="1824611"/>
            <a:chOff x="302738" y="4417056"/>
            <a:chExt cx="2099766" cy="182461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D140075-D071-4B29-87C9-264D093FCEBE}"/>
                </a:ext>
              </a:extLst>
            </p:cNvPr>
            <p:cNvSpPr txBox="1"/>
            <p:nvPr/>
          </p:nvSpPr>
          <p:spPr>
            <a:xfrm>
              <a:off x="302738" y="4417056"/>
              <a:ext cx="2099766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E1375AD-933B-49D9-9703-56B1012D9BCE}"/>
                </a:ext>
              </a:extLst>
            </p:cNvPr>
            <p:cNvSpPr txBox="1"/>
            <p:nvPr/>
          </p:nvSpPr>
          <p:spPr>
            <a:xfrm>
              <a:off x="302738" y="4672007"/>
              <a:ext cx="2099766" cy="156966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Reports. </a:t>
              </a:r>
            </a:p>
            <a:p>
              <a:pPr algn="ctr"/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861F517-505D-4C63-A148-EF404492E406}"/>
              </a:ext>
            </a:extLst>
          </p:cNvPr>
          <p:cNvGrpSpPr/>
          <p:nvPr/>
        </p:nvGrpSpPr>
        <p:grpSpPr>
          <a:xfrm>
            <a:off x="6465758" y="1724690"/>
            <a:ext cx="2016224" cy="1824611"/>
            <a:chOff x="302738" y="4417056"/>
            <a:chExt cx="2099766" cy="1824611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4331700-84CD-40A8-A5F3-86F7CC9C0982}"/>
                </a:ext>
              </a:extLst>
            </p:cNvPr>
            <p:cNvSpPr txBox="1"/>
            <p:nvPr/>
          </p:nvSpPr>
          <p:spPr>
            <a:xfrm>
              <a:off x="302738" y="4417056"/>
              <a:ext cx="2099766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F16E8AE-7B13-4EC4-AE34-7DFDB7EDB7AD}"/>
                </a:ext>
              </a:extLst>
            </p:cNvPr>
            <p:cNvSpPr txBox="1"/>
            <p:nvPr/>
          </p:nvSpPr>
          <p:spPr>
            <a:xfrm>
              <a:off x="302738" y="4672007"/>
              <a:ext cx="2099766" cy="156966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Reports.</a:t>
              </a:r>
            </a:p>
            <a:p>
              <a:pPr algn="ctr"/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62745D-54A2-4DC9-9729-EEB278A9C939}"/>
              </a:ext>
            </a:extLst>
          </p:cNvPr>
          <p:cNvGrpSpPr/>
          <p:nvPr/>
        </p:nvGrpSpPr>
        <p:grpSpPr>
          <a:xfrm>
            <a:off x="9022211" y="4415141"/>
            <a:ext cx="2016224" cy="1824611"/>
            <a:chOff x="302738" y="4417056"/>
            <a:chExt cx="2099766" cy="182461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D8E8BAE-F7C7-4D60-BFB9-158DB1633235}"/>
                </a:ext>
              </a:extLst>
            </p:cNvPr>
            <p:cNvSpPr txBox="1"/>
            <p:nvPr/>
          </p:nvSpPr>
          <p:spPr>
            <a:xfrm>
              <a:off x="302738" y="4417056"/>
              <a:ext cx="2099766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2B83300-44B2-4299-AD93-EAAA6B5BDFC0}"/>
                </a:ext>
              </a:extLst>
            </p:cNvPr>
            <p:cNvSpPr txBox="1"/>
            <p:nvPr/>
          </p:nvSpPr>
          <p:spPr>
            <a:xfrm>
              <a:off x="302738" y="4672007"/>
              <a:ext cx="2099766" cy="156966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Reports. </a:t>
              </a:r>
            </a:p>
            <a:p>
              <a:pPr algn="ctr"/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11149</TotalTime>
  <Words>140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10</cp:revision>
  <dcterms:created xsi:type="dcterms:W3CDTF">2018-02-18T19:39:47Z</dcterms:created>
  <dcterms:modified xsi:type="dcterms:W3CDTF">2020-01-03T01:27:05Z</dcterms:modified>
</cp:coreProperties>
</file>