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5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D77188-3269-4113-87FE-2ECA8B9389EE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961" name="Group 960">
            <a:extLst>
              <a:ext uri="{FF2B5EF4-FFF2-40B4-BE49-F238E27FC236}">
                <a16:creationId xmlns:a16="http://schemas.microsoft.com/office/drawing/2014/main" id="{2CB89DA8-086D-4D97-A81C-9DFB1E739178}"/>
              </a:ext>
            </a:extLst>
          </p:cNvPr>
          <p:cNvGrpSpPr/>
          <p:nvPr/>
        </p:nvGrpSpPr>
        <p:grpSpPr>
          <a:xfrm flipH="1">
            <a:off x="7765041" y="1794394"/>
            <a:ext cx="2861829" cy="2625907"/>
            <a:chOff x="837241" y="2338238"/>
            <a:chExt cx="4340280" cy="3982478"/>
          </a:xfrm>
        </p:grpSpPr>
        <p:sp>
          <p:nvSpPr>
            <p:cNvPr id="962" name="Freeform: Shape 961">
              <a:extLst>
                <a:ext uri="{FF2B5EF4-FFF2-40B4-BE49-F238E27FC236}">
                  <a16:creationId xmlns:a16="http://schemas.microsoft.com/office/drawing/2014/main" id="{CE8BF22F-0557-4D98-8A7E-262318FF922E}"/>
                </a:ext>
              </a:extLst>
            </p:cNvPr>
            <p:cNvSpPr/>
            <p:nvPr/>
          </p:nvSpPr>
          <p:spPr>
            <a:xfrm>
              <a:off x="837241" y="2338238"/>
              <a:ext cx="4340280" cy="3982478"/>
            </a:xfrm>
            <a:custGeom>
              <a:avLst/>
              <a:gdLst>
                <a:gd name="connsiteX0" fmla="*/ 2649379 w 2657475"/>
                <a:gd name="connsiteY0" fmla="*/ 2105847 h 2438400"/>
                <a:gd name="connsiteX1" fmla="*/ 2644616 w 2657475"/>
                <a:gd name="connsiteY1" fmla="*/ 2094417 h 2438400"/>
                <a:gd name="connsiteX2" fmla="*/ 2649379 w 2657475"/>
                <a:gd name="connsiteY2" fmla="*/ 2070604 h 2438400"/>
                <a:gd name="connsiteX3" fmla="*/ 2644616 w 2657475"/>
                <a:gd name="connsiteY3" fmla="*/ 2062984 h 2438400"/>
                <a:gd name="connsiteX4" fmla="*/ 2630329 w 2657475"/>
                <a:gd name="connsiteY4" fmla="*/ 2055364 h 2438400"/>
                <a:gd name="connsiteX5" fmla="*/ 2633186 w 2657475"/>
                <a:gd name="connsiteY5" fmla="*/ 2039172 h 2438400"/>
                <a:gd name="connsiteX6" fmla="*/ 2628424 w 2657475"/>
                <a:gd name="connsiteY6" fmla="*/ 2032504 h 2438400"/>
                <a:gd name="connsiteX7" fmla="*/ 2620804 w 2657475"/>
                <a:gd name="connsiteY7" fmla="*/ 2029647 h 2438400"/>
                <a:gd name="connsiteX8" fmla="*/ 2576036 w 2657475"/>
                <a:gd name="connsiteY8" fmla="*/ 1994404 h 2438400"/>
                <a:gd name="connsiteX9" fmla="*/ 2450306 w 2657475"/>
                <a:gd name="connsiteY9" fmla="*/ 2037267 h 2438400"/>
                <a:gd name="connsiteX10" fmla="*/ 2367439 w 2657475"/>
                <a:gd name="connsiteY10" fmla="*/ 2059175 h 2438400"/>
                <a:gd name="connsiteX11" fmla="*/ 2388394 w 2657475"/>
                <a:gd name="connsiteY11" fmla="*/ 2002025 h 2438400"/>
                <a:gd name="connsiteX12" fmla="*/ 2333149 w 2657475"/>
                <a:gd name="connsiteY12" fmla="*/ 1995357 h 2438400"/>
                <a:gd name="connsiteX13" fmla="*/ 2230279 w 2657475"/>
                <a:gd name="connsiteY13" fmla="*/ 2017264 h 2438400"/>
                <a:gd name="connsiteX14" fmla="*/ 2156936 w 2657475"/>
                <a:gd name="connsiteY14" fmla="*/ 2010597 h 2438400"/>
                <a:gd name="connsiteX15" fmla="*/ 2101691 w 2657475"/>
                <a:gd name="connsiteY15" fmla="*/ 2037267 h 2438400"/>
                <a:gd name="connsiteX16" fmla="*/ 1998821 w 2657475"/>
                <a:gd name="connsiteY16" fmla="*/ 1897250 h 2438400"/>
                <a:gd name="connsiteX17" fmla="*/ 2027396 w 2657475"/>
                <a:gd name="connsiteY17" fmla="*/ 1709607 h 2438400"/>
                <a:gd name="connsiteX18" fmla="*/ 2015966 w 2657475"/>
                <a:gd name="connsiteY18" fmla="*/ 1630550 h 2438400"/>
                <a:gd name="connsiteX19" fmla="*/ 1779746 w 2657475"/>
                <a:gd name="connsiteY19" fmla="*/ 1366707 h 2438400"/>
                <a:gd name="connsiteX20" fmla="*/ 1827371 w 2657475"/>
                <a:gd name="connsiteY20" fmla="*/ 1300032 h 2438400"/>
                <a:gd name="connsiteX21" fmla="*/ 1854041 w 2657475"/>
                <a:gd name="connsiteY21" fmla="*/ 1255264 h 2438400"/>
                <a:gd name="connsiteX22" fmla="*/ 1841659 w 2657475"/>
                <a:gd name="connsiteY22" fmla="*/ 1220022 h 2438400"/>
                <a:gd name="connsiteX23" fmla="*/ 1834991 w 2657475"/>
                <a:gd name="connsiteY23" fmla="*/ 1188589 h 2438400"/>
                <a:gd name="connsiteX24" fmla="*/ 1833086 w 2657475"/>
                <a:gd name="connsiteY24" fmla="*/ 1147632 h 2438400"/>
                <a:gd name="connsiteX25" fmla="*/ 1799749 w 2657475"/>
                <a:gd name="connsiteY25" fmla="*/ 1114294 h 2438400"/>
                <a:gd name="connsiteX26" fmla="*/ 1774031 w 2657475"/>
                <a:gd name="connsiteY26" fmla="*/ 1078099 h 2438400"/>
                <a:gd name="connsiteX27" fmla="*/ 1723549 w 2657475"/>
                <a:gd name="connsiteY27" fmla="*/ 1099054 h 2438400"/>
                <a:gd name="connsiteX28" fmla="*/ 1654016 w 2657475"/>
                <a:gd name="connsiteY28" fmla="*/ 1186684 h 2438400"/>
                <a:gd name="connsiteX29" fmla="*/ 1637824 w 2657475"/>
                <a:gd name="connsiteY29" fmla="*/ 1186684 h 2438400"/>
                <a:gd name="connsiteX30" fmla="*/ 1458754 w 2657475"/>
                <a:gd name="connsiteY30" fmla="*/ 1060954 h 2438400"/>
                <a:gd name="connsiteX31" fmla="*/ 1353979 w 2657475"/>
                <a:gd name="connsiteY31" fmla="*/ 1099054 h 2438400"/>
                <a:gd name="connsiteX32" fmla="*/ 1339691 w 2657475"/>
                <a:gd name="connsiteY32" fmla="*/ 1081909 h 2438400"/>
                <a:gd name="connsiteX33" fmla="*/ 1256824 w 2657475"/>
                <a:gd name="connsiteY33" fmla="*/ 1012377 h 2438400"/>
                <a:gd name="connsiteX34" fmla="*/ 1223486 w 2657475"/>
                <a:gd name="connsiteY34" fmla="*/ 958084 h 2438400"/>
                <a:gd name="connsiteX35" fmla="*/ 1261586 w 2657475"/>
                <a:gd name="connsiteY35" fmla="*/ 899029 h 2438400"/>
                <a:gd name="connsiteX36" fmla="*/ 1299686 w 2657475"/>
                <a:gd name="connsiteY36" fmla="*/ 920937 h 2438400"/>
                <a:gd name="connsiteX37" fmla="*/ 1358741 w 2657475"/>
                <a:gd name="connsiteY37" fmla="*/ 916174 h 2438400"/>
                <a:gd name="connsiteX38" fmla="*/ 1366361 w 2657475"/>
                <a:gd name="connsiteY38" fmla="*/ 887599 h 2438400"/>
                <a:gd name="connsiteX39" fmla="*/ 1399699 w 2657475"/>
                <a:gd name="connsiteY39" fmla="*/ 889504 h 2438400"/>
                <a:gd name="connsiteX40" fmla="*/ 1412081 w 2657475"/>
                <a:gd name="connsiteY40" fmla="*/ 865692 h 2438400"/>
                <a:gd name="connsiteX41" fmla="*/ 1440656 w 2657475"/>
                <a:gd name="connsiteY41" fmla="*/ 860929 h 2438400"/>
                <a:gd name="connsiteX42" fmla="*/ 1452086 w 2657475"/>
                <a:gd name="connsiteY42" fmla="*/ 830449 h 2438400"/>
                <a:gd name="connsiteX43" fmla="*/ 1497806 w 2657475"/>
                <a:gd name="connsiteY43" fmla="*/ 825687 h 2438400"/>
                <a:gd name="connsiteX44" fmla="*/ 1513999 w 2657475"/>
                <a:gd name="connsiteY44" fmla="*/ 797112 h 2438400"/>
                <a:gd name="connsiteX45" fmla="*/ 1520666 w 2657475"/>
                <a:gd name="connsiteY45" fmla="*/ 687574 h 2438400"/>
                <a:gd name="connsiteX46" fmla="*/ 1560671 w 2657475"/>
                <a:gd name="connsiteY46" fmla="*/ 654237 h 2438400"/>
                <a:gd name="connsiteX47" fmla="*/ 1667351 w 2657475"/>
                <a:gd name="connsiteY47" fmla="*/ 541842 h 2438400"/>
                <a:gd name="connsiteX48" fmla="*/ 1674019 w 2657475"/>
                <a:gd name="connsiteY48" fmla="*/ 578037 h 2438400"/>
                <a:gd name="connsiteX49" fmla="*/ 1697831 w 2657475"/>
                <a:gd name="connsiteY49" fmla="*/ 511362 h 2438400"/>
                <a:gd name="connsiteX50" fmla="*/ 1718786 w 2657475"/>
                <a:gd name="connsiteY50" fmla="*/ 552319 h 2438400"/>
                <a:gd name="connsiteX51" fmla="*/ 1749266 w 2657475"/>
                <a:gd name="connsiteY51" fmla="*/ 473262 h 2438400"/>
                <a:gd name="connsiteX52" fmla="*/ 1768316 w 2657475"/>
                <a:gd name="connsiteY52" fmla="*/ 552319 h 2438400"/>
                <a:gd name="connsiteX53" fmla="*/ 1777841 w 2657475"/>
                <a:gd name="connsiteY53" fmla="*/ 436114 h 2438400"/>
                <a:gd name="connsiteX54" fmla="*/ 1744504 w 2657475"/>
                <a:gd name="connsiteY54" fmla="*/ 324672 h 2438400"/>
                <a:gd name="connsiteX55" fmla="*/ 1623536 w 2657475"/>
                <a:gd name="connsiteY55" fmla="*/ 188464 h 2438400"/>
                <a:gd name="connsiteX56" fmla="*/ 1264444 w 2657475"/>
                <a:gd name="connsiteY56" fmla="*/ 7489 h 2438400"/>
                <a:gd name="connsiteX57" fmla="*/ 845344 w 2657475"/>
                <a:gd name="connsiteY57" fmla="*/ 407539 h 2438400"/>
                <a:gd name="connsiteX58" fmla="*/ 673894 w 2657475"/>
                <a:gd name="connsiteY58" fmla="*/ 515172 h 2438400"/>
                <a:gd name="connsiteX59" fmla="*/ 432911 w 2657475"/>
                <a:gd name="connsiteY59" fmla="*/ 683764 h 2438400"/>
                <a:gd name="connsiteX60" fmla="*/ 328136 w 2657475"/>
                <a:gd name="connsiteY60" fmla="*/ 871407 h 2438400"/>
                <a:gd name="connsiteX61" fmla="*/ 210979 w 2657475"/>
                <a:gd name="connsiteY61" fmla="*/ 1068574 h 2438400"/>
                <a:gd name="connsiteX62" fmla="*/ 90964 w 2657475"/>
                <a:gd name="connsiteY62" fmla="*/ 1174302 h 2438400"/>
                <a:gd name="connsiteX63" fmla="*/ 133826 w 2657475"/>
                <a:gd name="connsiteY63" fmla="*/ 1162872 h 2438400"/>
                <a:gd name="connsiteX64" fmla="*/ 16669 w 2657475"/>
                <a:gd name="connsiteY64" fmla="*/ 1445764 h 2438400"/>
                <a:gd name="connsiteX65" fmla="*/ 64294 w 2657475"/>
                <a:gd name="connsiteY65" fmla="*/ 1400997 h 2438400"/>
                <a:gd name="connsiteX66" fmla="*/ 38576 w 2657475"/>
                <a:gd name="connsiteY66" fmla="*/ 1543872 h 2438400"/>
                <a:gd name="connsiteX67" fmla="*/ 7144 w 2657475"/>
                <a:gd name="connsiteY67" fmla="*/ 1769614 h 2438400"/>
                <a:gd name="connsiteX68" fmla="*/ 57626 w 2657475"/>
                <a:gd name="connsiteY68" fmla="*/ 1696272 h 2438400"/>
                <a:gd name="connsiteX69" fmla="*/ 10001 w 2657475"/>
                <a:gd name="connsiteY69" fmla="*/ 1889629 h 2438400"/>
                <a:gd name="connsiteX70" fmla="*/ 64294 w 2657475"/>
                <a:gd name="connsiteY70" fmla="*/ 1791522 h 2438400"/>
                <a:gd name="connsiteX71" fmla="*/ 32861 w 2657475"/>
                <a:gd name="connsiteY71" fmla="*/ 2001072 h 2438400"/>
                <a:gd name="connsiteX72" fmla="*/ 68104 w 2657475"/>
                <a:gd name="connsiteY72" fmla="*/ 2184905 h 2438400"/>
                <a:gd name="connsiteX73" fmla="*/ 147161 w 2657475"/>
                <a:gd name="connsiteY73" fmla="*/ 2175380 h 2438400"/>
                <a:gd name="connsiteX74" fmla="*/ 347186 w 2657475"/>
                <a:gd name="connsiteY74" fmla="*/ 2429697 h 2438400"/>
                <a:gd name="connsiteX75" fmla="*/ 718661 w 2657475"/>
                <a:gd name="connsiteY75" fmla="*/ 2391597 h 2438400"/>
                <a:gd name="connsiteX76" fmla="*/ 816769 w 2657475"/>
                <a:gd name="connsiteY76" fmla="*/ 2322064 h 2438400"/>
                <a:gd name="connsiteX77" fmla="*/ 890111 w 2657475"/>
                <a:gd name="connsiteY77" fmla="*/ 2264914 h 2438400"/>
                <a:gd name="connsiteX78" fmla="*/ 940594 w 2657475"/>
                <a:gd name="connsiteY78" fmla="*/ 2243007 h 2438400"/>
                <a:gd name="connsiteX79" fmla="*/ 994886 w 2657475"/>
                <a:gd name="connsiteY79" fmla="*/ 2226814 h 2438400"/>
                <a:gd name="connsiteX80" fmla="*/ 1011079 w 2657475"/>
                <a:gd name="connsiteY80" fmla="*/ 2160139 h 2438400"/>
                <a:gd name="connsiteX81" fmla="*/ 1032986 w 2657475"/>
                <a:gd name="connsiteY81" fmla="*/ 2143947 h 2438400"/>
                <a:gd name="connsiteX82" fmla="*/ 1042511 w 2657475"/>
                <a:gd name="connsiteY82" fmla="*/ 2089654 h 2438400"/>
                <a:gd name="connsiteX83" fmla="*/ 1052036 w 2657475"/>
                <a:gd name="connsiteY83" fmla="*/ 2022979 h 2438400"/>
                <a:gd name="connsiteX84" fmla="*/ 1061561 w 2657475"/>
                <a:gd name="connsiteY84" fmla="*/ 1930587 h 2438400"/>
                <a:gd name="connsiteX85" fmla="*/ 1087279 w 2657475"/>
                <a:gd name="connsiteY85" fmla="*/ 1866769 h 2438400"/>
                <a:gd name="connsiteX86" fmla="*/ 1306354 w 2657475"/>
                <a:gd name="connsiteY86" fmla="*/ 1606737 h 2438400"/>
                <a:gd name="connsiteX87" fmla="*/ 1382554 w 2657475"/>
                <a:gd name="connsiteY87" fmla="*/ 1561969 h 2438400"/>
                <a:gd name="connsiteX88" fmla="*/ 1413986 w 2657475"/>
                <a:gd name="connsiteY88" fmla="*/ 1578162 h 2438400"/>
                <a:gd name="connsiteX89" fmla="*/ 1615916 w 2657475"/>
                <a:gd name="connsiteY89" fmla="*/ 1890582 h 2438400"/>
                <a:gd name="connsiteX90" fmla="*/ 1768316 w 2657475"/>
                <a:gd name="connsiteY90" fmla="*/ 2219194 h 2438400"/>
                <a:gd name="connsiteX91" fmla="*/ 1804511 w 2657475"/>
                <a:gd name="connsiteY91" fmla="*/ 2371594 h 2438400"/>
                <a:gd name="connsiteX92" fmla="*/ 1925479 w 2657475"/>
                <a:gd name="connsiteY92" fmla="*/ 2350639 h 2438400"/>
                <a:gd name="connsiteX93" fmla="*/ 1958816 w 2657475"/>
                <a:gd name="connsiteY93" fmla="*/ 2317302 h 2438400"/>
                <a:gd name="connsiteX94" fmla="*/ 2009299 w 2657475"/>
                <a:gd name="connsiteY94" fmla="*/ 2347782 h 2438400"/>
                <a:gd name="connsiteX95" fmla="*/ 2095024 w 2657475"/>
                <a:gd name="connsiteY95" fmla="*/ 2430650 h 2438400"/>
                <a:gd name="connsiteX96" fmla="*/ 2230279 w 2657475"/>
                <a:gd name="connsiteY96" fmla="*/ 2363975 h 2438400"/>
                <a:gd name="connsiteX97" fmla="*/ 2435066 w 2657475"/>
                <a:gd name="connsiteY97" fmla="*/ 2283012 h 2438400"/>
                <a:gd name="connsiteX98" fmla="*/ 2546509 w 2657475"/>
                <a:gd name="connsiteY98" fmla="*/ 2227767 h 2438400"/>
                <a:gd name="connsiteX99" fmla="*/ 2630329 w 2657475"/>
                <a:gd name="connsiteY99" fmla="*/ 2172522 h 2438400"/>
                <a:gd name="connsiteX100" fmla="*/ 2647474 w 2657475"/>
                <a:gd name="connsiteY100" fmla="*/ 2161092 h 2438400"/>
                <a:gd name="connsiteX101" fmla="*/ 2647474 w 2657475"/>
                <a:gd name="connsiteY101" fmla="*/ 2143947 h 2438400"/>
                <a:gd name="connsiteX102" fmla="*/ 2655094 w 2657475"/>
                <a:gd name="connsiteY102" fmla="*/ 2131564 h 2438400"/>
                <a:gd name="connsiteX103" fmla="*/ 2649379 w 2657475"/>
                <a:gd name="connsiteY103" fmla="*/ 2105847 h 2438400"/>
                <a:gd name="connsiteX104" fmla="*/ 918686 w 2657475"/>
                <a:gd name="connsiteY104" fmla="*/ 1436239 h 2438400"/>
                <a:gd name="connsiteX105" fmla="*/ 897731 w 2657475"/>
                <a:gd name="connsiteY105" fmla="*/ 1472434 h 2438400"/>
                <a:gd name="connsiteX106" fmla="*/ 873919 w 2657475"/>
                <a:gd name="connsiteY106" fmla="*/ 1496247 h 2438400"/>
                <a:gd name="connsiteX107" fmla="*/ 832961 w 2657475"/>
                <a:gd name="connsiteY107" fmla="*/ 1532442 h 2438400"/>
                <a:gd name="connsiteX108" fmla="*/ 804386 w 2657475"/>
                <a:gd name="connsiteY108" fmla="*/ 1537204 h 2438400"/>
                <a:gd name="connsiteX109" fmla="*/ 783431 w 2657475"/>
                <a:gd name="connsiteY109" fmla="*/ 1515297 h 2438400"/>
                <a:gd name="connsiteX110" fmla="*/ 752951 w 2657475"/>
                <a:gd name="connsiteY110" fmla="*/ 1508629 h 2438400"/>
                <a:gd name="connsiteX111" fmla="*/ 754856 w 2657475"/>
                <a:gd name="connsiteY111" fmla="*/ 1454337 h 2438400"/>
                <a:gd name="connsiteX112" fmla="*/ 826294 w 2657475"/>
                <a:gd name="connsiteY112" fmla="*/ 1399092 h 2438400"/>
                <a:gd name="connsiteX113" fmla="*/ 871061 w 2657475"/>
                <a:gd name="connsiteY113" fmla="*/ 1291459 h 2438400"/>
                <a:gd name="connsiteX114" fmla="*/ 915829 w 2657475"/>
                <a:gd name="connsiteY114" fmla="*/ 1286697 h 2438400"/>
                <a:gd name="connsiteX115" fmla="*/ 1001554 w 2657475"/>
                <a:gd name="connsiteY115" fmla="*/ 1374327 h 2438400"/>
                <a:gd name="connsiteX116" fmla="*/ 918686 w 2657475"/>
                <a:gd name="connsiteY116" fmla="*/ 1436239 h 2438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</a:cxnLst>
              <a:rect l="l" t="t" r="r" b="b"/>
              <a:pathLst>
                <a:path w="2657475" h="2438400">
                  <a:moveTo>
                    <a:pt x="2649379" y="2105847"/>
                  </a:moveTo>
                  <a:lnTo>
                    <a:pt x="2644616" y="2094417"/>
                  </a:lnTo>
                  <a:lnTo>
                    <a:pt x="2649379" y="2070604"/>
                  </a:lnTo>
                  <a:lnTo>
                    <a:pt x="2644616" y="2062984"/>
                  </a:lnTo>
                  <a:lnTo>
                    <a:pt x="2630329" y="2055364"/>
                  </a:lnTo>
                  <a:lnTo>
                    <a:pt x="2633186" y="2039172"/>
                  </a:lnTo>
                  <a:lnTo>
                    <a:pt x="2628424" y="2032504"/>
                  </a:lnTo>
                  <a:lnTo>
                    <a:pt x="2620804" y="2029647"/>
                  </a:lnTo>
                  <a:cubicBezTo>
                    <a:pt x="2620804" y="2029647"/>
                    <a:pt x="2628424" y="1980117"/>
                    <a:pt x="2576036" y="1994404"/>
                  </a:cubicBezTo>
                  <a:cubicBezTo>
                    <a:pt x="2576036" y="1994404"/>
                    <a:pt x="2493169" y="2006787"/>
                    <a:pt x="2450306" y="2037267"/>
                  </a:cubicBezTo>
                  <a:cubicBezTo>
                    <a:pt x="2450306" y="2037267"/>
                    <a:pt x="2404586" y="2058222"/>
                    <a:pt x="2367439" y="2059175"/>
                  </a:cubicBezTo>
                  <a:cubicBezTo>
                    <a:pt x="2367439" y="2059175"/>
                    <a:pt x="2397919" y="2025837"/>
                    <a:pt x="2388394" y="2002025"/>
                  </a:cubicBezTo>
                  <a:cubicBezTo>
                    <a:pt x="2388394" y="2002025"/>
                    <a:pt x="2376964" y="1970592"/>
                    <a:pt x="2333149" y="1995357"/>
                  </a:cubicBezTo>
                  <a:cubicBezTo>
                    <a:pt x="2333149" y="1995357"/>
                    <a:pt x="2290286" y="2021075"/>
                    <a:pt x="2230279" y="2017264"/>
                  </a:cubicBezTo>
                  <a:cubicBezTo>
                    <a:pt x="2230279" y="2017264"/>
                    <a:pt x="2194084" y="2015359"/>
                    <a:pt x="2156936" y="2010597"/>
                  </a:cubicBezTo>
                  <a:cubicBezTo>
                    <a:pt x="2156936" y="2010597"/>
                    <a:pt x="2128361" y="2013454"/>
                    <a:pt x="2101691" y="2037267"/>
                  </a:cubicBezTo>
                  <a:cubicBezTo>
                    <a:pt x="2101691" y="2037267"/>
                    <a:pt x="2020729" y="1970592"/>
                    <a:pt x="1998821" y="1897250"/>
                  </a:cubicBezTo>
                  <a:cubicBezTo>
                    <a:pt x="1998821" y="1897250"/>
                    <a:pt x="2025491" y="1808667"/>
                    <a:pt x="2027396" y="1709607"/>
                  </a:cubicBezTo>
                  <a:cubicBezTo>
                    <a:pt x="2027396" y="1709607"/>
                    <a:pt x="2024539" y="1674364"/>
                    <a:pt x="2015966" y="1630550"/>
                  </a:cubicBezTo>
                  <a:cubicBezTo>
                    <a:pt x="2015966" y="1630550"/>
                    <a:pt x="1889284" y="1452432"/>
                    <a:pt x="1779746" y="1366707"/>
                  </a:cubicBezTo>
                  <a:cubicBezTo>
                    <a:pt x="1779746" y="1366707"/>
                    <a:pt x="1810226" y="1349562"/>
                    <a:pt x="1827371" y="1300032"/>
                  </a:cubicBezTo>
                  <a:cubicBezTo>
                    <a:pt x="1827371" y="1300032"/>
                    <a:pt x="1834991" y="1269552"/>
                    <a:pt x="1854041" y="1255264"/>
                  </a:cubicBezTo>
                  <a:cubicBezTo>
                    <a:pt x="1854041" y="1255264"/>
                    <a:pt x="1868329" y="1231452"/>
                    <a:pt x="1841659" y="1220022"/>
                  </a:cubicBezTo>
                  <a:cubicBezTo>
                    <a:pt x="1841659" y="1220022"/>
                    <a:pt x="1829276" y="1200972"/>
                    <a:pt x="1834991" y="1188589"/>
                  </a:cubicBezTo>
                  <a:cubicBezTo>
                    <a:pt x="1834991" y="1188589"/>
                    <a:pt x="1852136" y="1147632"/>
                    <a:pt x="1833086" y="1147632"/>
                  </a:cubicBezTo>
                  <a:cubicBezTo>
                    <a:pt x="1833086" y="1147632"/>
                    <a:pt x="1797844" y="1130487"/>
                    <a:pt x="1799749" y="1114294"/>
                  </a:cubicBezTo>
                  <a:cubicBezTo>
                    <a:pt x="1799749" y="1114294"/>
                    <a:pt x="1814036" y="1073337"/>
                    <a:pt x="1774031" y="1078099"/>
                  </a:cubicBezTo>
                  <a:cubicBezTo>
                    <a:pt x="1774031" y="1078099"/>
                    <a:pt x="1764506" y="1073337"/>
                    <a:pt x="1723549" y="1099054"/>
                  </a:cubicBezTo>
                  <a:cubicBezTo>
                    <a:pt x="1723549" y="1099054"/>
                    <a:pt x="1668304" y="1151442"/>
                    <a:pt x="1654016" y="1186684"/>
                  </a:cubicBezTo>
                  <a:lnTo>
                    <a:pt x="1637824" y="1186684"/>
                  </a:lnTo>
                  <a:cubicBezTo>
                    <a:pt x="1637824" y="1186684"/>
                    <a:pt x="1596866" y="1074289"/>
                    <a:pt x="1458754" y="1060954"/>
                  </a:cubicBezTo>
                  <a:cubicBezTo>
                    <a:pt x="1458754" y="1060954"/>
                    <a:pt x="1409224" y="1051429"/>
                    <a:pt x="1353979" y="1099054"/>
                  </a:cubicBezTo>
                  <a:lnTo>
                    <a:pt x="1339691" y="1081909"/>
                  </a:lnTo>
                  <a:lnTo>
                    <a:pt x="1256824" y="1012377"/>
                  </a:lnTo>
                  <a:cubicBezTo>
                    <a:pt x="1256824" y="1012377"/>
                    <a:pt x="1223486" y="1005709"/>
                    <a:pt x="1223486" y="958084"/>
                  </a:cubicBezTo>
                  <a:cubicBezTo>
                    <a:pt x="1223486" y="958084"/>
                    <a:pt x="1216819" y="907602"/>
                    <a:pt x="1261586" y="899029"/>
                  </a:cubicBezTo>
                  <a:cubicBezTo>
                    <a:pt x="1261586" y="899029"/>
                    <a:pt x="1285399" y="896172"/>
                    <a:pt x="1299686" y="920937"/>
                  </a:cubicBezTo>
                  <a:cubicBezTo>
                    <a:pt x="1299686" y="920937"/>
                    <a:pt x="1334929" y="954274"/>
                    <a:pt x="1358741" y="916174"/>
                  </a:cubicBezTo>
                  <a:cubicBezTo>
                    <a:pt x="1358741" y="916174"/>
                    <a:pt x="1361599" y="899982"/>
                    <a:pt x="1366361" y="887599"/>
                  </a:cubicBezTo>
                  <a:cubicBezTo>
                    <a:pt x="1366361" y="887599"/>
                    <a:pt x="1382554" y="897124"/>
                    <a:pt x="1399699" y="889504"/>
                  </a:cubicBezTo>
                  <a:cubicBezTo>
                    <a:pt x="1399699" y="889504"/>
                    <a:pt x="1412081" y="884742"/>
                    <a:pt x="1412081" y="865692"/>
                  </a:cubicBezTo>
                  <a:cubicBezTo>
                    <a:pt x="1412081" y="865692"/>
                    <a:pt x="1416844" y="854262"/>
                    <a:pt x="1440656" y="860929"/>
                  </a:cubicBezTo>
                  <a:cubicBezTo>
                    <a:pt x="1440656" y="860929"/>
                    <a:pt x="1450181" y="865692"/>
                    <a:pt x="1452086" y="830449"/>
                  </a:cubicBezTo>
                  <a:lnTo>
                    <a:pt x="1497806" y="825687"/>
                  </a:lnTo>
                  <a:cubicBezTo>
                    <a:pt x="1497806" y="825687"/>
                    <a:pt x="1514951" y="827592"/>
                    <a:pt x="1513999" y="797112"/>
                  </a:cubicBezTo>
                  <a:cubicBezTo>
                    <a:pt x="1513999" y="797112"/>
                    <a:pt x="1506379" y="711387"/>
                    <a:pt x="1520666" y="687574"/>
                  </a:cubicBezTo>
                  <a:cubicBezTo>
                    <a:pt x="1520666" y="687574"/>
                    <a:pt x="1533049" y="671382"/>
                    <a:pt x="1560671" y="654237"/>
                  </a:cubicBezTo>
                  <a:cubicBezTo>
                    <a:pt x="1560671" y="654237"/>
                    <a:pt x="1643539" y="604707"/>
                    <a:pt x="1667351" y="541842"/>
                  </a:cubicBezTo>
                  <a:cubicBezTo>
                    <a:pt x="1667351" y="541842"/>
                    <a:pt x="1686401" y="551367"/>
                    <a:pt x="1674019" y="578037"/>
                  </a:cubicBezTo>
                  <a:cubicBezTo>
                    <a:pt x="1674019" y="578037"/>
                    <a:pt x="1697831" y="561844"/>
                    <a:pt x="1697831" y="511362"/>
                  </a:cubicBezTo>
                  <a:cubicBezTo>
                    <a:pt x="1697831" y="511362"/>
                    <a:pt x="1721644" y="514219"/>
                    <a:pt x="1718786" y="552319"/>
                  </a:cubicBezTo>
                  <a:cubicBezTo>
                    <a:pt x="1718786" y="552319"/>
                    <a:pt x="1750219" y="506599"/>
                    <a:pt x="1749266" y="473262"/>
                  </a:cubicBezTo>
                  <a:cubicBezTo>
                    <a:pt x="1749266" y="473262"/>
                    <a:pt x="1789271" y="466594"/>
                    <a:pt x="1768316" y="552319"/>
                  </a:cubicBezTo>
                  <a:cubicBezTo>
                    <a:pt x="1768316" y="552319"/>
                    <a:pt x="1794986" y="498027"/>
                    <a:pt x="1777841" y="436114"/>
                  </a:cubicBezTo>
                  <a:cubicBezTo>
                    <a:pt x="1777841" y="436114"/>
                    <a:pt x="1763554" y="352294"/>
                    <a:pt x="1744504" y="324672"/>
                  </a:cubicBezTo>
                  <a:cubicBezTo>
                    <a:pt x="1744504" y="324672"/>
                    <a:pt x="1665446" y="183702"/>
                    <a:pt x="1623536" y="188464"/>
                  </a:cubicBezTo>
                  <a:cubicBezTo>
                    <a:pt x="1623536" y="188464"/>
                    <a:pt x="1473994" y="-2036"/>
                    <a:pt x="1264444" y="7489"/>
                  </a:cubicBezTo>
                  <a:cubicBezTo>
                    <a:pt x="1264444" y="7489"/>
                    <a:pt x="1023461" y="-11561"/>
                    <a:pt x="845344" y="407539"/>
                  </a:cubicBezTo>
                  <a:cubicBezTo>
                    <a:pt x="845344" y="407539"/>
                    <a:pt x="838676" y="461832"/>
                    <a:pt x="673894" y="515172"/>
                  </a:cubicBezTo>
                  <a:cubicBezTo>
                    <a:pt x="673894" y="515172"/>
                    <a:pt x="537686" y="543747"/>
                    <a:pt x="432911" y="683764"/>
                  </a:cubicBezTo>
                  <a:cubicBezTo>
                    <a:pt x="432911" y="683764"/>
                    <a:pt x="369094" y="766632"/>
                    <a:pt x="328136" y="871407"/>
                  </a:cubicBezTo>
                  <a:cubicBezTo>
                    <a:pt x="328136" y="871407"/>
                    <a:pt x="280511" y="1007614"/>
                    <a:pt x="210979" y="1068574"/>
                  </a:cubicBezTo>
                  <a:lnTo>
                    <a:pt x="90964" y="1174302"/>
                  </a:lnTo>
                  <a:cubicBezTo>
                    <a:pt x="97631" y="1169539"/>
                    <a:pt x="110966" y="1162872"/>
                    <a:pt x="133826" y="1162872"/>
                  </a:cubicBezTo>
                  <a:cubicBezTo>
                    <a:pt x="133826" y="1162872"/>
                    <a:pt x="35719" y="1305747"/>
                    <a:pt x="16669" y="1445764"/>
                  </a:cubicBezTo>
                  <a:cubicBezTo>
                    <a:pt x="16669" y="1445764"/>
                    <a:pt x="45244" y="1404807"/>
                    <a:pt x="64294" y="1400997"/>
                  </a:cubicBezTo>
                  <a:cubicBezTo>
                    <a:pt x="64294" y="1400997"/>
                    <a:pt x="32861" y="1461004"/>
                    <a:pt x="38576" y="1543872"/>
                  </a:cubicBezTo>
                  <a:cubicBezTo>
                    <a:pt x="38576" y="1543872"/>
                    <a:pt x="48101" y="1651504"/>
                    <a:pt x="7144" y="1769614"/>
                  </a:cubicBezTo>
                  <a:cubicBezTo>
                    <a:pt x="7144" y="1769614"/>
                    <a:pt x="32861" y="1757232"/>
                    <a:pt x="57626" y="1696272"/>
                  </a:cubicBezTo>
                  <a:cubicBezTo>
                    <a:pt x="57626" y="1696272"/>
                    <a:pt x="3334" y="1832479"/>
                    <a:pt x="10001" y="1889629"/>
                  </a:cubicBezTo>
                  <a:cubicBezTo>
                    <a:pt x="10001" y="1889629"/>
                    <a:pt x="26194" y="1803904"/>
                    <a:pt x="64294" y="1791522"/>
                  </a:cubicBezTo>
                  <a:cubicBezTo>
                    <a:pt x="64294" y="1791522"/>
                    <a:pt x="64294" y="1956304"/>
                    <a:pt x="32861" y="2001072"/>
                  </a:cubicBezTo>
                  <a:cubicBezTo>
                    <a:pt x="32861" y="2001072"/>
                    <a:pt x="64294" y="2093464"/>
                    <a:pt x="68104" y="2184905"/>
                  </a:cubicBezTo>
                  <a:lnTo>
                    <a:pt x="147161" y="2175380"/>
                  </a:lnTo>
                  <a:cubicBezTo>
                    <a:pt x="147161" y="2175380"/>
                    <a:pt x="125254" y="2382072"/>
                    <a:pt x="347186" y="2429697"/>
                  </a:cubicBezTo>
                  <a:cubicBezTo>
                    <a:pt x="347186" y="2429697"/>
                    <a:pt x="591979" y="2445889"/>
                    <a:pt x="718661" y="2391597"/>
                  </a:cubicBezTo>
                  <a:cubicBezTo>
                    <a:pt x="718661" y="2391597"/>
                    <a:pt x="794861" y="2356355"/>
                    <a:pt x="816769" y="2322064"/>
                  </a:cubicBezTo>
                  <a:cubicBezTo>
                    <a:pt x="816769" y="2322064"/>
                    <a:pt x="835819" y="2331589"/>
                    <a:pt x="890111" y="2264914"/>
                  </a:cubicBezTo>
                  <a:lnTo>
                    <a:pt x="940594" y="2243007"/>
                  </a:lnTo>
                  <a:lnTo>
                    <a:pt x="994886" y="2226814"/>
                  </a:lnTo>
                  <a:lnTo>
                    <a:pt x="1011079" y="2160139"/>
                  </a:lnTo>
                  <a:lnTo>
                    <a:pt x="1032986" y="2143947"/>
                  </a:lnTo>
                  <a:cubicBezTo>
                    <a:pt x="1032986" y="2143947"/>
                    <a:pt x="1071086" y="2146805"/>
                    <a:pt x="1042511" y="2089654"/>
                  </a:cubicBezTo>
                  <a:cubicBezTo>
                    <a:pt x="1042511" y="2089654"/>
                    <a:pt x="1020604" y="2039172"/>
                    <a:pt x="1052036" y="2022979"/>
                  </a:cubicBezTo>
                  <a:cubicBezTo>
                    <a:pt x="1052036" y="2022979"/>
                    <a:pt x="1077754" y="2013454"/>
                    <a:pt x="1061561" y="1930587"/>
                  </a:cubicBezTo>
                  <a:cubicBezTo>
                    <a:pt x="1061561" y="1930587"/>
                    <a:pt x="1052036" y="1882962"/>
                    <a:pt x="1087279" y="1866769"/>
                  </a:cubicBezTo>
                  <a:cubicBezTo>
                    <a:pt x="1087279" y="1866769"/>
                    <a:pt x="1153954" y="1831527"/>
                    <a:pt x="1306354" y="1606737"/>
                  </a:cubicBezTo>
                  <a:cubicBezTo>
                    <a:pt x="1306354" y="1606737"/>
                    <a:pt x="1351121" y="1552444"/>
                    <a:pt x="1382554" y="1561969"/>
                  </a:cubicBezTo>
                  <a:cubicBezTo>
                    <a:pt x="1382554" y="1561969"/>
                    <a:pt x="1413986" y="1540062"/>
                    <a:pt x="1413986" y="1578162"/>
                  </a:cubicBezTo>
                  <a:cubicBezTo>
                    <a:pt x="1413986" y="1578162"/>
                    <a:pt x="1488281" y="1792475"/>
                    <a:pt x="1615916" y="1890582"/>
                  </a:cubicBezTo>
                  <a:cubicBezTo>
                    <a:pt x="1615916" y="1890582"/>
                    <a:pt x="1730216" y="2060127"/>
                    <a:pt x="1768316" y="2219194"/>
                  </a:cubicBezTo>
                  <a:cubicBezTo>
                    <a:pt x="1768316" y="2219194"/>
                    <a:pt x="1755934" y="2343019"/>
                    <a:pt x="1804511" y="2371594"/>
                  </a:cubicBezTo>
                  <a:cubicBezTo>
                    <a:pt x="1804511" y="2371594"/>
                    <a:pt x="1871186" y="2412552"/>
                    <a:pt x="1925479" y="2350639"/>
                  </a:cubicBezTo>
                  <a:lnTo>
                    <a:pt x="1958816" y="2317302"/>
                  </a:lnTo>
                  <a:cubicBezTo>
                    <a:pt x="1958816" y="2317302"/>
                    <a:pt x="2003584" y="2286822"/>
                    <a:pt x="2009299" y="2347782"/>
                  </a:cubicBezTo>
                  <a:cubicBezTo>
                    <a:pt x="2009299" y="2347782"/>
                    <a:pt x="2033111" y="2431602"/>
                    <a:pt x="2095024" y="2430650"/>
                  </a:cubicBezTo>
                  <a:cubicBezTo>
                    <a:pt x="2095024" y="2430650"/>
                    <a:pt x="2154079" y="2447794"/>
                    <a:pt x="2230279" y="2363975"/>
                  </a:cubicBezTo>
                  <a:cubicBezTo>
                    <a:pt x="2230279" y="2363975"/>
                    <a:pt x="2311241" y="2300157"/>
                    <a:pt x="2435066" y="2283012"/>
                  </a:cubicBezTo>
                  <a:cubicBezTo>
                    <a:pt x="2435066" y="2283012"/>
                    <a:pt x="2504599" y="2273487"/>
                    <a:pt x="2546509" y="2227767"/>
                  </a:cubicBezTo>
                  <a:cubicBezTo>
                    <a:pt x="2546509" y="2227767"/>
                    <a:pt x="2603659" y="2182047"/>
                    <a:pt x="2630329" y="2172522"/>
                  </a:cubicBezTo>
                  <a:lnTo>
                    <a:pt x="2647474" y="2161092"/>
                  </a:lnTo>
                  <a:lnTo>
                    <a:pt x="2647474" y="2143947"/>
                  </a:lnTo>
                  <a:lnTo>
                    <a:pt x="2655094" y="2131564"/>
                  </a:lnTo>
                  <a:lnTo>
                    <a:pt x="2649379" y="2105847"/>
                  </a:lnTo>
                  <a:close/>
                  <a:moveTo>
                    <a:pt x="918686" y="1436239"/>
                  </a:moveTo>
                  <a:cubicBezTo>
                    <a:pt x="894874" y="1455289"/>
                    <a:pt x="897731" y="1472434"/>
                    <a:pt x="897731" y="1472434"/>
                  </a:cubicBezTo>
                  <a:cubicBezTo>
                    <a:pt x="895826" y="1499104"/>
                    <a:pt x="873919" y="1496247"/>
                    <a:pt x="873919" y="1496247"/>
                  </a:cubicBezTo>
                  <a:cubicBezTo>
                    <a:pt x="832961" y="1493389"/>
                    <a:pt x="832961" y="1532442"/>
                    <a:pt x="832961" y="1532442"/>
                  </a:cubicBezTo>
                  <a:cubicBezTo>
                    <a:pt x="821531" y="1551492"/>
                    <a:pt x="804386" y="1537204"/>
                    <a:pt x="804386" y="1537204"/>
                  </a:cubicBezTo>
                  <a:lnTo>
                    <a:pt x="783431" y="1515297"/>
                  </a:lnTo>
                  <a:lnTo>
                    <a:pt x="752951" y="1508629"/>
                  </a:lnTo>
                  <a:lnTo>
                    <a:pt x="754856" y="1454337"/>
                  </a:lnTo>
                  <a:cubicBezTo>
                    <a:pt x="809149" y="1435287"/>
                    <a:pt x="826294" y="1399092"/>
                    <a:pt x="826294" y="1399092"/>
                  </a:cubicBezTo>
                  <a:cubicBezTo>
                    <a:pt x="852964" y="1370517"/>
                    <a:pt x="871061" y="1291459"/>
                    <a:pt x="871061" y="1291459"/>
                  </a:cubicBezTo>
                  <a:cubicBezTo>
                    <a:pt x="901541" y="1253359"/>
                    <a:pt x="915829" y="1286697"/>
                    <a:pt x="915829" y="1286697"/>
                  </a:cubicBezTo>
                  <a:cubicBezTo>
                    <a:pt x="917734" y="1305747"/>
                    <a:pt x="1001554" y="1374327"/>
                    <a:pt x="1001554" y="1374327"/>
                  </a:cubicBezTo>
                  <a:lnTo>
                    <a:pt x="918686" y="1436239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70000"/>
                  </a:schemeClr>
                </a:gs>
                <a:gs pos="100000">
                  <a:schemeClr val="accent2">
                    <a:alpha val="70000"/>
                  </a:schemeClr>
                </a:gs>
              </a:gsLst>
              <a:lin ang="144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963" name="Freeform: Shape 962">
              <a:extLst>
                <a:ext uri="{FF2B5EF4-FFF2-40B4-BE49-F238E27FC236}">
                  <a16:creationId xmlns:a16="http://schemas.microsoft.com/office/drawing/2014/main" id="{EE43E61F-1BBE-455D-B471-E5C9FCCDB44D}"/>
                </a:ext>
              </a:extLst>
            </p:cNvPr>
            <p:cNvSpPr/>
            <p:nvPr/>
          </p:nvSpPr>
          <p:spPr>
            <a:xfrm>
              <a:off x="964804" y="4244480"/>
              <a:ext cx="31113" cy="31113"/>
            </a:xfrm>
            <a:custGeom>
              <a:avLst/>
              <a:gdLst>
                <a:gd name="connsiteX0" fmla="*/ 7144 w 19050"/>
                <a:gd name="connsiteY0" fmla="*/ 11906 h 19050"/>
                <a:gd name="connsiteX1" fmla="*/ 11906 w 19050"/>
                <a:gd name="connsiteY1" fmla="*/ 7144 h 19050"/>
                <a:gd name="connsiteX2" fmla="*/ 7144 w 19050"/>
                <a:gd name="connsiteY2" fmla="*/ 1190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050" h="19050">
                  <a:moveTo>
                    <a:pt x="7144" y="11906"/>
                  </a:moveTo>
                  <a:lnTo>
                    <a:pt x="11906" y="7144"/>
                  </a:lnTo>
                  <a:cubicBezTo>
                    <a:pt x="9049" y="10001"/>
                    <a:pt x="7144" y="11906"/>
                    <a:pt x="7144" y="11906"/>
                  </a:cubicBezTo>
                  <a:close/>
                </a:path>
              </a:pathLst>
            </a:custGeom>
            <a:solidFill>
              <a:srgbClr val="A3807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4" name="Freeform: Shape 963">
              <a:extLst>
                <a:ext uri="{FF2B5EF4-FFF2-40B4-BE49-F238E27FC236}">
                  <a16:creationId xmlns:a16="http://schemas.microsoft.com/office/drawing/2014/main" id="{5364E12C-8DF4-4442-A575-068BEB724B56}"/>
                </a:ext>
              </a:extLst>
            </p:cNvPr>
            <p:cNvSpPr/>
            <p:nvPr/>
          </p:nvSpPr>
          <p:spPr>
            <a:xfrm>
              <a:off x="2588649" y="2367347"/>
              <a:ext cx="933393" cy="871167"/>
            </a:xfrm>
            <a:custGeom>
              <a:avLst/>
              <a:gdLst>
                <a:gd name="connsiteX0" fmla="*/ 565468 w 571500"/>
                <a:gd name="connsiteY0" fmla="*/ 108729 h 533400"/>
                <a:gd name="connsiteX1" fmla="*/ 455930 w 571500"/>
                <a:gd name="connsiteY1" fmla="*/ 10622 h 533400"/>
                <a:gd name="connsiteX2" fmla="*/ 344488 w 571500"/>
                <a:gd name="connsiteY2" fmla="*/ 50627 h 533400"/>
                <a:gd name="connsiteX3" fmla="*/ 287338 w 571500"/>
                <a:gd name="connsiteY3" fmla="*/ 105872 h 533400"/>
                <a:gd name="connsiteX4" fmla="*/ 294005 w 571500"/>
                <a:gd name="connsiteY4" fmla="*/ 123017 h 533400"/>
                <a:gd name="connsiteX5" fmla="*/ 292100 w 571500"/>
                <a:gd name="connsiteY5" fmla="*/ 140162 h 533400"/>
                <a:gd name="connsiteX6" fmla="*/ 270193 w 571500"/>
                <a:gd name="connsiteY6" fmla="*/ 170642 h 533400"/>
                <a:gd name="connsiteX7" fmla="*/ 251143 w 571500"/>
                <a:gd name="connsiteY7" fmla="*/ 173499 h 533400"/>
                <a:gd name="connsiteX8" fmla="*/ 234950 w 571500"/>
                <a:gd name="connsiteY8" fmla="*/ 162069 h 533400"/>
                <a:gd name="connsiteX9" fmla="*/ 213995 w 571500"/>
                <a:gd name="connsiteY9" fmla="*/ 166832 h 533400"/>
                <a:gd name="connsiteX10" fmla="*/ 177800 w 571500"/>
                <a:gd name="connsiteY10" fmla="*/ 217314 h 533400"/>
                <a:gd name="connsiteX11" fmla="*/ 152083 w 571500"/>
                <a:gd name="connsiteY11" fmla="*/ 233507 h 533400"/>
                <a:gd name="connsiteX12" fmla="*/ 7302 w 571500"/>
                <a:gd name="connsiteY12" fmla="*/ 397337 h 533400"/>
                <a:gd name="connsiteX13" fmla="*/ 138748 w 571500"/>
                <a:gd name="connsiteY13" fmla="*/ 532592 h 533400"/>
                <a:gd name="connsiteX14" fmla="*/ 297815 w 571500"/>
                <a:gd name="connsiteY14" fmla="*/ 397337 h 533400"/>
                <a:gd name="connsiteX15" fmla="*/ 272098 w 571500"/>
                <a:gd name="connsiteY15" fmla="*/ 297324 h 533400"/>
                <a:gd name="connsiteX16" fmla="*/ 270193 w 571500"/>
                <a:gd name="connsiteY16" fmla="*/ 276369 h 533400"/>
                <a:gd name="connsiteX17" fmla="*/ 305435 w 571500"/>
                <a:gd name="connsiteY17" fmla="*/ 238269 h 533400"/>
                <a:gd name="connsiteX18" fmla="*/ 305435 w 571500"/>
                <a:gd name="connsiteY18" fmla="*/ 219219 h 533400"/>
                <a:gd name="connsiteX19" fmla="*/ 293053 w 571500"/>
                <a:gd name="connsiteY19" fmla="*/ 203027 h 533400"/>
                <a:gd name="connsiteX20" fmla="*/ 321628 w 571500"/>
                <a:gd name="connsiteY20" fmla="*/ 167784 h 533400"/>
                <a:gd name="connsiteX21" fmla="*/ 338773 w 571500"/>
                <a:gd name="connsiteY21" fmla="*/ 160164 h 533400"/>
                <a:gd name="connsiteX22" fmla="*/ 355918 w 571500"/>
                <a:gd name="connsiteY22" fmla="*/ 172547 h 533400"/>
                <a:gd name="connsiteX23" fmla="*/ 376873 w 571500"/>
                <a:gd name="connsiteY23" fmla="*/ 161117 h 533400"/>
                <a:gd name="connsiteX24" fmla="*/ 474028 w 571500"/>
                <a:gd name="connsiteY24" fmla="*/ 101109 h 533400"/>
                <a:gd name="connsiteX25" fmla="*/ 538798 w 571500"/>
                <a:gd name="connsiteY25" fmla="*/ 161117 h 533400"/>
                <a:gd name="connsiteX26" fmla="*/ 560705 w 571500"/>
                <a:gd name="connsiteY26" fmla="*/ 168737 h 533400"/>
                <a:gd name="connsiteX27" fmla="*/ 565468 w 571500"/>
                <a:gd name="connsiteY27" fmla="*/ 108729 h 533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1500" h="533400">
                  <a:moveTo>
                    <a:pt x="565468" y="108729"/>
                  </a:moveTo>
                  <a:cubicBezTo>
                    <a:pt x="565468" y="108729"/>
                    <a:pt x="544513" y="51579"/>
                    <a:pt x="455930" y="10622"/>
                  </a:cubicBezTo>
                  <a:cubicBezTo>
                    <a:pt x="455930" y="10622"/>
                    <a:pt x="417830" y="-10333"/>
                    <a:pt x="344488" y="50627"/>
                  </a:cubicBezTo>
                  <a:lnTo>
                    <a:pt x="287338" y="105872"/>
                  </a:lnTo>
                  <a:lnTo>
                    <a:pt x="294005" y="123017"/>
                  </a:lnTo>
                  <a:lnTo>
                    <a:pt x="292100" y="140162"/>
                  </a:lnTo>
                  <a:lnTo>
                    <a:pt x="270193" y="170642"/>
                  </a:lnTo>
                  <a:lnTo>
                    <a:pt x="251143" y="173499"/>
                  </a:lnTo>
                  <a:lnTo>
                    <a:pt x="234950" y="162069"/>
                  </a:lnTo>
                  <a:cubicBezTo>
                    <a:pt x="234950" y="162069"/>
                    <a:pt x="223520" y="154449"/>
                    <a:pt x="213995" y="166832"/>
                  </a:cubicBezTo>
                  <a:lnTo>
                    <a:pt x="177800" y="217314"/>
                  </a:lnTo>
                  <a:cubicBezTo>
                    <a:pt x="177800" y="217314"/>
                    <a:pt x="173038" y="231602"/>
                    <a:pt x="152083" y="233507"/>
                  </a:cubicBezTo>
                  <a:cubicBezTo>
                    <a:pt x="152083" y="233507"/>
                    <a:pt x="1588" y="231602"/>
                    <a:pt x="7302" y="397337"/>
                  </a:cubicBezTo>
                  <a:cubicBezTo>
                    <a:pt x="7302" y="397337"/>
                    <a:pt x="5398" y="523067"/>
                    <a:pt x="138748" y="532592"/>
                  </a:cubicBezTo>
                  <a:cubicBezTo>
                    <a:pt x="138748" y="532592"/>
                    <a:pt x="283528" y="535449"/>
                    <a:pt x="297815" y="397337"/>
                  </a:cubicBezTo>
                  <a:cubicBezTo>
                    <a:pt x="297815" y="397337"/>
                    <a:pt x="307340" y="337329"/>
                    <a:pt x="272098" y="297324"/>
                  </a:cubicBezTo>
                  <a:cubicBezTo>
                    <a:pt x="272098" y="297324"/>
                    <a:pt x="260668" y="284942"/>
                    <a:pt x="270193" y="276369"/>
                  </a:cubicBezTo>
                  <a:lnTo>
                    <a:pt x="305435" y="238269"/>
                  </a:lnTo>
                  <a:cubicBezTo>
                    <a:pt x="305435" y="238269"/>
                    <a:pt x="312103" y="233507"/>
                    <a:pt x="305435" y="219219"/>
                  </a:cubicBezTo>
                  <a:lnTo>
                    <a:pt x="293053" y="203027"/>
                  </a:lnTo>
                  <a:lnTo>
                    <a:pt x="321628" y="167784"/>
                  </a:lnTo>
                  <a:lnTo>
                    <a:pt x="338773" y="160164"/>
                  </a:lnTo>
                  <a:lnTo>
                    <a:pt x="355918" y="172547"/>
                  </a:lnTo>
                  <a:cubicBezTo>
                    <a:pt x="355918" y="172547"/>
                    <a:pt x="349250" y="177309"/>
                    <a:pt x="376873" y="161117"/>
                  </a:cubicBezTo>
                  <a:lnTo>
                    <a:pt x="474028" y="101109"/>
                  </a:lnTo>
                  <a:lnTo>
                    <a:pt x="538798" y="161117"/>
                  </a:lnTo>
                  <a:lnTo>
                    <a:pt x="560705" y="168737"/>
                  </a:lnTo>
                  <a:lnTo>
                    <a:pt x="565468" y="108729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5" name="Freeform: Shape 964">
              <a:extLst>
                <a:ext uri="{FF2B5EF4-FFF2-40B4-BE49-F238E27FC236}">
                  <a16:creationId xmlns:a16="http://schemas.microsoft.com/office/drawing/2014/main" id="{A34A7D57-5B5E-4FAB-BCA6-E0D1D6160D29}"/>
                </a:ext>
              </a:extLst>
            </p:cNvPr>
            <p:cNvSpPr/>
            <p:nvPr/>
          </p:nvSpPr>
          <p:spPr>
            <a:xfrm>
              <a:off x="2582521" y="3220640"/>
              <a:ext cx="202235" cy="653375"/>
            </a:xfrm>
            <a:custGeom>
              <a:avLst/>
              <a:gdLst>
                <a:gd name="connsiteX0" fmla="*/ 102495 w 123825"/>
                <a:gd name="connsiteY0" fmla="*/ 393993 h 400050"/>
                <a:gd name="connsiteX1" fmla="*/ 102495 w 123825"/>
                <a:gd name="connsiteY1" fmla="*/ 393993 h 400050"/>
                <a:gd name="connsiteX2" fmla="*/ 88207 w 123825"/>
                <a:gd name="connsiteY2" fmla="*/ 379706 h 400050"/>
                <a:gd name="connsiteX3" fmla="*/ 59632 w 123825"/>
                <a:gd name="connsiteY3" fmla="*/ 265406 h 400050"/>
                <a:gd name="connsiteX4" fmla="*/ 7245 w 123825"/>
                <a:gd name="connsiteY4" fmla="*/ 121578 h 400050"/>
                <a:gd name="connsiteX5" fmla="*/ 32010 w 123825"/>
                <a:gd name="connsiteY5" fmla="*/ 15851 h 400050"/>
                <a:gd name="connsiteX6" fmla="*/ 51060 w 123825"/>
                <a:gd name="connsiteY6" fmla="*/ 8231 h 400050"/>
                <a:gd name="connsiteX7" fmla="*/ 58679 w 123825"/>
                <a:gd name="connsiteY7" fmla="*/ 27281 h 400050"/>
                <a:gd name="connsiteX8" fmla="*/ 35820 w 123825"/>
                <a:gd name="connsiteY8" fmla="*/ 119673 h 400050"/>
                <a:gd name="connsiteX9" fmla="*/ 84397 w 123825"/>
                <a:gd name="connsiteY9" fmla="*/ 250166 h 400050"/>
                <a:gd name="connsiteX10" fmla="*/ 116782 w 123825"/>
                <a:gd name="connsiteY10" fmla="*/ 380658 h 400050"/>
                <a:gd name="connsiteX11" fmla="*/ 102495 w 123825"/>
                <a:gd name="connsiteY11" fmla="*/ 393993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3825" h="400050">
                  <a:moveTo>
                    <a:pt x="102495" y="393993"/>
                  </a:moveTo>
                  <a:cubicBezTo>
                    <a:pt x="102495" y="393993"/>
                    <a:pt x="102495" y="393993"/>
                    <a:pt x="102495" y="393993"/>
                  </a:cubicBezTo>
                  <a:cubicBezTo>
                    <a:pt x="93922" y="393993"/>
                    <a:pt x="88207" y="387326"/>
                    <a:pt x="88207" y="379706"/>
                  </a:cubicBezTo>
                  <a:cubicBezTo>
                    <a:pt x="90112" y="314936"/>
                    <a:pt x="60585" y="265406"/>
                    <a:pt x="59632" y="265406"/>
                  </a:cubicBezTo>
                  <a:cubicBezTo>
                    <a:pt x="13912" y="200636"/>
                    <a:pt x="7245" y="124436"/>
                    <a:pt x="7245" y="121578"/>
                  </a:cubicBezTo>
                  <a:cubicBezTo>
                    <a:pt x="5340" y="78716"/>
                    <a:pt x="31057" y="18708"/>
                    <a:pt x="32010" y="15851"/>
                  </a:cubicBezTo>
                  <a:cubicBezTo>
                    <a:pt x="34867" y="8231"/>
                    <a:pt x="43440" y="5373"/>
                    <a:pt x="51060" y="8231"/>
                  </a:cubicBezTo>
                  <a:cubicBezTo>
                    <a:pt x="58679" y="11088"/>
                    <a:pt x="61537" y="19661"/>
                    <a:pt x="58679" y="27281"/>
                  </a:cubicBezTo>
                  <a:cubicBezTo>
                    <a:pt x="58679" y="28233"/>
                    <a:pt x="34867" y="83478"/>
                    <a:pt x="35820" y="119673"/>
                  </a:cubicBezTo>
                  <a:cubicBezTo>
                    <a:pt x="35820" y="119673"/>
                    <a:pt x="42487" y="191111"/>
                    <a:pt x="84397" y="250166"/>
                  </a:cubicBezTo>
                  <a:cubicBezTo>
                    <a:pt x="86302" y="253023"/>
                    <a:pt x="118687" y="307316"/>
                    <a:pt x="116782" y="380658"/>
                  </a:cubicBezTo>
                  <a:cubicBezTo>
                    <a:pt x="116782" y="388278"/>
                    <a:pt x="110115" y="393993"/>
                    <a:pt x="102495" y="393993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6" name="Freeform: Shape 965">
              <a:extLst>
                <a:ext uri="{FF2B5EF4-FFF2-40B4-BE49-F238E27FC236}">
                  <a16:creationId xmlns:a16="http://schemas.microsoft.com/office/drawing/2014/main" id="{55810321-36C0-4725-9B49-0F299D756B88}"/>
                </a:ext>
              </a:extLst>
            </p:cNvPr>
            <p:cNvSpPr/>
            <p:nvPr/>
          </p:nvSpPr>
          <p:spPr>
            <a:xfrm>
              <a:off x="2580960" y="4446546"/>
              <a:ext cx="964507" cy="1835674"/>
            </a:xfrm>
            <a:custGeom>
              <a:avLst/>
              <a:gdLst>
                <a:gd name="connsiteX0" fmla="*/ 97735 w 590550"/>
                <a:gd name="connsiteY0" fmla="*/ 1124530 h 1123950"/>
                <a:gd name="connsiteX1" fmla="*/ 34870 w 590550"/>
                <a:gd name="connsiteY1" fmla="*/ 1102623 h 1123950"/>
                <a:gd name="connsiteX2" fmla="*/ 61540 w 590550"/>
                <a:gd name="connsiteY2" fmla="*/ 1071190 h 1123950"/>
                <a:gd name="connsiteX3" fmla="*/ 63445 w 590550"/>
                <a:gd name="connsiteY3" fmla="*/ 1070238 h 1123950"/>
                <a:gd name="connsiteX4" fmla="*/ 141550 w 590550"/>
                <a:gd name="connsiteY4" fmla="*/ 1060713 h 1123950"/>
                <a:gd name="connsiteX5" fmla="*/ 252993 w 590550"/>
                <a:gd name="connsiteY5" fmla="*/ 911170 h 1123950"/>
                <a:gd name="connsiteX6" fmla="*/ 252993 w 590550"/>
                <a:gd name="connsiteY6" fmla="*/ 910218 h 1123950"/>
                <a:gd name="connsiteX7" fmla="*/ 252993 w 590550"/>
                <a:gd name="connsiteY7" fmla="*/ 909265 h 1123950"/>
                <a:gd name="connsiteX8" fmla="*/ 176793 w 590550"/>
                <a:gd name="connsiteY8" fmla="*/ 714003 h 1123950"/>
                <a:gd name="connsiteX9" fmla="*/ 175840 w 590550"/>
                <a:gd name="connsiteY9" fmla="*/ 713050 h 1123950"/>
                <a:gd name="connsiteX10" fmla="*/ 109165 w 590550"/>
                <a:gd name="connsiteY10" fmla="*/ 567318 h 1123950"/>
                <a:gd name="connsiteX11" fmla="*/ 7248 w 590550"/>
                <a:gd name="connsiteY11" fmla="*/ 23440 h 1123950"/>
                <a:gd name="connsiteX12" fmla="*/ 19630 w 590550"/>
                <a:gd name="connsiteY12" fmla="*/ 7248 h 1123950"/>
                <a:gd name="connsiteX13" fmla="*/ 35823 w 590550"/>
                <a:gd name="connsiteY13" fmla="*/ 19630 h 1123950"/>
                <a:gd name="connsiteX14" fmla="*/ 136788 w 590550"/>
                <a:gd name="connsiteY14" fmla="*/ 559698 h 1123950"/>
                <a:gd name="connsiteX15" fmla="*/ 199653 w 590550"/>
                <a:gd name="connsiteY15" fmla="*/ 695905 h 1123950"/>
                <a:gd name="connsiteX16" fmla="*/ 281568 w 590550"/>
                <a:gd name="connsiteY16" fmla="*/ 909265 h 1123950"/>
                <a:gd name="connsiteX17" fmla="*/ 150123 w 590550"/>
                <a:gd name="connsiteY17" fmla="*/ 1087383 h 1123950"/>
                <a:gd name="connsiteX18" fmla="*/ 146313 w 590550"/>
                <a:gd name="connsiteY18" fmla="*/ 1088335 h 1123950"/>
                <a:gd name="connsiteX19" fmla="*/ 93925 w 590550"/>
                <a:gd name="connsiteY19" fmla="*/ 1095003 h 1123950"/>
                <a:gd name="connsiteX20" fmla="*/ 96783 w 590550"/>
                <a:gd name="connsiteY20" fmla="*/ 1095003 h 1123950"/>
                <a:gd name="connsiteX21" fmla="*/ 424443 w 590550"/>
                <a:gd name="connsiteY21" fmla="*/ 1093098 h 1123950"/>
                <a:gd name="connsiteX22" fmla="*/ 561603 w 590550"/>
                <a:gd name="connsiteY22" fmla="*/ 974035 h 1123950"/>
                <a:gd name="connsiteX23" fmla="*/ 511120 w 590550"/>
                <a:gd name="connsiteY23" fmla="*/ 793060 h 1123950"/>
                <a:gd name="connsiteX24" fmla="*/ 512073 w 590550"/>
                <a:gd name="connsiteY24" fmla="*/ 485403 h 1123950"/>
                <a:gd name="connsiteX25" fmla="*/ 529218 w 590550"/>
                <a:gd name="connsiteY25" fmla="*/ 473973 h 1123950"/>
                <a:gd name="connsiteX26" fmla="*/ 540648 w 590550"/>
                <a:gd name="connsiteY26" fmla="*/ 491118 h 1123950"/>
                <a:gd name="connsiteX27" fmla="*/ 535885 w 590550"/>
                <a:gd name="connsiteY27" fmla="*/ 777820 h 1123950"/>
                <a:gd name="connsiteX28" fmla="*/ 590178 w 590550"/>
                <a:gd name="connsiteY28" fmla="*/ 974988 h 1123950"/>
                <a:gd name="connsiteX29" fmla="*/ 426348 w 590550"/>
                <a:gd name="connsiteY29" fmla="*/ 1121673 h 1123950"/>
                <a:gd name="connsiteX30" fmla="*/ 424443 w 590550"/>
                <a:gd name="connsiteY30" fmla="*/ 1121673 h 1123950"/>
                <a:gd name="connsiteX31" fmla="*/ 97735 w 590550"/>
                <a:gd name="connsiteY31" fmla="*/ 1124530 h 1123950"/>
                <a:gd name="connsiteX32" fmla="*/ 145360 w 590550"/>
                <a:gd name="connsiteY32" fmla="*/ 1075953 h 1123950"/>
                <a:gd name="connsiteX33" fmla="*/ 145360 w 590550"/>
                <a:gd name="connsiteY33" fmla="*/ 1075953 h 1123950"/>
                <a:gd name="connsiteX34" fmla="*/ 145360 w 590550"/>
                <a:gd name="connsiteY34" fmla="*/ 1075953 h 1123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90550" h="1123950">
                  <a:moveTo>
                    <a:pt x="97735" y="1124530"/>
                  </a:moveTo>
                  <a:cubicBezTo>
                    <a:pt x="60588" y="1123578"/>
                    <a:pt x="38680" y="1119768"/>
                    <a:pt x="34870" y="1102623"/>
                  </a:cubicBezTo>
                  <a:cubicBezTo>
                    <a:pt x="32013" y="1087383"/>
                    <a:pt x="48205" y="1076905"/>
                    <a:pt x="61540" y="1071190"/>
                  </a:cubicBezTo>
                  <a:lnTo>
                    <a:pt x="63445" y="1070238"/>
                  </a:lnTo>
                  <a:lnTo>
                    <a:pt x="141550" y="1060713"/>
                  </a:lnTo>
                  <a:cubicBezTo>
                    <a:pt x="259660" y="1013088"/>
                    <a:pt x="252993" y="914980"/>
                    <a:pt x="252993" y="911170"/>
                  </a:cubicBezTo>
                  <a:lnTo>
                    <a:pt x="252993" y="910218"/>
                  </a:lnTo>
                  <a:lnTo>
                    <a:pt x="252993" y="909265"/>
                  </a:lnTo>
                  <a:cubicBezTo>
                    <a:pt x="255850" y="814015"/>
                    <a:pt x="177745" y="714955"/>
                    <a:pt x="176793" y="714003"/>
                  </a:cubicBezTo>
                  <a:lnTo>
                    <a:pt x="175840" y="713050"/>
                  </a:lnTo>
                  <a:cubicBezTo>
                    <a:pt x="134883" y="654948"/>
                    <a:pt x="110118" y="571128"/>
                    <a:pt x="109165" y="567318"/>
                  </a:cubicBezTo>
                  <a:cubicBezTo>
                    <a:pt x="55825" y="361578"/>
                    <a:pt x="7248" y="27250"/>
                    <a:pt x="7248" y="23440"/>
                  </a:cubicBezTo>
                  <a:cubicBezTo>
                    <a:pt x="6295" y="15820"/>
                    <a:pt x="12010" y="8200"/>
                    <a:pt x="19630" y="7248"/>
                  </a:cubicBezTo>
                  <a:cubicBezTo>
                    <a:pt x="27250" y="6295"/>
                    <a:pt x="34870" y="12010"/>
                    <a:pt x="35823" y="19630"/>
                  </a:cubicBezTo>
                  <a:cubicBezTo>
                    <a:pt x="35823" y="23440"/>
                    <a:pt x="84400" y="355863"/>
                    <a:pt x="136788" y="559698"/>
                  </a:cubicBezTo>
                  <a:cubicBezTo>
                    <a:pt x="136788" y="559698"/>
                    <a:pt x="161553" y="641613"/>
                    <a:pt x="199653" y="695905"/>
                  </a:cubicBezTo>
                  <a:cubicBezTo>
                    <a:pt x="206320" y="704478"/>
                    <a:pt x="284425" y="805443"/>
                    <a:pt x="281568" y="909265"/>
                  </a:cubicBezTo>
                  <a:cubicBezTo>
                    <a:pt x="282520" y="921648"/>
                    <a:pt x="283473" y="1034995"/>
                    <a:pt x="150123" y="1087383"/>
                  </a:cubicBezTo>
                  <a:lnTo>
                    <a:pt x="146313" y="1088335"/>
                  </a:lnTo>
                  <a:lnTo>
                    <a:pt x="93925" y="1095003"/>
                  </a:lnTo>
                  <a:cubicBezTo>
                    <a:pt x="94878" y="1095003"/>
                    <a:pt x="95830" y="1095003"/>
                    <a:pt x="96783" y="1095003"/>
                  </a:cubicBezTo>
                  <a:lnTo>
                    <a:pt x="424443" y="1093098"/>
                  </a:lnTo>
                  <a:cubicBezTo>
                    <a:pt x="436825" y="1091193"/>
                    <a:pt x="561603" y="1073095"/>
                    <a:pt x="561603" y="974035"/>
                  </a:cubicBezTo>
                  <a:cubicBezTo>
                    <a:pt x="561603" y="972130"/>
                    <a:pt x="566365" y="880690"/>
                    <a:pt x="511120" y="793060"/>
                  </a:cubicBezTo>
                  <a:cubicBezTo>
                    <a:pt x="509215" y="789250"/>
                    <a:pt x="467305" y="709240"/>
                    <a:pt x="512073" y="485403"/>
                  </a:cubicBezTo>
                  <a:cubicBezTo>
                    <a:pt x="513978" y="477783"/>
                    <a:pt x="521598" y="473020"/>
                    <a:pt x="529218" y="473973"/>
                  </a:cubicBezTo>
                  <a:cubicBezTo>
                    <a:pt x="536838" y="475878"/>
                    <a:pt x="541600" y="483498"/>
                    <a:pt x="540648" y="491118"/>
                  </a:cubicBezTo>
                  <a:cubicBezTo>
                    <a:pt x="499690" y="694953"/>
                    <a:pt x="533028" y="773058"/>
                    <a:pt x="535885" y="777820"/>
                  </a:cubicBezTo>
                  <a:cubicBezTo>
                    <a:pt x="595893" y="874023"/>
                    <a:pt x="590178" y="970225"/>
                    <a:pt x="590178" y="974988"/>
                  </a:cubicBezTo>
                  <a:cubicBezTo>
                    <a:pt x="590178" y="1075953"/>
                    <a:pt x="483498" y="1115005"/>
                    <a:pt x="426348" y="1121673"/>
                  </a:cubicBezTo>
                  <a:lnTo>
                    <a:pt x="424443" y="1121673"/>
                  </a:lnTo>
                  <a:lnTo>
                    <a:pt x="97735" y="1124530"/>
                  </a:lnTo>
                  <a:close/>
                  <a:moveTo>
                    <a:pt x="145360" y="1075953"/>
                  </a:moveTo>
                  <a:lnTo>
                    <a:pt x="145360" y="1075953"/>
                  </a:lnTo>
                  <a:lnTo>
                    <a:pt x="145360" y="1075953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7" name="Freeform: Shape 966">
              <a:extLst>
                <a:ext uri="{FF2B5EF4-FFF2-40B4-BE49-F238E27FC236}">
                  <a16:creationId xmlns:a16="http://schemas.microsoft.com/office/drawing/2014/main" id="{B9C50FE4-A0AB-4CEA-A1C3-C65F6761EDDF}"/>
                </a:ext>
              </a:extLst>
            </p:cNvPr>
            <p:cNvSpPr/>
            <p:nvPr/>
          </p:nvSpPr>
          <p:spPr>
            <a:xfrm>
              <a:off x="3563507" y="3778501"/>
              <a:ext cx="497810" cy="684488"/>
            </a:xfrm>
            <a:custGeom>
              <a:avLst/>
              <a:gdLst>
                <a:gd name="connsiteX0" fmla="*/ 294334 w 304800"/>
                <a:gd name="connsiteY0" fmla="*/ 11467 h 419100"/>
                <a:gd name="connsiteX1" fmla="*/ 260997 w 304800"/>
                <a:gd name="connsiteY1" fmla="*/ 16230 h 419100"/>
                <a:gd name="connsiteX2" fmla="*/ 78117 w 304800"/>
                <a:gd name="connsiteY2" fmla="*/ 190537 h 419100"/>
                <a:gd name="connsiteX3" fmla="*/ 63829 w 304800"/>
                <a:gd name="connsiteY3" fmla="*/ 236257 h 419100"/>
                <a:gd name="connsiteX4" fmla="*/ 59067 w 304800"/>
                <a:gd name="connsiteY4" fmla="*/ 296265 h 419100"/>
                <a:gd name="connsiteX5" fmla="*/ 16204 w 304800"/>
                <a:gd name="connsiteY5" fmla="*/ 345795 h 419100"/>
                <a:gd name="connsiteX6" fmla="*/ 14299 w 304800"/>
                <a:gd name="connsiteY6" fmla="*/ 396277 h 419100"/>
                <a:gd name="connsiteX7" fmla="*/ 30492 w 304800"/>
                <a:gd name="connsiteY7" fmla="*/ 415327 h 419100"/>
                <a:gd name="connsiteX8" fmla="*/ 75259 w 304800"/>
                <a:gd name="connsiteY8" fmla="*/ 380085 h 419100"/>
                <a:gd name="connsiteX9" fmla="*/ 297192 w 304800"/>
                <a:gd name="connsiteY9" fmla="*/ 52425 h 419100"/>
                <a:gd name="connsiteX10" fmla="*/ 294334 w 304800"/>
                <a:gd name="connsiteY10" fmla="*/ 11467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04800" h="419100">
                  <a:moveTo>
                    <a:pt x="294334" y="11467"/>
                  </a:moveTo>
                  <a:cubicBezTo>
                    <a:pt x="294334" y="11467"/>
                    <a:pt x="280047" y="-915"/>
                    <a:pt x="260997" y="16230"/>
                  </a:cubicBezTo>
                  <a:lnTo>
                    <a:pt x="78117" y="190537"/>
                  </a:lnTo>
                  <a:cubicBezTo>
                    <a:pt x="78117" y="190537"/>
                    <a:pt x="60972" y="201967"/>
                    <a:pt x="63829" y="236257"/>
                  </a:cubicBezTo>
                  <a:cubicBezTo>
                    <a:pt x="63829" y="236257"/>
                    <a:pt x="80974" y="269595"/>
                    <a:pt x="59067" y="296265"/>
                  </a:cubicBezTo>
                  <a:lnTo>
                    <a:pt x="16204" y="345795"/>
                  </a:lnTo>
                  <a:cubicBezTo>
                    <a:pt x="16204" y="345795"/>
                    <a:pt x="-2846" y="371512"/>
                    <a:pt x="14299" y="396277"/>
                  </a:cubicBezTo>
                  <a:lnTo>
                    <a:pt x="30492" y="415327"/>
                  </a:lnTo>
                  <a:cubicBezTo>
                    <a:pt x="30492" y="415327"/>
                    <a:pt x="42874" y="431520"/>
                    <a:pt x="75259" y="380085"/>
                  </a:cubicBezTo>
                  <a:lnTo>
                    <a:pt x="297192" y="52425"/>
                  </a:lnTo>
                  <a:cubicBezTo>
                    <a:pt x="297192" y="52425"/>
                    <a:pt x="321004" y="28612"/>
                    <a:pt x="294334" y="11467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69" name="TextBox 968">
            <a:extLst>
              <a:ext uri="{FF2B5EF4-FFF2-40B4-BE49-F238E27FC236}">
                <a16:creationId xmlns:a16="http://schemas.microsoft.com/office/drawing/2014/main" id="{093D231E-8165-4388-ADD0-E9B37650C807}"/>
              </a:ext>
            </a:extLst>
          </p:cNvPr>
          <p:cNvSpPr txBox="1"/>
          <p:nvPr/>
        </p:nvSpPr>
        <p:spPr>
          <a:xfrm>
            <a:off x="918842" y="1794858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70" name="TextBox 969">
            <a:extLst>
              <a:ext uri="{FF2B5EF4-FFF2-40B4-BE49-F238E27FC236}">
                <a16:creationId xmlns:a16="http://schemas.microsoft.com/office/drawing/2014/main" id="{C2026DD0-ECD1-4CD7-A40B-52889B8CF89E}"/>
              </a:ext>
            </a:extLst>
          </p:cNvPr>
          <p:cNvSpPr txBox="1"/>
          <p:nvPr/>
        </p:nvSpPr>
        <p:spPr>
          <a:xfrm>
            <a:off x="1729545" y="3069010"/>
            <a:ext cx="4384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</a:t>
            </a:r>
          </a:p>
        </p:txBody>
      </p:sp>
      <p:sp>
        <p:nvSpPr>
          <p:cNvPr id="971" name="TextBox 970">
            <a:extLst>
              <a:ext uri="{FF2B5EF4-FFF2-40B4-BE49-F238E27FC236}">
                <a16:creationId xmlns:a16="http://schemas.microsoft.com/office/drawing/2014/main" id="{4E674438-F2D0-4F44-BE7E-535C71B9E86C}"/>
              </a:ext>
            </a:extLst>
          </p:cNvPr>
          <p:cNvSpPr txBox="1"/>
          <p:nvPr/>
        </p:nvSpPr>
        <p:spPr>
          <a:xfrm>
            <a:off x="1729545" y="4660057"/>
            <a:ext cx="43845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cs typeface="Arial" pitchFamily="34" charset="0"/>
            </a:endParaRPr>
          </a:p>
          <a:p>
            <a:r>
              <a:rPr lang="en-US" altLang="ko-KR" sz="1200" dirty="0"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972" name="TextBox 971">
            <a:extLst>
              <a:ext uri="{FF2B5EF4-FFF2-40B4-BE49-F238E27FC236}">
                <a16:creationId xmlns:a16="http://schemas.microsoft.com/office/drawing/2014/main" id="{DE76AC58-9D2B-405C-A75F-CD173BE69A52}"/>
              </a:ext>
            </a:extLst>
          </p:cNvPr>
          <p:cNvSpPr txBox="1"/>
          <p:nvPr/>
        </p:nvSpPr>
        <p:spPr>
          <a:xfrm>
            <a:off x="538652" y="3022652"/>
            <a:ext cx="119089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800" dirty="0">
                <a:solidFill>
                  <a:schemeClr val="accent4"/>
                </a:solidFill>
                <a:cs typeface="Arial" pitchFamily="34" charset="0"/>
              </a:rPr>
              <a:t>Good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973" name="TextBox 972">
            <a:extLst>
              <a:ext uri="{FF2B5EF4-FFF2-40B4-BE49-F238E27FC236}">
                <a16:creationId xmlns:a16="http://schemas.microsoft.com/office/drawing/2014/main" id="{B1E3D397-498C-4725-B382-4F4495653013}"/>
              </a:ext>
            </a:extLst>
          </p:cNvPr>
          <p:cNvSpPr txBox="1"/>
          <p:nvPr/>
        </p:nvSpPr>
        <p:spPr>
          <a:xfrm>
            <a:off x="538652" y="4636998"/>
            <a:ext cx="119089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Bad</a:t>
            </a:r>
            <a:endParaRPr lang="ko-KR" altLang="en-US" sz="2800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983" name="TextBox 982">
            <a:extLst>
              <a:ext uri="{FF2B5EF4-FFF2-40B4-BE49-F238E27FC236}">
                <a16:creationId xmlns:a16="http://schemas.microsoft.com/office/drawing/2014/main" id="{C4A0FE3D-61DC-4A8C-9FC4-17C24DC5A128}"/>
              </a:ext>
            </a:extLst>
          </p:cNvPr>
          <p:cNvSpPr txBox="1"/>
          <p:nvPr/>
        </p:nvSpPr>
        <p:spPr>
          <a:xfrm>
            <a:off x="8141028" y="4572919"/>
            <a:ext cx="3126068" cy="18327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ALLPPT</a:t>
            </a:r>
            <a:r>
              <a:rPr lang="en-GB" altLang="ko-KR" sz="2800" dirty="0">
                <a:cs typeface="Arial" pitchFamily="34" charset="0"/>
              </a:rPr>
              <a:t> Layout</a:t>
            </a:r>
          </a:p>
          <a:p>
            <a:r>
              <a:rPr lang="en-GB" altLang="ko-KR" sz="2800" dirty="0">
                <a:cs typeface="Arial" pitchFamily="34" charset="0"/>
              </a:rPr>
              <a:t>Clean Text Slide for your Presentation</a:t>
            </a:r>
            <a:endParaRPr lang="ko-KR" altLang="en-US" sz="2800" dirty="0">
              <a:cs typeface="Arial" pitchFamily="34" charset="0"/>
            </a:endParaRPr>
          </a:p>
        </p:txBody>
      </p:sp>
      <p:sp>
        <p:nvSpPr>
          <p:cNvPr id="984" name="Freeform 10">
            <a:extLst>
              <a:ext uri="{FF2B5EF4-FFF2-40B4-BE49-F238E27FC236}">
                <a16:creationId xmlns:a16="http://schemas.microsoft.com/office/drawing/2014/main" id="{A99F088C-3C6E-4716-B6BC-54D22831D681}"/>
              </a:ext>
            </a:extLst>
          </p:cNvPr>
          <p:cNvSpPr/>
          <p:nvPr/>
        </p:nvSpPr>
        <p:spPr>
          <a:xfrm>
            <a:off x="0" y="3153901"/>
            <a:ext cx="10956217" cy="2366505"/>
          </a:xfrm>
          <a:custGeom>
            <a:avLst/>
            <a:gdLst>
              <a:gd name="connsiteX0" fmla="*/ 0 w 7344461"/>
              <a:gd name="connsiteY0" fmla="*/ 1843430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43430 h 3489350"/>
              <a:gd name="connsiteX7" fmla="*/ 3518611 w 7344461"/>
              <a:gd name="connsiteY7" fmla="*/ 1843430 h 3489350"/>
              <a:gd name="connsiteX8" fmla="*/ 2472538 w 7344461"/>
              <a:gd name="connsiteY8" fmla="*/ 409651 h 3489350"/>
              <a:gd name="connsiteX9" fmla="*/ 3160166 w 7344461"/>
              <a:gd name="connsiteY9" fmla="*/ 14630 h 3489350"/>
              <a:gd name="connsiteX10" fmla="*/ 3803904 w 7344461"/>
              <a:gd name="connsiteY10" fmla="*/ 387705 h 3489350"/>
              <a:gd name="connsiteX11" fmla="*/ 4462272 w 7344461"/>
              <a:gd name="connsiteY11" fmla="*/ 0 h 3489350"/>
              <a:gd name="connsiteX12" fmla="*/ 5113325 w 7344461"/>
              <a:gd name="connsiteY12" fmla="*/ 475488 h 3489350"/>
              <a:gd name="connsiteX13" fmla="*/ 4096512 w 7344461"/>
              <a:gd name="connsiteY13" fmla="*/ 1821485 h 3489350"/>
              <a:gd name="connsiteX14" fmla="*/ 5479085 w 7344461"/>
              <a:gd name="connsiteY14" fmla="*/ 1836115 h 3489350"/>
              <a:gd name="connsiteX15" fmla="*/ 5698541 w 7344461"/>
              <a:gd name="connsiteY15" fmla="*/ 2179929 h 3489350"/>
              <a:gd name="connsiteX16" fmla="*/ 5888736 w 7344461"/>
              <a:gd name="connsiteY16" fmla="*/ 29261 h 3489350"/>
              <a:gd name="connsiteX17" fmla="*/ 6166714 w 7344461"/>
              <a:gd name="connsiteY17" fmla="*/ 3489350 h 3489350"/>
              <a:gd name="connsiteX18" fmla="*/ 6510528 w 7344461"/>
              <a:gd name="connsiteY18" fmla="*/ 1331366 h 3489350"/>
              <a:gd name="connsiteX19" fmla="*/ 6620256 w 7344461"/>
              <a:gd name="connsiteY19" fmla="*/ 1916582 h 3489350"/>
              <a:gd name="connsiteX20" fmla="*/ 7344461 w 7344461"/>
              <a:gd name="connsiteY20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43430 h 3489350"/>
              <a:gd name="connsiteX7" fmla="*/ 3518611 w 7344461"/>
              <a:gd name="connsiteY7" fmla="*/ 1843430 h 3489350"/>
              <a:gd name="connsiteX8" fmla="*/ 2472538 w 7344461"/>
              <a:gd name="connsiteY8" fmla="*/ 409651 h 3489350"/>
              <a:gd name="connsiteX9" fmla="*/ 3160166 w 7344461"/>
              <a:gd name="connsiteY9" fmla="*/ 14630 h 3489350"/>
              <a:gd name="connsiteX10" fmla="*/ 3803904 w 7344461"/>
              <a:gd name="connsiteY10" fmla="*/ 387705 h 3489350"/>
              <a:gd name="connsiteX11" fmla="*/ 4462272 w 7344461"/>
              <a:gd name="connsiteY11" fmla="*/ 0 h 3489350"/>
              <a:gd name="connsiteX12" fmla="*/ 5113325 w 7344461"/>
              <a:gd name="connsiteY12" fmla="*/ 475488 h 3489350"/>
              <a:gd name="connsiteX13" fmla="*/ 4096512 w 7344461"/>
              <a:gd name="connsiteY13" fmla="*/ 1821485 h 3489350"/>
              <a:gd name="connsiteX14" fmla="*/ 5479085 w 7344461"/>
              <a:gd name="connsiteY14" fmla="*/ 1836115 h 3489350"/>
              <a:gd name="connsiteX15" fmla="*/ 5698541 w 7344461"/>
              <a:gd name="connsiteY15" fmla="*/ 2179929 h 3489350"/>
              <a:gd name="connsiteX16" fmla="*/ 5888736 w 7344461"/>
              <a:gd name="connsiteY16" fmla="*/ 29261 h 3489350"/>
              <a:gd name="connsiteX17" fmla="*/ 6166714 w 7344461"/>
              <a:gd name="connsiteY17" fmla="*/ 3489350 h 3489350"/>
              <a:gd name="connsiteX18" fmla="*/ 6510528 w 7344461"/>
              <a:gd name="connsiteY18" fmla="*/ 1331366 h 3489350"/>
              <a:gd name="connsiteX19" fmla="*/ 6620256 w 7344461"/>
              <a:gd name="connsiteY19" fmla="*/ 1916582 h 3489350"/>
              <a:gd name="connsiteX20" fmla="*/ 7344461 w 7344461"/>
              <a:gd name="connsiteY20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3518611 w 7344461"/>
              <a:gd name="connsiteY7" fmla="*/ 1843430 h 3489350"/>
              <a:gd name="connsiteX8" fmla="*/ 2472538 w 7344461"/>
              <a:gd name="connsiteY8" fmla="*/ 409651 h 3489350"/>
              <a:gd name="connsiteX9" fmla="*/ 3160166 w 7344461"/>
              <a:gd name="connsiteY9" fmla="*/ 14630 h 3489350"/>
              <a:gd name="connsiteX10" fmla="*/ 3803904 w 7344461"/>
              <a:gd name="connsiteY10" fmla="*/ 387705 h 3489350"/>
              <a:gd name="connsiteX11" fmla="*/ 4462272 w 7344461"/>
              <a:gd name="connsiteY11" fmla="*/ 0 h 3489350"/>
              <a:gd name="connsiteX12" fmla="*/ 5113325 w 7344461"/>
              <a:gd name="connsiteY12" fmla="*/ 475488 h 3489350"/>
              <a:gd name="connsiteX13" fmla="*/ 4096512 w 7344461"/>
              <a:gd name="connsiteY13" fmla="*/ 1821485 h 3489350"/>
              <a:gd name="connsiteX14" fmla="*/ 5479085 w 7344461"/>
              <a:gd name="connsiteY14" fmla="*/ 1836115 h 3489350"/>
              <a:gd name="connsiteX15" fmla="*/ 5698541 w 7344461"/>
              <a:gd name="connsiteY15" fmla="*/ 2179929 h 3489350"/>
              <a:gd name="connsiteX16" fmla="*/ 5888736 w 7344461"/>
              <a:gd name="connsiteY16" fmla="*/ 29261 h 3489350"/>
              <a:gd name="connsiteX17" fmla="*/ 6166714 w 7344461"/>
              <a:gd name="connsiteY17" fmla="*/ 3489350 h 3489350"/>
              <a:gd name="connsiteX18" fmla="*/ 6510528 w 7344461"/>
              <a:gd name="connsiteY18" fmla="*/ 1331366 h 3489350"/>
              <a:gd name="connsiteX19" fmla="*/ 6620256 w 7344461"/>
              <a:gd name="connsiteY19" fmla="*/ 1916582 h 3489350"/>
              <a:gd name="connsiteX20" fmla="*/ 7344461 w 7344461"/>
              <a:gd name="connsiteY20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2472538 w 7344461"/>
              <a:gd name="connsiteY9" fmla="*/ 409651 h 3489350"/>
              <a:gd name="connsiteX10" fmla="*/ 3160166 w 7344461"/>
              <a:gd name="connsiteY10" fmla="*/ 14630 h 3489350"/>
              <a:gd name="connsiteX11" fmla="*/ 3803904 w 7344461"/>
              <a:gd name="connsiteY11" fmla="*/ 387705 h 3489350"/>
              <a:gd name="connsiteX12" fmla="*/ 4462272 w 7344461"/>
              <a:gd name="connsiteY12" fmla="*/ 0 h 3489350"/>
              <a:gd name="connsiteX13" fmla="*/ 5113325 w 7344461"/>
              <a:gd name="connsiteY13" fmla="*/ 475488 h 3489350"/>
              <a:gd name="connsiteX14" fmla="*/ 4096512 w 7344461"/>
              <a:gd name="connsiteY14" fmla="*/ 1821485 h 3489350"/>
              <a:gd name="connsiteX15" fmla="*/ 5479085 w 7344461"/>
              <a:gd name="connsiteY15" fmla="*/ 1836115 h 3489350"/>
              <a:gd name="connsiteX16" fmla="*/ 5698541 w 7344461"/>
              <a:gd name="connsiteY16" fmla="*/ 2179929 h 3489350"/>
              <a:gd name="connsiteX17" fmla="*/ 5888736 w 7344461"/>
              <a:gd name="connsiteY17" fmla="*/ 29261 h 3489350"/>
              <a:gd name="connsiteX18" fmla="*/ 6166714 w 7344461"/>
              <a:gd name="connsiteY18" fmla="*/ 3489350 h 3489350"/>
              <a:gd name="connsiteX19" fmla="*/ 6510528 w 7344461"/>
              <a:gd name="connsiteY19" fmla="*/ 1331366 h 3489350"/>
              <a:gd name="connsiteX20" fmla="*/ 6620256 w 7344461"/>
              <a:gd name="connsiteY20" fmla="*/ 1916582 h 3489350"/>
              <a:gd name="connsiteX21" fmla="*/ 7344461 w 7344461"/>
              <a:gd name="connsiteY21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3501871 w 7344461"/>
              <a:gd name="connsiteY9" fmla="*/ 1845697 h 3489350"/>
              <a:gd name="connsiteX10" fmla="*/ 2472538 w 7344461"/>
              <a:gd name="connsiteY10" fmla="*/ 409651 h 3489350"/>
              <a:gd name="connsiteX11" fmla="*/ 3160166 w 7344461"/>
              <a:gd name="connsiteY11" fmla="*/ 14630 h 3489350"/>
              <a:gd name="connsiteX12" fmla="*/ 3803904 w 7344461"/>
              <a:gd name="connsiteY12" fmla="*/ 387705 h 3489350"/>
              <a:gd name="connsiteX13" fmla="*/ 4462272 w 7344461"/>
              <a:gd name="connsiteY13" fmla="*/ 0 h 3489350"/>
              <a:gd name="connsiteX14" fmla="*/ 5113325 w 7344461"/>
              <a:gd name="connsiteY14" fmla="*/ 475488 h 3489350"/>
              <a:gd name="connsiteX15" fmla="*/ 4096512 w 7344461"/>
              <a:gd name="connsiteY15" fmla="*/ 1821485 h 3489350"/>
              <a:gd name="connsiteX16" fmla="*/ 5479085 w 7344461"/>
              <a:gd name="connsiteY16" fmla="*/ 1836115 h 3489350"/>
              <a:gd name="connsiteX17" fmla="*/ 5698541 w 7344461"/>
              <a:gd name="connsiteY17" fmla="*/ 2179929 h 3489350"/>
              <a:gd name="connsiteX18" fmla="*/ 5888736 w 7344461"/>
              <a:gd name="connsiteY18" fmla="*/ 29261 h 3489350"/>
              <a:gd name="connsiteX19" fmla="*/ 6166714 w 7344461"/>
              <a:gd name="connsiteY19" fmla="*/ 3489350 h 3489350"/>
              <a:gd name="connsiteX20" fmla="*/ 6510528 w 7344461"/>
              <a:gd name="connsiteY20" fmla="*/ 1331366 h 3489350"/>
              <a:gd name="connsiteX21" fmla="*/ 6620256 w 7344461"/>
              <a:gd name="connsiteY21" fmla="*/ 1916582 h 3489350"/>
              <a:gd name="connsiteX22" fmla="*/ 7344461 w 7344461"/>
              <a:gd name="connsiteY22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3501871 w 7344461"/>
              <a:gd name="connsiteY9" fmla="*/ 1845697 h 3489350"/>
              <a:gd name="connsiteX10" fmla="*/ 2472538 w 7344461"/>
              <a:gd name="connsiteY10" fmla="*/ 409651 h 3489350"/>
              <a:gd name="connsiteX11" fmla="*/ 3160166 w 7344461"/>
              <a:gd name="connsiteY11" fmla="*/ 14630 h 3489350"/>
              <a:gd name="connsiteX12" fmla="*/ 3803904 w 7344461"/>
              <a:gd name="connsiteY12" fmla="*/ 387705 h 3489350"/>
              <a:gd name="connsiteX13" fmla="*/ 4462272 w 7344461"/>
              <a:gd name="connsiteY13" fmla="*/ 0 h 3489350"/>
              <a:gd name="connsiteX14" fmla="*/ 5113325 w 7344461"/>
              <a:gd name="connsiteY14" fmla="*/ 475488 h 3489350"/>
              <a:gd name="connsiteX15" fmla="*/ 4089196 w 7344461"/>
              <a:gd name="connsiteY15" fmla="*/ 1843431 h 3489350"/>
              <a:gd name="connsiteX16" fmla="*/ 5479085 w 7344461"/>
              <a:gd name="connsiteY16" fmla="*/ 1836115 h 3489350"/>
              <a:gd name="connsiteX17" fmla="*/ 5698541 w 7344461"/>
              <a:gd name="connsiteY17" fmla="*/ 2179929 h 3489350"/>
              <a:gd name="connsiteX18" fmla="*/ 5888736 w 7344461"/>
              <a:gd name="connsiteY18" fmla="*/ 29261 h 3489350"/>
              <a:gd name="connsiteX19" fmla="*/ 6166714 w 7344461"/>
              <a:gd name="connsiteY19" fmla="*/ 3489350 h 3489350"/>
              <a:gd name="connsiteX20" fmla="*/ 6510528 w 7344461"/>
              <a:gd name="connsiteY20" fmla="*/ 1331366 h 3489350"/>
              <a:gd name="connsiteX21" fmla="*/ 6620256 w 7344461"/>
              <a:gd name="connsiteY21" fmla="*/ 1916582 h 3489350"/>
              <a:gd name="connsiteX22" fmla="*/ 7344461 w 7344461"/>
              <a:gd name="connsiteY22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3501871 w 7344461"/>
              <a:gd name="connsiteY9" fmla="*/ 1845697 h 3489350"/>
              <a:gd name="connsiteX10" fmla="*/ 2472538 w 7344461"/>
              <a:gd name="connsiteY10" fmla="*/ 409651 h 3489350"/>
              <a:gd name="connsiteX11" fmla="*/ 3160166 w 7344461"/>
              <a:gd name="connsiteY11" fmla="*/ 14630 h 3489350"/>
              <a:gd name="connsiteX12" fmla="*/ 3803904 w 7344461"/>
              <a:gd name="connsiteY12" fmla="*/ 387705 h 3489350"/>
              <a:gd name="connsiteX13" fmla="*/ 4462272 w 7344461"/>
              <a:gd name="connsiteY13" fmla="*/ 0 h 3489350"/>
              <a:gd name="connsiteX14" fmla="*/ 5113325 w 7344461"/>
              <a:gd name="connsiteY14" fmla="*/ 475488 h 3489350"/>
              <a:gd name="connsiteX15" fmla="*/ 4089196 w 7344461"/>
              <a:gd name="connsiteY15" fmla="*/ 1843431 h 3489350"/>
              <a:gd name="connsiteX16" fmla="*/ 5479085 w 7344461"/>
              <a:gd name="connsiteY16" fmla="*/ 1865376 h 3489350"/>
              <a:gd name="connsiteX17" fmla="*/ 5698541 w 7344461"/>
              <a:gd name="connsiteY17" fmla="*/ 2179929 h 3489350"/>
              <a:gd name="connsiteX18" fmla="*/ 5888736 w 7344461"/>
              <a:gd name="connsiteY18" fmla="*/ 29261 h 3489350"/>
              <a:gd name="connsiteX19" fmla="*/ 6166714 w 7344461"/>
              <a:gd name="connsiteY19" fmla="*/ 3489350 h 3489350"/>
              <a:gd name="connsiteX20" fmla="*/ 6510528 w 7344461"/>
              <a:gd name="connsiteY20" fmla="*/ 1331366 h 3489350"/>
              <a:gd name="connsiteX21" fmla="*/ 6620256 w 7344461"/>
              <a:gd name="connsiteY21" fmla="*/ 1916582 h 3489350"/>
              <a:gd name="connsiteX22" fmla="*/ 7344461 w 7344461"/>
              <a:gd name="connsiteY22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3501871 w 7344461"/>
              <a:gd name="connsiteY9" fmla="*/ 1845697 h 3489350"/>
              <a:gd name="connsiteX10" fmla="*/ 2472538 w 7344461"/>
              <a:gd name="connsiteY10" fmla="*/ 409651 h 3489350"/>
              <a:gd name="connsiteX11" fmla="*/ 3160166 w 7344461"/>
              <a:gd name="connsiteY11" fmla="*/ 14630 h 3489350"/>
              <a:gd name="connsiteX12" fmla="*/ 3803904 w 7344461"/>
              <a:gd name="connsiteY12" fmla="*/ 387705 h 3489350"/>
              <a:gd name="connsiteX13" fmla="*/ 4462272 w 7344461"/>
              <a:gd name="connsiteY13" fmla="*/ 0 h 3489350"/>
              <a:gd name="connsiteX14" fmla="*/ 5113325 w 7344461"/>
              <a:gd name="connsiteY14" fmla="*/ 475488 h 3489350"/>
              <a:gd name="connsiteX15" fmla="*/ 4089196 w 7344461"/>
              <a:gd name="connsiteY15" fmla="*/ 1843431 h 3489350"/>
              <a:gd name="connsiteX16" fmla="*/ 5479085 w 7344461"/>
              <a:gd name="connsiteY16" fmla="*/ 1865376 h 3489350"/>
              <a:gd name="connsiteX17" fmla="*/ 5498920 w 7344461"/>
              <a:gd name="connsiteY17" fmla="*/ 1860327 h 3489350"/>
              <a:gd name="connsiteX18" fmla="*/ 5698541 w 7344461"/>
              <a:gd name="connsiteY18" fmla="*/ 2179929 h 3489350"/>
              <a:gd name="connsiteX19" fmla="*/ 5888736 w 7344461"/>
              <a:gd name="connsiteY19" fmla="*/ 29261 h 3489350"/>
              <a:gd name="connsiteX20" fmla="*/ 6166714 w 7344461"/>
              <a:gd name="connsiteY20" fmla="*/ 3489350 h 3489350"/>
              <a:gd name="connsiteX21" fmla="*/ 6510528 w 7344461"/>
              <a:gd name="connsiteY21" fmla="*/ 1331366 h 3489350"/>
              <a:gd name="connsiteX22" fmla="*/ 6620256 w 7344461"/>
              <a:gd name="connsiteY22" fmla="*/ 1916582 h 3489350"/>
              <a:gd name="connsiteX23" fmla="*/ 7344461 w 7344461"/>
              <a:gd name="connsiteY23" fmla="*/ 1865376 h 3489350"/>
              <a:gd name="connsiteX0" fmla="*/ 0 w 7344461"/>
              <a:gd name="connsiteY0" fmla="*/ 1865375 h 3489350"/>
              <a:gd name="connsiteX1" fmla="*/ 885139 w 7344461"/>
              <a:gd name="connsiteY1" fmla="*/ 1858061 h 3489350"/>
              <a:gd name="connsiteX2" fmla="*/ 994867 w 7344461"/>
              <a:gd name="connsiteY2" fmla="*/ 1316736 h 3489350"/>
              <a:gd name="connsiteX3" fmla="*/ 1338682 w 7344461"/>
              <a:gd name="connsiteY3" fmla="*/ 3489350 h 3489350"/>
              <a:gd name="connsiteX4" fmla="*/ 1609344 w 7344461"/>
              <a:gd name="connsiteY4" fmla="*/ 43891 h 3489350"/>
              <a:gd name="connsiteX5" fmla="*/ 1799539 w 7344461"/>
              <a:gd name="connsiteY5" fmla="*/ 2216505 h 3489350"/>
              <a:gd name="connsiteX6" fmla="*/ 2011680 w 7344461"/>
              <a:gd name="connsiteY6" fmla="*/ 1872691 h 3489350"/>
              <a:gd name="connsiteX7" fmla="*/ 2038831 w 7344461"/>
              <a:gd name="connsiteY7" fmla="*/ 1838381 h 3489350"/>
              <a:gd name="connsiteX8" fmla="*/ 3518611 w 7344461"/>
              <a:gd name="connsiteY8" fmla="*/ 1843430 h 3489350"/>
              <a:gd name="connsiteX9" fmla="*/ 3501871 w 7344461"/>
              <a:gd name="connsiteY9" fmla="*/ 1845697 h 3489350"/>
              <a:gd name="connsiteX10" fmla="*/ 2472538 w 7344461"/>
              <a:gd name="connsiteY10" fmla="*/ 409651 h 3489350"/>
              <a:gd name="connsiteX11" fmla="*/ 3160166 w 7344461"/>
              <a:gd name="connsiteY11" fmla="*/ 14630 h 3489350"/>
              <a:gd name="connsiteX12" fmla="*/ 3803904 w 7344461"/>
              <a:gd name="connsiteY12" fmla="*/ 387705 h 3489350"/>
              <a:gd name="connsiteX13" fmla="*/ 4462272 w 7344461"/>
              <a:gd name="connsiteY13" fmla="*/ 0 h 3489350"/>
              <a:gd name="connsiteX14" fmla="*/ 5113325 w 7344461"/>
              <a:gd name="connsiteY14" fmla="*/ 475488 h 3489350"/>
              <a:gd name="connsiteX15" fmla="*/ 4089196 w 7344461"/>
              <a:gd name="connsiteY15" fmla="*/ 1843431 h 3489350"/>
              <a:gd name="connsiteX16" fmla="*/ 5479085 w 7344461"/>
              <a:gd name="connsiteY16" fmla="*/ 1865376 h 3489350"/>
              <a:gd name="connsiteX17" fmla="*/ 5498920 w 7344461"/>
              <a:gd name="connsiteY17" fmla="*/ 1860327 h 3489350"/>
              <a:gd name="connsiteX18" fmla="*/ 5698541 w 7344461"/>
              <a:gd name="connsiteY18" fmla="*/ 2179929 h 3489350"/>
              <a:gd name="connsiteX19" fmla="*/ 5888736 w 7344461"/>
              <a:gd name="connsiteY19" fmla="*/ 29261 h 3489350"/>
              <a:gd name="connsiteX20" fmla="*/ 6166714 w 7344461"/>
              <a:gd name="connsiteY20" fmla="*/ 3489350 h 3489350"/>
              <a:gd name="connsiteX21" fmla="*/ 6510528 w 7344461"/>
              <a:gd name="connsiteY21" fmla="*/ 1331366 h 3489350"/>
              <a:gd name="connsiteX22" fmla="*/ 6620256 w 7344461"/>
              <a:gd name="connsiteY22" fmla="*/ 1880006 h 3489350"/>
              <a:gd name="connsiteX23" fmla="*/ 7344461 w 7344461"/>
              <a:gd name="connsiteY23" fmla="*/ 1865376 h 3489350"/>
              <a:gd name="connsiteX0" fmla="*/ 0 w 7366407"/>
              <a:gd name="connsiteY0" fmla="*/ 1865375 h 3489350"/>
              <a:gd name="connsiteX1" fmla="*/ 885139 w 7366407"/>
              <a:gd name="connsiteY1" fmla="*/ 1858061 h 3489350"/>
              <a:gd name="connsiteX2" fmla="*/ 994867 w 7366407"/>
              <a:gd name="connsiteY2" fmla="*/ 1316736 h 3489350"/>
              <a:gd name="connsiteX3" fmla="*/ 1338682 w 7366407"/>
              <a:gd name="connsiteY3" fmla="*/ 3489350 h 3489350"/>
              <a:gd name="connsiteX4" fmla="*/ 1609344 w 7366407"/>
              <a:gd name="connsiteY4" fmla="*/ 43891 h 3489350"/>
              <a:gd name="connsiteX5" fmla="*/ 1799539 w 7366407"/>
              <a:gd name="connsiteY5" fmla="*/ 2216505 h 3489350"/>
              <a:gd name="connsiteX6" fmla="*/ 2011680 w 7366407"/>
              <a:gd name="connsiteY6" fmla="*/ 1872691 h 3489350"/>
              <a:gd name="connsiteX7" fmla="*/ 2038831 w 7366407"/>
              <a:gd name="connsiteY7" fmla="*/ 1838381 h 3489350"/>
              <a:gd name="connsiteX8" fmla="*/ 3518611 w 7366407"/>
              <a:gd name="connsiteY8" fmla="*/ 1843430 h 3489350"/>
              <a:gd name="connsiteX9" fmla="*/ 3501871 w 7366407"/>
              <a:gd name="connsiteY9" fmla="*/ 1845697 h 3489350"/>
              <a:gd name="connsiteX10" fmla="*/ 2472538 w 7366407"/>
              <a:gd name="connsiteY10" fmla="*/ 409651 h 3489350"/>
              <a:gd name="connsiteX11" fmla="*/ 3160166 w 7366407"/>
              <a:gd name="connsiteY11" fmla="*/ 14630 h 3489350"/>
              <a:gd name="connsiteX12" fmla="*/ 3803904 w 7366407"/>
              <a:gd name="connsiteY12" fmla="*/ 387705 h 3489350"/>
              <a:gd name="connsiteX13" fmla="*/ 4462272 w 7366407"/>
              <a:gd name="connsiteY13" fmla="*/ 0 h 3489350"/>
              <a:gd name="connsiteX14" fmla="*/ 5113325 w 7366407"/>
              <a:gd name="connsiteY14" fmla="*/ 475488 h 3489350"/>
              <a:gd name="connsiteX15" fmla="*/ 4089196 w 7366407"/>
              <a:gd name="connsiteY15" fmla="*/ 1843431 h 3489350"/>
              <a:gd name="connsiteX16" fmla="*/ 5479085 w 7366407"/>
              <a:gd name="connsiteY16" fmla="*/ 1865376 h 3489350"/>
              <a:gd name="connsiteX17" fmla="*/ 5498920 w 7366407"/>
              <a:gd name="connsiteY17" fmla="*/ 1860327 h 3489350"/>
              <a:gd name="connsiteX18" fmla="*/ 5698541 w 7366407"/>
              <a:gd name="connsiteY18" fmla="*/ 2179929 h 3489350"/>
              <a:gd name="connsiteX19" fmla="*/ 5888736 w 7366407"/>
              <a:gd name="connsiteY19" fmla="*/ 29261 h 3489350"/>
              <a:gd name="connsiteX20" fmla="*/ 6166714 w 7366407"/>
              <a:gd name="connsiteY20" fmla="*/ 3489350 h 3489350"/>
              <a:gd name="connsiteX21" fmla="*/ 6510528 w 7366407"/>
              <a:gd name="connsiteY21" fmla="*/ 1331366 h 3489350"/>
              <a:gd name="connsiteX22" fmla="*/ 6620256 w 7366407"/>
              <a:gd name="connsiteY22" fmla="*/ 1880006 h 3489350"/>
              <a:gd name="connsiteX23" fmla="*/ 7366407 w 7366407"/>
              <a:gd name="connsiteY23" fmla="*/ 1887322 h 3489350"/>
              <a:gd name="connsiteX0" fmla="*/ 0 w 7366407"/>
              <a:gd name="connsiteY0" fmla="*/ 1865375 h 3489350"/>
              <a:gd name="connsiteX1" fmla="*/ 885139 w 7366407"/>
              <a:gd name="connsiteY1" fmla="*/ 1858061 h 3489350"/>
              <a:gd name="connsiteX2" fmla="*/ 1009498 w 7366407"/>
              <a:gd name="connsiteY2" fmla="*/ 1228954 h 3489350"/>
              <a:gd name="connsiteX3" fmla="*/ 1338682 w 7366407"/>
              <a:gd name="connsiteY3" fmla="*/ 3489350 h 3489350"/>
              <a:gd name="connsiteX4" fmla="*/ 1609344 w 7366407"/>
              <a:gd name="connsiteY4" fmla="*/ 43891 h 3489350"/>
              <a:gd name="connsiteX5" fmla="*/ 1799539 w 7366407"/>
              <a:gd name="connsiteY5" fmla="*/ 2216505 h 3489350"/>
              <a:gd name="connsiteX6" fmla="*/ 2011680 w 7366407"/>
              <a:gd name="connsiteY6" fmla="*/ 1872691 h 3489350"/>
              <a:gd name="connsiteX7" fmla="*/ 2038831 w 7366407"/>
              <a:gd name="connsiteY7" fmla="*/ 1838381 h 3489350"/>
              <a:gd name="connsiteX8" fmla="*/ 3518611 w 7366407"/>
              <a:gd name="connsiteY8" fmla="*/ 1843430 h 3489350"/>
              <a:gd name="connsiteX9" fmla="*/ 3501871 w 7366407"/>
              <a:gd name="connsiteY9" fmla="*/ 1845697 h 3489350"/>
              <a:gd name="connsiteX10" fmla="*/ 2472538 w 7366407"/>
              <a:gd name="connsiteY10" fmla="*/ 409651 h 3489350"/>
              <a:gd name="connsiteX11" fmla="*/ 3160166 w 7366407"/>
              <a:gd name="connsiteY11" fmla="*/ 14630 h 3489350"/>
              <a:gd name="connsiteX12" fmla="*/ 3803904 w 7366407"/>
              <a:gd name="connsiteY12" fmla="*/ 387705 h 3489350"/>
              <a:gd name="connsiteX13" fmla="*/ 4462272 w 7366407"/>
              <a:gd name="connsiteY13" fmla="*/ 0 h 3489350"/>
              <a:gd name="connsiteX14" fmla="*/ 5113325 w 7366407"/>
              <a:gd name="connsiteY14" fmla="*/ 475488 h 3489350"/>
              <a:gd name="connsiteX15" fmla="*/ 4089196 w 7366407"/>
              <a:gd name="connsiteY15" fmla="*/ 1843431 h 3489350"/>
              <a:gd name="connsiteX16" fmla="*/ 5479085 w 7366407"/>
              <a:gd name="connsiteY16" fmla="*/ 1865376 h 3489350"/>
              <a:gd name="connsiteX17" fmla="*/ 5498920 w 7366407"/>
              <a:gd name="connsiteY17" fmla="*/ 1860327 h 3489350"/>
              <a:gd name="connsiteX18" fmla="*/ 5698541 w 7366407"/>
              <a:gd name="connsiteY18" fmla="*/ 2179929 h 3489350"/>
              <a:gd name="connsiteX19" fmla="*/ 5888736 w 7366407"/>
              <a:gd name="connsiteY19" fmla="*/ 29261 h 3489350"/>
              <a:gd name="connsiteX20" fmla="*/ 6166714 w 7366407"/>
              <a:gd name="connsiteY20" fmla="*/ 3489350 h 3489350"/>
              <a:gd name="connsiteX21" fmla="*/ 6510528 w 7366407"/>
              <a:gd name="connsiteY21" fmla="*/ 1331366 h 3489350"/>
              <a:gd name="connsiteX22" fmla="*/ 6620256 w 7366407"/>
              <a:gd name="connsiteY22" fmla="*/ 1880006 h 3489350"/>
              <a:gd name="connsiteX23" fmla="*/ 7366407 w 7366407"/>
              <a:gd name="connsiteY23" fmla="*/ 1887322 h 3489350"/>
              <a:gd name="connsiteX0" fmla="*/ 0 w 7366407"/>
              <a:gd name="connsiteY0" fmla="*/ 1865375 h 3555187"/>
              <a:gd name="connsiteX1" fmla="*/ 885139 w 7366407"/>
              <a:gd name="connsiteY1" fmla="*/ 1858061 h 3555187"/>
              <a:gd name="connsiteX2" fmla="*/ 1009498 w 7366407"/>
              <a:gd name="connsiteY2" fmla="*/ 1228954 h 3555187"/>
              <a:gd name="connsiteX3" fmla="*/ 1294790 w 7366407"/>
              <a:gd name="connsiteY3" fmla="*/ 3555187 h 3555187"/>
              <a:gd name="connsiteX4" fmla="*/ 1609344 w 7366407"/>
              <a:gd name="connsiteY4" fmla="*/ 43891 h 3555187"/>
              <a:gd name="connsiteX5" fmla="*/ 1799539 w 7366407"/>
              <a:gd name="connsiteY5" fmla="*/ 2216505 h 3555187"/>
              <a:gd name="connsiteX6" fmla="*/ 2011680 w 7366407"/>
              <a:gd name="connsiteY6" fmla="*/ 1872691 h 3555187"/>
              <a:gd name="connsiteX7" fmla="*/ 2038831 w 7366407"/>
              <a:gd name="connsiteY7" fmla="*/ 1838381 h 3555187"/>
              <a:gd name="connsiteX8" fmla="*/ 3518611 w 7366407"/>
              <a:gd name="connsiteY8" fmla="*/ 1843430 h 3555187"/>
              <a:gd name="connsiteX9" fmla="*/ 3501871 w 7366407"/>
              <a:gd name="connsiteY9" fmla="*/ 1845697 h 3555187"/>
              <a:gd name="connsiteX10" fmla="*/ 2472538 w 7366407"/>
              <a:gd name="connsiteY10" fmla="*/ 409651 h 3555187"/>
              <a:gd name="connsiteX11" fmla="*/ 3160166 w 7366407"/>
              <a:gd name="connsiteY11" fmla="*/ 14630 h 3555187"/>
              <a:gd name="connsiteX12" fmla="*/ 3803904 w 7366407"/>
              <a:gd name="connsiteY12" fmla="*/ 387705 h 3555187"/>
              <a:gd name="connsiteX13" fmla="*/ 4462272 w 7366407"/>
              <a:gd name="connsiteY13" fmla="*/ 0 h 3555187"/>
              <a:gd name="connsiteX14" fmla="*/ 5113325 w 7366407"/>
              <a:gd name="connsiteY14" fmla="*/ 475488 h 3555187"/>
              <a:gd name="connsiteX15" fmla="*/ 4089196 w 7366407"/>
              <a:gd name="connsiteY15" fmla="*/ 1843431 h 3555187"/>
              <a:gd name="connsiteX16" fmla="*/ 5479085 w 7366407"/>
              <a:gd name="connsiteY16" fmla="*/ 1865376 h 3555187"/>
              <a:gd name="connsiteX17" fmla="*/ 5498920 w 7366407"/>
              <a:gd name="connsiteY17" fmla="*/ 1860327 h 3555187"/>
              <a:gd name="connsiteX18" fmla="*/ 5698541 w 7366407"/>
              <a:gd name="connsiteY18" fmla="*/ 2179929 h 3555187"/>
              <a:gd name="connsiteX19" fmla="*/ 5888736 w 7366407"/>
              <a:gd name="connsiteY19" fmla="*/ 29261 h 3555187"/>
              <a:gd name="connsiteX20" fmla="*/ 6166714 w 7366407"/>
              <a:gd name="connsiteY20" fmla="*/ 3489350 h 3555187"/>
              <a:gd name="connsiteX21" fmla="*/ 6510528 w 7366407"/>
              <a:gd name="connsiteY21" fmla="*/ 1331366 h 3555187"/>
              <a:gd name="connsiteX22" fmla="*/ 6620256 w 7366407"/>
              <a:gd name="connsiteY22" fmla="*/ 1880006 h 3555187"/>
              <a:gd name="connsiteX23" fmla="*/ 7366407 w 7366407"/>
              <a:gd name="connsiteY23" fmla="*/ 1887322 h 3555187"/>
              <a:gd name="connsiteX0" fmla="*/ 0 w 7366407"/>
              <a:gd name="connsiteY0" fmla="*/ 1865375 h 3555187"/>
              <a:gd name="connsiteX1" fmla="*/ 885139 w 7366407"/>
              <a:gd name="connsiteY1" fmla="*/ 1858061 h 3555187"/>
              <a:gd name="connsiteX2" fmla="*/ 1009498 w 7366407"/>
              <a:gd name="connsiteY2" fmla="*/ 1228954 h 3555187"/>
              <a:gd name="connsiteX3" fmla="*/ 1294790 w 7366407"/>
              <a:gd name="connsiteY3" fmla="*/ 3555187 h 3555187"/>
              <a:gd name="connsiteX4" fmla="*/ 1587398 w 7366407"/>
              <a:gd name="connsiteY4" fmla="*/ 7315 h 3555187"/>
              <a:gd name="connsiteX5" fmla="*/ 1799539 w 7366407"/>
              <a:gd name="connsiteY5" fmla="*/ 2216505 h 3555187"/>
              <a:gd name="connsiteX6" fmla="*/ 2011680 w 7366407"/>
              <a:gd name="connsiteY6" fmla="*/ 1872691 h 3555187"/>
              <a:gd name="connsiteX7" fmla="*/ 2038831 w 7366407"/>
              <a:gd name="connsiteY7" fmla="*/ 1838381 h 3555187"/>
              <a:gd name="connsiteX8" fmla="*/ 3518611 w 7366407"/>
              <a:gd name="connsiteY8" fmla="*/ 1843430 h 3555187"/>
              <a:gd name="connsiteX9" fmla="*/ 3501871 w 7366407"/>
              <a:gd name="connsiteY9" fmla="*/ 1845697 h 3555187"/>
              <a:gd name="connsiteX10" fmla="*/ 2472538 w 7366407"/>
              <a:gd name="connsiteY10" fmla="*/ 409651 h 3555187"/>
              <a:gd name="connsiteX11" fmla="*/ 3160166 w 7366407"/>
              <a:gd name="connsiteY11" fmla="*/ 14630 h 3555187"/>
              <a:gd name="connsiteX12" fmla="*/ 3803904 w 7366407"/>
              <a:gd name="connsiteY12" fmla="*/ 387705 h 3555187"/>
              <a:gd name="connsiteX13" fmla="*/ 4462272 w 7366407"/>
              <a:gd name="connsiteY13" fmla="*/ 0 h 3555187"/>
              <a:gd name="connsiteX14" fmla="*/ 5113325 w 7366407"/>
              <a:gd name="connsiteY14" fmla="*/ 475488 h 3555187"/>
              <a:gd name="connsiteX15" fmla="*/ 4089196 w 7366407"/>
              <a:gd name="connsiteY15" fmla="*/ 1843431 h 3555187"/>
              <a:gd name="connsiteX16" fmla="*/ 5479085 w 7366407"/>
              <a:gd name="connsiteY16" fmla="*/ 1865376 h 3555187"/>
              <a:gd name="connsiteX17" fmla="*/ 5498920 w 7366407"/>
              <a:gd name="connsiteY17" fmla="*/ 1860327 h 3555187"/>
              <a:gd name="connsiteX18" fmla="*/ 5698541 w 7366407"/>
              <a:gd name="connsiteY18" fmla="*/ 2179929 h 3555187"/>
              <a:gd name="connsiteX19" fmla="*/ 5888736 w 7366407"/>
              <a:gd name="connsiteY19" fmla="*/ 29261 h 3555187"/>
              <a:gd name="connsiteX20" fmla="*/ 6166714 w 7366407"/>
              <a:gd name="connsiteY20" fmla="*/ 3489350 h 3555187"/>
              <a:gd name="connsiteX21" fmla="*/ 6510528 w 7366407"/>
              <a:gd name="connsiteY21" fmla="*/ 1331366 h 3555187"/>
              <a:gd name="connsiteX22" fmla="*/ 6620256 w 7366407"/>
              <a:gd name="connsiteY22" fmla="*/ 1880006 h 3555187"/>
              <a:gd name="connsiteX23" fmla="*/ 7366407 w 7366407"/>
              <a:gd name="connsiteY23" fmla="*/ 1887322 h 3555187"/>
              <a:gd name="connsiteX0" fmla="*/ 0 w 7366407"/>
              <a:gd name="connsiteY0" fmla="*/ 1865375 h 3555187"/>
              <a:gd name="connsiteX1" fmla="*/ 885139 w 7366407"/>
              <a:gd name="connsiteY1" fmla="*/ 1858061 h 3555187"/>
              <a:gd name="connsiteX2" fmla="*/ 1009498 w 7366407"/>
              <a:gd name="connsiteY2" fmla="*/ 1228954 h 3555187"/>
              <a:gd name="connsiteX3" fmla="*/ 1294790 w 7366407"/>
              <a:gd name="connsiteY3" fmla="*/ 3555187 h 3555187"/>
              <a:gd name="connsiteX4" fmla="*/ 1587398 w 7366407"/>
              <a:gd name="connsiteY4" fmla="*/ 7315 h 3555187"/>
              <a:gd name="connsiteX5" fmla="*/ 1799539 w 7366407"/>
              <a:gd name="connsiteY5" fmla="*/ 2216505 h 3555187"/>
              <a:gd name="connsiteX6" fmla="*/ 2038831 w 7366407"/>
              <a:gd name="connsiteY6" fmla="*/ 1838381 h 3555187"/>
              <a:gd name="connsiteX7" fmla="*/ 3518611 w 7366407"/>
              <a:gd name="connsiteY7" fmla="*/ 1843430 h 3555187"/>
              <a:gd name="connsiteX8" fmla="*/ 3501871 w 7366407"/>
              <a:gd name="connsiteY8" fmla="*/ 1845697 h 3555187"/>
              <a:gd name="connsiteX9" fmla="*/ 2472538 w 7366407"/>
              <a:gd name="connsiteY9" fmla="*/ 409651 h 3555187"/>
              <a:gd name="connsiteX10" fmla="*/ 3160166 w 7366407"/>
              <a:gd name="connsiteY10" fmla="*/ 14630 h 3555187"/>
              <a:gd name="connsiteX11" fmla="*/ 3803904 w 7366407"/>
              <a:gd name="connsiteY11" fmla="*/ 387705 h 3555187"/>
              <a:gd name="connsiteX12" fmla="*/ 4462272 w 7366407"/>
              <a:gd name="connsiteY12" fmla="*/ 0 h 3555187"/>
              <a:gd name="connsiteX13" fmla="*/ 5113325 w 7366407"/>
              <a:gd name="connsiteY13" fmla="*/ 475488 h 3555187"/>
              <a:gd name="connsiteX14" fmla="*/ 4089196 w 7366407"/>
              <a:gd name="connsiteY14" fmla="*/ 1843431 h 3555187"/>
              <a:gd name="connsiteX15" fmla="*/ 5479085 w 7366407"/>
              <a:gd name="connsiteY15" fmla="*/ 1865376 h 3555187"/>
              <a:gd name="connsiteX16" fmla="*/ 5498920 w 7366407"/>
              <a:gd name="connsiteY16" fmla="*/ 1860327 h 3555187"/>
              <a:gd name="connsiteX17" fmla="*/ 5698541 w 7366407"/>
              <a:gd name="connsiteY17" fmla="*/ 2179929 h 3555187"/>
              <a:gd name="connsiteX18" fmla="*/ 5888736 w 7366407"/>
              <a:gd name="connsiteY18" fmla="*/ 29261 h 3555187"/>
              <a:gd name="connsiteX19" fmla="*/ 6166714 w 7366407"/>
              <a:gd name="connsiteY19" fmla="*/ 3489350 h 3555187"/>
              <a:gd name="connsiteX20" fmla="*/ 6510528 w 7366407"/>
              <a:gd name="connsiteY20" fmla="*/ 1331366 h 3555187"/>
              <a:gd name="connsiteX21" fmla="*/ 6620256 w 7366407"/>
              <a:gd name="connsiteY21" fmla="*/ 1880006 h 3555187"/>
              <a:gd name="connsiteX22" fmla="*/ 7366407 w 7366407"/>
              <a:gd name="connsiteY22" fmla="*/ 1887322 h 3555187"/>
              <a:gd name="connsiteX0" fmla="*/ 0 w 7366407"/>
              <a:gd name="connsiteY0" fmla="*/ 1865375 h 3555187"/>
              <a:gd name="connsiteX1" fmla="*/ 885139 w 7366407"/>
              <a:gd name="connsiteY1" fmla="*/ 1858061 h 3555187"/>
              <a:gd name="connsiteX2" fmla="*/ 1009498 w 7366407"/>
              <a:gd name="connsiteY2" fmla="*/ 1228954 h 3555187"/>
              <a:gd name="connsiteX3" fmla="*/ 1294790 w 7366407"/>
              <a:gd name="connsiteY3" fmla="*/ 3555187 h 3555187"/>
              <a:gd name="connsiteX4" fmla="*/ 1587398 w 7366407"/>
              <a:gd name="connsiteY4" fmla="*/ 7315 h 3555187"/>
              <a:gd name="connsiteX5" fmla="*/ 1799539 w 7366407"/>
              <a:gd name="connsiteY5" fmla="*/ 2216505 h 3555187"/>
              <a:gd name="connsiteX6" fmla="*/ 2038831 w 7366407"/>
              <a:gd name="connsiteY6" fmla="*/ 1838381 h 3555187"/>
              <a:gd name="connsiteX7" fmla="*/ 3518611 w 7366407"/>
              <a:gd name="connsiteY7" fmla="*/ 1843430 h 3555187"/>
              <a:gd name="connsiteX8" fmla="*/ 3501871 w 7366407"/>
              <a:gd name="connsiteY8" fmla="*/ 1845697 h 3555187"/>
              <a:gd name="connsiteX9" fmla="*/ 2472538 w 7366407"/>
              <a:gd name="connsiteY9" fmla="*/ 409651 h 3555187"/>
              <a:gd name="connsiteX10" fmla="*/ 3160166 w 7366407"/>
              <a:gd name="connsiteY10" fmla="*/ 14630 h 3555187"/>
              <a:gd name="connsiteX11" fmla="*/ 3803904 w 7366407"/>
              <a:gd name="connsiteY11" fmla="*/ 387705 h 3555187"/>
              <a:gd name="connsiteX12" fmla="*/ 4462272 w 7366407"/>
              <a:gd name="connsiteY12" fmla="*/ 0 h 3555187"/>
              <a:gd name="connsiteX13" fmla="*/ 5113325 w 7366407"/>
              <a:gd name="connsiteY13" fmla="*/ 475488 h 3555187"/>
              <a:gd name="connsiteX14" fmla="*/ 4089196 w 7366407"/>
              <a:gd name="connsiteY14" fmla="*/ 1843431 h 3555187"/>
              <a:gd name="connsiteX15" fmla="*/ 5479085 w 7366407"/>
              <a:gd name="connsiteY15" fmla="*/ 1865376 h 3555187"/>
              <a:gd name="connsiteX16" fmla="*/ 5498920 w 7366407"/>
              <a:gd name="connsiteY16" fmla="*/ 1860327 h 3555187"/>
              <a:gd name="connsiteX17" fmla="*/ 5793639 w 7366407"/>
              <a:gd name="connsiteY17" fmla="*/ 2238451 h 3555187"/>
              <a:gd name="connsiteX18" fmla="*/ 5888736 w 7366407"/>
              <a:gd name="connsiteY18" fmla="*/ 29261 h 3555187"/>
              <a:gd name="connsiteX19" fmla="*/ 6166714 w 7366407"/>
              <a:gd name="connsiteY19" fmla="*/ 3489350 h 3555187"/>
              <a:gd name="connsiteX20" fmla="*/ 6510528 w 7366407"/>
              <a:gd name="connsiteY20" fmla="*/ 1331366 h 3555187"/>
              <a:gd name="connsiteX21" fmla="*/ 6620256 w 7366407"/>
              <a:gd name="connsiteY21" fmla="*/ 1880006 h 3555187"/>
              <a:gd name="connsiteX22" fmla="*/ 7366407 w 7366407"/>
              <a:gd name="connsiteY22" fmla="*/ 1887322 h 3555187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5976519 w 7366407"/>
              <a:gd name="connsiteY18" fmla="*/ 0 h 3562502"/>
              <a:gd name="connsiteX19" fmla="*/ 6166714 w 7366407"/>
              <a:gd name="connsiteY19" fmla="*/ 3496665 h 3562502"/>
              <a:gd name="connsiteX20" fmla="*/ 6510528 w 7366407"/>
              <a:gd name="connsiteY20" fmla="*/ 1338681 h 3562502"/>
              <a:gd name="connsiteX21" fmla="*/ 6620256 w 7366407"/>
              <a:gd name="connsiteY21" fmla="*/ 1887321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166714 w 7366407"/>
              <a:gd name="connsiteY19" fmla="*/ 3496665 h 3562502"/>
              <a:gd name="connsiteX20" fmla="*/ 6510528 w 7366407"/>
              <a:gd name="connsiteY20" fmla="*/ 1338681 h 3562502"/>
              <a:gd name="connsiteX21" fmla="*/ 6620256 w 7366407"/>
              <a:gd name="connsiteY21" fmla="*/ 1887321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10528 w 7366407"/>
              <a:gd name="connsiteY20" fmla="*/ 1338681 h 3562502"/>
              <a:gd name="connsiteX21" fmla="*/ 6620256 w 7366407"/>
              <a:gd name="connsiteY21" fmla="*/ 1887321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61734 w 7366407"/>
              <a:gd name="connsiteY20" fmla="*/ 1265529 h 3562502"/>
              <a:gd name="connsiteX21" fmla="*/ 6620256 w 7366407"/>
              <a:gd name="connsiteY21" fmla="*/ 1887321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20256 w 7366407"/>
              <a:gd name="connsiteY21" fmla="*/ 1887321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885139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86093 w 7366407"/>
              <a:gd name="connsiteY21" fmla="*/ 1894636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45696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86093 w 7366407"/>
              <a:gd name="connsiteY21" fmla="*/ 1894636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72691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86093 w 7366407"/>
              <a:gd name="connsiteY21" fmla="*/ 1894636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9085 w 7366407"/>
              <a:gd name="connsiteY15" fmla="*/ 1850745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86093 w 7366407"/>
              <a:gd name="connsiteY21" fmla="*/ 1894636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71770 w 7366407"/>
              <a:gd name="connsiteY15" fmla="*/ 1880006 h 3562502"/>
              <a:gd name="connsiteX16" fmla="*/ 5498920 w 7366407"/>
              <a:gd name="connsiteY16" fmla="*/ 1867642 h 3562502"/>
              <a:gd name="connsiteX17" fmla="*/ 5793639 w 7366407"/>
              <a:gd name="connsiteY17" fmla="*/ 2245766 h 3562502"/>
              <a:gd name="connsiteX18" fmla="*/ 6005780 w 7366407"/>
              <a:gd name="connsiteY18" fmla="*/ 0 h 3562502"/>
              <a:gd name="connsiteX19" fmla="*/ 6269127 w 7366407"/>
              <a:gd name="connsiteY19" fmla="*/ 3533241 h 3562502"/>
              <a:gd name="connsiteX20" fmla="*/ 6590995 w 7366407"/>
              <a:gd name="connsiteY20" fmla="*/ 1250899 h 3562502"/>
              <a:gd name="connsiteX21" fmla="*/ 6686093 w 7366407"/>
              <a:gd name="connsiteY21" fmla="*/ 1894636 h 3562502"/>
              <a:gd name="connsiteX22" fmla="*/ 7366407 w 7366407"/>
              <a:gd name="connsiteY22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089196 w 7366407"/>
              <a:gd name="connsiteY14" fmla="*/ 1850746 h 3562502"/>
              <a:gd name="connsiteX15" fmla="*/ 5498920 w 7366407"/>
              <a:gd name="connsiteY15" fmla="*/ 1867642 h 3562502"/>
              <a:gd name="connsiteX16" fmla="*/ 5793639 w 7366407"/>
              <a:gd name="connsiteY16" fmla="*/ 2245766 h 3562502"/>
              <a:gd name="connsiteX17" fmla="*/ 6005780 w 7366407"/>
              <a:gd name="connsiteY17" fmla="*/ 0 h 3562502"/>
              <a:gd name="connsiteX18" fmla="*/ 6269127 w 7366407"/>
              <a:gd name="connsiteY18" fmla="*/ 3533241 h 3562502"/>
              <a:gd name="connsiteX19" fmla="*/ 6590995 w 7366407"/>
              <a:gd name="connsiteY19" fmla="*/ 1250899 h 3562502"/>
              <a:gd name="connsiteX20" fmla="*/ 6686093 w 7366407"/>
              <a:gd name="connsiteY20" fmla="*/ 1894636 h 3562502"/>
              <a:gd name="connsiteX21" fmla="*/ 7366407 w 7366407"/>
              <a:gd name="connsiteY21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18611 w 7366407"/>
              <a:gd name="connsiteY7" fmla="*/ 1850745 h 3562502"/>
              <a:gd name="connsiteX8" fmla="*/ 3501871 w 7366407"/>
              <a:gd name="connsiteY8" fmla="*/ 1853012 h 3562502"/>
              <a:gd name="connsiteX9" fmla="*/ 2472538 w 7366407"/>
              <a:gd name="connsiteY9" fmla="*/ 416966 h 3562502"/>
              <a:gd name="connsiteX10" fmla="*/ 3160166 w 7366407"/>
              <a:gd name="connsiteY10" fmla="*/ 21945 h 3562502"/>
              <a:gd name="connsiteX11" fmla="*/ 3803904 w 7366407"/>
              <a:gd name="connsiteY11" fmla="*/ 395020 h 3562502"/>
              <a:gd name="connsiteX12" fmla="*/ 4462272 w 7366407"/>
              <a:gd name="connsiteY12" fmla="*/ 7315 h 3562502"/>
              <a:gd name="connsiteX13" fmla="*/ 5113325 w 7366407"/>
              <a:gd name="connsiteY13" fmla="*/ 482803 h 3562502"/>
              <a:gd name="connsiteX14" fmla="*/ 4140402 w 7366407"/>
              <a:gd name="connsiteY14" fmla="*/ 1880007 h 3562502"/>
              <a:gd name="connsiteX15" fmla="*/ 5498920 w 7366407"/>
              <a:gd name="connsiteY15" fmla="*/ 1867642 h 3562502"/>
              <a:gd name="connsiteX16" fmla="*/ 5793639 w 7366407"/>
              <a:gd name="connsiteY16" fmla="*/ 2245766 h 3562502"/>
              <a:gd name="connsiteX17" fmla="*/ 6005780 w 7366407"/>
              <a:gd name="connsiteY17" fmla="*/ 0 h 3562502"/>
              <a:gd name="connsiteX18" fmla="*/ 6269127 w 7366407"/>
              <a:gd name="connsiteY18" fmla="*/ 3533241 h 3562502"/>
              <a:gd name="connsiteX19" fmla="*/ 6590995 w 7366407"/>
              <a:gd name="connsiteY19" fmla="*/ 1250899 h 3562502"/>
              <a:gd name="connsiteX20" fmla="*/ 6686093 w 7366407"/>
              <a:gd name="connsiteY20" fmla="*/ 1894636 h 3562502"/>
              <a:gd name="connsiteX21" fmla="*/ 7366407 w 7366407"/>
              <a:gd name="connsiteY21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501871 w 7366407"/>
              <a:gd name="connsiteY7" fmla="*/ 1853012 h 3562502"/>
              <a:gd name="connsiteX8" fmla="*/ 2472538 w 7366407"/>
              <a:gd name="connsiteY8" fmla="*/ 416966 h 3562502"/>
              <a:gd name="connsiteX9" fmla="*/ 3160166 w 7366407"/>
              <a:gd name="connsiteY9" fmla="*/ 21945 h 3562502"/>
              <a:gd name="connsiteX10" fmla="*/ 3803904 w 7366407"/>
              <a:gd name="connsiteY10" fmla="*/ 395020 h 3562502"/>
              <a:gd name="connsiteX11" fmla="*/ 4462272 w 7366407"/>
              <a:gd name="connsiteY11" fmla="*/ 7315 h 3562502"/>
              <a:gd name="connsiteX12" fmla="*/ 5113325 w 7366407"/>
              <a:gd name="connsiteY12" fmla="*/ 482803 h 3562502"/>
              <a:gd name="connsiteX13" fmla="*/ 4140402 w 7366407"/>
              <a:gd name="connsiteY13" fmla="*/ 1880007 h 3562502"/>
              <a:gd name="connsiteX14" fmla="*/ 5498920 w 7366407"/>
              <a:gd name="connsiteY14" fmla="*/ 1867642 h 3562502"/>
              <a:gd name="connsiteX15" fmla="*/ 5793639 w 7366407"/>
              <a:gd name="connsiteY15" fmla="*/ 2245766 h 3562502"/>
              <a:gd name="connsiteX16" fmla="*/ 6005780 w 7366407"/>
              <a:gd name="connsiteY16" fmla="*/ 0 h 3562502"/>
              <a:gd name="connsiteX17" fmla="*/ 6269127 w 7366407"/>
              <a:gd name="connsiteY17" fmla="*/ 3533241 h 3562502"/>
              <a:gd name="connsiteX18" fmla="*/ 6590995 w 7366407"/>
              <a:gd name="connsiteY18" fmla="*/ 1250899 h 3562502"/>
              <a:gd name="connsiteX19" fmla="*/ 6686093 w 7366407"/>
              <a:gd name="connsiteY19" fmla="*/ 1894636 h 3562502"/>
              <a:gd name="connsiteX20" fmla="*/ 7366407 w 7366407"/>
              <a:gd name="connsiteY20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799539 w 7366407"/>
              <a:gd name="connsiteY5" fmla="*/ 2223820 h 3562502"/>
              <a:gd name="connsiteX6" fmla="*/ 2038831 w 7366407"/>
              <a:gd name="connsiteY6" fmla="*/ 1874957 h 3562502"/>
              <a:gd name="connsiteX7" fmla="*/ 3457980 w 7366407"/>
              <a:gd name="connsiteY7" fmla="*/ 1889588 h 3562502"/>
              <a:gd name="connsiteX8" fmla="*/ 2472538 w 7366407"/>
              <a:gd name="connsiteY8" fmla="*/ 416966 h 3562502"/>
              <a:gd name="connsiteX9" fmla="*/ 3160166 w 7366407"/>
              <a:gd name="connsiteY9" fmla="*/ 21945 h 3562502"/>
              <a:gd name="connsiteX10" fmla="*/ 3803904 w 7366407"/>
              <a:gd name="connsiteY10" fmla="*/ 395020 h 3562502"/>
              <a:gd name="connsiteX11" fmla="*/ 4462272 w 7366407"/>
              <a:gd name="connsiteY11" fmla="*/ 7315 h 3562502"/>
              <a:gd name="connsiteX12" fmla="*/ 5113325 w 7366407"/>
              <a:gd name="connsiteY12" fmla="*/ 482803 h 3562502"/>
              <a:gd name="connsiteX13" fmla="*/ 4140402 w 7366407"/>
              <a:gd name="connsiteY13" fmla="*/ 1880007 h 3562502"/>
              <a:gd name="connsiteX14" fmla="*/ 5498920 w 7366407"/>
              <a:gd name="connsiteY14" fmla="*/ 1867642 h 3562502"/>
              <a:gd name="connsiteX15" fmla="*/ 5793639 w 7366407"/>
              <a:gd name="connsiteY15" fmla="*/ 2245766 h 3562502"/>
              <a:gd name="connsiteX16" fmla="*/ 6005780 w 7366407"/>
              <a:gd name="connsiteY16" fmla="*/ 0 h 3562502"/>
              <a:gd name="connsiteX17" fmla="*/ 6269127 w 7366407"/>
              <a:gd name="connsiteY17" fmla="*/ 3533241 h 3562502"/>
              <a:gd name="connsiteX18" fmla="*/ 6590995 w 7366407"/>
              <a:gd name="connsiteY18" fmla="*/ 1250899 h 3562502"/>
              <a:gd name="connsiteX19" fmla="*/ 6686093 w 7366407"/>
              <a:gd name="connsiteY19" fmla="*/ 1894636 h 3562502"/>
              <a:gd name="connsiteX20" fmla="*/ 7366407 w 7366407"/>
              <a:gd name="connsiteY20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865376 w 7366407"/>
              <a:gd name="connsiteY5" fmla="*/ 2238450 h 3562502"/>
              <a:gd name="connsiteX6" fmla="*/ 2038831 w 7366407"/>
              <a:gd name="connsiteY6" fmla="*/ 1874957 h 3562502"/>
              <a:gd name="connsiteX7" fmla="*/ 3457980 w 7366407"/>
              <a:gd name="connsiteY7" fmla="*/ 1889588 h 3562502"/>
              <a:gd name="connsiteX8" fmla="*/ 2472538 w 7366407"/>
              <a:gd name="connsiteY8" fmla="*/ 416966 h 3562502"/>
              <a:gd name="connsiteX9" fmla="*/ 3160166 w 7366407"/>
              <a:gd name="connsiteY9" fmla="*/ 21945 h 3562502"/>
              <a:gd name="connsiteX10" fmla="*/ 3803904 w 7366407"/>
              <a:gd name="connsiteY10" fmla="*/ 395020 h 3562502"/>
              <a:gd name="connsiteX11" fmla="*/ 4462272 w 7366407"/>
              <a:gd name="connsiteY11" fmla="*/ 7315 h 3562502"/>
              <a:gd name="connsiteX12" fmla="*/ 5113325 w 7366407"/>
              <a:gd name="connsiteY12" fmla="*/ 482803 h 3562502"/>
              <a:gd name="connsiteX13" fmla="*/ 4140402 w 7366407"/>
              <a:gd name="connsiteY13" fmla="*/ 1880007 h 3562502"/>
              <a:gd name="connsiteX14" fmla="*/ 5498920 w 7366407"/>
              <a:gd name="connsiteY14" fmla="*/ 1867642 h 3562502"/>
              <a:gd name="connsiteX15" fmla="*/ 5793639 w 7366407"/>
              <a:gd name="connsiteY15" fmla="*/ 2245766 h 3562502"/>
              <a:gd name="connsiteX16" fmla="*/ 6005780 w 7366407"/>
              <a:gd name="connsiteY16" fmla="*/ 0 h 3562502"/>
              <a:gd name="connsiteX17" fmla="*/ 6269127 w 7366407"/>
              <a:gd name="connsiteY17" fmla="*/ 3533241 h 3562502"/>
              <a:gd name="connsiteX18" fmla="*/ 6590995 w 7366407"/>
              <a:gd name="connsiteY18" fmla="*/ 1250899 h 3562502"/>
              <a:gd name="connsiteX19" fmla="*/ 6686093 w 7366407"/>
              <a:gd name="connsiteY19" fmla="*/ 1894636 h 3562502"/>
              <a:gd name="connsiteX20" fmla="*/ 7366407 w 7366407"/>
              <a:gd name="connsiteY20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865376 w 7366407"/>
              <a:gd name="connsiteY5" fmla="*/ 2238450 h 3562502"/>
              <a:gd name="connsiteX6" fmla="*/ 2038831 w 7366407"/>
              <a:gd name="connsiteY6" fmla="*/ 1874957 h 3562502"/>
              <a:gd name="connsiteX7" fmla="*/ 3457980 w 7366407"/>
              <a:gd name="connsiteY7" fmla="*/ 1889588 h 3562502"/>
              <a:gd name="connsiteX8" fmla="*/ 2472538 w 7366407"/>
              <a:gd name="connsiteY8" fmla="*/ 416966 h 3562502"/>
              <a:gd name="connsiteX9" fmla="*/ 3160166 w 7366407"/>
              <a:gd name="connsiteY9" fmla="*/ 21945 h 3562502"/>
              <a:gd name="connsiteX10" fmla="*/ 3803904 w 7366407"/>
              <a:gd name="connsiteY10" fmla="*/ 395020 h 3562502"/>
              <a:gd name="connsiteX11" fmla="*/ 4462272 w 7366407"/>
              <a:gd name="connsiteY11" fmla="*/ 7315 h 3562502"/>
              <a:gd name="connsiteX12" fmla="*/ 5113325 w 7366407"/>
              <a:gd name="connsiteY12" fmla="*/ 482803 h 3562502"/>
              <a:gd name="connsiteX13" fmla="*/ 4140402 w 7366407"/>
              <a:gd name="connsiteY13" fmla="*/ 1880007 h 3562502"/>
              <a:gd name="connsiteX14" fmla="*/ 5498920 w 7366407"/>
              <a:gd name="connsiteY14" fmla="*/ 1867642 h 3562502"/>
              <a:gd name="connsiteX15" fmla="*/ 5720487 w 7366407"/>
              <a:gd name="connsiteY15" fmla="*/ 2238450 h 3562502"/>
              <a:gd name="connsiteX16" fmla="*/ 6005780 w 7366407"/>
              <a:gd name="connsiteY16" fmla="*/ 0 h 3562502"/>
              <a:gd name="connsiteX17" fmla="*/ 6269127 w 7366407"/>
              <a:gd name="connsiteY17" fmla="*/ 3533241 h 3562502"/>
              <a:gd name="connsiteX18" fmla="*/ 6590995 w 7366407"/>
              <a:gd name="connsiteY18" fmla="*/ 1250899 h 3562502"/>
              <a:gd name="connsiteX19" fmla="*/ 6686093 w 7366407"/>
              <a:gd name="connsiteY19" fmla="*/ 1894636 h 3562502"/>
              <a:gd name="connsiteX20" fmla="*/ 7366407 w 7366407"/>
              <a:gd name="connsiteY20" fmla="*/ 1894637 h 3562502"/>
              <a:gd name="connsiteX0" fmla="*/ 0 w 7366407"/>
              <a:gd name="connsiteY0" fmla="*/ 1872690 h 3562502"/>
              <a:gd name="connsiteX1" fmla="*/ 907085 w 7366407"/>
              <a:gd name="connsiteY1" fmla="*/ 1865376 h 3562502"/>
              <a:gd name="connsiteX2" fmla="*/ 1009498 w 7366407"/>
              <a:gd name="connsiteY2" fmla="*/ 1236269 h 3562502"/>
              <a:gd name="connsiteX3" fmla="*/ 1294790 w 7366407"/>
              <a:gd name="connsiteY3" fmla="*/ 3562502 h 3562502"/>
              <a:gd name="connsiteX4" fmla="*/ 1587398 w 7366407"/>
              <a:gd name="connsiteY4" fmla="*/ 14630 h 3562502"/>
              <a:gd name="connsiteX5" fmla="*/ 1865376 w 7366407"/>
              <a:gd name="connsiteY5" fmla="*/ 2238450 h 3562502"/>
              <a:gd name="connsiteX6" fmla="*/ 2038831 w 7366407"/>
              <a:gd name="connsiteY6" fmla="*/ 1874957 h 3562502"/>
              <a:gd name="connsiteX7" fmla="*/ 3457980 w 7366407"/>
              <a:gd name="connsiteY7" fmla="*/ 1889588 h 3562502"/>
              <a:gd name="connsiteX8" fmla="*/ 2472538 w 7366407"/>
              <a:gd name="connsiteY8" fmla="*/ 416966 h 3562502"/>
              <a:gd name="connsiteX9" fmla="*/ 3160166 w 7366407"/>
              <a:gd name="connsiteY9" fmla="*/ 21945 h 3562502"/>
              <a:gd name="connsiteX10" fmla="*/ 3803904 w 7366407"/>
              <a:gd name="connsiteY10" fmla="*/ 395020 h 3562502"/>
              <a:gd name="connsiteX11" fmla="*/ 4462272 w 7366407"/>
              <a:gd name="connsiteY11" fmla="*/ 7315 h 3562502"/>
              <a:gd name="connsiteX12" fmla="*/ 5113325 w 7366407"/>
              <a:gd name="connsiteY12" fmla="*/ 482803 h 3562502"/>
              <a:gd name="connsiteX13" fmla="*/ 4140402 w 7366407"/>
              <a:gd name="connsiteY13" fmla="*/ 1880007 h 3562502"/>
              <a:gd name="connsiteX14" fmla="*/ 5498920 w 7366407"/>
              <a:gd name="connsiteY14" fmla="*/ 1896902 h 3562502"/>
              <a:gd name="connsiteX15" fmla="*/ 5720487 w 7366407"/>
              <a:gd name="connsiteY15" fmla="*/ 2238450 h 3562502"/>
              <a:gd name="connsiteX16" fmla="*/ 6005780 w 7366407"/>
              <a:gd name="connsiteY16" fmla="*/ 0 h 3562502"/>
              <a:gd name="connsiteX17" fmla="*/ 6269127 w 7366407"/>
              <a:gd name="connsiteY17" fmla="*/ 3533241 h 3562502"/>
              <a:gd name="connsiteX18" fmla="*/ 6590995 w 7366407"/>
              <a:gd name="connsiteY18" fmla="*/ 1250899 h 3562502"/>
              <a:gd name="connsiteX19" fmla="*/ 6686093 w 7366407"/>
              <a:gd name="connsiteY19" fmla="*/ 1894636 h 3562502"/>
              <a:gd name="connsiteX20" fmla="*/ 7366407 w 7366407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13325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13325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13325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13325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13325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16966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60857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6016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30905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30905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72538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43277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43277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2690 h 3562502"/>
              <a:gd name="connsiteX1" fmla="*/ 907085 w 7454190"/>
              <a:gd name="connsiteY1" fmla="*/ 1865376 h 3562502"/>
              <a:gd name="connsiteX2" fmla="*/ 1009498 w 7454190"/>
              <a:gd name="connsiteY2" fmla="*/ 1236269 h 3562502"/>
              <a:gd name="connsiteX3" fmla="*/ 1294790 w 7454190"/>
              <a:gd name="connsiteY3" fmla="*/ 3562502 h 3562502"/>
              <a:gd name="connsiteX4" fmla="*/ 1587398 w 7454190"/>
              <a:gd name="connsiteY4" fmla="*/ 14630 h 3562502"/>
              <a:gd name="connsiteX5" fmla="*/ 1865376 w 7454190"/>
              <a:gd name="connsiteY5" fmla="*/ 2238450 h 3562502"/>
              <a:gd name="connsiteX6" fmla="*/ 2038831 w 7454190"/>
              <a:gd name="connsiteY6" fmla="*/ 1874957 h 3562502"/>
              <a:gd name="connsiteX7" fmla="*/ 3457980 w 7454190"/>
              <a:gd name="connsiteY7" fmla="*/ 1889588 h 3562502"/>
              <a:gd name="connsiteX8" fmla="*/ 2443277 w 7454190"/>
              <a:gd name="connsiteY8" fmla="*/ 490118 h 3562502"/>
              <a:gd name="connsiteX9" fmla="*/ 3174796 w 7454190"/>
              <a:gd name="connsiteY9" fmla="*/ 21945 h 3562502"/>
              <a:gd name="connsiteX10" fmla="*/ 3803904 w 7454190"/>
              <a:gd name="connsiteY10" fmla="*/ 395020 h 3562502"/>
              <a:gd name="connsiteX11" fmla="*/ 4462272 w 7454190"/>
              <a:gd name="connsiteY11" fmla="*/ 7315 h 3562502"/>
              <a:gd name="connsiteX12" fmla="*/ 5171847 w 7454190"/>
              <a:gd name="connsiteY12" fmla="*/ 482803 h 3562502"/>
              <a:gd name="connsiteX13" fmla="*/ 4140402 w 7454190"/>
              <a:gd name="connsiteY13" fmla="*/ 1880007 h 3562502"/>
              <a:gd name="connsiteX14" fmla="*/ 5498920 w 7454190"/>
              <a:gd name="connsiteY14" fmla="*/ 1896902 h 3562502"/>
              <a:gd name="connsiteX15" fmla="*/ 5720487 w 7454190"/>
              <a:gd name="connsiteY15" fmla="*/ 2238450 h 3562502"/>
              <a:gd name="connsiteX16" fmla="*/ 6005780 w 7454190"/>
              <a:gd name="connsiteY16" fmla="*/ 0 h 3562502"/>
              <a:gd name="connsiteX17" fmla="*/ 6269127 w 7454190"/>
              <a:gd name="connsiteY17" fmla="*/ 3533241 h 3562502"/>
              <a:gd name="connsiteX18" fmla="*/ 6590995 w 7454190"/>
              <a:gd name="connsiteY18" fmla="*/ 1250899 h 3562502"/>
              <a:gd name="connsiteX19" fmla="*/ 6686093 w 7454190"/>
              <a:gd name="connsiteY19" fmla="*/ 1894636 h 3562502"/>
              <a:gd name="connsiteX20" fmla="*/ 7454190 w 7454190"/>
              <a:gd name="connsiteY20" fmla="*/ 1894637 h 3562502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462272 w 7454190"/>
              <a:gd name="connsiteY11" fmla="*/ 872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586631 w 7454190"/>
              <a:gd name="connsiteY11" fmla="*/ 2335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586631 w 7454190"/>
              <a:gd name="connsiteY11" fmla="*/ 2335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586631 w 7454190"/>
              <a:gd name="connsiteY11" fmla="*/ 2335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586631 w 7454190"/>
              <a:gd name="connsiteY11" fmla="*/ 2335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4097 h 3563909"/>
              <a:gd name="connsiteX1" fmla="*/ 907085 w 7454190"/>
              <a:gd name="connsiteY1" fmla="*/ 1866783 h 3563909"/>
              <a:gd name="connsiteX2" fmla="*/ 1009498 w 7454190"/>
              <a:gd name="connsiteY2" fmla="*/ 1237676 h 3563909"/>
              <a:gd name="connsiteX3" fmla="*/ 1294790 w 7454190"/>
              <a:gd name="connsiteY3" fmla="*/ 3563909 h 3563909"/>
              <a:gd name="connsiteX4" fmla="*/ 1587398 w 7454190"/>
              <a:gd name="connsiteY4" fmla="*/ 16037 h 3563909"/>
              <a:gd name="connsiteX5" fmla="*/ 1865376 w 7454190"/>
              <a:gd name="connsiteY5" fmla="*/ 2239857 h 3563909"/>
              <a:gd name="connsiteX6" fmla="*/ 2038831 w 7454190"/>
              <a:gd name="connsiteY6" fmla="*/ 1876364 h 3563909"/>
              <a:gd name="connsiteX7" fmla="*/ 3457980 w 7454190"/>
              <a:gd name="connsiteY7" fmla="*/ 1890995 h 3563909"/>
              <a:gd name="connsiteX8" fmla="*/ 2443277 w 7454190"/>
              <a:gd name="connsiteY8" fmla="*/ 491525 h 3563909"/>
              <a:gd name="connsiteX9" fmla="*/ 3043123 w 7454190"/>
              <a:gd name="connsiteY9" fmla="*/ 1407 h 3563909"/>
              <a:gd name="connsiteX10" fmla="*/ 3803904 w 7454190"/>
              <a:gd name="connsiteY10" fmla="*/ 396427 h 3563909"/>
              <a:gd name="connsiteX11" fmla="*/ 4586631 w 7454190"/>
              <a:gd name="connsiteY11" fmla="*/ 23352 h 3563909"/>
              <a:gd name="connsiteX12" fmla="*/ 5171847 w 7454190"/>
              <a:gd name="connsiteY12" fmla="*/ 484210 h 3563909"/>
              <a:gd name="connsiteX13" fmla="*/ 4140402 w 7454190"/>
              <a:gd name="connsiteY13" fmla="*/ 1881414 h 3563909"/>
              <a:gd name="connsiteX14" fmla="*/ 5498920 w 7454190"/>
              <a:gd name="connsiteY14" fmla="*/ 1898309 h 3563909"/>
              <a:gd name="connsiteX15" fmla="*/ 5720487 w 7454190"/>
              <a:gd name="connsiteY15" fmla="*/ 2239857 h 3563909"/>
              <a:gd name="connsiteX16" fmla="*/ 6005780 w 7454190"/>
              <a:gd name="connsiteY16" fmla="*/ 1407 h 3563909"/>
              <a:gd name="connsiteX17" fmla="*/ 6269127 w 7454190"/>
              <a:gd name="connsiteY17" fmla="*/ 3534648 h 3563909"/>
              <a:gd name="connsiteX18" fmla="*/ 6590995 w 7454190"/>
              <a:gd name="connsiteY18" fmla="*/ 1252306 h 3563909"/>
              <a:gd name="connsiteX19" fmla="*/ 6686093 w 7454190"/>
              <a:gd name="connsiteY19" fmla="*/ 1896043 h 3563909"/>
              <a:gd name="connsiteX20" fmla="*/ 7454190 w 7454190"/>
              <a:gd name="connsiteY20" fmla="*/ 1896044 h 3563909"/>
              <a:gd name="connsiteX0" fmla="*/ 0 w 7454190"/>
              <a:gd name="connsiteY0" fmla="*/ 1873451 h 3563263"/>
              <a:gd name="connsiteX1" fmla="*/ 907085 w 7454190"/>
              <a:gd name="connsiteY1" fmla="*/ 1866137 h 3563263"/>
              <a:gd name="connsiteX2" fmla="*/ 1009498 w 7454190"/>
              <a:gd name="connsiteY2" fmla="*/ 1237030 h 3563263"/>
              <a:gd name="connsiteX3" fmla="*/ 1294790 w 7454190"/>
              <a:gd name="connsiteY3" fmla="*/ 3563263 h 3563263"/>
              <a:gd name="connsiteX4" fmla="*/ 1587398 w 7454190"/>
              <a:gd name="connsiteY4" fmla="*/ 15391 h 3563263"/>
              <a:gd name="connsiteX5" fmla="*/ 1865376 w 7454190"/>
              <a:gd name="connsiteY5" fmla="*/ 2239211 h 3563263"/>
              <a:gd name="connsiteX6" fmla="*/ 2038831 w 7454190"/>
              <a:gd name="connsiteY6" fmla="*/ 1875718 h 3563263"/>
              <a:gd name="connsiteX7" fmla="*/ 3457980 w 7454190"/>
              <a:gd name="connsiteY7" fmla="*/ 1890349 h 3563263"/>
              <a:gd name="connsiteX8" fmla="*/ 2443277 w 7454190"/>
              <a:gd name="connsiteY8" fmla="*/ 490879 h 3563263"/>
              <a:gd name="connsiteX9" fmla="*/ 3043123 w 7454190"/>
              <a:gd name="connsiteY9" fmla="*/ 761 h 3563263"/>
              <a:gd name="connsiteX10" fmla="*/ 3803904 w 7454190"/>
              <a:gd name="connsiteY10" fmla="*/ 395781 h 3563263"/>
              <a:gd name="connsiteX11" fmla="*/ 4586631 w 7454190"/>
              <a:gd name="connsiteY11" fmla="*/ 22706 h 3563263"/>
              <a:gd name="connsiteX12" fmla="*/ 5171847 w 7454190"/>
              <a:gd name="connsiteY12" fmla="*/ 483564 h 3563263"/>
              <a:gd name="connsiteX13" fmla="*/ 4140402 w 7454190"/>
              <a:gd name="connsiteY13" fmla="*/ 1880768 h 3563263"/>
              <a:gd name="connsiteX14" fmla="*/ 5498920 w 7454190"/>
              <a:gd name="connsiteY14" fmla="*/ 1897663 h 3563263"/>
              <a:gd name="connsiteX15" fmla="*/ 5720487 w 7454190"/>
              <a:gd name="connsiteY15" fmla="*/ 2239211 h 3563263"/>
              <a:gd name="connsiteX16" fmla="*/ 6005780 w 7454190"/>
              <a:gd name="connsiteY16" fmla="*/ 761 h 3563263"/>
              <a:gd name="connsiteX17" fmla="*/ 6269127 w 7454190"/>
              <a:gd name="connsiteY17" fmla="*/ 3534002 h 3563263"/>
              <a:gd name="connsiteX18" fmla="*/ 6590995 w 7454190"/>
              <a:gd name="connsiteY18" fmla="*/ 1251660 h 3563263"/>
              <a:gd name="connsiteX19" fmla="*/ 6686093 w 7454190"/>
              <a:gd name="connsiteY19" fmla="*/ 1895397 h 3563263"/>
              <a:gd name="connsiteX20" fmla="*/ 7454190 w 7454190"/>
              <a:gd name="connsiteY20" fmla="*/ 1895398 h 3563263"/>
              <a:gd name="connsiteX0" fmla="*/ 0 w 7454190"/>
              <a:gd name="connsiteY0" fmla="*/ 1873451 h 3563263"/>
              <a:gd name="connsiteX1" fmla="*/ 907085 w 7454190"/>
              <a:gd name="connsiteY1" fmla="*/ 1866137 h 3563263"/>
              <a:gd name="connsiteX2" fmla="*/ 1009498 w 7454190"/>
              <a:gd name="connsiteY2" fmla="*/ 1237030 h 3563263"/>
              <a:gd name="connsiteX3" fmla="*/ 1294790 w 7454190"/>
              <a:gd name="connsiteY3" fmla="*/ 3563263 h 3563263"/>
              <a:gd name="connsiteX4" fmla="*/ 1587398 w 7454190"/>
              <a:gd name="connsiteY4" fmla="*/ 15391 h 3563263"/>
              <a:gd name="connsiteX5" fmla="*/ 1865376 w 7454190"/>
              <a:gd name="connsiteY5" fmla="*/ 2239211 h 3563263"/>
              <a:gd name="connsiteX6" fmla="*/ 2038831 w 7454190"/>
              <a:gd name="connsiteY6" fmla="*/ 1875718 h 3563263"/>
              <a:gd name="connsiteX7" fmla="*/ 3457980 w 7454190"/>
              <a:gd name="connsiteY7" fmla="*/ 1890349 h 3563263"/>
              <a:gd name="connsiteX8" fmla="*/ 2443277 w 7454190"/>
              <a:gd name="connsiteY8" fmla="*/ 490879 h 3563263"/>
              <a:gd name="connsiteX9" fmla="*/ 3043123 w 7454190"/>
              <a:gd name="connsiteY9" fmla="*/ 761 h 3563263"/>
              <a:gd name="connsiteX10" fmla="*/ 3803904 w 7454190"/>
              <a:gd name="connsiteY10" fmla="*/ 395781 h 3563263"/>
              <a:gd name="connsiteX11" fmla="*/ 4586631 w 7454190"/>
              <a:gd name="connsiteY11" fmla="*/ 22706 h 3563263"/>
              <a:gd name="connsiteX12" fmla="*/ 5171847 w 7454190"/>
              <a:gd name="connsiteY12" fmla="*/ 483564 h 3563263"/>
              <a:gd name="connsiteX13" fmla="*/ 4140402 w 7454190"/>
              <a:gd name="connsiteY13" fmla="*/ 1880768 h 3563263"/>
              <a:gd name="connsiteX14" fmla="*/ 5498920 w 7454190"/>
              <a:gd name="connsiteY14" fmla="*/ 1897663 h 3563263"/>
              <a:gd name="connsiteX15" fmla="*/ 5720487 w 7454190"/>
              <a:gd name="connsiteY15" fmla="*/ 2239211 h 3563263"/>
              <a:gd name="connsiteX16" fmla="*/ 6005780 w 7454190"/>
              <a:gd name="connsiteY16" fmla="*/ 761 h 3563263"/>
              <a:gd name="connsiteX17" fmla="*/ 6269127 w 7454190"/>
              <a:gd name="connsiteY17" fmla="*/ 3534002 h 3563263"/>
              <a:gd name="connsiteX18" fmla="*/ 6590995 w 7454190"/>
              <a:gd name="connsiteY18" fmla="*/ 1251660 h 3563263"/>
              <a:gd name="connsiteX19" fmla="*/ 6686093 w 7454190"/>
              <a:gd name="connsiteY19" fmla="*/ 1895397 h 3563263"/>
              <a:gd name="connsiteX20" fmla="*/ 7454190 w 7454190"/>
              <a:gd name="connsiteY20" fmla="*/ 1895398 h 3563263"/>
              <a:gd name="connsiteX0" fmla="*/ 0 w 7454190"/>
              <a:gd name="connsiteY0" fmla="*/ 1873451 h 3563263"/>
              <a:gd name="connsiteX1" fmla="*/ 907085 w 7454190"/>
              <a:gd name="connsiteY1" fmla="*/ 1866137 h 3563263"/>
              <a:gd name="connsiteX2" fmla="*/ 1009498 w 7454190"/>
              <a:gd name="connsiteY2" fmla="*/ 1237030 h 3563263"/>
              <a:gd name="connsiteX3" fmla="*/ 1294790 w 7454190"/>
              <a:gd name="connsiteY3" fmla="*/ 3563263 h 3563263"/>
              <a:gd name="connsiteX4" fmla="*/ 1587398 w 7454190"/>
              <a:gd name="connsiteY4" fmla="*/ 15391 h 3563263"/>
              <a:gd name="connsiteX5" fmla="*/ 1865376 w 7454190"/>
              <a:gd name="connsiteY5" fmla="*/ 2239211 h 3563263"/>
              <a:gd name="connsiteX6" fmla="*/ 2038831 w 7454190"/>
              <a:gd name="connsiteY6" fmla="*/ 1875718 h 3563263"/>
              <a:gd name="connsiteX7" fmla="*/ 3457980 w 7454190"/>
              <a:gd name="connsiteY7" fmla="*/ 1890349 h 3563263"/>
              <a:gd name="connsiteX8" fmla="*/ 2443277 w 7454190"/>
              <a:gd name="connsiteY8" fmla="*/ 490879 h 3563263"/>
              <a:gd name="connsiteX9" fmla="*/ 3043123 w 7454190"/>
              <a:gd name="connsiteY9" fmla="*/ 761 h 3563263"/>
              <a:gd name="connsiteX10" fmla="*/ 3803904 w 7454190"/>
              <a:gd name="connsiteY10" fmla="*/ 395781 h 3563263"/>
              <a:gd name="connsiteX11" fmla="*/ 4586631 w 7454190"/>
              <a:gd name="connsiteY11" fmla="*/ 22706 h 3563263"/>
              <a:gd name="connsiteX12" fmla="*/ 5171847 w 7454190"/>
              <a:gd name="connsiteY12" fmla="*/ 483564 h 3563263"/>
              <a:gd name="connsiteX13" fmla="*/ 4140402 w 7454190"/>
              <a:gd name="connsiteY13" fmla="*/ 1880768 h 3563263"/>
              <a:gd name="connsiteX14" fmla="*/ 5498920 w 7454190"/>
              <a:gd name="connsiteY14" fmla="*/ 1897663 h 3563263"/>
              <a:gd name="connsiteX15" fmla="*/ 5720487 w 7454190"/>
              <a:gd name="connsiteY15" fmla="*/ 2239211 h 3563263"/>
              <a:gd name="connsiteX16" fmla="*/ 6005780 w 7454190"/>
              <a:gd name="connsiteY16" fmla="*/ 761 h 3563263"/>
              <a:gd name="connsiteX17" fmla="*/ 6269127 w 7454190"/>
              <a:gd name="connsiteY17" fmla="*/ 3534002 h 3563263"/>
              <a:gd name="connsiteX18" fmla="*/ 6590995 w 7454190"/>
              <a:gd name="connsiteY18" fmla="*/ 1251660 h 3563263"/>
              <a:gd name="connsiteX19" fmla="*/ 6686093 w 7454190"/>
              <a:gd name="connsiteY19" fmla="*/ 1895397 h 3563263"/>
              <a:gd name="connsiteX20" fmla="*/ 7454190 w 7454190"/>
              <a:gd name="connsiteY20" fmla="*/ 1895398 h 3563263"/>
              <a:gd name="connsiteX0" fmla="*/ 0 w 9049317"/>
              <a:gd name="connsiteY0" fmla="*/ 1873451 h 3563263"/>
              <a:gd name="connsiteX1" fmla="*/ 907085 w 9049317"/>
              <a:gd name="connsiteY1" fmla="*/ 1866137 h 3563263"/>
              <a:gd name="connsiteX2" fmla="*/ 1009498 w 9049317"/>
              <a:gd name="connsiteY2" fmla="*/ 1237030 h 3563263"/>
              <a:gd name="connsiteX3" fmla="*/ 1294790 w 9049317"/>
              <a:gd name="connsiteY3" fmla="*/ 3563263 h 3563263"/>
              <a:gd name="connsiteX4" fmla="*/ 1587398 w 9049317"/>
              <a:gd name="connsiteY4" fmla="*/ 15391 h 3563263"/>
              <a:gd name="connsiteX5" fmla="*/ 1865376 w 9049317"/>
              <a:gd name="connsiteY5" fmla="*/ 2239211 h 3563263"/>
              <a:gd name="connsiteX6" fmla="*/ 2038831 w 9049317"/>
              <a:gd name="connsiteY6" fmla="*/ 1875718 h 3563263"/>
              <a:gd name="connsiteX7" fmla="*/ 3457980 w 9049317"/>
              <a:gd name="connsiteY7" fmla="*/ 1890349 h 3563263"/>
              <a:gd name="connsiteX8" fmla="*/ 2443277 w 9049317"/>
              <a:gd name="connsiteY8" fmla="*/ 490879 h 3563263"/>
              <a:gd name="connsiteX9" fmla="*/ 3043123 w 9049317"/>
              <a:gd name="connsiteY9" fmla="*/ 761 h 3563263"/>
              <a:gd name="connsiteX10" fmla="*/ 3803904 w 9049317"/>
              <a:gd name="connsiteY10" fmla="*/ 395781 h 3563263"/>
              <a:gd name="connsiteX11" fmla="*/ 4586631 w 9049317"/>
              <a:gd name="connsiteY11" fmla="*/ 22706 h 3563263"/>
              <a:gd name="connsiteX12" fmla="*/ 5171847 w 9049317"/>
              <a:gd name="connsiteY12" fmla="*/ 483564 h 3563263"/>
              <a:gd name="connsiteX13" fmla="*/ 4140402 w 9049317"/>
              <a:gd name="connsiteY13" fmla="*/ 1880768 h 3563263"/>
              <a:gd name="connsiteX14" fmla="*/ 5498920 w 9049317"/>
              <a:gd name="connsiteY14" fmla="*/ 1897663 h 3563263"/>
              <a:gd name="connsiteX15" fmla="*/ 5720487 w 9049317"/>
              <a:gd name="connsiteY15" fmla="*/ 2239211 h 3563263"/>
              <a:gd name="connsiteX16" fmla="*/ 6005780 w 9049317"/>
              <a:gd name="connsiteY16" fmla="*/ 761 h 3563263"/>
              <a:gd name="connsiteX17" fmla="*/ 6269127 w 9049317"/>
              <a:gd name="connsiteY17" fmla="*/ 3534002 h 3563263"/>
              <a:gd name="connsiteX18" fmla="*/ 6590995 w 9049317"/>
              <a:gd name="connsiteY18" fmla="*/ 1251660 h 3563263"/>
              <a:gd name="connsiteX19" fmla="*/ 6686093 w 9049317"/>
              <a:gd name="connsiteY19" fmla="*/ 1895397 h 3563263"/>
              <a:gd name="connsiteX20" fmla="*/ 9049317 w 9049317"/>
              <a:gd name="connsiteY20" fmla="*/ 1903256 h 3563263"/>
              <a:gd name="connsiteX0" fmla="*/ 0 w 9151469"/>
              <a:gd name="connsiteY0" fmla="*/ 1873451 h 3563263"/>
              <a:gd name="connsiteX1" fmla="*/ 907085 w 9151469"/>
              <a:gd name="connsiteY1" fmla="*/ 1866137 h 3563263"/>
              <a:gd name="connsiteX2" fmla="*/ 1009498 w 9151469"/>
              <a:gd name="connsiteY2" fmla="*/ 1237030 h 3563263"/>
              <a:gd name="connsiteX3" fmla="*/ 1294790 w 9151469"/>
              <a:gd name="connsiteY3" fmla="*/ 3563263 h 3563263"/>
              <a:gd name="connsiteX4" fmla="*/ 1587398 w 9151469"/>
              <a:gd name="connsiteY4" fmla="*/ 15391 h 3563263"/>
              <a:gd name="connsiteX5" fmla="*/ 1865376 w 9151469"/>
              <a:gd name="connsiteY5" fmla="*/ 2239211 h 3563263"/>
              <a:gd name="connsiteX6" fmla="*/ 2038831 w 9151469"/>
              <a:gd name="connsiteY6" fmla="*/ 1875718 h 3563263"/>
              <a:gd name="connsiteX7" fmla="*/ 3457980 w 9151469"/>
              <a:gd name="connsiteY7" fmla="*/ 1890349 h 3563263"/>
              <a:gd name="connsiteX8" fmla="*/ 2443277 w 9151469"/>
              <a:gd name="connsiteY8" fmla="*/ 490879 h 3563263"/>
              <a:gd name="connsiteX9" fmla="*/ 3043123 w 9151469"/>
              <a:gd name="connsiteY9" fmla="*/ 761 h 3563263"/>
              <a:gd name="connsiteX10" fmla="*/ 3803904 w 9151469"/>
              <a:gd name="connsiteY10" fmla="*/ 395781 h 3563263"/>
              <a:gd name="connsiteX11" fmla="*/ 4586631 w 9151469"/>
              <a:gd name="connsiteY11" fmla="*/ 22706 h 3563263"/>
              <a:gd name="connsiteX12" fmla="*/ 5171847 w 9151469"/>
              <a:gd name="connsiteY12" fmla="*/ 483564 h 3563263"/>
              <a:gd name="connsiteX13" fmla="*/ 4140402 w 9151469"/>
              <a:gd name="connsiteY13" fmla="*/ 1880768 h 3563263"/>
              <a:gd name="connsiteX14" fmla="*/ 5498920 w 9151469"/>
              <a:gd name="connsiteY14" fmla="*/ 1897663 h 3563263"/>
              <a:gd name="connsiteX15" fmla="*/ 5720487 w 9151469"/>
              <a:gd name="connsiteY15" fmla="*/ 2239211 h 3563263"/>
              <a:gd name="connsiteX16" fmla="*/ 6005780 w 9151469"/>
              <a:gd name="connsiteY16" fmla="*/ 761 h 3563263"/>
              <a:gd name="connsiteX17" fmla="*/ 6269127 w 9151469"/>
              <a:gd name="connsiteY17" fmla="*/ 3534002 h 3563263"/>
              <a:gd name="connsiteX18" fmla="*/ 6590995 w 9151469"/>
              <a:gd name="connsiteY18" fmla="*/ 1251660 h 3563263"/>
              <a:gd name="connsiteX19" fmla="*/ 6686093 w 9151469"/>
              <a:gd name="connsiteY19" fmla="*/ 1895397 h 3563263"/>
              <a:gd name="connsiteX20" fmla="*/ 9151469 w 9151469"/>
              <a:gd name="connsiteY20" fmla="*/ 1903256 h 3563263"/>
              <a:gd name="connsiteX0" fmla="*/ 0 w 9088607"/>
              <a:gd name="connsiteY0" fmla="*/ 1873451 h 3563263"/>
              <a:gd name="connsiteX1" fmla="*/ 907085 w 9088607"/>
              <a:gd name="connsiteY1" fmla="*/ 1866137 h 3563263"/>
              <a:gd name="connsiteX2" fmla="*/ 1009498 w 9088607"/>
              <a:gd name="connsiteY2" fmla="*/ 1237030 h 3563263"/>
              <a:gd name="connsiteX3" fmla="*/ 1294790 w 9088607"/>
              <a:gd name="connsiteY3" fmla="*/ 3563263 h 3563263"/>
              <a:gd name="connsiteX4" fmla="*/ 1587398 w 9088607"/>
              <a:gd name="connsiteY4" fmla="*/ 15391 h 3563263"/>
              <a:gd name="connsiteX5" fmla="*/ 1865376 w 9088607"/>
              <a:gd name="connsiteY5" fmla="*/ 2239211 h 3563263"/>
              <a:gd name="connsiteX6" fmla="*/ 2038831 w 9088607"/>
              <a:gd name="connsiteY6" fmla="*/ 1875718 h 3563263"/>
              <a:gd name="connsiteX7" fmla="*/ 3457980 w 9088607"/>
              <a:gd name="connsiteY7" fmla="*/ 1890349 h 3563263"/>
              <a:gd name="connsiteX8" fmla="*/ 2443277 w 9088607"/>
              <a:gd name="connsiteY8" fmla="*/ 490879 h 3563263"/>
              <a:gd name="connsiteX9" fmla="*/ 3043123 w 9088607"/>
              <a:gd name="connsiteY9" fmla="*/ 761 h 3563263"/>
              <a:gd name="connsiteX10" fmla="*/ 3803904 w 9088607"/>
              <a:gd name="connsiteY10" fmla="*/ 395781 h 3563263"/>
              <a:gd name="connsiteX11" fmla="*/ 4586631 w 9088607"/>
              <a:gd name="connsiteY11" fmla="*/ 22706 h 3563263"/>
              <a:gd name="connsiteX12" fmla="*/ 5171847 w 9088607"/>
              <a:gd name="connsiteY12" fmla="*/ 483564 h 3563263"/>
              <a:gd name="connsiteX13" fmla="*/ 4140402 w 9088607"/>
              <a:gd name="connsiteY13" fmla="*/ 1880768 h 3563263"/>
              <a:gd name="connsiteX14" fmla="*/ 5498920 w 9088607"/>
              <a:gd name="connsiteY14" fmla="*/ 1897663 h 3563263"/>
              <a:gd name="connsiteX15" fmla="*/ 5720487 w 9088607"/>
              <a:gd name="connsiteY15" fmla="*/ 2239211 h 3563263"/>
              <a:gd name="connsiteX16" fmla="*/ 6005780 w 9088607"/>
              <a:gd name="connsiteY16" fmla="*/ 761 h 3563263"/>
              <a:gd name="connsiteX17" fmla="*/ 6269127 w 9088607"/>
              <a:gd name="connsiteY17" fmla="*/ 3534002 h 3563263"/>
              <a:gd name="connsiteX18" fmla="*/ 6590995 w 9088607"/>
              <a:gd name="connsiteY18" fmla="*/ 1251660 h 3563263"/>
              <a:gd name="connsiteX19" fmla="*/ 6686093 w 9088607"/>
              <a:gd name="connsiteY19" fmla="*/ 1895397 h 3563263"/>
              <a:gd name="connsiteX20" fmla="*/ 9088607 w 9088607"/>
              <a:gd name="connsiteY20" fmla="*/ 1903256 h 3563263"/>
              <a:gd name="connsiteX0" fmla="*/ 0 w 10526578"/>
              <a:gd name="connsiteY0" fmla="*/ 1881309 h 3563263"/>
              <a:gd name="connsiteX1" fmla="*/ 2345056 w 10526578"/>
              <a:gd name="connsiteY1" fmla="*/ 1866137 h 3563263"/>
              <a:gd name="connsiteX2" fmla="*/ 2447469 w 10526578"/>
              <a:gd name="connsiteY2" fmla="*/ 1237030 h 3563263"/>
              <a:gd name="connsiteX3" fmla="*/ 2732761 w 10526578"/>
              <a:gd name="connsiteY3" fmla="*/ 3563263 h 3563263"/>
              <a:gd name="connsiteX4" fmla="*/ 3025369 w 10526578"/>
              <a:gd name="connsiteY4" fmla="*/ 15391 h 3563263"/>
              <a:gd name="connsiteX5" fmla="*/ 3303347 w 10526578"/>
              <a:gd name="connsiteY5" fmla="*/ 2239211 h 3563263"/>
              <a:gd name="connsiteX6" fmla="*/ 3476802 w 10526578"/>
              <a:gd name="connsiteY6" fmla="*/ 1875718 h 3563263"/>
              <a:gd name="connsiteX7" fmla="*/ 4895951 w 10526578"/>
              <a:gd name="connsiteY7" fmla="*/ 1890349 h 3563263"/>
              <a:gd name="connsiteX8" fmla="*/ 3881248 w 10526578"/>
              <a:gd name="connsiteY8" fmla="*/ 490879 h 3563263"/>
              <a:gd name="connsiteX9" fmla="*/ 4481094 w 10526578"/>
              <a:gd name="connsiteY9" fmla="*/ 761 h 3563263"/>
              <a:gd name="connsiteX10" fmla="*/ 5241875 w 10526578"/>
              <a:gd name="connsiteY10" fmla="*/ 395781 h 3563263"/>
              <a:gd name="connsiteX11" fmla="*/ 6024602 w 10526578"/>
              <a:gd name="connsiteY11" fmla="*/ 22706 h 3563263"/>
              <a:gd name="connsiteX12" fmla="*/ 6609818 w 10526578"/>
              <a:gd name="connsiteY12" fmla="*/ 483564 h 3563263"/>
              <a:gd name="connsiteX13" fmla="*/ 5578373 w 10526578"/>
              <a:gd name="connsiteY13" fmla="*/ 1880768 h 3563263"/>
              <a:gd name="connsiteX14" fmla="*/ 6936891 w 10526578"/>
              <a:gd name="connsiteY14" fmla="*/ 1897663 h 3563263"/>
              <a:gd name="connsiteX15" fmla="*/ 7158458 w 10526578"/>
              <a:gd name="connsiteY15" fmla="*/ 2239211 h 3563263"/>
              <a:gd name="connsiteX16" fmla="*/ 7443751 w 10526578"/>
              <a:gd name="connsiteY16" fmla="*/ 761 h 3563263"/>
              <a:gd name="connsiteX17" fmla="*/ 7707098 w 10526578"/>
              <a:gd name="connsiteY17" fmla="*/ 3534002 h 3563263"/>
              <a:gd name="connsiteX18" fmla="*/ 8028966 w 10526578"/>
              <a:gd name="connsiteY18" fmla="*/ 1251660 h 3563263"/>
              <a:gd name="connsiteX19" fmla="*/ 8124064 w 10526578"/>
              <a:gd name="connsiteY19" fmla="*/ 1895397 h 3563263"/>
              <a:gd name="connsiteX20" fmla="*/ 10526578 w 10526578"/>
              <a:gd name="connsiteY20" fmla="*/ 1903256 h 3563263"/>
              <a:gd name="connsiteX0" fmla="*/ 0 w 10526578"/>
              <a:gd name="connsiteY0" fmla="*/ 1881309 h 3563263"/>
              <a:gd name="connsiteX1" fmla="*/ 2345056 w 10526578"/>
              <a:gd name="connsiteY1" fmla="*/ 1866137 h 3563263"/>
              <a:gd name="connsiteX2" fmla="*/ 2447469 w 10526578"/>
              <a:gd name="connsiteY2" fmla="*/ 1237030 h 3563263"/>
              <a:gd name="connsiteX3" fmla="*/ 2732761 w 10526578"/>
              <a:gd name="connsiteY3" fmla="*/ 3563263 h 3563263"/>
              <a:gd name="connsiteX4" fmla="*/ 3025369 w 10526578"/>
              <a:gd name="connsiteY4" fmla="*/ 15391 h 3563263"/>
              <a:gd name="connsiteX5" fmla="*/ 3303347 w 10526578"/>
              <a:gd name="connsiteY5" fmla="*/ 2239211 h 3563263"/>
              <a:gd name="connsiteX6" fmla="*/ 3476802 w 10526578"/>
              <a:gd name="connsiteY6" fmla="*/ 1875718 h 3563263"/>
              <a:gd name="connsiteX7" fmla="*/ 4895951 w 10526578"/>
              <a:gd name="connsiteY7" fmla="*/ 1890349 h 3563263"/>
              <a:gd name="connsiteX8" fmla="*/ 3881248 w 10526578"/>
              <a:gd name="connsiteY8" fmla="*/ 490879 h 3563263"/>
              <a:gd name="connsiteX9" fmla="*/ 4481094 w 10526578"/>
              <a:gd name="connsiteY9" fmla="*/ 761 h 3563263"/>
              <a:gd name="connsiteX10" fmla="*/ 5241875 w 10526578"/>
              <a:gd name="connsiteY10" fmla="*/ 395782 h 3563263"/>
              <a:gd name="connsiteX11" fmla="*/ 6024602 w 10526578"/>
              <a:gd name="connsiteY11" fmla="*/ 22706 h 3563263"/>
              <a:gd name="connsiteX12" fmla="*/ 6609818 w 10526578"/>
              <a:gd name="connsiteY12" fmla="*/ 483564 h 3563263"/>
              <a:gd name="connsiteX13" fmla="*/ 5578373 w 10526578"/>
              <a:gd name="connsiteY13" fmla="*/ 1880768 h 3563263"/>
              <a:gd name="connsiteX14" fmla="*/ 6936891 w 10526578"/>
              <a:gd name="connsiteY14" fmla="*/ 1897663 h 3563263"/>
              <a:gd name="connsiteX15" fmla="*/ 7158458 w 10526578"/>
              <a:gd name="connsiteY15" fmla="*/ 2239211 h 3563263"/>
              <a:gd name="connsiteX16" fmla="*/ 7443751 w 10526578"/>
              <a:gd name="connsiteY16" fmla="*/ 761 h 3563263"/>
              <a:gd name="connsiteX17" fmla="*/ 7707098 w 10526578"/>
              <a:gd name="connsiteY17" fmla="*/ 3534002 h 3563263"/>
              <a:gd name="connsiteX18" fmla="*/ 8028966 w 10526578"/>
              <a:gd name="connsiteY18" fmla="*/ 1251660 h 3563263"/>
              <a:gd name="connsiteX19" fmla="*/ 8124064 w 10526578"/>
              <a:gd name="connsiteY19" fmla="*/ 1895397 h 3563263"/>
              <a:gd name="connsiteX20" fmla="*/ 10526578 w 10526578"/>
              <a:gd name="connsiteY20" fmla="*/ 1903256 h 3563263"/>
              <a:gd name="connsiteX0" fmla="*/ 0 w 10526578"/>
              <a:gd name="connsiteY0" fmla="*/ 1881309 h 3563263"/>
              <a:gd name="connsiteX1" fmla="*/ 2345056 w 10526578"/>
              <a:gd name="connsiteY1" fmla="*/ 1866137 h 3563263"/>
              <a:gd name="connsiteX2" fmla="*/ 2447469 w 10526578"/>
              <a:gd name="connsiteY2" fmla="*/ 1237030 h 3563263"/>
              <a:gd name="connsiteX3" fmla="*/ 2732761 w 10526578"/>
              <a:gd name="connsiteY3" fmla="*/ 3563263 h 3563263"/>
              <a:gd name="connsiteX4" fmla="*/ 3025369 w 10526578"/>
              <a:gd name="connsiteY4" fmla="*/ 15391 h 3563263"/>
              <a:gd name="connsiteX5" fmla="*/ 3303347 w 10526578"/>
              <a:gd name="connsiteY5" fmla="*/ 2239211 h 3563263"/>
              <a:gd name="connsiteX6" fmla="*/ 3476802 w 10526578"/>
              <a:gd name="connsiteY6" fmla="*/ 1875718 h 3563263"/>
              <a:gd name="connsiteX7" fmla="*/ 4895951 w 10526578"/>
              <a:gd name="connsiteY7" fmla="*/ 1890349 h 3563263"/>
              <a:gd name="connsiteX8" fmla="*/ 3881248 w 10526578"/>
              <a:gd name="connsiteY8" fmla="*/ 490879 h 3563263"/>
              <a:gd name="connsiteX9" fmla="*/ 4481094 w 10526578"/>
              <a:gd name="connsiteY9" fmla="*/ 761 h 3563263"/>
              <a:gd name="connsiteX10" fmla="*/ 5241875 w 10526578"/>
              <a:gd name="connsiteY10" fmla="*/ 395782 h 3563263"/>
              <a:gd name="connsiteX11" fmla="*/ 6024602 w 10526578"/>
              <a:gd name="connsiteY11" fmla="*/ 22706 h 3563263"/>
              <a:gd name="connsiteX12" fmla="*/ 6609818 w 10526578"/>
              <a:gd name="connsiteY12" fmla="*/ 483564 h 3563263"/>
              <a:gd name="connsiteX13" fmla="*/ 5578373 w 10526578"/>
              <a:gd name="connsiteY13" fmla="*/ 1880768 h 3563263"/>
              <a:gd name="connsiteX14" fmla="*/ 6936891 w 10526578"/>
              <a:gd name="connsiteY14" fmla="*/ 1897663 h 3563263"/>
              <a:gd name="connsiteX15" fmla="*/ 7158458 w 10526578"/>
              <a:gd name="connsiteY15" fmla="*/ 2239211 h 3563263"/>
              <a:gd name="connsiteX16" fmla="*/ 7443751 w 10526578"/>
              <a:gd name="connsiteY16" fmla="*/ 761 h 3563263"/>
              <a:gd name="connsiteX17" fmla="*/ 7707098 w 10526578"/>
              <a:gd name="connsiteY17" fmla="*/ 3534002 h 3563263"/>
              <a:gd name="connsiteX18" fmla="*/ 8028966 w 10526578"/>
              <a:gd name="connsiteY18" fmla="*/ 1251660 h 3563263"/>
              <a:gd name="connsiteX19" fmla="*/ 8124064 w 10526578"/>
              <a:gd name="connsiteY19" fmla="*/ 1895397 h 3563263"/>
              <a:gd name="connsiteX20" fmla="*/ 10526578 w 10526578"/>
              <a:gd name="connsiteY20" fmla="*/ 1903256 h 3563263"/>
              <a:gd name="connsiteX0" fmla="*/ 0 w 10526578"/>
              <a:gd name="connsiteY0" fmla="*/ 1881309 h 3563263"/>
              <a:gd name="connsiteX1" fmla="*/ 2345056 w 10526578"/>
              <a:gd name="connsiteY1" fmla="*/ 1866137 h 3563263"/>
              <a:gd name="connsiteX2" fmla="*/ 2447469 w 10526578"/>
              <a:gd name="connsiteY2" fmla="*/ 1237030 h 3563263"/>
              <a:gd name="connsiteX3" fmla="*/ 2732761 w 10526578"/>
              <a:gd name="connsiteY3" fmla="*/ 3563263 h 3563263"/>
              <a:gd name="connsiteX4" fmla="*/ 3025369 w 10526578"/>
              <a:gd name="connsiteY4" fmla="*/ 15391 h 3563263"/>
              <a:gd name="connsiteX5" fmla="*/ 3303347 w 10526578"/>
              <a:gd name="connsiteY5" fmla="*/ 2239211 h 3563263"/>
              <a:gd name="connsiteX6" fmla="*/ 3476802 w 10526578"/>
              <a:gd name="connsiteY6" fmla="*/ 1875718 h 3563263"/>
              <a:gd name="connsiteX7" fmla="*/ 4895951 w 10526578"/>
              <a:gd name="connsiteY7" fmla="*/ 1890349 h 3563263"/>
              <a:gd name="connsiteX8" fmla="*/ 3881248 w 10526578"/>
              <a:gd name="connsiteY8" fmla="*/ 490879 h 3563263"/>
              <a:gd name="connsiteX9" fmla="*/ 4481094 w 10526578"/>
              <a:gd name="connsiteY9" fmla="*/ 761 h 3563263"/>
              <a:gd name="connsiteX10" fmla="*/ 5241875 w 10526578"/>
              <a:gd name="connsiteY10" fmla="*/ 395782 h 3563263"/>
              <a:gd name="connsiteX11" fmla="*/ 6024602 w 10526578"/>
              <a:gd name="connsiteY11" fmla="*/ 22706 h 3563263"/>
              <a:gd name="connsiteX12" fmla="*/ 6609818 w 10526578"/>
              <a:gd name="connsiteY12" fmla="*/ 483564 h 3563263"/>
              <a:gd name="connsiteX13" fmla="*/ 5578373 w 10526578"/>
              <a:gd name="connsiteY13" fmla="*/ 1880768 h 3563263"/>
              <a:gd name="connsiteX14" fmla="*/ 6936891 w 10526578"/>
              <a:gd name="connsiteY14" fmla="*/ 1897663 h 3563263"/>
              <a:gd name="connsiteX15" fmla="*/ 7158458 w 10526578"/>
              <a:gd name="connsiteY15" fmla="*/ 2239211 h 3563263"/>
              <a:gd name="connsiteX16" fmla="*/ 7443751 w 10526578"/>
              <a:gd name="connsiteY16" fmla="*/ 761 h 3563263"/>
              <a:gd name="connsiteX17" fmla="*/ 7707098 w 10526578"/>
              <a:gd name="connsiteY17" fmla="*/ 3534002 h 3563263"/>
              <a:gd name="connsiteX18" fmla="*/ 8028966 w 10526578"/>
              <a:gd name="connsiteY18" fmla="*/ 1251660 h 3563263"/>
              <a:gd name="connsiteX19" fmla="*/ 8124064 w 10526578"/>
              <a:gd name="connsiteY19" fmla="*/ 1895397 h 3563263"/>
              <a:gd name="connsiteX20" fmla="*/ 10526578 w 10526578"/>
              <a:gd name="connsiteY20" fmla="*/ 1903256 h 3563263"/>
              <a:gd name="connsiteX0" fmla="*/ 0 w 10526578"/>
              <a:gd name="connsiteY0" fmla="*/ 1930018 h 3611972"/>
              <a:gd name="connsiteX1" fmla="*/ 2345056 w 10526578"/>
              <a:gd name="connsiteY1" fmla="*/ 1914846 h 3611972"/>
              <a:gd name="connsiteX2" fmla="*/ 2447469 w 10526578"/>
              <a:gd name="connsiteY2" fmla="*/ 1285739 h 3611972"/>
              <a:gd name="connsiteX3" fmla="*/ 2732761 w 10526578"/>
              <a:gd name="connsiteY3" fmla="*/ 3611972 h 3611972"/>
              <a:gd name="connsiteX4" fmla="*/ 3025369 w 10526578"/>
              <a:gd name="connsiteY4" fmla="*/ 64100 h 3611972"/>
              <a:gd name="connsiteX5" fmla="*/ 3303347 w 10526578"/>
              <a:gd name="connsiteY5" fmla="*/ 2287920 h 3611972"/>
              <a:gd name="connsiteX6" fmla="*/ 3476802 w 10526578"/>
              <a:gd name="connsiteY6" fmla="*/ 1924427 h 3611972"/>
              <a:gd name="connsiteX7" fmla="*/ 4895951 w 10526578"/>
              <a:gd name="connsiteY7" fmla="*/ 1939058 h 3611972"/>
              <a:gd name="connsiteX8" fmla="*/ 3881248 w 10526578"/>
              <a:gd name="connsiteY8" fmla="*/ 539588 h 3611972"/>
              <a:gd name="connsiteX9" fmla="*/ 4481094 w 10526578"/>
              <a:gd name="connsiteY9" fmla="*/ 49470 h 3611972"/>
              <a:gd name="connsiteX10" fmla="*/ 6024602 w 10526578"/>
              <a:gd name="connsiteY10" fmla="*/ 71415 h 3611972"/>
              <a:gd name="connsiteX11" fmla="*/ 6609818 w 10526578"/>
              <a:gd name="connsiteY11" fmla="*/ 532273 h 3611972"/>
              <a:gd name="connsiteX12" fmla="*/ 5578373 w 10526578"/>
              <a:gd name="connsiteY12" fmla="*/ 1929477 h 3611972"/>
              <a:gd name="connsiteX13" fmla="*/ 6936891 w 10526578"/>
              <a:gd name="connsiteY13" fmla="*/ 1946372 h 3611972"/>
              <a:gd name="connsiteX14" fmla="*/ 7158458 w 10526578"/>
              <a:gd name="connsiteY14" fmla="*/ 2287920 h 3611972"/>
              <a:gd name="connsiteX15" fmla="*/ 7443751 w 10526578"/>
              <a:gd name="connsiteY15" fmla="*/ 49470 h 3611972"/>
              <a:gd name="connsiteX16" fmla="*/ 7707098 w 10526578"/>
              <a:gd name="connsiteY16" fmla="*/ 3582711 h 3611972"/>
              <a:gd name="connsiteX17" fmla="*/ 8028966 w 10526578"/>
              <a:gd name="connsiteY17" fmla="*/ 1300369 h 3611972"/>
              <a:gd name="connsiteX18" fmla="*/ 8124064 w 10526578"/>
              <a:gd name="connsiteY18" fmla="*/ 1944106 h 3611972"/>
              <a:gd name="connsiteX19" fmla="*/ 10526578 w 10526578"/>
              <a:gd name="connsiteY19" fmla="*/ 1951965 h 3611972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03347 w 10526578"/>
              <a:gd name="connsiteY5" fmla="*/ 2238451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3881248 w 10526578"/>
              <a:gd name="connsiteY8" fmla="*/ 490119 h 3562503"/>
              <a:gd name="connsiteX9" fmla="*/ 6024602 w 10526578"/>
              <a:gd name="connsiteY9" fmla="*/ 21946 h 3562503"/>
              <a:gd name="connsiteX10" fmla="*/ 6609818 w 10526578"/>
              <a:gd name="connsiteY10" fmla="*/ 482804 h 3562503"/>
              <a:gd name="connsiteX11" fmla="*/ 5578373 w 10526578"/>
              <a:gd name="connsiteY11" fmla="*/ 1880008 h 3562503"/>
              <a:gd name="connsiteX12" fmla="*/ 6936891 w 10526578"/>
              <a:gd name="connsiteY12" fmla="*/ 1896903 h 3562503"/>
              <a:gd name="connsiteX13" fmla="*/ 7158458 w 10526578"/>
              <a:gd name="connsiteY13" fmla="*/ 2238451 h 3562503"/>
              <a:gd name="connsiteX14" fmla="*/ 7443751 w 10526578"/>
              <a:gd name="connsiteY14" fmla="*/ 1 h 3562503"/>
              <a:gd name="connsiteX15" fmla="*/ 7707098 w 10526578"/>
              <a:gd name="connsiteY15" fmla="*/ 3533242 h 3562503"/>
              <a:gd name="connsiteX16" fmla="*/ 8028966 w 10526578"/>
              <a:gd name="connsiteY16" fmla="*/ 1250900 h 3562503"/>
              <a:gd name="connsiteX17" fmla="*/ 8124064 w 10526578"/>
              <a:gd name="connsiteY17" fmla="*/ 1894637 h 3562503"/>
              <a:gd name="connsiteX18" fmla="*/ 10526578 w 10526578"/>
              <a:gd name="connsiteY18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03347 w 10526578"/>
              <a:gd name="connsiteY5" fmla="*/ 2238451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6024602 w 10526578"/>
              <a:gd name="connsiteY8" fmla="*/ 21946 h 3562503"/>
              <a:gd name="connsiteX9" fmla="*/ 6609818 w 10526578"/>
              <a:gd name="connsiteY9" fmla="*/ 482804 h 3562503"/>
              <a:gd name="connsiteX10" fmla="*/ 5578373 w 10526578"/>
              <a:gd name="connsiteY10" fmla="*/ 1880008 h 3562503"/>
              <a:gd name="connsiteX11" fmla="*/ 6936891 w 10526578"/>
              <a:gd name="connsiteY11" fmla="*/ 1896903 h 3562503"/>
              <a:gd name="connsiteX12" fmla="*/ 7158458 w 10526578"/>
              <a:gd name="connsiteY12" fmla="*/ 2238451 h 3562503"/>
              <a:gd name="connsiteX13" fmla="*/ 7443751 w 10526578"/>
              <a:gd name="connsiteY13" fmla="*/ 1 h 3562503"/>
              <a:gd name="connsiteX14" fmla="*/ 7707098 w 10526578"/>
              <a:gd name="connsiteY14" fmla="*/ 3533242 h 3562503"/>
              <a:gd name="connsiteX15" fmla="*/ 8028966 w 10526578"/>
              <a:gd name="connsiteY15" fmla="*/ 1250900 h 3562503"/>
              <a:gd name="connsiteX16" fmla="*/ 8124064 w 10526578"/>
              <a:gd name="connsiteY16" fmla="*/ 1894637 h 3562503"/>
              <a:gd name="connsiteX17" fmla="*/ 10526578 w 10526578"/>
              <a:gd name="connsiteY17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03347 w 10526578"/>
              <a:gd name="connsiteY5" fmla="*/ 2238451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6609818 w 10526578"/>
              <a:gd name="connsiteY8" fmla="*/ 482804 h 3562503"/>
              <a:gd name="connsiteX9" fmla="*/ 5578373 w 10526578"/>
              <a:gd name="connsiteY9" fmla="*/ 1880008 h 3562503"/>
              <a:gd name="connsiteX10" fmla="*/ 6936891 w 10526578"/>
              <a:gd name="connsiteY10" fmla="*/ 1896903 h 3562503"/>
              <a:gd name="connsiteX11" fmla="*/ 7158458 w 10526578"/>
              <a:gd name="connsiteY11" fmla="*/ 2238451 h 3562503"/>
              <a:gd name="connsiteX12" fmla="*/ 7443751 w 10526578"/>
              <a:gd name="connsiteY12" fmla="*/ 1 h 3562503"/>
              <a:gd name="connsiteX13" fmla="*/ 7707098 w 10526578"/>
              <a:gd name="connsiteY13" fmla="*/ 3533242 h 3562503"/>
              <a:gd name="connsiteX14" fmla="*/ 8028966 w 10526578"/>
              <a:gd name="connsiteY14" fmla="*/ 1250900 h 3562503"/>
              <a:gd name="connsiteX15" fmla="*/ 8124064 w 10526578"/>
              <a:gd name="connsiteY15" fmla="*/ 1894637 h 3562503"/>
              <a:gd name="connsiteX16" fmla="*/ 10526578 w 10526578"/>
              <a:gd name="connsiteY16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03347 w 10526578"/>
              <a:gd name="connsiteY5" fmla="*/ 2238451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5578373 w 10526578"/>
              <a:gd name="connsiteY8" fmla="*/ 1880008 h 3562503"/>
              <a:gd name="connsiteX9" fmla="*/ 6936891 w 10526578"/>
              <a:gd name="connsiteY9" fmla="*/ 1896903 h 3562503"/>
              <a:gd name="connsiteX10" fmla="*/ 7158458 w 10526578"/>
              <a:gd name="connsiteY10" fmla="*/ 2238451 h 3562503"/>
              <a:gd name="connsiteX11" fmla="*/ 7443751 w 10526578"/>
              <a:gd name="connsiteY11" fmla="*/ 1 h 3562503"/>
              <a:gd name="connsiteX12" fmla="*/ 7707098 w 10526578"/>
              <a:gd name="connsiteY12" fmla="*/ 3533242 h 3562503"/>
              <a:gd name="connsiteX13" fmla="*/ 8028966 w 10526578"/>
              <a:gd name="connsiteY13" fmla="*/ 1250900 h 3562503"/>
              <a:gd name="connsiteX14" fmla="*/ 8124064 w 10526578"/>
              <a:gd name="connsiteY14" fmla="*/ 1894637 h 3562503"/>
              <a:gd name="connsiteX15" fmla="*/ 10526578 w 10526578"/>
              <a:gd name="connsiteY15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36542 w 10526578"/>
              <a:gd name="connsiteY5" fmla="*/ 3076606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5578373 w 10526578"/>
              <a:gd name="connsiteY8" fmla="*/ 1880008 h 3562503"/>
              <a:gd name="connsiteX9" fmla="*/ 6936891 w 10526578"/>
              <a:gd name="connsiteY9" fmla="*/ 1896903 h 3562503"/>
              <a:gd name="connsiteX10" fmla="*/ 7158458 w 10526578"/>
              <a:gd name="connsiteY10" fmla="*/ 2238451 h 3562503"/>
              <a:gd name="connsiteX11" fmla="*/ 7443751 w 10526578"/>
              <a:gd name="connsiteY11" fmla="*/ 1 h 3562503"/>
              <a:gd name="connsiteX12" fmla="*/ 7707098 w 10526578"/>
              <a:gd name="connsiteY12" fmla="*/ 3533242 h 3562503"/>
              <a:gd name="connsiteX13" fmla="*/ 8028966 w 10526578"/>
              <a:gd name="connsiteY13" fmla="*/ 1250900 h 3562503"/>
              <a:gd name="connsiteX14" fmla="*/ 8124064 w 10526578"/>
              <a:gd name="connsiteY14" fmla="*/ 1894637 h 3562503"/>
              <a:gd name="connsiteX15" fmla="*/ 10526578 w 10526578"/>
              <a:gd name="connsiteY15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36542 w 10526578"/>
              <a:gd name="connsiteY5" fmla="*/ 3076606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5578373 w 10526578"/>
              <a:gd name="connsiteY8" fmla="*/ 1880008 h 3562503"/>
              <a:gd name="connsiteX9" fmla="*/ 6936891 w 10526578"/>
              <a:gd name="connsiteY9" fmla="*/ 1896903 h 3562503"/>
              <a:gd name="connsiteX10" fmla="*/ 7224844 w 10526578"/>
              <a:gd name="connsiteY10" fmla="*/ 3305198 h 3562503"/>
              <a:gd name="connsiteX11" fmla="*/ 7443751 w 10526578"/>
              <a:gd name="connsiteY11" fmla="*/ 1 h 3562503"/>
              <a:gd name="connsiteX12" fmla="*/ 7707098 w 10526578"/>
              <a:gd name="connsiteY12" fmla="*/ 3533242 h 3562503"/>
              <a:gd name="connsiteX13" fmla="*/ 8028966 w 10526578"/>
              <a:gd name="connsiteY13" fmla="*/ 1250900 h 3562503"/>
              <a:gd name="connsiteX14" fmla="*/ 8124064 w 10526578"/>
              <a:gd name="connsiteY14" fmla="*/ 1894637 h 3562503"/>
              <a:gd name="connsiteX15" fmla="*/ 10526578 w 10526578"/>
              <a:gd name="connsiteY15" fmla="*/ 1902496 h 3562503"/>
              <a:gd name="connsiteX0" fmla="*/ 0 w 10526578"/>
              <a:gd name="connsiteY0" fmla="*/ 1880549 h 3562503"/>
              <a:gd name="connsiteX1" fmla="*/ 2345056 w 10526578"/>
              <a:gd name="connsiteY1" fmla="*/ 1865377 h 3562503"/>
              <a:gd name="connsiteX2" fmla="*/ 2447469 w 10526578"/>
              <a:gd name="connsiteY2" fmla="*/ 1236270 h 3562503"/>
              <a:gd name="connsiteX3" fmla="*/ 2732761 w 10526578"/>
              <a:gd name="connsiteY3" fmla="*/ 3562503 h 3562503"/>
              <a:gd name="connsiteX4" fmla="*/ 3025369 w 10526578"/>
              <a:gd name="connsiteY4" fmla="*/ 14631 h 3562503"/>
              <a:gd name="connsiteX5" fmla="*/ 3336542 w 10526578"/>
              <a:gd name="connsiteY5" fmla="*/ 3076606 h 3562503"/>
              <a:gd name="connsiteX6" fmla="*/ 3476802 w 10526578"/>
              <a:gd name="connsiteY6" fmla="*/ 1874958 h 3562503"/>
              <a:gd name="connsiteX7" fmla="*/ 4895951 w 10526578"/>
              <a:gd name="connsiteY7" fmla="*/ 1889589 h 3562503"/>
              <a:gd name="connsiteX8" fmla="*/ 5578373 w 10526578"/>
              <a:gd name="connsiteY8" fmla="*/ 1880008 h 3562503"/>
              <a:gd name="connsiteX9" fmla="*/ 6936891 w 10526578"/>
              <a:gd name="connsiteY9" fmla="*/ 1896903 h 3562503"/>
              <a:gd name="connsiteX10" fmla="*/ 7191650 w 10526578"/>
              <a:gd name="connsiteY10" fmla="*/ 2848025 h 3562503"/>
              <a:gd name="connsiteX11" fmla="*/ 7443751 w 10526578"/>
              <a:gd name="connsiteY11" fmla="*/ 1 h 3562503"/>
              <a:gd name="connsiteX12" fmla="*/ 7707098 w 10526578"/>
              <a:gd name="connsiteY12" fmla="*/ 3533242 h 3562503"/>
              <a:gd name="connsiteX13" fmla="*/ 8028966 w 10526578"/>
              <a:gd name="connsiteY13" fmla="*/ 1250900 h 3562503"/>
              <a:gd name="connsiteX14" fmla="*/ 8124064 w 10526578"/>
              <a:gd name="connsiteY14" fmla="*/ 1894637 h 3562503"/>
              <a:gd name="connsiteX15" fmla="*/ 10526578 w 10526578"/>
              <a:gd name="connsiteY15" fmla="*/ 1902496 h 3562503"/>
              <a:gd name="connsiteX0" fmla="*/ 0 w 12662007"/>
              <a:gd name="connsiteY0" fmla="*/ 1880551 h 3562503"/>
              <a:gd name="connsiteX1" fmla="*/ 4480485 w 12662007"/>
              <a:gd name="connsiteY1" fmla="*/ 1865377 h 3562503"/>
              <a:gd name="connsiteX2" fmla="*/ 4582898 w 12662007"/>
              <a:gd name="connsiteY2" fmla="*/ 1236270 h 3562503"/>
              <a:gd name="connsiteX3" fmla="*/ 4868190 w 12662007"/>
              <a:gd name="connsiteY3" fmla="*/ 3562503 h 3562503"/>
              <a:gd name="connsiteX4" fmla="*/ 5160798 w 12662007"/>
              <a:gd name="connsiteY4" fmla="*/ 14631 h 3562503"/>
              <a:gd name="connsiteX5" fmla="*/ 5471971 w 12662007"/>
              <a:gd name="connsiteY5" fmla="*/ 3076606 h 3562503"/>
              <a:gd name="connsiteX6" fmla="*/ 5612231 w 12662007"/>
              <a:gd name="connsiteY6" fmla="*/ 1874958 h 3562503"/>
              <a:gd name="connsiteX7" fmla="*/ 7031380 w 12662007"/>
              <a:gd name="connsiteY7" fmla="*/ 1889589 h 3562503"/>
              <a:gd name="connsiteX8" fmla="*/ 7713802 w 12662007"/>
              <a:gd name="connsiteY8" fmla="*/ 1880008 h 3562503"/>
              <a:gd name="connsiteX9" fmla="*/ 9072320 w 12662007"/>
              <a:gd name="connsiteY9" fmla="*/ 1896903 h 3562503"/>
              <a:gd name="connsiteX10" fmla="*/ 9327079 w 12662007"/>
              <a:gd name="connsiteY10" fmla="*/ 2848025 h 3562503"/>
              <a:gd name="connsiteX11" fmla="*/ 9579180 w 12662007"/>
              <a:gd name="connsiteY11" fmla="*/ 1 h 3562503"/>
              <a:gd name="connsiteX12" fmla="*/ 9842527 w 12662007"/>
              <a:gd name="connsiteY12" fmla="*/ 3533242 h 3562503"/>
              <a:gd name="connsiteX13" fmla="*/ 10164395 w 12662007"/>
              <a:gd name="connsiteY13" fmla="*/ 1250900 h 3562503"/>
              <a:gd name="connsiteX14" fmla="*/ 10259493 w 12662007"/>
              <a:gd name="connsiteY14" fmla="*/ 1894637 h 3562503"/>
              <a:gd name="connsiteX15" fmla="*/ 12662007 w 12662007"/>
              <a:gd name="connsiteY15" fmla="*/ 1902496 h 3562503"/>
              <a:gd name="connsiteX0" fmla="*/ 0 w 14808500"/>
              <a:gd name="connsiteY0" fmla="*/ 1880551 h 3562503"/>
              <a:gd name="connsiteX1" fmla="*/ 4480485 w 14808500"/>
              <a:gd name="connsiteY1" fmla="*/ 1865377 h 3562503"/>
              <a:gd name="connsiteX2" fmla="*/ 4582898 w 14808500"/>
              <a:gd name="connsiteY2" fmla="*/ 1236270 h 3562503"/>
              <a:gd name="connsiteX3" fmla="*/ 4868190 w 14808500"/>
              <a:gd name="connsiteY3" fmla="*/ 3562503 h 3562503"/>
              <a:gd name="connsiteX4" fmla="*/ 5160798 w 14808500"/>
              <a:gd name="connsiteY4" fmla="*/ 14631 h 3562503"/>
              <a:gd name="connsiteX5" fmla="*/ 5471971 w 14808500"/>
              <a:gd name="connsiteY5" fmla="*/ 3076606 h 3562503"/>
              <a:gd name="connsiteX6" fmla="*/ 5612231 w 14808500"/>
              <a:gd name="connsiteY6" fmla="*/ 1874958 h 3562503"/>
              <a:gd name="connsiteX7" fmla="*/ 7031380 w 14808500"/>
              <a:gd name="connsiteY7" fmla="*/ 1889589 h 3562503"/>
              <a:gd name="connsiteX8" fmla="*/ 7713802 w 14808500"/>
              <a:gd name="connsiteY8" fmla="*/ 1880008 h 3562503"/>
              <a:gd name="connsiteX9" fmla="*/ 9072320 w 14808500"/>
              <a:gd name="connsiteY9" fmla="*/ 1896903 h 3562503"/>
              <a:gd name="connsiteX10" fmla="*/ 9327079 w 14808500"/>
              <a:gd name="connsiteY10" fmla="*/ 2848025 h 3562503"/>
              <a:gd name="connsiteX11" fmla="*/ 9579180 w 14808500"/>
              <a:gd name="connsiteY11" fmla="*/ 1 h 3562503"/>
              <a:gd name="connsiteX12" fmla="*/ 9842527 w 14808500"/>
              <a:gd name="connsiteY12" fmla="*/ 3533242 h 3562503"/>
              <a:gd name="connsiteX13" fmla="*/ 10164395 w 14808500"/>
              <a:gd name="connsiteY13" fmla="*/ 1250900 h 3562503"/>
              <a:gd name="connsiteX14" fmla="*/ 10259493 w 14808500"/>
              <a:gd name="connsiteY14" fmla="*/ 1894637 h 3562503"/>
              <a:gd name="connsiteX15" fmla="*/ 14808500 w 14808500"/>
              <a:gd name="connsiteY15" fmla="*/ 1940591 h 3562503"/>
              <a:gd name="connsiteX0" fmla="*/ 0 w 18482842"/>
              <a:gd name="connsiteY0" fmla="*/ 1904392 h 3562502"/>
              <a:gd name="connsiteX1" fmla="*/ 8154827 w 18482842"/>
              <a:gd name="connsiteY1" fmla="*/ 1865376 h 3562502"/>
              <a:gd name="connsiteX2" fmla="*/ 8257240 w 18482842"/>
              <a:gd name="connsiteY2" fmla="*/ 1236269 h 3562502"/>
              <a:gd name="connsiteX3" fmla="*/ 8542532 w 18482842"/>
              <a:gd name="connsiteY3" fmla="*/ 3562502 h 3562502"/>
              <a:gd name="connsiteX4" fmla="*/ 8835140 w 18482842"/>
              <a:gd name="connsiteY4" fmla="*/ 14630 h 3562502"/>
              <a:gd name="connsiteX5" fmla="*/ 9146313 w 18482842"/>
              <a:gd name="connsiteY5" fmla="*/ 3076605 h 3562502"/>
              <a:gd name="connsiteX6" fmla="*/ 9286573 w 18482842"/>
              <a:gd name="connsiteY6" fmla="*/ 1874957 h 3562502"/>
              <a:gd name="connsiteX7" fmla="*/ 10705722 w 18482842"/>
              <a:gd name="connsiteY7" fmla="*/ 1889588 h 3562502"/>
              <a:gd name="connsiteX8" fmla="*/ 11388144 w 18482842"/>
              <a:gd name="connsiteY8" fmla="*/ 1880007 h 3562502"/>
              <a:gd name="connsiteX9" fmla="*/ 12746662 w 18482842"/>
              <a:gd name="connsiteY9" fmla="*/ 1896902 h 3562502"/>
              <a:gd name="connsiteX10" fmla="*/ 13001421 w 18482842"/>
              <a:gd name="connsiteY10" fmla="*/ 2848024 h 3562502"/>
              <a:gd name="connsiteX11" fmla="*/ 13253522 w 18482842"/>
              <a:gd name="connsiteY11" fmla="*/ 0 h 3562502"/>
              <a:gd name="connsiteX12" fmla="*/ 13516869 w 18482842"/>
              <a:gd name="connsiteY12" fmla="*/ 3533241 h 3562502"/>
              <a:gd name="connsiteX13" fmla="*/ 13838737 w 18482842"/>
              <a:gd name="connsiteY13" fmla="*/ 1250899 h 3562502"/>
              <a:gd name="connsiteX14" fmla="*/ 13933835 w 18482842"/>
              <a:gd name="connsiteY14" fmla="*/ 1894636 h 3562502"/>
              <a:gd name="connsiteX15" fmla="*/ 18482842 w 18482842"/>
              <a:gd name="connsiteY15" fmla="*/ 1940590 h 3562502"/>
              <a:gd name="connsiteX0" fmla="*/ 0 w 14744037"/>
              <a:gd name="connsiteY0" fmla="*/ 1904392 h 3562502"/>
              <a:gd name="connsiteX1" fmla="*/ 8154827 w 14744037"/>
              <a:gd name="connsiteY1" fmla="*/ 1865376 h 3562502"/>
              <a:gd name="connsiteX2" fmla="*/ 8257240 w 14744037"/>
              <a:gd name="connsiteY2" fmla="*/ 1236269 h 3562502"/>
              <a:gd name="connsiteX3" fmla="*/ 8542532 w 14744037"/>
              <a:gd name="connsiteY3" fmla="*/ 3562502 h 3562502"/>
              <a:gd name="connsiteX4" fmla="*/ 8835140 w 14744037"/>
              <a:gd name="connsiteY4" fmla="*/ 14630 h 3562502"/>
              <a:gd name="connsiteX5" fmla="*/ 9146313 w 14744037"/>
              <a:gd name="connsiteY5" fmla="*/ 3076605 h 3562502"/>
              <a:gd name="connsiteX6" fmla="*/ 9286573 w 14744037"/>
              <a:gd name="connsiteY6" fmla="*/ 1874957 h 3562502"/>
              <a:gd name="connsiteX7" fmla="*/ 10705722 w 14744037"/>
              <a:gd name="connsiteY7" fmla="*/ 1889588 h 3562502"/>
              <a:gd name="connsiteX8" fmla="*/ 11388144 w 14744037"/>
              <a:gd name="connsiteY8" fmla="*/ 1880007 h 3562502"/>
              <a:gd name="connsiteX9" fmla="*/ 12746662 w 14744037"/>
              <a:gd name="connsiteY9" fmla="*/ 1896902 h 3562502"/>
              <a:gd name="connsiteX10" fmla="*/ 13001421 w 14744037"/>
              <a:gd name="connsiteY10" fmla="*/ 2848024 h 3562502"/>
              <a:gd name="connsiteX11" fmla="*/ 13253522 w 14744037"/>
              <a:gd name="connsiteY11" fmla="*/ 0 h 3562502"/>
              <a:gd name="connsiteX12" fmla="*/ 13516869 w 14744037"/>
              <a:gd name="connsiteY12" fmla="*/ 3533241 h 3562502"/>
              <a:gd name="connsiteX13" fmla="*/ 13838737 w 14744037"/>
              <a:gd name="connsiteY13" fmla="*/ 1250899 h 3562502"/>
              <a:gd name="connsiteX14" fmla="*/ 13933835 w 14744037"/>
              <a:gd name="connsiteY14" fmla="*/ 1894636 h 3562502"/>
              <a:gd name="connsiteX15" fmla="*/ 14744037 w 14744037"/>
              <a:gd name="connsiteY15" fmla="*/ 1892908 h 3562502"/>
              <a:gd name="connsiteX0" fmla="*/ 0 w 14782714"/>
              <a:gd name="connsiteY0" fmla="*/ 1904392 h 3562502"/>
              <a:gd name="connsiteX1" fmla="*/ 8154827 w 14782714"/>
              <a:gd name="connsiteY1" fmla="*/ 1865376 h 3562502"/>
              <a:gd name="connsiteX2" fmla="*/ 8257240 w 14782714"/>
              <a:gd name="connsiteY2" fmla="*/ 1236269 h 3562502"/>
              <a:gd name="connsiteX3" fmla="*/ 8542532 w 14782714"/>
              <a:gd name="connsiteY3" fmla="*/ 3562502 h 3562502"/>
              <a:gd name="connsiteX4" fmla="*/ 8835140 w 14782714"/>
              <a:gd name="connsiteY4" fmla="*/ 14630 h 3562502"/>
              <a:gd name="connsiteX5" fmla="*/ 9146313 w 14782714"/>
              <a:gd name="connsiteY5" fmla="*/ 3076605 h 3562502"/>
              <a:gd name="connsiteX6" fmla="*/ 9286573 w 14782714"/>
              <a:gd name="connsiteY6" fmla="*/ 1874957 h 3562502"/>
              <a:gd name="connsiteX7" fmla="*/ 10705722 w 14782714"/>
              <a:gd name="connsiteY7" fmla="*/ 1889588 h 3562502"/>
              <a:gd name="connsiteX8" fmla="*/ 11388144 w 14782714"/>
              <a:gd name="connsiteY8" fmla="*/ 1880007 h 3562502"/>
              <a:gd name="connsiteX9" fmla="*/ 12746662 w 14782714"/>
              <a:gd name="connsiteY9" fmla="*/ 1896902 h 3562502"/>
              <a:gd name="connsiteX10" fmla="*/ 13001421 w 14782714"/>
              <a:gd name="connsiteY10" fmla="*/ 2848024 h 3562502"/>
              <a:gd name="connsiteX11" fmla="*/ 13253522 w 14782714"/>
              <a:gd name="connsiteY11" fmla="*/ 0 h 3562502"/>
              <a:gd name="connsiteX12" fmla="*/ 13516869 w 14782714"/>
              <a:gd name="connsiteY12" fmla="*/ 3533241 h 3562502"/>
              <a:gd name="connsiteX13" fmla="*/ 13838737 w 14782714"/>
              <a:gd name="connsiteY13" fmla="*/ 1250899 h 3562502"/>
              <a:gd name="connsiteX14" fmla="*/ 13933835 w 14782714"/>
              <a:gd name="connsiteY14" fmla="*/ 1894636 h 3562502"/>
              <a:gd name="connsiteX15" fmla="*/ 14782714 w 14782714"/>
              <a:gd name="connsiteY15" fmla="*/ 1904828 h 3562502"/>
              <a:gd name="connsiteX0" fmla="*/ 0 w 14821391"/>
              <a:gd name="connsiteY0" fmla="*/ 1904392 h 3562502"/>
              <a:gd name="connsiteX1" fmla="*/ 8154827 w 14821391"/>
              <a:gd name="connsiteY1" fmla="*/ 1865376 h 3562502"/>
              <a:gd name="connsiteX2" fmla="*/ 8257240 w 14821391"/>
              <a:gd name="connsiteY2" fmla="*/ 1236269 h 3562502"/>
              <a:gd name="connsiteX3" fmla="*/ 8542532 w 14821391"/>
              <a:gd name="connsiteY3" fmla="*/ 3562502 h 3562502"/>
              <a:gd name="connsiteX4" fmla="*/ 8835140 w 14821391"/>
              <a:gd name="connsiteY4" fmla="*/ 14630 h 3562502"/>
              <a:gd name="connsiteX5" fmla="*/ 9146313 w 14821391"/>
              <a:gd name="connsiteY5" fmla="*/ 3076605 h 3562502"/>
              <a:gd name="connsiteX6" fmla="*/ 9286573 w 14821391"/>
              <a:gd name="connsiteY6" fmla="*/ 1874957 h 3562502"/>
              <a:gd name="connsiteX7" fmla="*/ 10705722 w 14821391"/>
              <a:gd name="connsiteY7" fmla="*/ 1889588 h 3562502"/>
              <a:gd name="connsiteX8" fmla="*/ 11388144 w 14821391"/>
              <a:gd name="connsiteY8" fmla="*/ 1880007 h 3562502"/>
              <a:gd name="connsiteX9" fmla="*/ 12746662 w 14821391"/>
              <a:gd name="connsiteY9" fmla="*/ 1896902 h 3562502"/>
              <a:gd name="connsiteX10" fmla="*/ 13001421 w 14821391"/>
              <a:gd name="connsiteY10" fmla="*/ 2848024 h 3562502"/>
              <a:gd name="connsiteX11" fmla="*/ 13253522 w 14821391"/>
              <a:gd name="connsiteY11" fmla="*/ 0 h 3562502"/>
              <a:gd name="connsiteX12" fmla="*/ 13516869 w 14821391"/>
              <a:gd name="connsiteY12" fmla="*/ 3533241 h 3562502"/>
              <a:gd name="connsiteX13" fmla="*/ 13838737 w 14821391"/>
              <a:gd name="connsiteY13" fmla="*/ 1250899 h 3562502"/>
              <a:gd name="connsiteX14" fmla="*/ 13933835 w 14821391"/>
              <a:gd name="connsiteY14" fmla="*/ 1894636 h 3562502"/>
              <a:gd name="connsiteX15" fmla="*/ 14821391 w 14821391"/>
              <a:gd name="connsiteY15" fmla="*/ 1916748 h 3562502"/>
              <a:gd name="connsiteX0" fmla="*/ 0 w 17332784"/>
              <a:gd name="connsiteY0" fmla="*/ 1904392 h 3562502"/>
              <a:gd name="connsiteX1" fmla="*/ 8154827 w 17332784"/>
              <a:gd name="connsiteY1" fmla="*/ 1865376 h 3562502"/>
              <a:gd name="connsiteX2" fmla="*/ 8257240 w 17332784"/>
              <a:gd name="connsiteY2" fmla="*/ 1236269 h 3562502"/>
              <a:gd name="connsiteX3" fmla="*/ 8542532 w 17332784"/>
              <a:gd name="connsiteY3" fmla="*/ 3562502 h 3562502"/>
              <a:gd name="connsiteX4" fmla="*/ 8835140 w 17332784"/>
              <a:gd name="connsiteY4" fmla="*/ 14630 h 3562502"/>
              <a:gd name="connsiteX5" fmla="*/ 9146313 w 17332784"/>
              <a:gd name="connsiteY5" fmla="*/ 3076605 h 3562502"/>
              <a:gd name="connsiteX6" fmla="*/ 9286573 w 17332784"/>
              <a:gd name="connsiteY6" fmla="*/ 1874957 h 3562502"/>
              <a:gd name="connsiteX7" fmla="*/ 10705722 w 17332784"/>
              <a:gd name="connsiteY7" fmla="*/ 1889588 h 3562502"/>
              <a:gd name="connsiteX8" fmla="*/ 11388144 w 17332784"/>
              <a:gd name="connsiteY8" fmla="*/ 1880007 h 3562502"/>
              <a:gd name="connsiteX9" fmla="*/ 12746662 w 17332784"/>
              <a:gd name="connsiteY9" fmla="*/ 1896902 h 3562502"/>
              <a:gd name="connsiteX10" fmla="*/ 13001421 w 17332784"/>
              <a:gd name="connsiteY10" fmla="*/ 2848024 h 3562502"/>
              <a:gd name="connsiteX11" fmla="*/ 13253522 w 17332784"/>
              <a:gd name="connsiteY11" fmla="*/ 0 h 3562502"/>
              <a:gd name="connsiteX12" fmla="*/ 13516869 w 17332784"/>
              <a:gd name="connsiteY12" fmla="*/ 3533241 h 3562502"/>
              <a:gd name="connsiteX13" fmla="*/ 13838737 w 17332784"/>
              <a:gd name="connsiteY13" fmla="*/ 1250899 h 3562502"/>
              <a:gd name="connsiteX14" fmla="*/ 13933835 w 17332784"/>
              <a:gd name="connsiteY14" fmla="*/ 1894636 h 3562502"/>
              <a:gd name="connsiteX15" fmla="*/ 17332784 w 17332784"/>
              <a:gd name="connsiteY15" fmla="*/ 1860793 h 3562502"/>
              <a:gd name="connsiteX0" fmla="*/ 0 w 17255964"/>
              <a:gd name="connsiteY0" fmla="*/ 1904392 h 3562502"/>
              <a:gd name="connsiteX1" fmla="*/ 8154827 w 17255964"/>
              <a:gd name="connsiteY1" fmla="*/ 1865376 h 3562502"/>
              <a:gd name="connsiteX2" fmla="*/ 8257240 w 17255964"/>
              <a:gd name="connsiteY2" fmla="*/ 1236269 h 3562502"/>
              <a:gd name="connsiteX3" fmla="*/ 8542532 w 17255964"/>
              <a:gd name="connsiteY3" fmla="*/ 3562502 h 3562502"/>
              <a:gd name="connsiteX4" fmla="*/ 8835140 w 17255964"/>
              <a:gd name="connsiteY4" fmla="*/ 14630 h 3562502"/>
              <a:gd name="connsiteX5" fmla="*/ 9146313 w 17255964"/>
              <a:gd name="connsiteY5" fmla="*/ 3076605 h 3562502"/>
              <a:gd name="connsiteX6" fmla="*/ 9286573 w 17255964"/>
              <a:gd name="connsiteY6" fmla="*/ 1874957 h 3562502"/>
              <a:gd name="connsiteX7" fmla="*/ 10705722 w 17255964"/>
              <a:gd name="connsiteY7" fmla="*/ 1889588 h 3562502"/>
              <a:gd name="connsiteX8" fmla="*/ 11388144 w 17255964"/>
              <a:gd name="connsiteY8" fmla="*/ 1880007 h 3562502"/>
              <a:gd name="connsiteX9" fmla="*/ 12746662 w 17255964"/>
              <a:gd name="connsiteY9" fmla="*/ 1896902 h 3562502"/>
              <a:gd name="connsiteX10" fmla="*/ 13001421 w 17255964"/>
              <a:gd name="connsiteY10" fmla="*/ 2848024 h 3562502"/>
              <a:gd name="connsiteX11" fmla="*/ 13253522 w 17255964"/>
              <a:gd name="connsiteY11" fmla="*/ 0 h 3562502"/>
              <a:gd name="connsiteX12" fmla="*/ 13516869 w 17255964"/>
              <a:gd name="connsiteY12" fmla="*/ 3533241 h 3562502"/>
              <a:gd name="connsiteX13" fmla="*/ 13838737 w 17255964"/>
              <a:gd name="connsiteY13" fmla="*/ 1250899 h 3562502"/>
              <a:gd name="connsiteX14" fmla="*/ 13933835 w 17255964"/>
              <a:gd name="connsiteY14" fmla="*/ 1894636 h 3562502"/>
              <a:gd name="connsiteX15" fmla="*/ 17255964 w 17255964"/>
              <a:gd name="connsiteY15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74957 h 3562502"/>
              <a:gd name="connsiteX7" fmla="*/ 10705722 w 17279011"/>
              <a:gd name="connsiteY7" fmla="*/ 1889588 h 3562502"/>
              <a:gd name="connsiteX8" fmla="*/ 11388144 w 17279011"/>
              <a:gd name="connsiteY8" fmla="*/ 1880007 h 3562502"/>
              <a:gd name="connsiteX9" fmla="*/ 12746662 w 17279011"/>
              <a:gd name="connsiteY9" fmla="*/ 1896902 h 3562502"/>
              <a:gd name="connsiteX10" fmla="*/ 13001421 w 17279011"/>
              <a:gd name="connsiteY10" fmla="*/ 2848024 h 3562502"/>
              <a:gd name="connsiteX11" fmla="*/ 13253522 w 17279011"/>
              <a:gd name="connsiteY11" fmla="*/ 0 h 3562502"/>
              <a:gd name="connsiteX12" fmla="*/ 13516869 w 17279011"/>
              <a:gd name="connsiteY12" fmla="*/ 3533241 h 3562502"/>
              <a:gd name="connsiteX13" fmla="*/ 13838737 w 17279011"/>
              <a:gd name="connsiteY13" fmla="*/ 1250899 h 3562502"/>
              <a:gd name="connsiteX14" fmla="*/ 13933835 w 17279011"/>
              <a:gd name="connsiteY14" fmla="*/ 1894636 h 3562502"/>
              <a:gd name="connsiteX15" fmla="*/ 17279011 w 17279011"/>
              <a:gd name="connsiteY15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74957 h 3562502"/>
              <a:gd name="connsiteX7" fmla="*/ 10705722 w 17279011"/>
              <a:gd name="connsiteY7" fmla="*/ 1889588 h 3562502"/>
              <a:gd name="connsiteX8" fmla="*/ 11388144 w 17279011"/>
              <a:gd name="connsiteY8" fmla="*/ 1880007 h 3562502"/>
              <a:gd name="connsiteX9" fmla="*/ 12746662 w 17279011"/>
              <a:gd name="connsiteY9" fmla="*/ 1896902 h 3562502"/>
              <a:gd name="connsiteX10" fmla="*/ 13001421 w 17279011"/>
              <a:gd name="connsiteY10" fmla="*/ 2848024 h 3562502"/>
              <a:gd name="connsiteX11" fmla="*/ 13253522 w 17279011"/>
              <a:gd name="connsiteY11" fmla="*/ 0 h 3562502"/>
              <a:gd name="connsiteX12" fmla="*/ 13516869 w 17279011"/>
              <a:gd name="connsiteY12" fmla="*/ 3533241 h 3562502"/>
              <a:gd name="connsiteX13" fmla="*/ 13838737 w 17279011"/>
              <a:gd name="connsiteY13" fmla="*/ 1250899 h 3562502"/>
              <a:gd name="connsiteX14" fmla="*/ 13933836 w 17279011"/>
              <a:gd name="connsiteY14" fmla="*/ 1873328 h 3562502"/>
              <a:gd name="connsiteX15" fmla="*/ 17279011 w 17279011"/>
              <a:gd name="connsiteY15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74957 h 3562502"/>
              <a:gd name="connsiteX7" fmla="*/ 10705722 w 17279011"/>
              <a:gd name="connsiteY7" fmla="*/ 1889588 h 3562502"/>
              <a:gd name="connsiteX8" fmla="*/ 11388144 w 17279011"/>
              <a:gd name="connsiteY8" fmla="*/ 1880007 h 3562502"/>
              <a:gd name="connsiteX9" fmla="*/ 12746662 w 17279011"/>
              <a:gd name="connsiteY9" fmla="*/ 1882695 h 3562502"/>
              <a:gd name="connsiteX10" fmla="*/ 13001421 w 17279011"/>
              <a:gd name="connsiteY10" fmla="*/ 2848024 h 3562502"/>
              <a:gd name="connsiteX11" fmla="*/ 13253522 w 17279011"/>
              <a:gd name="connsiteY11" fmla="*/ 0 h 3562502"/>
              <a:gd name="connsiteX12" fmla="*/ 13516869 w 17279011"/>
              <a:gd name="connsiteY12" fmla="*/ 3533241 h 3562502"/>
              <a:gd name="connsiteX13" fmla="*/ 13838737 w 17279011"/>
              <a:gd name="connsiteY13" fmla="*/ 1250899 h 3562502"/>
              <a:gd name="connsiteX14" fmla="*/ 13933836 w 17279011"/>
              <a:gd name="connsiteY14" fmla="*/ 1873328 h 3562502"/>
              <a:gd name="connsiteX15" fmla="*/ 17279011 w 17279011"/>
              <a:gd name="connsiteY15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67853 h 3562502"/>
              <a:gd name="connsiteX7" fmla="*/ 10705722 w 17279011"/>
              <a:gd name="connsiteY7" fmla="*/ 1889588 h 3562502"/>
              <a:gd name="connsiteX8" fmla="*/ 11388144 w 17279011"/>
              <a:gd name="connsiteY8" fmla="*/ 1880007 h 3562502"/>
              <a:gd name="connsiteX9" fmla="*/ 12746662 w 17279011"/>
              <a:gd name="connsiteY9" fmla="*/ 1882695 h 3562502"/>
              <a:gd name="connsiteX10" fmla="*/ 13001421 w 17279011"/>
              <a:gd name="connsiteY10" fmla="*/ 2848024 h 3562502"/>
              <a:gd name="connsiteX11" fmla="*/ 13253522 w 17279011"/>
              <a:gd name="connsiteY11" fmla="*/ 0 h 3562502"/>
              <a:gd name="connsiteX12" fmla="*/ 13516869 w 17279011"/>
              <a:gd name="connsiteY12" fmla="*/ 3533241 h 3562502"/>
              <a:gd name="connsiteX13" fmla="*/ 13838737 w 17279011"/>
              <a:gd name="connsiteY13" fmla="*/ 1250899 h 3562502"/>
              <a:gd name="connsiteX14" fmla="*/ 13933836 w 17279011"/>
              <a:gd name="connsiteY14" fmla="*/ 1873328 h 3562502"/>
              <a:gd name="connsiteX15" fmla="*/ 17279011 w 17279011"/>
              <a:gd name="connsiteY15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67853 h 3562502"/>
              <a:gd name="connsiteX7" fmla="*/ 10705722 w 17279011"/>
              <a:gd name="connsiteY7" fmla="*/ 1889588 h 3562502"/>
              <a:gd name="connsiteX8" fmla="*/ 12746662 w 17279011"/>
              <a:gd name="connsiteY8" fmla="*/ 1882695 h 3562502"/>
              <a:gd name="connsiteX9" fmla="*/ 13001421 w 17279011"/>
              <a:gd name="connsiteY9" fmla="*/ 2848024 h 3562502"/>
              <a:gd name="connsiteX10" fmla="*/ 13253522 w 17279011"/>
              <a:gd name="connsiteY10" fmla="*/ 0 h 3562502"/>
              <a:gd name="connsiteX11" fmla="*/ 13516869 w 17279011"/>
              <a:gd name="connsiteY11" fmla="*/ 3533241 h 3562502"/>
              <a:gd name="connsiteX12" fmla="*/ 13838737 w 17279011"/>
              <a:gd name="connsiteY12" fmla="*/ 1250899 h 3562502"/>
              <a:gd name="connsiteX13" fmla="*/ 13933836 w 17279011"/>
              <a:gd name="connsiteY13" fmla="*/ 1873328 h 3562502"/>
              <a:gd name="connsiteX14" fmla="*/ 17279011 w 17279011"/>
              <a:gd name="connsiteY14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67853 h 3562502"/>
              <a:gd name="connsiteX7" fmla="*/ 12746662 w 17279011"/>
              <a:gd name="connsiteY7" fmla="*/ 1882695 h 3562502"/>
              <a:gd name="connsiteX8" fmla="*/ 13001421 w 17279011"/>
              <a:gd name="connsiteY8" fmla="*/ 2848024 h 3562502"/>
              <a:gd name="connsiteX9" fmla="*/ 13253522 w 17279011"/>
              <a:gd name="connsiteY9" fmla="*/ 0 h 3562502"/>
              <a:gd name="connsiteX10" fmla="*/ 13516869 w 17279011"/>
              <a:gd name="connsiteY10" fmla="*/ 3533241 h 3562502"/>
              <a:gd name="connsiteX11" fmla="*/ 13838737 w 17279011"/>
              <a:gd name="connsiteY11" fmla="*/ 1250899 h 3562502"/>
              <a:gd name="connsiteX12" fmla="*/ 13933836 w 17279011"/>
              <a:gd name="connsiteY12" fmla="*/ 1873328 h 3562502"/>
              <a:gd name="connsiteX13" fmla="*/ 17279011 w 17279011"/>
              <a:gd name="connsiteY13" fmla="*/ 1867897 h 3562502"/>
              <a:gd name="connsiteX0" fmla="*/ 0 w 17279011"/>
              <a:gd name="connsiteY0" fmla="*/ 1904392 h 3562502"/>
              <a:gd name="connsiteX1" fmla="*/ 8154827 w 17279011"/>
              <a:gd name="connsiteY1" fmla="*/ 1865376 h 3562502"/>
              <a:gd name="connsiteX2" fmla="*/ 8257240 w 17279011"/>
              <a:gd name="connsiteY2" fmla="*/ 1236269 h 3562502"/>
              <a:gd name="connsiteX3" fmla="*/ 8542532 w 17279011"/>
              <a:gd name="connsiteY3" fmla="*/ 3562502 h 3562502"/>
              <a:gd name="connsiteX4" fmla="*/ 8835140 w 17279011"/>
              <a:gd name="connsiteY4" fmla="*/ 14630 h 3562502"/>
              <a:gd name="connsiteX5" fmla="*/ 9146313 w 17279011"/>
              <a:gd name="connsiteY5" fmla="*/ 3076605 h 3562502"/>
              <a:gd name="connsiteX6" fmla="*/ 9286573 w 17279011"/>
              <a:gd name="connsiteY6" fmla="*/ 1867853 h 3562502"/>
              <a:gd name="connsiteX7" fmla="*/ 12746662 w 17279011"/>
              <a:gd name="connsiteY7" fmla="*/ 1868490 h 3562502"/>
              <a:gd name="connsiteX8" fmla="*/ 13001421 w 17279011"/>
              <a:gd name="connsiteY8" fmla="*/ 2848024 h 3562502"/>
              <a:gd name="connsiteX9" fmla="*/ 13253522 w 17279011"/>
              <a:gd name="connsiteY9" fmla="*/ 0 h 3562502"/>
              <a:gd name="connsiteX10" fmla="*/ 13516869 w 17279011"/>
              <a:gd name="connsiteY10" fmla="*/ 3533241 h 3562502"/>
              <a:gd name="connsiteX11" fmla="*/ 13838737 w 17279011"/>
              <a:gd name="connsiteY11" fmla="*/ 1250899 h 3562502"/>
              <a:gd name="connsiteX12" fmla="*/ 13933836 w 17279011"/>
              <a:gd name="connsiteY12" fmla="*/ 1873328 h 3562502"/>
              <a:gd name="connsiteX13" fmla="*/ 17279011 w 17279011"/>
              <a:gd name="connsiteY13" fmla="*/ 1867897 h 3562502"/>
              <a:gd name="connsiteX0" fmla="*/ 0 w 19775667"/>
              <a:gd name="connsiteY0" fmla="*/ 1861774 h 3562502"/>
              <a:gd name="connsiteX1" fmla="*/ 10651483 w 19775667"/>
              <a:gd name="connsiteY1" fmla="*/ 1865376 h 3562502"/>
              <a:gd name="connsiteX2" fmla="*/ 10753896 w 19775667"/>
              <a:gd name="connsiteY2" fmla="*/ 1236269 h 3562502"/>
              <a:gd name="connsiteX3" fmla="*/ 11039188 w 19775667"/>
              <a:gd name="connsiteY3" fmla="*/ 3562502 h 3562502"/>
              <a:gd name="connsiteX4" fmla="*/ 11331796 w 19775667"/>
              <a:gd name="connsiteY4" fmla="*/ 14630 h 3562502"/>
              <a:gd name="connsiteX5" fmla="*/ 11642969 w 19775667"/>
              <a:gd name="connsiteY5" fmla="*/ 3076605 h 3562502"/>
              <a:gd name="connsiteX6" fmla="*/ 11783229 w 19775667"/>
              <a:gd name="connsiteY6" fmla="*/ 1867853 h 3562502"/>
              <a:gd name="connsiteX7" fmla="*/ 15243318 w 19775667"/>
              <a:gd name="connsiteY7" fmla="*/ 1868490 h 3562502"/>
              <a:gd name="connsiteX8" fmla="*/ 15498077 w 19775667"/>
              <a:gd name="connsiteY8" fmla="*/ 2848024 h 3562502"/>
              <a:gd name="connsiteX9" fmla="*/ 15750178 w 19775667"/>
              <a:gd name="connsiteY9" fmla="*/ 0 h 3562502"/>
              <a:gd name="connsiteX10" fmla="*/ 16013525 w 19775667"/>
              <a:gd name="connsiteY10" fmla="*/ 3533241 h 3562502"/>
              <a:gd name="connsiteX11" fmla="*/ 16335393 w 19775667"/>
              <a:gd name="connsiteY11" fmla="*/ 1250899 h 3562502"/>
              <a:gd name="connsiteX12" fmla="*/ 16430492 w 19775667"/>
              <a:gd name="connsiteY12" fmla="*/ 1873328 h 3562502"/>
              <a:gd name="connsiteX13" fmla="*/ 19775667 w 19775667"/>
              <a:gd name="connsiteY13" fmla="*/ 1867897 h 3562502"/>
              <a:gd name="connsiteX0" fmla="*/ 0 w 19075538"/>
              <a:gd name="connsiteY0" fmla="*/ 1861774 h 3562502"/>
              <a:gd name="connsiteX1" fmla="*/ 10651483 w 19075538"/>
              <a:gd name="connsiteY1" fmla="*/ 1865376 h 3562502"/>
              <a:gd name="connsiteX2" fmla="*/ 10753896 w 19075538"/>
              <a:gd name="connsiteY2" fmla="*/ 1236269 h 3562502"/>
              <a:gd name="connsiteX3" fmla="*/ 11039188 w 19075538"/>
              <a:gd name="connsiteY3" fmla="*/ 3562502 h 3562502"/>
              <a:gd name="connsiteX4" fmla="*/ 11331796 w 19075538"/>
              <a:gd name="connsiteY4" fmla="*/ 14630 h 3562502"/>
              <a:gd name="connsiteX5" fmla="*/ 11642969 w 19075538"/>
              <a:gd name="connsiteY5" fmla="*/ 3076605 h 3562502"/>
              <a:gd name="connsiteX6" fmla="*/ 11783229 w 19075538"/>
              <a:gd name="connsiteY6" fmla="*/ 1867853 h 3562502"/>
              <a:gd name="connsiteX7" fmla="*/ 15243318 w 19075538"/>
              <a:gd name="connsiteY7" fmla="*/ 1868490 h 3562502"/>
              <a:gd name="connsiteX8" fmla="*/ 15498077 w 19075538"/>
              <a:gd name="connsiteY8" fmla="*/ 2848024 h 3562502"/>
              <a:gd name="connsiteX9" fmla="*/ 15750178 w 19075538"/>
              <a:gd name="connsiteY9" fmla="*/ 0 h 3562502"/>
              <a:gd name="connsiteX10" fmla="*/ 16013525 w 19075538"/>
              <a:gd name="connsiteY10" fmla="*/ 3533241 h 3562502"/>
              <a:gd name="connsiteX11" fmla="*/ 16335393 w 19075538"/>
              <a:gd name="connsiteY11" fmla="*/ 1250899 h 3562502"/>
              <a:gd name="connsiteX12" fmla="*/ 16430492 w 19075538"/>
              <a:gd name="connsiteY12" fmla="*/ 1873328 h 3562502"/>
              <a:gd name="connsiteX13" fmla="*/ 19075538 w 19075538"/>
              <a:gd name="connsiteY13" fmla="*/ 1874243 h 3562502"/>
              <a:gd name="connsiteX0" fmla="*/ 0 w 19096130"/>
              <a:gd name="connsiteY0" fmla="*/ 1861774 h 3562502"/>
              <a:gd name="connsiteX1" fmla="*/ 10651483 w 19096130"/>
              <a:gd name="connsiteY1" fmla="*/ 1865376 h 3562502"/>
              <a:gd name="connsiteX2" fmla="*/ 10753896 w 19096130"/>
              <a:gd name="connsiteY2" fmla="*/ 1236269 h 3562502"/>
              <a:gd name="connsiteX3" fmla="*/ 11039188 w 19096130"/>
              <a:gd name="connsiteY3" fmla="*/ 3562502 h 3562502"/>
              <a:gd name="connsiteX4" fmla="*/ 11331796 w 19096130"/>
              <a:gd name="connsiteY4" fmla="*/ 14630 h 3562502"/>
              <a:gd name="connsiteX5" fmla="*/ 11642969 w 19096130"/>
              <a:gd name="connsiteY5" fmla="*/ 3076605 h 3562502"/>
              <a:gd name="connsiteX6" fmla="*/ 11783229 w 19096130"/>
              <a:gd name="connsiteY6" fmla="*/ 1867853 h 3562502"/>
              <a:gd name="connsiteX7" fmla="*/ 15243318 w 19096130"/>
              <a:gd name="connsiteY7" fmla="*/ 1868490 h 3562502"/>
              <a:gd name="connsiteX8" fmla="*/ 15498077 w 19096130"/>
              <a:gd name="connsiteY8" fmla="*/ 2848024 h 3562502"/>
              <a:gd name="connsiteX9" fmla="*/ 15750178 w 19096130"/>
              <a:gd name="connsiteY9" fmla="*/ 0 h 3562502"/>
              <a:gd name="connsiteX10" fmla="*/ 16013525 w 19096130"/>
              <a:gd name="connsiteY10" fmla="*/ 3533241 h 3562502"/>
              <a:gd name="connsiteX11" fmla="*/ 16335393 w 19096130"/>
              <a:gd name="connsiteY11" fmla="*/ 1250899 h 3562502"/>
              <a:gd name="connsiteX12" fmla="*/ 16430492 w 19096130"/>
              <a:gd name="connsiteY12" fmla="*/ 1873328 h 3562502"/>
              <a:gd name="connsiteX13" fmla="*/ 19096130 w 19096130"/>
              <a:gd name="connsiteY13" fmla="*/ 1874243 h 3562502"/>
              <a:gd name="connsiteX0" fmla="*/ 0 w 19096130"/>
              <a:gd name="connsiteY0" fmla="*/ 1861774 h 3562502"/>
              <a:gd name="connsiteX1" fmla="*/ 10651483 w 19096130"/>
              <a:gd name="connsiteY1" fmla="*/ 1865376 h 3562502"/>
              <a:gd name="connsiteX2" fmla="*/ 10753896 w 19096130"/>
              <a:gd name="connsiteY2" fmla="*/ 1236269 h 3562502"/>
              <a:gd name="connsiteX3" fmla="*/ 11039188 w 19096130"/>
              <a:gd name="connsiteY3" fmla="*/ 3562502 h 3562502"/>
              <a:gd name="connsiteX4" fmla="*/ 11331796 w 19096130"/>
              <a:gd name="connsiteY4" fmla="*/ 14630 h 3562502"/>
              <a:gd name="connsiteX5" fmla="*/ 11642969 w 19096130"/>
              <a:gd name="connsiteY5" fmla="*/ 3076605 h 3562502"/>
              <a:gd name="connsiteX6" fmla="*/ 11783229 w 19096130"/>
              <a:gd name="connsiteY6" fmla="*/ 1867853 h 3562502"/>
              <a:gd name="connsiteX7" fmla="*/ 15243318 w 19096130"/>
              <a:gd name="connsiteY7" fmla="*/ 1868490 h 3562502"/>
              <a:gd name="connsiteX8" fmla="*/ 15498077 w 19096130"/>
              <a:gd name="connsiteY8" fmla="*/ 2848024 h 3562502"/>
              <a:gd name="connsiteX9" fmla="*/ 15750178 w 19096130"/>
              <a:gd name="connsiteY9" fmla="*/ 0 h 3562502"/>
              <a:gd name="connsiteX10" fmla="*/ 16013525 w 19096130"/>
              <a:gd name="connsiteY10" fmla="*/ 3533241 h 3562502"/>
              <a:gd name="connsiteX11" fmla="*/ 16335393 w 19096130"/>
              <a:gd name="connsiteY11" fmla="*/ 1250899 h 3562502"/>
              <a:gd name="connsiteX12" fmla="*/ 16430492 w 19096130"/>
              <a:gd name="connsiteY12" fmla="*/ 1873328 h 3562502"/>
              <a:gd name="connsiteX13" fmla="*/ 19096130 w 19096130"/>
              <a:gd name="connsiteY13" fmla="*/ 1867897 h 3562502"/>
              <a:gd name="connsiteX0" fmla="*/ 0 w 19096130"/>
              <a:gd name="connsiteY0" fmla="*/ 1861774 h 3562502"/>
              <a:gd name="connsiteX1" fmla="*/ 10651483 w 19096130"/>
              <a:gd name="connsiteY1" fmla="*/ 1865376 h 3562502"/>
              <a:gd name="connsiteX2" fmla="*/ 10753896 w 19096130"/>
              <a:gd name="connsiteY2" fmla="*/ 1236269 h 3562502"/>
              <a:gd name="connsiteX3" fmla="*/ 11039188 w 19096130"/>
              <a:gd name="connsiteY3" fmla="*/ 3562502 h 3562502"/>
              <a:gd name="connsiteX4" fmla="*/ 11331796 w 19096130"/>
              <a:gd name="connsiteY4" fmla="*/ 14630 h 3562502"/>
              <a:gd name="connsiteX5" fmla="*/ 11642969 w 19096130"/>
              <a:gd name="connsiteY5" fmla="*/ 3076605 h 3562502"/>
              <a:gd name="connsiteX6" fmla="*/ 11783229 w 19096130"/>
              <a:gd name="connsiteY6" fmla="*/ 1867853 h 3562502"/>
              <a:gd name="connsiteX7" fmla="*/ 15243318 w 19096130"/>
              <a:gd name="connsiteY7" fmla="*/ 1868490 h 3562502"/>
              <a:gd name="connsiteX8" fmla="*/ 15498077 w 19096130"/>
              <a:gd name="connsiteY8" fmla="*/ 2848024 h 3562502"/>
              <a:gd name="connsiteX9" fmla="*/ 15750178 w 19096130"/>
              <a:gd name="connsiteY9" fmla="*/ 0 h 3562502"/>
              <a:gd name="connsiteX10" fmla="*/ 16013525 w 19096130"/>
              <a:gd name="connsiteY10" fmla="*/ 3533241 h 3562502"/>
              <a:gd name="connsiteX11" fmla="*/ 16335393 w 19096130"/>
              <a:gd name="connsiteY11" fmla="*/ 1250899 h 3562502"/>
              <a:gd name="connsiteX12" fmla="*/ 16430492 w 19096130"/>
              <a:gd name="connsiteY12" fmla="*/ 1873328 h 3562502"/>
              <a:gd name="connsiteX13" fmla="*/ 19096130 w 19096130"/>
              <a:gd name="connsiteY13" fmla="*/ 1867897 h 3562502"/>
              <a:gd name="connsiteX0" fmla="*/ 0 w 19096130"/>
              <a:gd name="connsiteY0" fmla="*/ 1861774 h 3562502"/>
              <a:gd name="connsiteX1" fmla="*/ 10651483 w 19096130"/>
              <a:gd name="connsiteY1" fmla="*/ 1865376 h 3562502"/>
              <a:gd name="connsiteX2" fmla="*/ 10753896 w 19096130"/>
              <a:gd name="connsiteY2" fmla="*/ 1236269 h 3562502"/>
              <a:gd name="connsiteX3" fmla="*/ 11039188 w 19096130"/>
              <a:gd name="connsiteY3" fmla="*/ 3562502 h 3562502"/>
              <a:gd name="connsiteX4" fmla="*/ 11331796 w 19096130"/>
              <a:gd name="connsiteY4" fmla="*/ 14630 h 3562502"/>
              <a:gd name="connsiteX5" fmla="*/ 11642969 w 19096130"/>
              <a:gd name="connsiteY5" fmla="*/ 3076605 h 3562502"/>
              <a:gd name="connsiteX6" fmla="*/ 11783229 w 19096130"/>
              <a:gd name="connsiteY6" fmla="*/ 1867853 h 3562502"/>
              <a:gd name="connsiteX7" fmla="*/ 15243318 w 19096130"/>
              <a:gd name="connsiteY7" fmla="*/ 1868490 h 3562502"/>
              <a:gd name="connsiteX8" fmla="*/ 15498077 w 19096130"/>
              <a:gd name="connsiteY8" fmla="*/ 2848024 h 3562502"/>
              <a:gd name="connsiteX9" fmla="*/ 15750178 w 19096130"/>
              <a:gd name="connsiteY9" fmla="*/ 0 h 3562502"/>
              <a:gd name="connsiteX10" fmla="*/ 16013525 w 19096130"/>
              <a:gd name="connsiteY10" fmla="*/ 3533241 h 3562502"/>
              <a:gd name="connsiteX11" fmla="*/ 16335393 w 19096130"/>
              <a:gd name="connsiteY11" fmla="*/ 1250899 h 3562502"/>
              <a:gd name="connsiteX12" fmla="*/ 16430491 w 19096130"/>
              <a:gd name="connsiteY12" fmla="*/ 1860635 h 3562502"/>
              <a:gd name="connsiteX13" fmla="*/ 19096130 w 19096130"/>
              <a:gd name="connsiteY13" fmla="*/ 1867897 h 3562502"/>
              <a:gd name="connsiteX0" fmla="*/ 0 w 19748213"/>
              <a:gd name="connsiteY0" fmla="*/ 1868122 h 3562502"/>
              <a:gd name="connsiteX1" fmla="*/ 11303566 w 19748213"/>
              <a:gd name="connsiteY1" fmla="*/ 1865376 h 3562502"/>
              <a:gd name="connsiteX2" fmla="*/ 11405979 w 19748213"/>
              <a:gd name="connsiteY2" fmla="*/ 1236269 h 3562502"/>
              <a:gd name="connsiteX3" fmla="*/ 11691271 w 19748213"/>
              <a:gd name="connsiteY3" fmla="*/ 3562502 h 3562502"/>
              <a:gd name="connsiteX4" fmla="*/ 11983879 w 19748213"/>
              <a:gd name="connsiteY4" fmla="*/ 14630 h 3562502"/>
              <a:gd name="connsiteX5" fmla="*/ 12295052 w 19748213"/>
              <a:gd name="connsiteY5" fmla="*/ 3076605 h 3562502"/>
              <a:gd name="connsiteX6" fmla="*/ 12435312 w 19748213"/>
              <a:gd name="connsiteY6" fmla="*/ 1867853 h 3562502"/>
              <a:gd name="connsiteX7" fmla="*/ 15895401 w 19748213"/>
              <a:gd name="connsiteY7" fmla="*/ 1868490 h 3562502"/>
              <a:gd name="connsiteX8" fmla="*/ 16150160 w 19748213"/>
              <a:gd name="connsiteY8" fmla="*/ 2848024 h 3562502"/>
              <a:gd name="connsiteX9" fmla="*/ 16402261 w 19748213"/>
              <a:gd name="connsiteY9" fmla="*/ 0 h 3562502"/>
              <a:gd name="connsiteX10" fmla="*/ 16665608 w 19748213"/>
              <a:gd name="connsiteY10" fmla="*/ 3533241 h 3562502"/>
              <a:gd name="connsiteX11" fmla="*/ 16987476 w 19748213"/>
              <a:gd name="connsiteY11" fmla="*/ 1250899 h 3562502"/>
              <a:gd name="connsiteX12" fmla="*/ 17082574 w 19748213"/>
              <a:gd name="connsiteY12" fmla="*/ 1860635 h 3562502"/>
              <a:gd name="connsiteX13" fmla="*/ 19748213 w 19748213"/>
              <a:gd name="connsiteY13" fmla="*/ 1867897 h 3562502"/>
              <a:gd name="connsiteX0" fmla="*/ 0 w 19782534"/>
              <a:gd name="connsiteY0" fmla="*/ 1868122 h 3562502"/>
              <a:gd name="connsiteX1" fmla="*/ 11337887 w 19782534"/>
              <a:gd name="connsiteY1" fmla="*/ 1865376 h 3562502"/>
              <a:gd name="connsiteX2" fmla="*/ 11440300 w 19782534"/>
              <a:gd name="connsiteY2" fmla="*/ 1236269 h 3562502"/>
              <a:gd name="connsiteX3" fmla="*/ 11725592 w 19782534"/>
              <a:gd name="connsiteY3" fmla="*/ 3562502 h 3562502"/>
              <a:gd name="connsiteX4" fmla="*/ 12018200 w 19782534"/>
              <a:gd name="connsiteY4" fmla="*/ 14630 h 3562502"/>
              <a:gd name="connsiteX5" fmla="*/ 12329373 w 19782534"/>
              <a:gd name="connsiteY5" fmla="*/ 3076605 h 3562502"/>
              <a:gd name="connsiteX6" fmla="*/ 12469633 w 19782534"/>
              <a:gd name="connsiteY6" fmla="*/ 1867853 h 3562502"/>
              <a:gd name="connsiteX7" fmla="*/ 15929722 w 19782534"/>
              <a:gd name="connsiteY7" fmla="*/ 1868490 h 3562502"/>
              <a:gd name="connsiteX8" fmla="*/ 16184481 w 19782534"/>
              <a:gd name="connsiteY8" fmla="*/ 2848024 h 3562502"/>
              <a:gd name="connsiteX9" fmla="*/ 16436582 w 19782534"/>
              <a:gd name="connsiteY9" fmla="*/ 0 h 3562502"/>
              <a:gd name="connsiteX10" fmla="*/ 16699929 w 19782534"/>
              <a:gd name="connsiteY10" fmla="*/ 3533241 h 3562502"/>
              <a:gd name="connsiteX11" fmla="*/ 17021797 w 19782534"/>
              <a:gd name="connsiteY11" fmla="*/ 1250899 h 3562502"/>
              <a:gd name="connsiteX12" fmla="*/ 17116895 w 19782534"/>
              <a:gd name="connsiteY12" fmla="*/ 1860635 h 3562502"/>
              <a:gd name="connsiteX13" fmla="*/ 19782534 w 19782534"/>
              <a:gd name="connsiteY13" fmla="*/ 1867897 h 3562502"/>
              <a:gd name="connsiteX0" fmla="*/ 0 w 17116895"/>
              <a:gd name="connsiteY0" fmla="*/ 1868122 h 3562502"/>
              <a:gd name="connsiteX1" fmla="*/ 11337887 w 17116895"/>
              <a:gd name="connsiteY1" fmla="*/ 1865376 h 3562502"/>
              <a:gd name="connsiteX2" fmla="*/ 11440300 w 17116895"/>
              <a:gd name="connsiteY2" fmla="*/ 1236269 h 3562502"/>
              <a:gd name="connsiteX3" fmla="*/ 11725592 w 17116895"/>
              <a:gd name="connsiteY3" fmla="*/ 3562502 h 3562502"/>
              <a:gd name="connsiteX4" fmla="*/ 12018200 w 17116895"/>
              <a:gd name="connsiteY4" fmla="*/ 14630 h 3562502"/>
              <a:gd name="connsiteX5" fmla="*/ 12329373 w 17116895"/>
              <a:gd name="connsiteY5" fmla="*/ 3076605 h 3562502"/>
              <a:gd name="connsiteX6" fmla="*/ 12469633 w 17116895"/>
              <a:gd name="connsiteY6" fmla="*/ 1867853 h 3562502"/>
              <a:gd name="connsiteX7" fmla="*/ 15929722 w 17116895"/>
              <a:gd name="connsiteY7" fmla="*/ 1868490 h 3562502"/>
              <a:gd name="connsiteX8" fmla="*/ 16184481 w 17116895"/>
              <a:gd name="connsiteY8" fmla="*/ 2848024 h 3562502"/>
              <a:gd name="connsiteX9" fmla="*/ 16436582 w 17116895"/>
              <a:gd name="connsiteY9" fmla="*/ 0 h 3562502"/>
              <a:gd name="connsiteX10" fmla="*/ 16699929 w 17116895"/>
              <a:gd name="connsiteY10" fmla="*/ 3533241 h 3562502"/>
              <a:gd name="connsiteX11" fmla="*/ 17021797 w 17116895"/>
              <a:gd name="connsiteY11" fmla="*/ 1250899 h 3562502"/>
              <a:gd name="connsiteX12" fmla="*/ 17116895 w 17116895"/>
              <a:gd name="connsiteY12" fmla="*/ 1860635 h 3562502"/>
              <a:gd name="connsiteX0" fmla="*/ 0 w 17021797"/>
              <a:gd name="connsiteY0" fmla="*/ 1868122 h 3562502"/>
              <a:gd name="connsiteX1" fmla="*/ 11337887 w 17021797"/>
              <a:gd name="connsiteY1" fmla="*/ 1865376 h 3562502"/>
              <a:gd name="connsiteX2" fmla="*/ 11440300 w 17021797"/>
              <a:gd name="connsiteY2" fmla="*/ 1236269 h 3562502"/>
              <a:gd name="connsiteX3" fmla="*/ 11725592 w 17021797"/>
              <a:gd name="connsiteY3" fmla="*/ 3562502 h 3562502"/>
              <a:gd name="connsiteX4" fmla="*/ 12018200 w 17021797"/>
              <a:gd name="connsiteY4" fmla="*/ 14630 h 3562502"/>
              <a:gd name="connsiteX5" fmla="*/ 12329373 w 17021797"/>
              <a:gd name="connsiteY5" fmla="*/ 3076605 h 3562502"/>
              <a:gd name="connsiteX6" fmla="*/ 12469633 w 17021797"/>
              <a:gd name="connsiteY6" fmla="*/ 1867853 h 3562502"/>
              <a:gd name="connsiteX7" fmla="*/ 15929722 w 17021797"/>
              <a:gd name="connsiteY7" fmla="*/ 1868490 h 3562502"/>
              <a:gd name="connsiteX8" fmla="*/ 16184481 w 17021797"/>
              <a:gd name="connsiteY8" fmla="*/ 2848024 h 3562502"/>
              <a:gd name="connsiteX9" fmla="*/ 16436582 w 17021797"/>
              <a:gd name="connsiteY9" fmla="*/ 0 h 3562502"/>
              <a:gd name="connsiteX10" fmla="*/ 16699929 w 17021797"/>
              <a:gd name="connsiteY10" fmla="*/ 3533241 h 3562502"/>
              <a:gd name="connsiteX11" fmla="*/ 17021797 w 17021797"/>
              <a:gd name="connsiteY11" fmla="*/ 1250899 h 3562502"/>
              <a:gd name="connsiteX0" fmla="*/ 0 w 16699928"/>
              <a:gd name="connsiteY0" fmla="*/ 1868122 h 3562502"/>
              <a:gd name="connsiteX1" fmla="*/ 11337887 w 16699928"/>
              <a:gd name="connsiteY1" fmla="*/ 1865376 h 3562502"/>
              <a:gd name="connsiteX2" fmla="*/ 11440300 w 16699928"/>
              <a:gd name="connsiteY2" fmla="*/ 1236269 h 3562502"/>
              <a:gd name="connsiteX3" fmla="*/ 11725592 w 16699928"/>
              <a:gd name="connsiteY3" fmla="*/ 3562502 h 3562502"/>
              <a:gd name="connsiteX4" fmla="*/ 12018200 w 16699928"/>
              <a:gd name="connsiteY4" fmla="*/ 14630 h 3562502"/>
              <a:gd name="connsiteX5" fmla="*/ 12329373 w 16699928"/>
              <a:gd name="connsiteY5" fmla="*/ 3076605 h 3562502"/>
              <a:gd name="connsiteX6" fmla="*/ 12469633 w 16699928"/>
              <a:gd name="connsiteY6" fmla="*/ 1867853 h 3562502"/>
              <a:gd name="connsiteX7" fmla="*/ 15929722 w 16699928"/>
              <a:gd name="connsiteY7" fmla="*/ 1868490 h 3562502"/>
              <a:gd name="connsiteX8" fmla="*/ 16184481 w 16699928"/>
              <a:gd name="connsiteY8" fmla="*/ 2848024 h 3562502"/>
              <a:gd name="connsiteX9" fmla="*/ 16436582 w 16699928"/>
              <a:gd name="connsiteY9" fmla="*/ 0 h 3562502"/>
              <a:gd name="connsiteX10" fmla="*/ 16699929 w 16699928"/>
              <a:gd name="connsiteY10" fmla="*/ 3533241 h 3562502"/>
              <a:gd name="connsiteX0" fmla="*/ 0 w 16436581"/>
              <a:gd name="connsiteY0" fmla="*/ 1868122 h 3562502"/>
              <a:gd name="connsiteX1" fmla="*/ 11337887 w 16436581"/>
              <a:gd name="connsiteY1" fmla="*/ 1865376 h 3562502"/>
              <a:gd name="connsiteX2" fmla="*/ 11440300 w 16436581"/>
              <a:gd name="connsiteY2" fmla="*/ 1236269 h 3562502"/>
              <a:gd name="connsiteX3" fmla="*/ 11725592 w 16436581"/>
              <a:gd name="connsiteY3" fmla="*/ 3562502 h 3562502"/>
              <a:gd name="connsiteX4" fmla="*/ 12018200 w 16436581"/>
              <a:gd name="connsiteY4" fmla="*/ 14630 h 3562502"/>
              <a:gd name="connsiteX5" fmla="*/ 12329373 w 16436581"/>
              <a:gd name="connsiteY5" fmla="*/ 3076605 h 3562502"/>
              <a:gd name="connsiteX6" fmla="*/ 12469633 w 16436581"/>
              <a:gd name="connsiteY6" fmla="*/ 1867853 h 3562502"/>
              <a:gd name="connsiteX7" fmla="*/ 15929722 w 16436581"/>
              <a:gd name="connsiteY7" fmla="*/ 1868490 h 3562502"/>
              <a:gd name="connsiteX8" fmla="*/ 16184481 w 16436581"/>
              <a:gd name="connsiteY8" fmla="*/ 2848024 h 3562502"/>
              <a:gd name="connsiteX9" fmla="*/ 16436582 w 16436581"/>
              <a:gd name="connsiteY9" fmla="*/ 0 h 3562502"/>
              <a:gd name="connsiteX0" fmla="*/ 0 w 16184481"/>
              <a:gd name="connsiteY0" fmla="*/ 1853491 h 3547871"/>
              <a:gd name="connsiteX1" fmla="*/ 11337887 w 16184481"/>
              <a:gd name="connsiteY1" fmla="*/ 1850745 h 3547871"/>
              <a:gd name="connsiteX2" fmla="*/ 11440300 w 16184481"/>
              <a:gd name="connsiteY2" fmla="*/ 1221638 h 3547871"/>
              <a:gd name="connsiteX3" fmla="*/ 11725592 w 16184481"/>
              <a:gd name="connsiteY3" fmla="*/ 3547871 h 3547871"/>
              <a:gd name="connsiteX4" fmla="*/ 12018200 w 16184481"/>
              <a:gd name="connsiteY4" fmla="*/ -1 h 3547871"/>
              <a:gd name="connsiteX5" fmla="*/ 12329373 w 16184481"/>
              <a:gd name="connsiteY5" fmla="*/ 3061974 h 3547871"/>
              <a:gd name="connsiteX6" fmla="*/ 12469633 w 16184481"/>
              <a:gd name="connsiteY6" fmla="*/ 1853222 h 3547871"/>
              <a:gd name="connsiteX7" fmla="*/ 15929722 w 16184481"/>
              <a:gd name="connsiteY7" fmla="*/ 1853859 h 3547871"/>
              <a:gd name="connsiteX8" fmla="*/ 16184481 w 16184481"/>
              <a:gd name="connsiteY8" fmla="*/ 2833393 h 3547871"/>
              <a:gd name="connsiteX0" fmla="*/ 0 w 15929721"/>
              <a:gd name="connsiteY0" fmla="*/ 1853492 h 3547872"/>
              <a:gd name="connsiteX1" fmla="*/ 11337887 w 15929721"/>
              <a:gd name="connsiteY1" fmla="*/ 1850746 h 3547872"/>
              <a:gd name="connsiteX2" fmla="*/ 11440300 w 15929721"/>
              <a:gd name="connsiteY2" fmla="*/ 1221639 h 3547872"/>
              <a:gd name="connsiteX3" fmla="*/ 11725592 w 15929721"/>
              <a:gd name="connsiteY3" fmla="*/ 3547872 h 3547872"/>
              <a:gd name="connsiteX4" fmla="*/ 12018200 w 15929721"/>
              <a:gd name="connsiteY4" fmla="*/ 0 h 3547872"/>
              <a:gd name="connsiteX5" fmla="*/ 12329373 w 15929721"/>
              <a:gd name="connsiteY5" fmla="*/ 3061975 h 3547872"/>
              <a:gd name="connsiteX6" fmla="*/ 12469633 w 15929721"/>
              <a:gd name="connsiteY6" fmla="*/ 1853223 h 3547872"/>
              <a:gd name="connsiteX7" fmla="*/ 15929722 w 15929721"/>
              <a:gd name="connsiteY7" fmla="*/ 1853860 h 3547872"/>
              <a:gd name="connsiteX0" fmla="*/ 0 w 17764659"/>
              <a:gd name="connsiteY0" fmla="*/ 1853492 h 3547872"/>
              <a:gd name="connsiteX1" fmla="*/ 11337887 w 17764659"/>
              <a:gd name="connsiteY1" fmla="*/ 1850746 h 3547872"/>
              <a:gd name="connsiteX2" fmla="*/ 11440300 w 17764659"/>
              <a:gd name="connsiteY2" fmla="*/ 1221639 h 3547872"/>
              <a:gd name="connsiteX3" fmla="*/ 11725592 w 17764659"/>
              <a:gd name="connsiteY3" fmla="*/ 3547872 h 3547872"/>
              <a:gd name="connsiteX4" fmla="*/ 12018200 w 17764659"/>
              <a:gd name="connsiteY4" fmla="*/ 0 h 3547872"/>
              <a:gd name="connsiteX5" fmla="*/ 12329373 w 17764659"/>
              <a:gd name="connsiteY5" fmla="*/ 3061975 h 3547872"/>
              <a:gd name="connsiteX6" fmla="*/ 12469633 w 17764659"/>
              <a:gd name="connsiteY6" fmla="*/ 1853223 h 3547872"/>
              <a:gd name="connsiteX7" fmla="*/ 17764659 w 17764659"/>
              <a:gd name="connsiteY7" fmla="*/ 1853861 h 354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764659" h="3547872">
                <a:moveTo>
                  <a:pt x="0" y="1853492"/>
                </a:moveTo>
                <a:lnTo>
                  <a:pt x="11337887" y="1850746"/>
                </a:lnTo>
                <a:lnTo>
                  <a:pt x="11440300" y="1221639"/>
                </a:lnTo>
                <a:lnTo>
                  <a:pt x="11725592" y="3547872"/>
                </a:lnTo>
                <a:lnTo>
                  <a:pt x="12018200" y="0"/>
                </a:lnTo>
                <a:lnTo>
                  <a:pt x="12329373" y="3061975"/>
                </a:lnTo>
                <a:lnTo>
                  <a:pt x="12469633" y="1853223"/>
                </a:lnTo>
                <a:lnTo>
                  <a:pt x="17764659" y="1853861"/>
                </a:lnTo>
              </a:path>
            </a:pathLst>
          </a:custGeom>
          <a:ln w="508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1" dirty="0"/>
          </a:p>
        </p:txBody>
      </p:sp>
      <p:grpSp>
        <p:nvGrpSpPr>
          <p:cNvPr id="974" name="Graphic 25">
            <a:extLst>
              <a:ext uri="{FF2B5EF4-FFF2-40B4-BE49-F238E27FC236}">
                <a16:creationId xmlns:a16="http://schemas.microsoft.com/office/drawing/2014/main" id="{7990CC63-D861-4863-AD28-02351E5BA6C8}"/>
              </a:ext>
            </a:extLst>
          </p:cNvPr>
          <p:cNvGrpSpPr/>
          <p:nvPr/>
        </p:nvGrpSpPr>
        <p:grpSpPr>
          <a:xfrm flipH="1">
            <a:off x="10646365" y="3777346"/>
            <a:ext cx="1293645" cy="859652"/>
            <a:chOff x="342288" y="5278574"/>
            <a:chExt cx="1920177" cy="1275995"/>
          </a:xfrm>
        </p:grpSpPr>
        <p:sp>
          <p:nvSpPr>
            <p:cNvPr id="975" name="Freeform: Shape 974">
              <a:extLst>
                <a:ext uri="{FF2B5EF4-FFF2-40B4-BE49-F238E27FC236}">
                  <a16:creationId xmlns:a16="http://schemas.microsoft.com/office/drawing/2014/main" id="{4831F009-C1AF-4A94-8C4B-7A60F4EC1A83}"/>
                </a:ext>
              </a:extLst>
            </p:cNvPr>
            <p:cNvSpPr/>
            <p:nvPr/>
          </p:nvSpPr>
          <p:spPr>
            <a:xfrm>
              <a:off x="342288" y="5278574"/>
              <a:ext cx="1920177" cy="1275995"/>
            </a:xfrm>
            <a:custGeom>
              <a:avLst/>
              <a:gdLst>
                <a:gd name="connsiteX0" fmla="*/ 1895460 w 1920176"/>
                <a:gd name="connsiteY0" fmla="*/ 616030 h 1274796"/>
                <a:gd name="connsiteX1" fmla="*/ 1829939 w 1920176"/>
                <a:gd name="connsiteY1" fmla="*/ 539306 h 1274796"/>
                <a:gd name="connsiteX2" fmla="*/ 1633135 w 1920176"/>
                <a:gd name="connsiteY2" fmla="*/ 367101 h 1274796"/>
                <a:gd name="connsiteX3" fmla="*/ 1431946 w 1920176"/>
                <a:gd name="connsiteY3" fmla="*/ 220229 h 1274796"/>
                <a:gd name="connsiteX4" fmla="*/ 1122124 w 1920176"/>
                <a:gd name="connsiteY4" fmla="*/ 73112 h 1274796"/>
                <a:gd name="connsiteX5" fmla="*/ 816931 w 1920176"/>
                <a:gd name="connsiteY5" fmla="*/ 2964 h 1274796"/>
                <a:gd name="connsiteX6" fmla="*/ 573360 w 1920176"/>
                <a:gd name="connsiteY6" fmla="*/ 15630 h 1274796"/>
                <a:gd name="connsiteX7" fmla="*/ 289114 w 1920176"/>
                <a:gd name="connsiteY7" fmla="*/ 113058 h 1274796"/>
                <a:gd name="connsiteX8" fmla="*/ 102052 w 1920176"/>
                <a:gd name="connsiteY8" fmla="*/ 262123 h 1274796"/>
                <a:gd name="connsiteX9" fmla="*/ 56991 w 1920176"/>
                <a:gd name="connsiteY9" fmla="*/ 711266 h 1274796"/>
                <a:gd name="connsiteX10" fmla="*/ 258180 w 1920176"/>
                <a:gd name="connsiteY10" fmla="*/ 899302 h 1274796"/>
                <a:gd name="connsiteX11" fmla="*/ 549977 w 1920176"/>
                <a:gd name="connsiteY11" fmla="*/ 1050316 h 1274796"/>
                <a:gd name="connsiteX12" fmla="*/ 879772 w 1920176"/>
                <a:gd name="connsiteY12" fmla="*/ 1181844 h 1274796"/>
                <a:gd name="connsiteX13" fmla="*/ 1159634 w 1920176"/>
                <a:gd name="connsiteY13" fmla="*/ 1270503 h 1274796"/>
                <a:gd name="connsiteX14" fmla="*/ 1272163 w 1920176"/>
                <a:gd name="connsiteY14" fmla="*/ 1270503 h 1274796"/>
                <a:gd name="connsiteX15" fmla="*/ 1408076 w 1920176"/>
                <a:gd name="connsiteY15" fmla="*/ 1214239 h 1274796"/>
                <a:gd name="connsiteX16" fmla="*/ 1738844 w 1920176"/>
                <a:gd name="connsiteY16" fmla="*/ 964579 h 1274796"/>
                <a:gd name="connsiteX17" fmla="*/ 1786584 w 1920176"/>
                <a:gd name="connsiteY17" fmla="*/ 967258 h 1274796"/>
                <a:gd name="connsiteX18" fmla="*/ 1807775 w 1920176"/>
                <a:gd name="connsiteY18" fmla="*/ 927069 h 1274796"/>
                <a:gd name="connsiteX19" fmla="*/ 1784879 w 1920176"/>
                <a:gd name="connsiteY19" fmla="*/ 918301 h 1274796"/>
                <a:gd name="connsiteX20" fmla="*/ 1836029 w 1920176"/>
                <a:gd name="connsiteY20" fmla="*/ 859600 h 1274796"/>
                <a:gd name="connsiteX21" fmla="*/ 1910805 w 1920176"/>
                <a:gd name="connsiteY21" fmla="*/ 735136 h 1274796"/>
                <a:gd name="connsiteX22" fmla="*/ 1895460 w 1920176"/>
                <a:gd name="connsiteY22" fmla="*/ 616030 h 1274796"/>
                <a:gd name="connsiteX0" fmla="*/ 1895460 w 1920177"/>
                <a:gd name="connsiteY0" fmla="*/ 616030 h 1274796"/>
                <a:gd name="connsiteX1" fmla="*/ 1829939 w 1920177"/>
                <a:gd name="connsiteY1" fmla="*/ 539306 h 1274796"/>
                <a:gd name="connsiteX2" fmla="*/ 1633135 w 1920177"/>
                <a:gd name="connsiteY2" fmla="*/ 367101 h 1274796"/>
                <a:gd name="connsiteX3" fmla="*/ 1431946 w 1920177"/>
                <a:gd name="connsiteY3" fmla="*/ 220229 h 1274796"/>
                <a:gd name="connsiteX4" fmla="*/ 1122124 w 1920177"/>
                <a:gd name="connsiteY4" fmla="*/ 73112 h 1274796"/>
                <a:gd name="connsiteX5" fmla="*/ 816931 w 1920177"/>
                <a:gd name="connsiteY5" fmla="*/ 2964 h 1274796"/>
                <a:gd name="connsiteX6" fmla="*/ 573360 w 1920177"/>
                <a:gd name="connsiteY6" fmla="*/ 15630 h 1274796"/>
                <a:gd name="connsiteX7" fmla="*/ 289114 w 1920177"/>
                <a:gd name="connsiteY7" fmla="*/ 113058 h 1274796"/>
                <a:gd name="connsiteX8" fmla="*/ 102052 w 1920177"/>
                <a:gd name="connsiteY8" fmla="*/ 262123 h 1274796"/>
                <a:gd name="connsiteX9" fmla="*/ 56991 w 1920177"/>
                <a:gd name="connsiteY9" fmla="*/ 711266 h 1274796"/>
                <a:gd name="connsiteX10" fmla="*/ 258180 w 1920177"/>
                <a:gd name="connsiteY10" fmla="*/ 899302 h 1274796"/>
                <a:gd name="connsiteX11" fmla="*/ 549977 w 1920177"/>
                <a:gd name="connsiteY11" fmla="*/ 1050316 h 1274796"/>
                <a:gd name="connsiteX12" fmla="*/ 879772 w 1920177"/>
                <a:gd name="connsiteY12" fmla="*/ 1181844 h 1274796"/>
                <a:gd name="connsiteX13" fmla="*/ 1159634 w 1920177"/>
                <a:gd name="connsiteY13" fmla="*/ 1270503 h 1274796"/>
                <a:gd name="connsiteX14" fmla="*/ 1272163 w 1920177"/>
                <a:gd name="connsiteY14" fmla="*/ 1270503 h 1274796"/>
                <a:gd name="connsiteX15" fmla="*/ 1408076 w 1920177"/>
                <a:gd name="connsiteY15" fmla="*/ 1214239 h 1274796"/>
                <a:gd name="connsiteX16" fmla="*/ 1738844 w 1920177"/>
                <a:gd name="connsiteY16" fmla="*/ 964579 h 1274796"/>
                <a:gd name="connsiteX17" fmla="*/ 1807775 w 1920177"/>
                <a:gd name="connsiteY17" fmla="*/ 927069 h 1274796"/>
                <a:gd name="connsiteX18" fmla="*/ 1784879 w 1920177"/>
                <a:gd name="connsiteY18" fmla="*/ 918301 h 1274796"/>
                <a:gd name="connsiteX19" fmla="*/ 1836029 w 1920177"/>
                <a:gd name="connsiteY19" fmla="*/ 859600 h 1274796"/>
                <a:gd name="connsiteX20" fmla="*/ 1910805 w 1920177"/>
                <a:gd name="connsiteY20" fmla="*/ 735136 h 1274796"/>
                <a:gd name="connsiteX21" fmla="*/ 1895460 w 1920177"/>
                <a:gd name="connsiteY21" fmla="*/ 616030 h 1274796"/>
                <a:gd name="connsiteX0" fmla="*/ 1895460 w 1920177"/>
                <a:gd name="connsiteY0" fmla="*/ 616030 h 1274796"/>
                <a:gd name="connsiteX1" fmla="*/ 1829939 w 1920177"/>
                <a:gd name="connsiteY1" fmla="*/ 539306 h 1274796"/>
                <a:gd name="connsiteX2" fmla="*/ 1633135 w 1920177"/>
                <a:gd name="connsiteY2" fmla="*/ 367101 h 1274796"/>
                <a:gd name="connsiteX3" fmla="*/ 1431946 w 1920177"/>
                <a:gd name="connsiteY3" fmla="*/ 220229 h 1274796"/>
                <a:gd name="connsiteX4" fmla="*/ 1122124 w 1920177"/>
                <a:gd name="connsiteY4" fmla="*/ 73112 h 1274796"/>
                <a:gd name="connsiteX5" fmla="*/ 816931 w 1920177"/>
                <a:gd name="connsiteY5" fmla="*/ 2964 h 1274796"/>
                <a:gd name="connsiteX6" fmla="*/ 573360 w 1920177"/>
                <a:gd name="connsiteY6" fmla="*/ 15630 h 1274796"/>
                <a:gd name="connsiteX7" fmla="*/ 289114 w 1920177"/>
                <a:gd name="connsiteY7" fmla="*/ 113058 h 1274796"/>
                <a:gd name="connsiteX8" fmla="*/ 102052 w 1920177"/>
                <a:gd name="connsiteY8" fmla="*/ 262123 h 1274796"/>
                <a:gd name="connsiteX9" fmla="*/ 56991 w 1920177"/>
                <a:gd name="connsiteY9" fmla="*/ 711266 h 1274796"/>
                <a:gd name="connsiteX10" fmla="*/ 258180 w 1920177"/>
                <a:gd name="connsiteY10" fmla="*/ 899302 h 1274796"/>
                <a:gd name="connsiteX11" fmla="*/ 549977 w 1920177"/>
                <a:gd name="connsiteY11" fmla="*/ 1050316 h 1274796"/>
                <a:gd name="connsiteX12" fmla="*/ 879772 w 1920177"/>
                <a:gd name="connsiteY12" fmla="*/ 1181844 h 1274796"/>
                <a:gd name="connsiteX13" fmla="*/ 1159634 w 1920177"/>
                <a:gd name="connsiteY13" fmla="*/ 1270503 h 1274796"/>
                <a:gd name="connsiteX14" fmla="*/ 1272163 w 1920177"/>
                <a:gd name="connsiteY14" fmla="*/ 1270503 h 1274796"/>
                <a:gd name="connsiteX15" fmla="*/ 1408076 w 1920177"/>
                <a:gd name="connsiteY15" fmla="*/ 1214239 h 1274796"/>
                <a:gd name="connsiteX16" fmla="*/ 1738844 w 1920177"/>
                <a:gd name="connsiteY16" fmla="*/ 964579 h 1274796"/>
                <a:gd name="connsiteX17" fmla="*/ 1784879 w 1920177"/>
                <a:gd name="connsiteY17" fmla="*/ 918301 h 1274796"/>
                <a:gd name="connsiteX18" fmla="*/ 1836029 w 1920177"/>
                <a:gd name="connsiteY18" fmla="*/ 859600 h 1274796"/>
                <a:gd name="connsiteX19" fmla="*/ 1910805 w 1920177"/>
                <a:gd name="connsiteY19" fmla="*/ 735136 h 1274796"/>
                <a:gd name="connsiteX20" fmla="*/ 1895460 w 1920177"/>
                <a:gd name="connsiteY20" fmla="*/ 616030 h 1274796"/>
                <a:gd name="connsiteX0" fmla="*/ 1895460 w 1920177"/>
                <a:gd name="connsiteY0" fmla="*/ 616030 h 1274796"/>
                <a:gd name="connsiteX1" fmla="*/ 1829939 w 1920177"/>
                <a:gd name="connsiteY1" fmla="*/ 539306 h 1274796"/>
                <a:gd name="connsiteX2" fmla="*/ 1633135 w 1920177"/>
                <a:gd name="connsiteY2" fmla="*/ 367101 h 1274796"/>
                <a:gd name="connsiteX3" fmla="*/ 1431946 w 1920177"/>
                <a:gd name="connsiteY3" fmla="*/ 220229 h 1274796"/>
                <a:gd name="connsiteX4" fmla="*/ 1122124 w 1920177"/>
                <a:gd name="connsiteY4" fmla="*/ 73112 h 1274796"/>
                <a:gd name="connsiteX5" fmla="*/ 816931 w 1920177"/>
                <a:gd name="connsiteY5" fmla="*/ 2964 h 1274796"/>
                <a:gd name="connsiteX6" fmla="*/ 573360 w 1920177"/>
                <a:gd name="connsiteY6" fmla="*/ 15630 h 1274796"/>
                <a:gd name="connsiteX7" fmla="*/ 289114 w 1920177"/>
                <a:gd name="connsiteY7" fmla="*/ 113058 h 1274796"/>
                <a:gd name="connsiteX8" fmla="*/ 102052 w 1920177"/>
                <a:gd name="connsiteY8" fmla="*/ 262123 h 1274796"/>
                <a:gd name="connsiteX9" fmla="*/ 56991 w 1920177"/>
                <a:gd name="connsiteY9" fmla="*/ 711266 h 1274796"/>
                <a:gd name="connsiteX10" fmla="*/ 258180 w 1920177"/>
                <a:gd name="connsiteY10" fmla="*/ 899302 h 1274796"/>
                <a:gd name="connsiteX11" fmla="*/ 549977 w 1920177"/>
                <a:gd name="connsiteY11" fmla="*/ 1050316 h 1274796"/>
                <a:gd name="connsiteX12" fmla="*/ 879772 w 1920177"/>
                <a:gd name="connsiteY12" fmla="*/ 1181844 h 1274796"/>
                <a:gd name="connsiteX13" fmla="*/ 1159634 w 1920177"/>
                <a:gd name="connsiteY13" fmla="*/ 1270503 h 1274796"/>
                <a:gd name="connsiteX14" fmla="*/ 1272163 w 1920177"/>
                <a:gd name="connsiteY14" fmla="*/ 1270503 h 1274796"/>
                <a:gd name="connsiteX15" fmla="*/ 1408076 w 1920177"/>
                <a:gd name="connsiteY15" fmla="*/ 1214239 h 1274796"/>
                <a:gd name="connsiteX16" fmla="*/ 1738844 w 1920177"/>
                <a:gd name="connsiteY16" fmla="*/ 964579 h 1274796"/>
                <a:gd name="connsiteX17" fmla="*/ 1836029 w 1920177"/>
                <a:gd name="connsiteY17" fmla="*/ 859600 h 1274796"/>
                <a:gd name="connsiteX18" fmla="*/ 1910805 w 1920177"/>
                <a:gd name="connsiteY18" fmla="*/ 735136 h 1274796"/>
                <a:gd name="connsiteX19" fmla="*/ 1895460 w 1920177"/>
                <a:gd name="connsiteY19" fmla="*/ 616030 h 1274796"/>
                <a:gd name="connsiteX0" fmla="*/ 1895460 w 1920177"/>
                <a:gd name="connsiteY0" fmla="*/ 616030 h 1274796"/>
                <a:gd name="connsiteX1" fmla="*/ 1829939 w 1920177"/>
                <a:gd name="connsiteY1" fmla="*/ 539306 h 1274796"/>
                <a:gd name="connsiteX2" fmla="*/ 1633135 w 1920177"/>
                <a:gd name="connsiteY2" fmla="*/ 367101 h 1274796"/>
                <a:gd name="connsiteX3" fmla="*/ 1431946 w 1920177"/>
                <a:gd name="connsiteY3" fmla="*/ 220229 h 1274796"/>
                <a:gd name="connsiteX4" fmla="*/ 1122124 w 1920177"/>
                <a:gd name="connsiteY4" fmla="*/ 73112 h 1274796"/>
                <a:gd name="connsiteX5" fmla="*/ 816931 w 1920177"/>
                <a:gd name="connsiteY5" fmla="*/ 2964 h 1274796"/>
                <a:gd name="connsiteX6" fmla="*/ 573360 w 1920177"/>
                <a:gd name="connsiteY6" fmla="*/ 15630 h 1274796"/>
                <a:gd name="connsiteX7" fmla="*/ 289114 w 1920177"/>
                <a:gd name="connsiteY7" fmla="*/ 113058 h 1274796"/>
                <a:gd name="connsiteX8" fmla="*/ 102052 w 1920177"/>
                <a:gd name="connsiteY8" fmla="*/ 262123 h 1274796"/>
                <a:gd name="connsiteX9" fmla="*/ 56991 w 1920177"/>
                <a:gd name="connsiteY9" fmla="*/ 711266 h 1274796"/>
                <a:gd name="connsiteX10" fmla="*/ 258180 w 1920177"/>
                <a:gd name="connsiteY10" fmla="*/ 899302 h 1274796"/>
                <a:gd name="connsiteX11" fmla="*/ 549977 w 1920177"/>
                <a:gd name="connsiteY11" fmla="*/ 1050316 h 1274796"/>
                <a:gd name="connsiteX12" fmla="*/ 879772 w 1920177"/>
                <a:gd name="connsiteY12" fmla="*/ 1181844 h 1274796"/>
                <a:gd name="connsiteX13" fmla="*/ 1159634 w 1920177"/>
                <a:gd name="connsiteY13" fmla="*/ 1270503 h 1274796"/>
                <a:gd name="connsiteX14" fmla="*/ 1272163 w 1920177"/>
                <a:gd name="connsiteY14" fmla="*/ 1270503 h 1274796"/>
                <a:gd name="connsiteX15" fmla="*/ 1408076 w 1920177"/>
                <a:gd name="connsiteY15" fmla="*/ 1214239 h 1274796"/>
                <a:gd name="connsiteX16" fmla="*/ 1738844 w 1920177"/>
                <a:gd name="connsiteY16" fmla="*/ 964579 h 1274796"/>
                <a:gd name="connsiteX17" fmla="*/ 1836029 w 1920177"/>
                <a:gd name="connsiteY17" fmla="*/ 859600 h 1274796"/>
                <a:gd name="connsiteX18" fmla="*/ 1910805 w 1920177"/>
                <a:gd name="connsiteY18" fmla="*/ 735136 h 1274796"/>
                <a:gd name="connsiteX19" fmla="*/ 1895460 w 1920177"/>
                <a:gd name="connsiteY19" fmla="*/ 616030 h 1274796"/>
                <a:gd name="connsiteX0" fmla="*/ 1895460 w 1920177"/>
                <a:gd name="connsiteY0" fmla="*/ 616030 h 1276419"/>
                <a:gd name="connsiteX1" fmla="*/ 1829939 w 1920177"/>
                <a:gd name="connsiteY1" fmla="*/ 539306 h 1276419"/>
                <a:gd name="connsiteX2" fmla="*/ 1633135 w 1920177"/>
                <a:gd name="connsiteY2" fmla="*/ 367101 h 1276419"/>
                <a:gd name="connsiteX3" fmla="*/ 1431946 w 1920177"/>
                <a:gd name="connsiteY3" fmla="*/ 220229 h 1276419"/>
                <a:gd name="connsiteX4" fmla="*/ 1122124 w 1920177"/>
                <a:gd name="connsiteY4" fmla="*/ 73112 h 1276419"/>
                <a:gd name="connsiteX5" fmla="*/ 816931 w 1920177"/>
                <a:gd name="connsiteY5" fmla="*/ 2964 h 1276419"/>
                <a:gd name="connsiteX6" fmla="*/ 573360 w 1920177"/>
                <a:gd name="connsiteY6" fmla="*/ 15630 h 1276419"/>
                <a:gd name="connsiteX7" fmla="*/ 289114 w 1920177"/>
                <a:gd name="connsiteY7" fmla="*/ 113058 h 1276419"/>
                <a:gd name="connsiteX8" fmla="*/ 102052 w 1920177"/>
                <a:gd name="connsiteY8" fmla="*/ 262123 h 1276419"/>
                <a:gd name="connsiteX9" fmla="*/ 56991 w 1920177"/>
                <a:gd name="connsiteY9" fmla="*/ 711266 h 1276419"/>
                <a:gd name="connsiteX10" fmla="*/ 258180 w 1920177"/>
                <a:gd name="connsiteY10" fmla="*/ 899302 h 1276419"/>
                <a:gd name="connsiteX11" fmla="*/ 549977 w 1920177"/>
                <a:gd name="connsiteY11" fmla="*/ 1050316 h 1276419"/>
                <a:gd name="connsiteX12" fmla="*/ 879772 w 1920177"/>
                <a:gd name="connsiteY12" fmla="*/ 1181844 h 1276419"/>
                <a:gd name="connsiteX13" fmla="*/ 1159634 w 1920177"/>
                <a:gd name="connsiteY13" fmla="*/ 1270503 h 1276419"/>
                <a:gd name="connsiteX14" fmla="*/ 1272163 w 1920177"/>
                <a:gd name="connsiteY14" fmla="*/ 1270503 h 1276419"/>
                <a:gd name="connsiteX15" fmla="*/ 1414234 w 1920177"/>
                <a:gd name="connsiteY15" fmla="*/ 1211160 h 1276419"/>
                <a:gd name="connsiteX16" fmla="*/ 1738844 w 1920177"/>
                <a:gd name="connsiteY16" fmla="*/ 964579 h 1276419"/>
                <a:gd name="connsiteX17" fmla="*/ 1836029 w 1920177"/>
                <a:gd name="connsiteY17" fmla="*/ 859600 h 1276419"/>
                <a:gd name="connsiteX18" fmla="*/ 1910805 w 1920177"/>
                <a:gd name="connsiteY18" fmla="*/ 735136 h 1276419"/>
                <a:gd name="connsiteX19" fmla="*/ 1895460 w 1920177"/>
                <a:gd name="connsiteY19" fmla="*/ 616030 h 1276419"/>
                <a:gd name="connsiteX0" fmla="*/ 1895460 w 1920177"/>
                <a:gd name="connsiteY0" fmla="*/ 616030 h 1275785"/>
                <a:gd name="connsiteX1" fmla="*/ 1829939 w 1920177"/>
                <a:gd name="connsiteY1" fmla="*/ 539306 h 1275785"/>
                <a:gd name="connsiteX2" fmla="*/ 1633135 w 1920177"/>
                <a:gd name="connsiteY2" fmla="*/ 367101 h 1275785"/>
                <a:gd name="connsiteX3" fmla="*/ 1431946 w 1920177"/>
                <a:gd name="connsiteY3" fmla="*/ 220229 h 1275785"/>
                <a:gd name="connsiteX4" fmla="*/ 1122124 w 1920177"/>
                <a:gd name="connsiteY4" fmla="*/ 73112 h 1275785"/>
                <a:gd name="connsiteX5" fmla="*/ 816931 w 1920177"/>
                <a:gd name="connsiteY5" fmla="*/ 2964 h 1275785"/>
                <a:gd name="connsiteX6" fmla="*/ 573360 w 1920177"/>
                <a:gd name="connsiteY6" fmla="*/ 15630 h 1275785"/>
                <a:gd name="connsiteX7" fmla="*/ 289114 w 1920177"/>
                <a:gd name="connsiteY7" fmla="*/ 113058 h 1275785"/>
                <a:gd name="connsiteX8" fmla="*/ 102052 w 1920177"/>
                <a:gd name="connsiteY8" fmla="*/ 262123 h 1275785"/>
                <a:gd name="connsiteX9" fmla="*/ 56991 w 1920177"/>
                <a:gd name="connsiteY9" fmla="*/ 711266 h 1275785"/>
                <a:gd name="connsiteX10" fmla="*/ 258180 w 1920177"/>
                <a:gd name="connsiteY10" fmla="*/ 899302 h 1275785"/>
                <a:gd name="connsiteX11" fmla="*/ 549977 w 1920177"/>
                <a:gd name="connsiteY11" fmla="*/ 1050316 h 1275785"/>
                <a:gd name="connsiteX12" fmla="*/ 879772 w 1920177"/>
                <a:gd name="connsiteY12" fmla="*/ 1181844 h 1275785"/>
                <a:gd name="connsiteX13" fmla="*/ 1159634 w 1920177"/>
                <a:gd name="connsiteY13" fmla="*/ 1270503 h 1275785"/>
                <a:gd name="connsiteX14" fmla="*/ 1272163 w 1920177"/>
                <a:gd name="connsiteY14" fmla="*/ 1270503 h 1275785"/>
                <a:gd name="connsiteX15" fmla="*/ 1420392 w 1920177"/>
                <a:gd name="connsiteY15" fmla="*/ 1220396 h 1275785"/>
                <a:gd name="connsiteX16" fmla="*/ 1738844 w 1920177"/>
                <a:gd name="connsiteY16" fmla="*/ 964579 h 1275785"/>
                <a:gd name="connsiteX17" fmla="*/ 1836029 w 1920177"/>
                <a:gd name="connsiteY17" fmla="*/ 859600 h 1275785"/>
                <a:gd name="connsiteX18" fmla="*/ 1910805 w 1920177"/>
                <a:gd name="connsiteY18" fmla="*/ 735136 h 1275785"/>
                <a:gd name="connsiteX19" fmla="*/ 1895460 w 1920177"/>
                <a:gd name="connsiteY19" fmla="*/ 616030 h 1275785"/>
                <a:gd name="connsiteX0" fmla="*/ 1895460 w 1920177"/>
                <a:gd name="connsiteY0" fmla="*/ 616030 h 1275995"/>
                <a:gd name="connsiteX1" fmla="*/ 1829939 w 1920177"/>
                <a:gd name="connsiteY1" fmla="*/ 539306 h 1275995"/>
                <a:gd name="connsiteX2" fmla="*/ 1633135 w 1920177"/>
                <a:gd name="connsiteY2" fmla="*/ 367101 h 1275995"/>
                <a:gd name="connsiteX3" fmla="*/ 1431946 w 1920177"/>
                <a:gd name="connsiteY3" fmla="*/ 220229 h 1275995"/>
                <a:gd name="connsiteX4" fmla="*/ 1122124 w 1920177"/>
                <a:gd name="connsiteY4" fmla="*/ 73112 h 1275995"/>
                <a:gd name="connsiteX5" fmla="*/ 816931 w 1920177"/>
                <a:gd name="connsiteY5" fmla="*/ 2964 h 1275995"/>
                <a:gd name="connsiteX6" fmla="*/ 573360 w 1920177"/>
                <a:gd name="connsiteY6" fmla="*/ 15630 h 1275995"/>
                <a:gd name="connsiteX7" fmla="*/ 289114 w 1920177"/>
                <a:gd name="connsiteY7" fmla="*/ 113058 h 1275995"/>
                <a:gd name="connsiteX8" fmla="*/ 102052 w 1920177"/>
                <a:gd name="connsiteY8" fmla="*/ 262123 h 1275995"/>
                <a:gd name="connsiteX9" fmla="*/ 56991 w 1920177"/>
                <a:gd name="connsiteY9" fmla="*/ 711266 h 1275995"/>
                <a:gd name="connsiteX10" fmla="*/ 258180 w 1920177"/>
                <a:gd name="connsiteY10" fmla="*/ 899302 h 1275995"/>
                <a:gd name="connsiteX11" fmla="*/ 549977 w 1920177"/>
                <a:gd name="connsiteY11" fmla="*/ 1050316 h 1275995"/>
                <a:gd name="connsiteX12" fmla="*/ 879772 w 1920177"/>
                <a:gd name="connsiteY12" fmla="*/ 1181844 h 1275995"/>
                <a:gd name="connsiteX13" fmla="*/ 1159634 w 1920177"/>
                <a:gd name="connsiteY13" fmla="*/ 1270503 h 1275995"/>
                <a:gd name="connsiteX14" fmla="*/ 1272163 w 1920177"/>
                <a:gd name="connsiteY14" fmla="*/ 1270503 h 1275995"/>
                <a:gd name="connsiteX15" fmla="*/ 1417313 w 1920177"/>
                <a:gd name="connsiteY15" fmla="*/ 1217317 h 1275995"/>
                <a:gd name="connsiteX16" fmla="*/ 1738844 w 1920177"/>
                <a:gd name="connsiteY16" fmla="*/ 964579 h 1275995"/>
                <a:gd name="connsiteX17" fmla="*/ 1836029 w 1920177"/>
                <a:gd name="connsiteY17" fmla="*/ 859600 h 1275995"/>
                <a:gd name="connsiteX18" fmla="*/ 1910805 w 1920177"/>
                <a:gd name="connsiteY18" fmla="*/ 735136 h 1275995"/>
                <a:gd name="connsiteX19" fmla="*/ 1895460 w 1920177"/>
                <a:gd name="connsiteY19" fmla="*/ 616030 h 1275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20177" h="1275995">
                  <a:moveTo>
                    <a:pt x="1895460" y="616030"/>
                  </a:moveTo>
                  <a:cubicBezTo>
                    <a:pt x="1875244" y="588994"/>
                    <a:pt x="1853809" y="563175"/>
                    <a:pt x="1829939" y="539306"/>
                  </a:cubicBezTo>
                  <a:cubicBezTo>
                    <a:pt x="1768560" y="476952"/>
                    <a:pt x="1701822" y="420930"/>
                    <a:pt x="1633135" y="367101"/>
                  </a:cubicBezTo>
                  <a:cubicBezTo>
                    <a:pt x="1567614" y="315952"/>
                    <a:pt x="1502094" y="264558"/>
                    <a:pt x="1431946" y="220229"/>
                  </a:cubicBezTo>
                  <a:cubicBezTo>
                    <a:pt x="1334518" y="158605"/>
                    <a:pt x="1230513" y="111353"/>
                    <a:pt x="1122124" y="73112"/>
                  </a:cubicBezTo>
                  <a:cubicBezTo>
                    <a:pt x="1022991" y="38038"/>
                    <a:pt x="921909" y="12220"/>
                    <a:pt x="816931" y="2964"/>
                  </a:cubicBezTo>
                  <a:cubicBezTo>
                    <a:pt x="735334" y="-4100"/>
                    <a:pt x="653982" y="1990"/>
                    <a:pt x="573360" y="15630"/>
                  </a:cubicBezTo>
                  <a:cubicBezTo>
                    <a:pt x="473496" y="32680"/>
                    <a:pt x="378017" y="63369"/>
                    <a:pt x="289114" y="113058"/>
                  </a:cubicBezTo>
                  <a:cubicBezTo>
                    <a:pt x="218478" y="152516"/>
                    <a:pt x="153201" y="198551"/>
                    <a:pt x="102052" y="262123"/>
                  </a:cubicBezTo>
                  <a:cubicBezTo>
                    <a:pt x="-4389" y="394381"/>
                    <a:pt x="-40681" y="562932"/>
                    <a:pt x="56991" y="711266"/>
                  </a:cubicBezTo>
                  <a:cubicBezTo>
                    <a:pt x="108872" y="789939"/>
                    <a:pt x="180238" y="848396"/>
                    <a:pt x="258180" y="899302"/>
                  </a:cubicBezTo>
                  <a:cubicBezTo>
                    <a:pt x="350250" y="959464"/>
                    <a:pt x="448896" y="1007204"/>
                    <a:pt x="549977" y="1050316"/>
                  </a:cubicBezTo>
                  <a:cubicBezTo>
                    <a:pt x="658853" y="1096594"/>
                    <a:pt x="769921" y="1137758"/>
                    <a:pt x="879772" y="1181844"/>
                  </a:cubicBezTo>
                  <a:cubicBezTo>
                    <a:pt x="970867" y="1218379"/>
                    <a:pt x="1061719" y="1255645"/>
                    <a:pt x="1159634" y="1270503"/>
                  </a:cubicBezTo>
                  <a:cubicBezTo>
                    <a:pt x="1197144" y="1276105"/>
                    <a:pt x="1229217" y="1279367"/>
                    <a:pt x="1272163" y="1270503"/>
                  </a:cubicBezTo>
                  <a:cubicBezTo>
                    <a:pt x="1315109" y="1261639"/>
                    <a:pt x="1374444" y="1241674"/>
                    <a:pt x="1417313" y="1217317"/>
                  </a:cubicBezTo>
                  <a:cubicBezTo>
                    <a:pt x="1538367" y="1148630"/>
                    <a:pt x="1669058" y="1024199"/>
                    <a:pt x="1738844" y="964579"/>
                  </a:cubicBezTo>
                  <a:cubicBezTo>
                    <a:pt x="1808630" y="904960"/>
                    <a:pt x="1807369" y="897840"/>
                    <a:pt x="1836029" y="859600"/>
                  </a:cubicBezTo>
                  <a:cubicBezTo>
                    <a:pt x="1865988" y="821116"/>
                    <a:pt x="1893268" y="781414"/>
                    <a:pt x="1910805" y="735136"/>
                  </a:cubicBezTo>
                  <a:cubicBezTo>
                    <a:pt x="1926637" y="692268"/>
                    <a:pt x="1922983" y="653053"/>
                    <a:pt x="1895460" y="61603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6" name="Freeform: Shape 975">
              <a:extLst>
                <a:ext uri="{FF2B5EF4-FFF2-40B4-BE49-F238E27FC236}">
                  <a16:creationId xmlns:a16="http://schemas.microsoft.com/office/drawing/2014/main" id="{AAE48771-9B3A-46A8-BD8B-22623EBD3AA0}"/>
                </a:ext>
              </a:extLst>
            </p:cNvPr>
            <p:cNvSpPr/>
            <p:nvPr/>
          </p:nvSpPr>
          <p:spPr>
            <a:xfrm>
              <a:off x="388529" y="5703379"/>
              <a:ext cx="1373967" cy="810074"/>
            </a:xfrm>
            <a:custGeom>
              <a:avLst/>
              <a:gdLst>
                <a:gd name="connsiteX0" fmla="*/ 1373526 w 1373967"/>
                <a:gd name="connsiteY0" fmla="*/ 753142 h 810074"/>
                <a:gd name="connsiteX1" fmla="*/ 1205950 w 1373967"/>
                <a:gd name="connsiteY1" fmla="*/ 809894 h 810074"/>
                <a:gd name="connsiteX2" fmla="*/ 1036425 w 1373967"/>
                <a:gd name="connsiteY2" fmla="*/ 784319 h 810074"/>
                <a:gd name="connsiteX3" fmla="*/ 640623 w 1373967"/>
                <a:gd name="connsiteY3" fmla="*/ 639395 h 810074"/>
                <a:gd name="connsiteX4" fmla="*/ 279896 w 1373967"/>
                <a:gd name="connsiteY4" fmla="*/ 474741 h 810074"/>
                <a:gd name="connsiteX5" fmla="*/ 44119 w 1373967"/>
                <a:gd name="connsiteY5" fmla="*/ 277449 h 810074"/>
                <a:gd name="connsiteX6" fmla="*/ 33 w 1373967"/>
                <a:gd name="connsiteY6" fmla="*/ 87465 h 810074"/>
                <a:gd name="connsiteX7" fmla="*/ 66041 w 1373967"/>
                <a:gd name="connsiteY7" fmla="*/ 10740 h 810074"/>
                <a:gd name="connsiteX8" fmla="*/ 368068 w 1373967"/>
                <a:gd name="connsiteY8" fmla="*/ 85516 h 810074"/>
                <a:gd name="connsiteX9" fmla="*/ 587038 w 1373967"/>
                <a:gd name="connsiteY9" fmla="*/ 267707 h 810074"/>
                <a:gd name="connsiteX10" fmla="*/ 935100 w 1373967"/>
                <a:gd name="connsiteY10" fmla="*/ 548056 h 810074"/>
                <a:gd name="connsiteX11" fmla="*/ 1215693 w 1373967"/>
                <a:gd name="connsiteY11" fmla="*/ 704672 h 810074"/>
                <a:gd name="connsiteX12" fmla="*/ 1373526 w 1373967"/>
                <a:gd name="connsiteY12" fmla="*/ 753142 h 810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73967" h="810074">
                  <a:moveTo>
                    <a:pt x="1373526" y="753142"/>
                  </a:moveTo>
                  <a:cubicBezTo>
                    <a:pt x="1382051" y="766295"/>
                    <a:pt x="1264894" y="805997"/>
                    <a:pt x="1205950" y="809894"/>
                  </a:cubicBezTo>
                  <a:cubicBezTo>
                    <a:pt x="1156992" y="811843"/>
                    <a:pt x="1086600" y="797715"/>
                    <a:pt x="1036425" y="784319"/>
                  </a:cubicBezTo>
                  <a:cubicBezTo>
                    <a:pt x="976507" y="768487"/>
                    <a:pt x="728065" y="674956"/>
                    <a:pt x="640623" y="639395"/>
                  </a:cubicBezTo>
                  <a:cubicBezTo>
                    <a:pt x="561463" y="606269"/>
                    <a:pt x="375132" y="539531"/>
                    <a:pt x="279896" y="474741"/>
                  </a:cubicBezTo>
                  <a:cubicBezTo>
                    <a:pt x="192941" y="420425"/>
                    <a:pt x="82847" y="336150"/>
                    <a:pt x="44119" y="277449"/>
                  </a:cubicBezTo>
                  <a:cubicBezTo>
                    <a:pt x="10507" y="218506"/>
                    <a:pt x="-697" y="176368"/>
                    <a:pt x="33" y="87465"/>
                  </a:cubicBezTo>
                  <a:cubicBezTo>
                    <a:pt x="5148" y="47519"/>
                    <a:pt x="30480" y="24624"/>
                    <a:pt x="66041" y="10740"/>
                  </a:cubicBezTo>
                  <a:cubicBezTo>
                    <a:pt x="126446" y="-13130"/>
                    <a:pt x="242142" y="-951"/>
                    <a:pt x="368068" y="85516"/>
                  </a:cubicBezTo>
                  <a:cubicBezTo>
                    <a:pt x="428717" y="134961"/>
                    <a:pt x="500083" y="190982"/>
                    <a:pt x="587038" y="267707"/>
                  </a:cubicBezTo>
                  <a:cubicBezTo>
                    <a:pt x="730988" y="386082"/>
                    <a:pt x="911717" y="531493"/>
                    <a:pt x="935100" y="548056"/>
                  </a:cubicBezTo>
                  <a:cubicBezTo>
                    <a:pt x="1020593" y="608218"/>
                    <a:pt x="1117777" y="665700"/>
                    <a:pt x="1215693" y="704672"/>
                  </a:cubicBezTo>
                  <a:cubicBezTo>
                    <a:pt x="1313852" y="755334"/>
                    <a:pt x="1357694" y="735849"/>
                    <a:pt x="1373526" y="75314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7" name="Freeform: Shape 976">
              <a:extLst>
                <a:ext uri="{FF2B5EF4-FFF2-40B4-BE49-F238E27FC236}">
                  <a16:creationId xmlns:a16="http://schemas.microsoft.com/office/drawing/2014/main" id="{F1D4D946-C729-49AE-932E-DAA8518BE374}"/>
                </a:ext>
              </a:extLst>
            </p:cNvPr>
            <p:cNvSpPr/>
            <p:nvPr/>
          </p:nvSpPr>
          <p:spPr>
            <a:xfrm>
              <a:off x="419739" y="5303974"/>
              <a:ext cx="1825422" cy="1109932"/>
            </a:xfrm>
            <a:custGeom>
              <a:avLst/>
              <a:gdLst>
                <a:gd name="connsiteX0" fmla="*/ 1831405 w 1831613"/>
                <a:gd name="connsiteY0" fmla="*/ 677342 h 1104823"/>
                <a:gd name="connsiteX1" fmla="*/ 1831162 w 1831613"/>
                <a:gd name="connsiteY1" fmla="*/ 653716 h 1104823"/>
                <a:gd name="connsiteX2" fmla="*/ 1824098 w 1831613"/>
                <a:gd name="connsiteY2" fmla="*/ 635692 h 1104823"/>
                <a:gd name="connsiteX3" fmla="*/ 1747617 w 1831613"/>
                <a:gd name="connsiteY3" fmla="*/ 538507 h 1104823"/>
                <a:gd name="connsiteX4" fmla="*/ 1524994 w 1831613"/>
                <a:gd name="connsiteY4" fmla="*/ 346087 h 1104823"/>
                <a:gd name="connsiteX5" fmla="*/ 1378121 w 1831613"/>
                <a:gd name="connsiteY5" fmla="*/ 237942 h 1104823"/>
                <a:gd name="connsiteX6" fmla="*/ 945053 w 1831613"/>
                <a:gd name="connsiteY6" fmla="*/ 43086 h 1104823"/>
                <a:gd name="connsiteX7" fmla="*/ 720481 w 1831613"/>
                <a:gd name="connsiteY7" fmla="*/ 3384 h 1104823"/>
                <a:gd name="connsiteX8" fmla="*/ 583594 w 1831613"/>
                <a:gd name="connsiteY8" fmla="*/ 5576 h 1104823"/>
                <a:gd name="connsiteX9" fmla="*/ 245519 w 1831613"/>
                <a:gd name="connsiteY9" fmla="*/ 96428 h 1104823"/>
                <a:gd name="connsiteX10" fmla="*/ 26549 w 1831613"/>
                <a:gd name="connsiteY10" fmla="*/ 262786 h 1104823"/>
                <a:gd name="connsiteX11" fmla="*/ 0 w 1831613"/>
                <a:gd name="connsiteY11" fmla="*/ 301757 h 1104823"/>
                <a:gd name="connsiteX12" fmla="*/ 104492 w 1831613"/>
                <a:gd name="connsiteY12" fmla="*/ 282759 h 1104823"/>
                <a:gd name="connsiteX13" fmla="*/ 252826 w 1831613"/>
                <a:gd name="connsiteY13" fmla="*/ 318807 h 1104823"/>
                <a:gd name="connsiteX14" fmla="*/ 388982 w 1831613"/>
                <a:gd name="connsiteY14" fmla="*/ 386276 h 1104823"/>
                <a:gd name="connsiteX15" fmla="*/ 549738 w 1831613"/>
                <a:gd name="connsiteY15" fmla="*/ 495639 h 1104823"/>
                <a:gd name="connsiteX16" fmla="*/ 739236 w 1831613"/>
                <a:gd name="connsiteY16" fmla="*/ 655421 h 1104823"/>
                <a:gd name="connsiteX17" fmla="*/ 739236 w 1831613"/>
                <a:gd name="connsiteY17" fmla="*/ 655421 h 1104823"/>
                <a:gd name="connsiteX18" fmla="*/ 968192 w 1831613"/>
                <a:gd name="connsiteY18" fmla="*/ 833471 h 1104823"/>
                <a:gd name="connsiteX19" fmla="*/ 968192 w 1831613"/>
                <a:gd name="connsiteY19" fmla="*/ 833471 h 1104823"/>
                <a:gd name="connsiteX20" fmla="*/ 1216390 w 1831613"/>
                <a:gd name="connsiteY20" fmla="*/ 1002996 h 1104823"/>
                <a:gd name="connsiteX21" fmla="*/ 1343047 w 1831613"/>
                <a:gd name="connsiteY21" fmla="*/ 1085810 h 1104823"/>
                <a:gd name="connsiteX22" fmla="*/ 1386646 w 1831613"/>
                <a:gd name="connsiteY22" fmla="*/ 1104808 h 1104823"/>
                <a:gd name="connsiteX23" fmla="*/ 1441449 w 1831613"/>
                <a:gd name="connsiteY23" fmla="*/ 1076310 h 1104823"/>
                <a:gd name="connsiteX24" fmla="*/ 1791460 w 1831613"/>
                <a:gd name="connsiteY24" fmla="*/ 766733 h 1104823"/>
                <a:gd name="connsiteX25" fmla="*/ 1831405 w 1831613"/>
                <a:gd name="connsiteY25" fmla="*/ 677342 h 1104823"/>
                <a:gd name="connsiteX26" fmla="*/ 840318 w 1831613"/>
                <a:gd name="connsiteY26" fmla="*/ 736286 h 1104823"/>
                <a:gd name="connsiteX27" fmla="*/ 841779 w 1831613"/>
                <a:gd name="connsiteY27" fmla="*/ 738235 h 1104823"/>
                <a:gd name="connsiteX28" fmla="*/ 840318 w 1831613"/>
                <a:gd name="connsiteY28" fmla="*/ 736286 h 1104823"/>
                <a:gd name="connsiteX29" fmla="*/ 1254631 w 1831613"/>
                <a:gd name="connsiteY29" fmla="*/ 1026135 h 1104823"/>
                <a:gd name="connsiteX30" fmla="*/ 1254631 w 1831613"/>
                <a:gd name="connsiteY30" fmla="*/ 1026135 h 1104823"/>
                <a:gd name="connsiteX31" fmla="*/ 1256092 w 1831613"/>
                <a:gd name="connsiteY31" fmla="*/ 1028083 h 1104823"/>
                <a:gd name="connsiteX32" fmla="*/ 1254631 w 1831613"/>
                <a:gd name="connsiteY32" fmla="*/ 1026135 h 1104823"/>
                <a:gd name="connsiteX0" fmla="*/ 1791460 w 1833764"/>
                <a:gd name="connsiteY0" fmla="*/ 766733 h 1104823"/>
                <a:gd name="connsiteX1" fmla="*/ 1831162 w 1833764"/>
                <a:gd name="connsiteY1" fmla="*/ 653716 h 1104823"/>
                <a:gd name="connsiteX2" fmla="*/ 1824098 w 1833764"/>
                <a:gd name="connsiteY2" fmla="*/ 635692 h 1104823"/>
                <a:gd name="connsiteX3" fmla="*/ 1747617 w 1833764"/>
                <a:gd name="connsiteY3" fmla="*/ 538507 h 1104823"/>
                <a:gd name="connsiteX4" fmla="*/ 1524994 w 1833764"/>
                <a:gd name="connsiteY4" fmla="*/ 346087 h 1104823"/>
                <a:gd name="connsiteX5" fmla="*/ 1378121 w 1833764"/>
                <a:gd name="connsiteY5" fmla="*/ 237942 h 1104823"/>
                <a:gd name="connsiteX6" fmla="*/ 945053 w 1833764"/>
                <a:gd name="connsiteY6" fmla="*/ 43086 h 1104823"/>
                <a:gd name="connsiteX7" fmla="*/ 720481 w 1833764"/>
                <a:gd name="connsiteY7" fmla="*/ 3384 h 1104823"/>
                <a:gd name="connsiteX8" fmla="*/ 583594 w 1833764"/>
                <a:gd name="connsiteY8" fmla="*/ 5576 h 1104823"/>
                <a:gd name="connsiteX9" fmla="*/ 245519 w 1833764"/>
                <a:gd name="connsiteY9" fmla="*/ 96428 h 1104823"/>
                <a:gd name="connsiteX10" fmla="*/ 26549 w 1833764"/>
                <a:gd name="connsiteY10" fmla="*/ 262786 h 1104823"/>
                <a:gd name="connsiteX11" fmla="*/ 0 w 1833764"/>
                <a:gd name="connsiteY11" fmla="*/ 301757 h 1104823"/>
                <a:gd name="connsiteX12" fmla="*/ 104492 w 1833764"/>
                <a:gd name="connsiteY12" fmla="*/ 282759 h 1104823"/>
                <a:gd name="connsiteX13" fmla="*/ 252826 w 1833764"/>
                <a:gd name="connsiteY13" fmla="*/ 318807 h 1104823"/>
                <a:gd name="connsiteX14" fmla="*/ 388982 w 1833764"/>
                <a:gd name="connsiteY14" fmla="*/ 386276 h 1104823"/>
                <a:gd name="connsiteX15" fmla="*/ 549738 w 1833764"/>
                <a:gd name="connsiteY15" fmla="*/ 495639 h 1104823"/>
                <a:gd name="connsiteX16" fmla="*/ 739236 w 1833764"/>
                <a:gd name="connsiteY16" fmla="*/ 655421 h 1104823"/>
                <a:gd name="connsiteX17" fmla="*/ 739236 w 1833764"/>
                <a:gd name="connsiteY17" fmla="*/ 655421 h 1104823"/>
                <a:gd name="connsiteX18" fmla="*/ 968192 w 1833764"/>
                <a:gd name="connsiteY18" fmla="*/ 833471 h 1104823"/>
                <a:gd name="connsiteX19" fmla="*/ 968192 w 1833764"/>
                <a:gd name="connsiteY19" fmla="*/ 833471 h 1104823"/>
                <a:gd name="connsiteX20" fmla="*/ 1216390 w 1833764"/>
                <a:gd name="connsiteY20" fmla="*/ 1002996 h 1104823"/>
                <a:gd name="connsiteX21" fmla="*/ 1343047 w 1833764"/>
                <a:gd name="connsiteY21" fmla="*/ 1085810 h 1104823"/>
                <a:gd name="connsiteX22" fmla="*/ 1386646 w 1833764"/>
                <a:gd name="connsiteY22" fmla="*/ 1104808 h 1104823"/>
                <a:gd name="connsiteX23" fmla="*/ 1441449 w 1833764"/>
                <a:gd name="connsiteY23" fmla="*/ 1076310 h 1104823"/>
                <a:gd name="connsiteX24" fmla="*/ 1791460 w 1833764"/>
                <a:gd name="connsiteY24" fmla="*/ 766733 h 1104823"/>
                <a:gd name="connsiteX25" fmla="*/ 840318 w 1833764"/>
                <a:gd name="connsiteY25" fmla="*/ 736286 h 1104823"/>
                <a:gd name="connsiteX26" fmla="*/ 841779 w 1833764"/>
                <a:gd name="connsiteY26" fmla="*/ 738235 h 1104823"/>
                <a:gd name="connsiteX27" fmla="*/ 840318 w 1833764"/>
                <a:gd name="connsiteY27" fmla="*/ 736286 h 1104823"/>
                <a:gd name="connsiteX28" fmla="*/ 1254631 w 1833764"/>
                <a:gd name="connsiteY28" fmla="*/ 1026135 h 1104823"/>
                <a:gd name="connsiteX29" fmla="*/ 1254631 w 1833764"/>
                <a:gd name="connsiteY29" fmla="*/ 1026135 h 1104823"/>
                <a:gd name="connsiteX30" fmla="*/ 1256092 w 1833764"/>
                <a:gd name="connsiteY30" fmla="*/ 1028083 h 1104823"/>
                <a:gd name="connsiteX31" fmla="*/ 1254631 w 1833764"/>
                <a:gd name="connsiteY31" fmla="*/ 1026135 h 1104823"/>
                <a:gd name="connsiteX0" fmla="*/ 1791460 w 1834540"/>
                <a:gd name="connsiteY0" fmla="*/ 766733 h 1104823"/>
                <a:gd name="connsiteX1" fmla="*/ 1824098 w 1834540"/>
                <a:gd name="connsiteY1" fmla="*/ 635692 h 1104823"/>
                <a:gd name="connsiteX2" fmla="*/ 1747617 w 1834540"/>
                <a:gd name="connsiteY2" fmla="*/ 538507 h 1104823"/>
                <a:gd name="connsiteX3" fmla="*/ 1524994 w 1834540"/>
                <a:gd name="connsiteY3" fmla="*/ 346087 h 1104823"/>
                <a:gd name="connsiteX4" fmla="*/ 1378121 w 1834540"/>
                <a:gd name="connsiteY4" fmla="*/ 237942 h 1104823"/>
                <a:gd name="connsiteX5" fmla="*/ 945053 w 1834540"/>
                <a:gd name="connsiteY5" fmla="*/ 43086 h 1104823"/>
                <a:gd name="connsiteX6" fmla="*/ 720481 w 1834540"/>
                <a:gd name="connsiteY6" fmla="*/ 3384 h 1104823"/>
                <a:gd name="connsiteX7" fmla="*/ 583594 w 1834540"/>
                <a:gd name="connsiteY7" fmla="*/ 5576 h 1104823"/>
                <a:gd name="connsiteX8" fmla="*/ 245519 w 1834540"/>
                <a:gd name="connsiteY8" fmla="*/ 96428 h 1104823"/>
                <a:gd name="connsiteX9" fmla="*/ 26549 w 1834540"/>
                <a:gd name="connsiteY9" fmla="*/ 262786 h 1104823"/>
                <a:gd name="connsiteX10" fmla="*/ 0 w 1834540"/>
                <a:gd name="connsiteY10" fmla="*/ 301757 h 1104823"/>
                <a:gd name="connsiteX11" fmla="*/ 104492 w 1834540"/>
                <a:gd name="connsiteY11" fmla="*/ 282759 h 1104823"/>
                <a:gd name="connsiteX12" fmla="*/ 252826 w 1834540"/>
                <a:gd name="connsiteY12" fmla="*/ 318807 h 1104823"/>
                <a:gd name="connsiteX13" fmla="*/ 388982 w 1834540"/>
                <a:gd name="connsiteY13" fmla="*/ 386276 h 1104823"/>
                <a:gd name="connsiteX14" fmla="*/ 549738 w 1834540"/>
                <a:gd name="connsiteY14" fmla="*/ 495639 h 1104823"/>
                <a:gd name="connsiteX15" fmla="*/ 739236 w 1834540"/>
                <a:gd name="connsiteY15" fmla="*/ 655421 h 1104823"/>
                <a:gd name="connsiteX16" fmla="*/ 739236 w 1834540"/>
                <a:gd name="connsiteY16" fmla="*/ 655421 h 1104823"/>
                <a:gd name="connsiteX17" fmla="*/ 968192 w 1834540"/>
                <a:gd name="connsiteY17" fmla="*/ 833471 h 1104823"/>
                <a:gd name="connsiteX18" fmla="*/ 968192 w 1834540"/>
                <a:gd name="connsiteY18" fmla="*/ 833471 h 1104823"/>
                <a:gd name="connsiteX19" fmla="*/ 1216390 w 1834540"/>
                <a:gd name="connsiteY19" fmla="*/ 1002996 h 1104823"/>
                <a:gd name="connsiteX20" fmla="*/ 1343047 w 1834540"/>
                <a:gd name="connsiteY20" fmla="*/ 1085810 h 1104823"/>
                <a:gd name="connsiteX21" fmla="*/ 1386646 w 1834540"/>
                <a:gd name="connsiteY21" fmla="*/ 1104808 h 1104823"/>
                <a:gd name="connsiteX22" fmla="*/ 1441449 w 1834540"/>
                <a:gd name="connsiteY22" fmla="*/ 1076310 h 1104823"/>
                <a:gd name="connsiteX23" fmla="*/ 1791460 w 1834540"/>
                <a:gd name="connsiteY23" fmla="*/ 766733 h 1104823"/>
                <a:gd name="connsiteX24" fmla="*/ 840318 w 1834540"/>
                <a:gd name="connsiteY24" fmla="*/ 736286 h 1104823"/>
                <a:gd name="connsiteX25" fmla="*/ 841779 w 1834540"/>
                <a:gd name="connsiteY25" fmla="*/ 738235 h 1104823"/>
                <a:gd name="connsiteX26" fmla="*/ 840318 w 1834540"/>
                <a:gd name="connsiteY26" fmla="*/ 736286 h 1104823"/>
                <a:gd name="connsiteX27" fmla="*/ 1254631 w 1834540"/>
                <a:gd name="connsiteY27" fmla="*/ 1026135 h 1104823"/>
                <a:gd name="connsiteX28" fmla="*/ 1254631 w 1834540"/>
                <a:gd name="connsiteY28" fmla="*/ 1026135 h 1104823"/>
                <a:gd name="connsiteX29" fmla="*/ 1256092 w 1834540"/>
                <a:gd name="connsiteY29" fmla="*/ 1028083 h 1104823"/>
                <a:gd name="connsiteX30" fmla="*/ 1254631 w 1834540"/>
                <a:gd name="connsiteY30" fmla="*/ 1026135 h 1104823"/>
                <a:gd name="connsiteX0" fmla="*/ 1782224 w 1830891"/>
                <a:gd name="connsiteY0" fmla="*/ 754418 h 1109932"/>
                <a:gd name="connsiteX1" fmla="*/ 1824098 w 1830891"/>
                <a:gd name="connsiteY1" fmla="*/ 635692 h 1109932"/>
                <a:gd name="connsiteX2" fmla="*/ 1747617 w 1830891"/>
                <a:gd name="connsiteY2" fmla="*/ 538507 h 1109932"/>
                <a:gd name="connsiteX3" fmla="*/ 1524994 w 1830891"/>
                <a:gd name="connsiteY3" fmla="*/ 346087 h 1109932"/>
                <a:gd name="connsiteX4" fmla="*/ 1378121 w 1830891"/>
                <a:gd name="connsiteY4" fmla="*/ 237942 h 1109932"/>
                <a:gd name="connsiteX5" fmla="*/ 945053 w 1830891"/>
                <a:gd name="connsiteY5" fmla="*/ 43086 h 1109932"/>
                <a:gd name="connsiteX6" fmla="*/ 720481 w 1830891"/>
                <a:gd name="connsiteY6" fmla="*/ 3384 h 1109932"/>
                <a:gd name="connsiteX7" fmla="*/ 583594 w 1830891"/>
                <a:gd name="connsiteY7" fmla="*/ 5576 h 1109932"/>
                <a:gd name="connsiteX8" fmla="*/ 245519 w 1830891"/>
                <a:gd name="connsiteY8" fmla="*/ 96428 h 1109932"/>
                <a:gd name="connsiteX9" fmla="*/ 26549 w 1830891"/>
                <a:gd name="connsiteY9" fmla="*/ 262786 h 1109932"/>
                <a:gd name="connsiteX10" fmla="*/ 0 w 1830891"/>
                <a:gd name="connsiteY10" fmla="*/ 301757 h 1109932"/>
                <a:gd name="connsiteX11" fmla="*/ 104492 w 1830891"/>
                <a:gd name="connsiteY11" fmla="*/ 282759 h 1109932"/>
                <a:gd name="connsiteX12" fmla="*/ 252826 w 1830891"/>
                <a:gd name="connsiteY12" fmla="*/ 318807 h 1109932"/>
                <a:gd name="connsiteX13" fmla="*/ 388982 w 1830891"/>
                <a:gd name="connsiteY13" fmla="*/ 386276 h 1109932"/>
                <a:gd name="connsiteX14" fmla="*/ 549738 w 1830891"/>
                <a:gd name="connsiteY14" fmla="*/ 495639 h 1109932"/>
                <a:gd name="connsiteX15" fmla="*/ 739236 w 1830891"/>
                <a:gd name="connsiteY15" fmla="*/ 655421 h 1109932"/>
                <a:gd name="connsiteX16" fmla="*/ 739236 w 1830891"/>
                <a:gd name="connsiteY16" fmla="*/ 655421 h 1109932"/>
                <a:gd name="connsiteX17" fmla="*/ 968192 w 1830891"/>
                <a:gd name="connsiteY17" fmla="*/ 833471 h 1109932"/>
                <a:gd name="connsiteX18" fmla="*/ 968192 w 1830891"/>
                <a:gd name="connsiteY18" fmla="*/ 833471 h 1109932"/>
                <a:gd name="connsiteX19" fmla="*/ 1216390 w 1830891"/>
                <a:gd name="connsiteY19" fmla="*/ 1002996 h 1109932"/>
                <a:gd name="connsiteX20" fmla="*/ 1343047 w 1830891"/>
                <a:gd name="connsiteY20" fmla="*/ 1085810 h 1109932"/>
                <a:gd name="connsiteX21" fmla="*/ 1386646 w 1830891"/>
                <a:gd name="connsiteY21" fmla="*/ 1104808 h 1109932"/>
                <a:gd name="connsiteX22" fmla="*/ 1441449 w 1830891"/>
                <a:gd name="connsiteY22" fmla="*/ 1076310 h 1109932"/>
                <a:gd name="connsiteX23" fmla="*/ 1782224 w 1830891"/>
                <a:gd name="connsiteY23" fmla="*/ 754418 h 1109932"/>
                <a:gd name="connsiteX24" fmla="*/ 840318 w 1830891"/>
                <a:gd name="connsiteY24" fmla="*/ 736286 h 1109932"/>
                <a:gd name="connsiteX25" fmla="*/ 841779 w 1830891"/>
                <a:gd name="connsiteY25" fmla="*/ 738235 h 1109932"/>
                <a:gd name="connsiteX26" fmla="*/ 840318 w 1830891"/>
                <a:gd name="connsiteY26" fmla="*/ 736286 h 1109932"/>
                <a:gd name="connsiteX27" fmla="*/ 1254631 w 1830891"/>
                <a:gd name="connsiteY27" fmla="*/ 1026135 h 1109932"/>
                <a:gd name="connsiteX28" fmla="*/ 1254631 w 1830891"/>
                <a:gd name="connsiteY28" fmla="*/ 1026135 h 1109932"/>
                <a:gd name="connsiteX29" fmla="*/ 1256092 w 1830891"/>
                <a:gd name="connsiteY29" fmla="*/ 1028083 h 1109932"/>
                <a:gd name="connsiteX30" fmla="*/ 1254631 w 1830891"/>
                <a:gd name="connsiteY30" fmla="*/ 1026135 h 1109932"/>
                <a:gd name="connsiteX0" fmla="*/ 1782224 w 1830891"/>
                <a:gd name="connsiteY0" fmla="*/ 754418 h 1109932"/>
                <a:gd name="connsiteX1" fmla="*/ 1824098 w 1830891"/>
                <a:gd name="connsiteY1" fmla="*/ 635692 h 1109932"/>
                <a:gd name="connsiteX2" fmla="*/ 1747617 w 1830891"/>
                <a:gd name="connsiteY2" fmla="*/ 538507 h 1109932"/>
                <a:gd name="connsiteX3" fmla="*/ 1524994 w 1830891"/>
                <a:gd name="connsiteY3" fmla="*/ 346087 h 1109932"/>
                <a:gd name="connsiteX4" fmla="*/ 1378121 w 1830891"/>
                <a:gd name="connsiteY4" fmla="*/ 237942 h 1109932"/>
                <a:gd name="connsiteX5" fmla="*/ 945053 w 1830891"/>
                <a:gd name="connsiteY5" fmla="*/ 43086 h 1109932"/>
                <a:gd name="connsiteX6" fmla="*/ 720481 w 1830891"/>
                <a:gd name="connsiteY6" fmla="*/ 3384 h 1109932"/>
                <a:gd name="connsiteX7" fmla="*/ 583594 w 1830891"/>
                <a:gd name="connsiteY7" fmla="*/ 5576 h 1109932"/>
                <a:gd name="connsiteX8" fmla="*/ 245519 w 1830891"/>
                <a:gd name="connsiteY8" fmla="*/ 96428 h 1109932"/>
                <a:gd name="connsiteX9" fmla="*/ 26549 w 1830891"/>
                <a:gd name="connsiteY9" fmla="*/ 262786 h 1109932"/>
                <a:gd name="connsiteX10" fmla="*/ 0 w 1830891"/>
                <a:gd name="connsiteY10" fmla="*/ 301757 h 1109932"/>
                <a:gd name="connsiteX11" fmla="*/ 104492 w 1830891"/>
                <a:gd name="connsiteY11" fmla="*/ 282759 h 1109932"/>
                <a:gd name="connsiteX12" fmla="*/ 252826 w 1830891"/>
                <a:gd name="connsiteY12" fmla="*/ 318807 h 1109932"/>
                <a:gd name="connsiteX13" fmla="*/ 388982 w 1830891"/>
                <a:gd name="connsiteY13" fmla="*/ 386276 h 1109932"/>
                <a:gd name="connsiteX14" fmla="*/ 549738 w 1830891"/>
                <a:gd name="connsiteY14" fmla="*/ 495639 h 1109932"/>
                <a:gd name="connsiteX15" fmla="*/ 739236 w 1830891"/>
                <a:gd name="connsiteY15" fmla="*/ 655421 h 1109932"/>
                <a:gd name="connsiteX16" fmla="*/ 739236 w 1830891"/>
                <a:gd name="connsiteY16" fmla="*/ 655421 h 1109932"/>
                <a:gd name="connsiteX17" fmla="*/ 968192 w 1830891"/>
                <a:gd name="connsiteY17" fmla="*/ 833471 h 1109932"/>
                <a:gd name="connsiteX18" fmla="*/ 968192 w 1830891"/>
                <a:gd name="connsiteY18" fmla="*/ 833471 h 1109932"/>
                <a:gd name="connsiteX19" fmla="*/ 1216390 w 1830891"/>
                <a:gd name="connsiteY19" fmla="*/ 1002996 h 1109932"/>
                <a:gd name="connsiteX20" fmla="*/ 1343047 w 1830891"/>
                <a:gd name="connsiteY20" fmla="*/ 1085810 h 1109932"/>
                <a:gd name="connsiteX21" fmla="*/ 1386646 w 1830891"/>
                <a:gd name="connsiteY21" fmla="*/ 1104808 h 1109932"/>
                <a:gd name="connsiteX22" fmla="*/ 1441449 w 1830891"/>
                <a:gd name="connsiteY22" fmla="*/ 1076310 h 1109932"/>
                <a:gd name="connsiteX23" fmla="*/ 1782224 w 1830891"/>
                <a:gd name="connsiteY23" fmla="*/ 754418 h 1109932"/>
                <a:gd name="connsiteX24" fmla="*/ 840318 w 1830891"/>
                <a:gd name="connsiteY24" fmla="*/ 736286 h 1109932"/>
                <a:gd name="connsiteX25" fmla="*/ 841779 w 1830891"/>
                <a:gd name="connsiteY25" fmla="*/ 738235 h 1109932"/>
                <a:gd name="connsiteX26" fmla="*/ 840318 w 1830891"/>
                <a:gd name="connsiteY26" fmla="*/ 736286 h 1109932"/>
                <a:gd name="connsiteX27" fmla="*/ 1254631 w 1830891"/>
                <a:gd name="connsiteY27" fmla="*/ 1026135 h 1109932"/>
                <a:gd name="connsiteX28" fmla="*/ 1254631 w 1830891"/>
                <a:gd name="connsiteY28" fmla="*/ 1026135 h 1109932"/>
                <a:gd name="connsiteX29" fmla="*/ 1256092 w 1830891"/>
                <a:gd name="connsiteY29" fmla="*/ 1028083 h 1109932"/>
                <a:gd name="connsiteX30" fmla="*/ 1254631 w 1830891"/>
                <a:gd name="connsiteY30" fmla="*/ 1026135 h 1109932"/>
                <a:gd name="connsiteX0" fmla="*/ 1782224 w 1826625"/>
                <a:gd name="connsiteY0" fmla="*/ 754418 h 1109932"/>
                <a:gd name="connsiteX1" fmla="*/ 1824098 w 1826625"/>
                <a:gd name="connsiteY1" fmla="*/ 635692 h 1109932"/>
                <a:gd name="connsiteX2" fmla="*/ 1747617 w 1826625"/>
                <a:gd name="connsiteY2" fmla="*/ 538507 h 1109932"/>
                <a:gd name="connsiteX3" fmla="*/ 1524994 w 1826625"/>
                <a:gd name="connsiteY3" fmla="*/ 346087 h 1109932"/>
                <a:gd name="connsiteX4" fmla="*/ 1378121 w 1826625"/>
                <a:gd name="connsiteY4" fmla="*/ 237942 h 1109932"/>
                <a:gd name="connsiteX5" fmla="*/ 945053 w 1826625"/>
                <a:gd name="connsiteY5" fmla="*/ 43086 h 1109932"/>
                <a:gd name="connsiteX6" fmla="*/ 720481 w 1826625"/>
                <a:gd name="connsiteY6" fmla="*/ 3384 h 1109932"/>
                <a:gd name="connsiteX7" fmla="*/ 583594 w 1826625"/>
                <a:gd name="connsiteY7" fmla="*/ 5576 h 1109932"/>
                <a:gd name="connsiteX8" fmla="*/ 245519 w 1826625"/>
                <a:gd name="connsiteY8" fmla="*/ 96428 h 1109932"/>
                <a:gd name="connsiteX9" fmla="*/ 26549 w 1826625"/>
                <a:gd name="connsiteY9" fmla="*/ 262786 h 1109932"/>
                <a:gd name="connsiteX10" fmla="*/ 0 w 1826625"/>
                <a:gd name="connsiteY10" fmla="*/ 301757 h 1109932"/>
                <a:gd name="connsiteX11" fmla="*/ 104492 w 1826625"/>
                <a:gd name="connsiteY11" fmla="*/ 282759 h 1109932"/>
                <a:gd name="connsiteX12" fmla="*/ 252826 w 1826625"/>
                <a:gd name="connsiteY12" fmla="*/ 318807 h 1109932"/>
                <a:gd name="connsiteX13" fmla="*/ 388982 w 1826625"/>
                <a:gd name="connsiteY13" fmla="*/ 386276 h 1109932"/>
                <a:gd name="connsiteX14" fmla="*/ 549738 w 1826625"/>
                <a:gd name="connsiteY14" fmla="*/ 495639 h 1109932"/>
                <a:gd name="connsiteX15" fmla="*/ 739236 w 1826625"/>
                <a:gd name="connsiteY15" fmla="*/ 655421 h 1109932"/>
                <a:gd name="connsiteX16" fmla="*/ 739236 w 1826625"/>
                <a:gd name="connsiteY16" fmla="*/ 655421 h 1109932"/>
                <a:gd name="connsiteX17" fmla="*/ 968192 w 1826625"/>
                <a:gd name="connsiteY17" fmla="*/ 833471 h 1109932"/>
                <a:gd name="connsiteX18" fmla="*/ 968192 w 1826625"/>
                <a:gd name="connsiteY18" fmla="*/ 833471 h 1109932"/>
                <a:gd name="connsiteX19" fmla="*/ 1216390 w 1826625"/>
                <a:gd name="connsiteY19" fmla="*/ 1002996 h 1109932"/>
                <a:gd name="connsiteX20" fmla="*/ 1343047 w 1826625"/>
                <a:gd name="connsiteY20" fmla="*/ 1085810 h 1109932"/>
                <a:gd name="connsiteX21" fmla="*/ 1386646 w 1826625"/>
                <a:gd name="connsiteY21" fmla="*/ 1104808 h 1109932"/>
                <a:gd name="connsiteX22" fmla="*/ 1441449 w 1826625"/>
                <a:gd name="connsiteY22" fmla="*/ 1076310 h 1109932"/>
                <a:gd name="connsiteX23" fmla="*/ 1782224 w 1826625"/>
                <a:gd name="connsiteY23" fmla="*/ 754418 h 1109932"/>
                <a:gd name="connsiteX24" fmla="*/ 840318 w 1826625"/>
                <a:gd name="connsiteY24" fmla="*/ 736286 h 1109932"/>
                <a:gd name="connsiteX25" fmla="*/ 841779 w 1826625"/>
                <a:gd name="connsiteY25" fmla="*/ 738235 h 1109932"/>
                <a:gd name="connsiteX26" fmla="*/ 840318 w 1826625"/>
                <a:gd name="connsiteY26" fmla="*/ 736286 h 1109932"/>
                <a:gd name="connsiteX27" fmla="*/ 1254631 w 1826625"/>
                <a:gd name="connsiteY27" fmla="*/ 1026135 h 1109932"/>
                <a:gd name="connsiteX28" fmla="*/ 1254631 w 1826625"/>
                <a:gd name="connsiteY28" fmla="*/ 1026135 h 1109932"/>
                <a:gd name="connsiteX29" fmla="*/ 1256092 w 1826625"/>
                <a:gd name="connsiteY29" fmla="*/ 1028083 h 1109932"/>
                <a:gd name="connsiteX30" fmla="*/ 1254631 w 1826625"/>
                <a:gd name="connsiteY30" fmla="*/ 1026135 h 1109932"/>
                <a:gd name="connsiteX0" fmla="*/ 1782224 w 1825422"/>
                <a:gd name="connsiteY0" fmla="*/ 754418 h 1109932"/>
                <a:gd name="connsiteX1" fmla="*/ 1824098 w 1825422"/>
                <a:gd name="connsiteY1" fmla="*/ 635692 h 1109932"/>
                <a:gd name="connsiteX2" fmla="*/ 1747617 w 1825422"/>
                <a:gd name="connsiteY2" fmla="*/ 538507 h 1109932"/>
                <a:gd name="connsiteX3" fmla="*/ 1524994 w 1825422"/>
                <a:gd name="connsiteY3" fmla="*/ 346087 h 1109932"/>
                <a:gd name="connsiteX4" fmla="*/ 1378121 w 1825422"/>
                <a:gd name="connsiteY4" fmla="*/ 237942 h 1109932"/>
                <a:gd name="connsiteX5" fmla="*/ 945053 w 1825422"/>
                <a:gd name="connsiteY5" fmla="*/ 43086 h 1109932"/>
                <a:gd name="connsiteX6" fmla="*/ 720481 w 1825422"/>
                <a:gd name="connsiteY6" fmla="*/ 3384 h 1109932"/>
                <a:gd name="connsiteX7" fmla="*/ 583594 w 1825422"/>
                <a:gd name="connsiteY7" fmla="*/ 5576 h 1109932"/>
                <a:gd name="connsiteX8" fmla="*/ 245519 w 1825422"/>
                <a:gd name="connsiteY8" fmla="*/ 96428 h 1109932"/>
                <a:gd name="connsiteX9" fmla="*/ 26549 w 1825422"/>
                <a:gd name="connsiteY9" fmla="*/ 262786 h 1109932"/>
                <a:gd name="connsiteX10" fmla="*/ 0 w 1825422"/>
                <a:gd name="connsiteY10" fmla="*/ 301757 h 1109932"/>
                <a:gd name="connsiteX11" fmla="*/ 104492 w 1825422"/>
                <a:gd name="connsiteY11" fmla="*/ 282759 h 1109932"/>
                <a:gd name="connsiteX12" fmla="*/ 252826 w 1825422"/>
                <a:gd name="connsiteY12" fmla="*/ 318807 h 1109932"/>
                <a:gd name="connsiteX13" fmla="*/ 388982 w 1825422"/>
                <a:gd name="connsiteY13" fmla="*/ 386276 h 1109932"/>
                <a:gd name="connsiteX14" fmla="*/ 549738 w 1825422"/>
                <a:gd name="connsiteY14" fmla="*/ 495639 h 1109932"/>
                <a:gd name="connsiteX15" fmla="*/ 739236 w 1825422"/>
                <a:gd name="connsiteY15" fmla="*/ 655421 h 1109932"/>
                <a:gd name="connsiteX16" fmla="*/ 739236 w 1825422"/>
                <a:gd name="connsiteY16" fmla="*/ 655421 h 1109932"/>
                <a:gd name="connsiteX17" fmla="*/ 968192 w 1825422"/>
                <a:gd name="connsiteY17" fmla="*/ 833471 h 1109932"/>
                <a:gd name="connsiteX18" fmla="*/ 968192 w 1825422"/>
                <a:gd name="connsiteY18" fmla="*/ 833471 h 1109932"/>
                <a:gd name="connsiteX19" fmla="*/ 1216390 w 1825422"/>
                <a:gd name="connsiteY19" fmla="*/ 1002996 h 1109932"/>
                <a:gd name="connsiteX20" fmla="*/ 1343047 w 1825422"/>
                <a:gd name="connsiteY20" fmla="*/ 1085810 h 1109932"/>
                <a:gd name="connsiteX21" fmla="*/ 1386646 w 1825422"/>
                <a:gd name="connsiteY21" fmla="*/ 1104808 h 1109932"/>
                <a:gd name="connsiteX22" fmla="*/ 1441449 w 1825422"/>
                <a:gd name="connsiteY22" fmla="*/ 1076310 h 1109932"/>
                <a:gd name="connsiteX23" fmla="*/ 1782224 w 1825422"/>
                <a:gd name="connsiteY23" fmla="*/ 754418 h 1109932"/>
                <a:gd name="connsiteX24" fmla="*/ 840318 w 1825422"/>
                <a:gd name="connsiteY24" fmla="*/ 736286 h 1109932"/>
                <a:gd name="connsiteX25" fmla="*/ 841779 w 1825422"/>
                <a:gd name="connsiteY25" fmla="*/ 738235 h 1109932"/>
                <a:gd name="connsiteX26" fmla="*/ 840318 w 1825422"/>
                <a:gd name="connsiteY26" fmla="*/ 736286 h 1109932"/>
                <a:gd name="connsiteX27" fmla="*/ 1254631 w 1825422"/>
                <a:gd name="connsiteY27" fmla="*/ 1026135 h 1109932"/>
                <a:gd name="connsiteX28" fmla="*/ 1254631 w 1825422"/>
                <a:gd name="connsiteY28" fmla="*/ 1026135 h 1109932"/>
                <a:gd name="connsiteX29" fmla="*/ 1256092 w 1825422"/>
                <a:gd name="connsiteY29" fmla="*/ 1028083 h 1109932"/>
                <a:gd name="connsiteX30" fmla="*/ 1254631 w 1825422"/>
                <a:gd name="connsiteY30" fmla="*/ 1026135 h 1109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825422" h="1109932">
                  <a:moveTo>
                    <a:pt x="1782224" y="754418"/>
                  </a:moveTo>
                  <a:cubicBezTo>
                    <a:pt x="1824448" y="705612"/>
                    <a:pt x="1828326" y="661414"/>
                    <a:pt x="1824098" y="635692"/>
                  </a:cubicBezTo>
                  <a:cubicBezTo>
                    <a:pt x="1804612" y="598669"/>
                    <a:pt x="1776358" y="568223"/>
                    <a:pt x="1747617" y="538507"/>
                  </a:cubicBezTo>
                  <a:cubicBezTo>
                    <a:pt x="1678687" y="468359"/>
                    <a:pt x="1602693" y="406249"/>
                    <a:pt x="1524994" y="346087"/>
                  </a:cubicBezTo>
                  <a:cubicBezTo>
                    <a:pt x="1488702" y="318076"/>
                    <a:pt x="1390786" y="245980"/>
                    <a:pt x="1378121" y="237942"/>
                  </a:cubicBezTo>
                  <a:cubicBezTo>
                    <a:pt x="1244401" y="149526"/>
                    <a:pt x="1098746" y="86928"/>
                    <a:pt x="945053" y="43086"/>
                  </a:cubicBezTo>
                  <a:cubicBezTo>
                    <a:pt x="871495" y="22139"/>
                    <a:pt x="796962" y="7768"/>
                    <a:pt x="720481" y="3384"/>
                  </a:cubicBezTo>
                  <a:cubicBezTo>
                    <a:pt x="710982" y="-26"/>
                    <a:pt x="654717" y="-2949"/>
                    <a:pt x="583594" y="5576"/>
                  </a:cubicBezTo>
                  <a:cubicBezTo>
                    <a:pt x="466437" y="19703"/>
                    <a:pt x="352690" y="45765"/>
                    <a:pt x="245519" y="96428"/>
                  </a:cubicBezTo>
                  <a:cubicBezTo>
                    <a:pt x="160756" y="136373"/>
                    <a:pt x="84762" y="187766"/>
                    <a:pt x="26549" y="262786"/>
                  </a:cubicBezTo>
                  <a:cubicBezTo>
                    <a:pt x="17537" y="274477"/>
                    <a:pt x="8525" y="286169"/>
                    <a:pt x="0" y="301757"/>
                  </a:cubicBezTo>
                  <a:cubicBezTo>
                    <a:pt x="35318" y="286169"/>
                    <a:pt x="69418" y="280323"/>
                    <a:pt x="104492" y="282759"/>
                  </a:cubicBezTo>
                  <a:cubicBezTo>
                    <a:pt x="155885" y="286169"/>
                    <a:pt x="205086" y="300052"/>
                    <a:pt x="252826" y="318807"/>
                  </a:cubicBezTo>
                  <a:cubicBezTo>
                    <a:pt x="300079" y="337318"/>
                    <a:pt x="344652" y="361432"/>
                    <a:pt x="388982" y="386276"/>
                  </a:cubicBezTo>
                  <a:cubicBezTo>
                    <a:pt x="408467" y="398455"/>
                    <a:pt x="532688" y="482973"/>
                    <a:pt x="549738" y="495639"/>
                  </a:cubicBezTo>
                  <a:cubicBezTo>
                    <a:pt x="569955" y="511958"/>
                    <a:pt x="718776" y="640320"/>
                    <a:pt x="739236" y="655421"/>
                  </a:cubicBezTo>
                  <a:lnTo>
                    <a:pt x="739236" y="655421"/>
                  </a:lnTo>
                  <a:cubicBezTo>
                    <a:pt x="772118" y="684649"/>
                    <a:pt x="926054" y="803755"/>
                    <a:pt x="968192" y="833471"/>
                  </a:cubicBezTo>
                  <a:lnTo>
                    <a:pt x="968192" y="833471"/>
                  </a:lnTo>
                  <a:lnTo>
                    <a:pt x="1216390" y="1002996"/>
                  </a:lnTo>
                  <a:cubicBezTo>
                    <a:pt x="1228812" y="1012251"/>
                    <a:pt x="1320151" y="1072900"/>
                    <a:pt x="1343047" y="1085810"/>
                  </a:cubicBezTo>
                  <a:cubicBezTo>
                    <a:pt x="1354982" y="1094335"/>
                    <a:pt x="1385184" y="1105295"/>
                    <a:pt x="1386646" y="1104808"/>
                  </a:cubicBezTo>
                  <a:cubicBezTo>
                    <a:pt x="1406131" y="1097745"/>
                    <a:pt x="1375519" y="1134708"/>
                    <a:pt x="1441449" y="1076310"/>
                  </a:cubicBezTo>
                  <a:cubicBezTo>
                    <a:pt x="1507379" y="1017912"/>
                    <a:pt x="1748580" y="799576"/>
                    <a:pt x="1782224" y="754418"/>
                  </a:cubicBezTo>
                  <a:close/>
                  <a:moveTo>
                    <a:pt x="840318" y="736286"/>
                  </a:moveTo>
                  <a:cubicBezTo>
                    <a:pt x="840805" y="736773"/>
                    <a:pt x="841292" y="737504"/>
                    <a:pt x="841779" y="738235"/>
                  </a:cubicBezTo>
                  <a:cubicBezTo>
                    <a:pt x="841292" y="737504"/>
                    <a:pt x="840805" y="736773"/>
                    <a:pt x="840318" y="736286"/>
                  </a:cubicBezTo>
                  <a:close/>
                  <a:moveTo>
                    <a:pt x="1254631" y="1026135"/>
                  </a:moveTo>
                  <a:lnTo>
                    <a:pt x="1254631" y="1026135"/>
                  </a:lnTo>
                  <a:cubicBezTo>
                    <a:pt x="1255361" y="1026378"/>
                    <a:pt x="1255605" y="1027353"/>
                    <a:pt x="1256092" y="1028083"/>
                  </a:cubicBezTo>
                  <a:cubicBezTo>
                    <a:pt x="1255361" y="1027353"/>
                    <a:pt x="1254874" y="1026866"/>
                    <a:pt x="1254631" y="102613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8" name="Freeform: Shape 977">
              <a:extLst>
                <a:ext uri="{FF2B5EF4-FFF2-40B4-BE49-F238E27FC236}">
                  <a16:creationId xmlns:a16="http://schemas.microsoft.com/office/drawing/2014/main" id="{64384140-BEA1-4A51-A715-172780881610}"/>
                </a:ext>
              </a:extLst>
            </p:cNvPr>
            <p:cNvSpPr/>
            <p:nvPr/>
          </p:nvSpPr>
          <p:spPr>
            <a:xfrm>
              <a:off x="1114199" y="5450886"/>
              <a:ext cx="1037568" cy="782036"/>
            </a:xfrm>
            <a:custGeom>
              <a:avLst/>
              <a:gdLst>
                <a:gd name="connsiteX0" fmla="*/ 1037568 w 1037568"/>
                <a:gd name="connsiteY0" fmla="*/ 662931 h 782036"/>
                <a:gd name="connsiteX1" fmla="*/ 557978 w 1037568"/>
                <a:gd name="connsiteY1" fmla="*/ 235709 h 782036"/>
                <a:gd name="connsiteX2" fmla="*/ 153895 w 1037568"/>
                <a:gd name="connsiteY2" fmla="*/ 3343 h 782036"/>
                <a:gd name="connsiteX3" fmla="*/ 5317 w 1037568"/>
                <a:gd name="connsiteY3" fmla="*/ 31110 h 782036"/>
                <a:gd name="connsiteX4" fmla="*/ 121013 w 1037568"/>
                <a:gd name="connsiteY4" fmla="*/ 127320 h 782036"/>
                <a:gd name="connsiteX5" fmla="*/ 546774 w 1037568"/>
                <a:gd name="connsiteY5" fmla="*/ 450051 h 782036"/>
                <a:gd name="connsiteX6" fmla="*/ 844174 w 1037568"/>
                <a:gd name="connsiteY6" fmla="*/ 691916 h 782036"/>
                <a:gd name="connsiteX7" fmla="*/ 920168 w 1037568"/>
                <a:gd name="connsiteY7" fmla="*/ 782037 h 782036"/>
                <a:gd name="connsiteX8" fmla="*/ 1037568 w 1037568"/>
                <a:gd name="connsiteY8" fmla="*/ 662931 h 782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7568" h="782036">
                  <a:moveTo>
                    <a:pt x="1037568" y="662931"/>
                  </a:moveTo>
                  <a:cubicBezTo>
                    <a:pt x="984226" y="646125"/>
                    <a:pt x="783281" y="390863"/>
                    <a:pt x="557978" y="235709"/>
                  </a:cubicBezTo>
                  <a:cubicBezTo>
                    <a:pt x="437168" y="152408"/>
                    <a:pt x="342906" y="54980"/>
                    <a:pt x="153895" y="3343"/>
                  </a:cubicBezTo>
                  <a:cubicBezTo>
                    <a:pt x="118821" y="-6156"/>
                    <a:pt x="40879" y="5048"/>
                    <a:pt x="5317" y="31110"/>
                  </a:cubicBezTo>
                  <a:cubicBezTo>
                    <a:pt x="-19283" y="49134"/>
                    <a:pt x="45263" y="84696"/>
                    <a:pt x="121013" y="127320"/>
                  </a:cubicBezTo>
                  <a:cubicBezTo>
                    <a:pt x="196764" y="169945"/>
                    <a:pt x="460550" y="379659"/>
                    <a:pt x="546774" y="450051"/>
                  </a:cubicBezTo>
                  <a:cubicBezTo>
                    <a:pt x="662226" y="544313"/>
                    <a:pt x="782550" y="629075"/>
                    <a:pt x="844174" y="691916"/>
                  </a:cubicBezTo>
                  <a:cubicBezTo>
                    <a:pt x="899951" y="748668"/>
                    <a:pt x="907989" y="753296"/>
                    <a:pt x="920168" y="782037"/>
                  </a:cubicBezTo>
                  <a:cubicBezTo>
                    <a:pt x="949639" y="749886"/>
                    <a:pt x="1008583" y="702877"/>
                    <a:pt x="1037568" y="6629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9" name="Freeform: Shape 978">
              <a:extLst>
                <a:ext uri="{FF2B5EF4-FFF2-40B4-BE49-F238E27FC236}">
                  <a16:creationId xmlns:a16="http://schemas.microsoft.com/office/drawing/2014/main" id="{00E48355-8F2C-4FA1-8619-3C3537F6D508}"/>
                </a:ext>
              </a:extLst>
            </p:cNvPr>
            <p:cNvSpPr/>
            <p:nvPr/>
          </p:nvSpPr>
          <p:spPr>
            <a:xfrm>
              <a:off x="1532379" y="5663711"/>
              <a:ext cx="336957" cy="311260"/>
            </a:xfrm>
            <a:custGeom>
              <a:avLst/>
              <a:gdLst>
                <a:gd name="connsiteX0" fmla="*/ 331975 w 336957"/>
                <a:gd name="connsiteY0" fmla="*/ 249648 h 311260"/>
                <a:gd name="connsiteX1" fmla="*/ 284723 w 336957"/>
                <a:gd name="connsiteY1" fmla="*/ 304208 h 311260"/>
                <a:gd name="connsiteX2" fmla="*/ 255738 w 336957"/>
                <a:gd name="connsiteY2" fmla="*/ 306157 h 311260"/>
                <a:gd name="connsiteX3" fmla="*/ 7052 w 336957"/>
                <a:gd name="connsiteY3" fmla="*/ 90597 h 311260"/>
                <a:gd name="connsiteX4" fmla="*/ 5104 w 336957"/>
                <a:gd name="connsiteY4" fmla="*/ 61612 h 311260"/>
                <a:gd name="connsiteX5" fmla="*/ 52356 w 336957"/>
                <a:gd name="connsiteY5" fmla="*/ 7052 h 311260"/>
                <a:gd name="connsiteX6" fmla="*/ 81341 w 336957"/>
                <a:gd name="connsiteY6" fmla="*/ 5104 h 311260"/>
                <a:gd name="connsiteX7" fmla="*/ 329783 w 336957"/>
                <a:gd name="connsiteY7" fmla="*/ 220420 h 311260"/>
                <a:gd name="connsiteX8" fmla="*/ 331975 w 336957"/>
                <a:gd name="connsiteY8" fmla="*/ 249648 h 311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36957" h="311260">
                  <a:moveTo>
                    <a:pt x="331975" y="249648"/>
                  </a:moveTo>
                  <a:lnTo>
                    <a:pt x="284723" y="304208"/>
                  </a:lnTo>
                  <a:cubicBezTo>
                    <a:pt x="277172" y="312733"/>
                    <a:pt x="264263" y="313707"/>
                    <a:pt x="255738" y="306157"/>
                  </a:cubicBezTo>
                  <a:lnTo>
                    <a:pt x="7052" y="90597"/>
                  </a:lnTo>
                  <a:cubicBezTo>
                    <a:pt x="-1473" y="83046"/>
                    <a:pt x="-2447" y="70137"/>
                    <a:pt x="5104" y="61612"/>
                  </a:cubicBezTo>
                  <a:lnTo>
                    <a:pt x="52356" y="7052"/>
                  </a:lnTo>
                  <a:cubicBezTo>
                    <a:pt x="59907" y="-1473"/>
                    <a:pt x="72816" y="-2447"/>
                    <a:pt x="81341" y="5104"/>
                  </a:cubicBezTo>
                  <a:lnTo>
                    <a:pt x="329783" y="220420"/>
                  </a:lnTo>
                  <a:cubicBezTo>
                    <a:pt x="338552" y="227971"/>
                    <a:pt x="339282" y="240880"/>
                    <a:pt x="331975" y="249648"/>
                  </a:cubicBezTo>
                  <a:close/>
                </a:path>
              </a:pathLst>
            </a:custGeom>
            <a:solidFill>
              <a:srgbClr val="1A1A1A"/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0" name="Freeform: Shape 979">
              <a:extLst>
                <a:ext uri="{FF2B5EF4-FFF2-40B4-BE49-F238E27FC236}">
                  <a16:creationId xmlns:a16="http://schemas.microsoft.com/office/drawing/2014/main" id="{8CD2D18E-D497-4016-8D66-68183E230AC7}"/>
                </a:ext>
              </a:extLst>
            </p:cNvPr>
            <p:cNvSpPr/>
            <p:nvPr/>
          </p:nvSpPr>
          <p:spPr>
            <a:xfrm>
              <a:off x="1309685" y="5512626"/>
              <a:ext cx="230116" cy="192783"/>
            </a:xfrm>
            <a:custGeom>
              <a:avLst/>
              <a:gdLst>
                <a:gd name="connsiteX0" fmla="*/ 226337 w 230116"/>
                <a:gd name="connsiteY0" fmla="*/ 145715 h 192783"/>
                <a:gd name="connsiteX1" fmla="*/ 199544 w 230116"/>
                <a:gd name="connsiteY1" fmla="*/ 183955 h 192783"/>
                <a:gd name="connsiteX2" fmla="*/ 170803 w 230116"/>
                <a:gd name="connsiteY2" fmla="*/ 189070 h 192783"/>
                <a:gd name="connsiteX3" fmla="*/ 8828 w 230116"/>
                <a:gd name="connsiteY3" fmla="*/ 75810 h 192783"/>
                <a:gd name="connsiteX4" fmla="*/ 3714 w 230116"/>
                <a:gd name="connsiteY4" fmla="*/ 47069 h 192783"/>
                <a:gd name="connsiteX5" fmla="*/ 30506 w 230116"/>
                <a:gd name="connsiteY5" fmla="*/ 8828 h 192783"/>
                <a:gd name="connsiteX6" fmla="*/ 59248 w 230116"/>
                <a:gd name="connsiteY6" fmla="*/ 3714 h 192783"/>
                <a:gd name="connsiteX7" fmla="*/ 221222 w 230116"/>
                <a:gd name="connsiteY7" fmla="*/ 116974 h 192783"/>
                <a:gd name="connsiteX8" fmla="*/ 226337 w 230116"/>
                <a:gd name="connsiteY8" fmla="*/ 145715 h 192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116" h="192783">
                  <a:moveTo>
                    <a:pt x="226337" y="145715"/>
                  </a:moveTo>
                  <a:lnTo>
                    <a:pt x="199544" y="183955"/>
                  </a:lnTo>
                  <a:cubicBezTo>
                    <a:pt x="192968" y="193211"/>
                    <a:pt x="180302" y="195647"/>
                    <a:pt x="170803" y="189070"/>
                  </a:cubicBezTo>
                  <a:lnTo>
                    <a:pt x="8828" y="75810"/>
                  </a:lnTo>
                  <a:cubicBezTo>
                    <a:pt x="-427" y="69234"/>
                    <a:pt x="-2863" y="56568"/>
                    <a:pt x="3714" y="47069"/>
                  </a:cubicBezTo>
                  <a:lnTo>
                    <a:pt x="30506" y="8828"/>
                  </a:lnTo>
                  <a:cubicBezTo>
                    <a:pt x="37083" y="-427"/>
                    <a:pt x="49748" y="-2863"/>
                    <a:pt x="59248" y="3714"/>
                  </a:cubicBezTo>
                  <a:lnTo>
                    <a:pt x="221222" y="116974"/>
                  </a:lnTo>
                  <a:cubicBezTo>
                    <a:pt x="230721" y="123550"/>
                    <a:pt x="232913" y="136459"/>
                    <a:pt x="226337" y="145715"/>
                  </a:cubicBezTo>
                  <a:close/>
                </a:path>
              </a:pathLst>
            </a:custGeom>
            <a:solidFill>
              <a:srgbClr val="1A1A1A"/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1" name="Freeform: Shape 980">
              <a:extLst>
                <a:ext uri="{FF2B5EF4-FFF2-40B4-BE49-F238E27FC236}">
                  <a16:creationId xmlns:a16="http://schemas.microsoft.com/office/drawing/2014/main" id="{28B348B6-0663-4AFE-9FFB-2B25AEA7B076}"/>
                </a:ext>
              </a:extLst>
            </p:cNvPr>
            <p:cNvSpPr/>
            <p:nvPr/>
          </p:nvSpPr>
          <p:spPr>
            <a:xfrm>
              <a:off x="1538457" y="5683576"/>
              <a:ext cx="331081" cy="283507"/>
            </a:xfrm>
            <a:custGeom>
              <a:avLst/>
              <a:gdLst>
                <a:gd name="connsiteX0" fmla="*/ 0 w 324922"/>
                <a:gd name="connsiteY0" fmla="*/ 51126 h 271069"/>
                <a:gd name="connsiteX1" fmla="*/ 165871 w 324922"/>
                <a:gd name="connsiteY1" fmla="*/ 105198 h 271069"/>
                <a:gd name="connsiteX2" fmla="*/ 275965 w 324922"/>
                <a:gd name="connsiteY2" fmla="*/ 271070 h 271069"/>
                <a:gd name="connsiteX3" fmla="*/ 324923 w 324922"/>
                <a:gd name="connsiteY3" fmla="*/ 220651 h 271069"/>
                <a:gd name="connsiteX4" fmla="*/ 229930 w 324922"/>
                <a:gd name="connsiteY4" fmla="*/ 58433 h 271069"/>
                <a:gd name="connsiteX5" fmla="*/ 66008 w 324922"/>
                <a:gd name="connsiteY5" fmla="*/ 707 h 271069"/>
                <a:gd name="connsiteX6" fmla="*/ 0 w 324922"/>
                <a:gd name="connsiteY6" fmla="*/ 51126 h 271069"/>
                <a:gd name="connsiteX0" fmla="*/ 0 w 325671"/>
                <a:gd name="connsiteY0" fmla="*/ 51248 h 271192"/>
                <a:gd name="connsiteX1" fmla="*/ 165871 w 325671"/>
                <a:gd name="connsiteY1" fmla="*/ 105320 h 271192"/>
                <a:gd name="connsiteX2" fmla="*/ 275965 w 325671"/>
                <a:gd name="connsiteY2" fmla="*/ 271192 h 271192"/>
                <a:gd name="connsiteX3" fmla="*/ 324923 w 325671"/>
                <a:gd name="connsiteY3" fmla="*/ 220773 h 271192"/>
                <a:gd name="connsiteX4" fmla="*/ 239166 w 325671"/>
                <a:gd name="connsiteY4" fmla="*/ 55476 h 271192"/>
                <a:gd name="connsiteX5" fmla="*/ 66008 w 325671"/>
                <a:gd name="connsiteY5" fmla="*/ 829 h 271192"/>
                <a:gd name="connsiteX6" fmla="*/ 0 w 325671"/>
                <a:gd name="connsiteY6" fmla="*/ 51248 h 271192"/>
                <a:gd name="connsiteX0" fmla="*/ 3757 w 329428"/>
                <a:gd name="connsiteY0" fmla="*/ 51248 h 271192"/>
                <a:gd name="connsiteX1" fmla="*/ 185022 w 329428"/>
                <a:gd name="connsiteY1" fmla="*/ 102241 h 271192"/>
                <a:gd name="connsiteX2" fmla="*/ 279722 w 329428"/>
                <a:gd name="connsiteY2" fmla="*/ 271192 h 271192"/>
                <a:gd name="connsiteX3" fmla="*/ 328680 w 329428"/>
                <a:gd name="connsiteY3" fmla="*/ 220773 h 271192"/>
                <a:gd name="connsiteX4" fmla="*/ 242923 w 329428"/>
                <a:gd name="connsiteY4" fmla="*/ 55476 h 271192"/>
                <a:gd name="connsiteX5" fmla="*/ 69765 w 329428"/>
                <a:gd name="connsiteY5" fmla="*/ 829 h 271192"/>
                <a:gd name="connsiteX6" fmla="*/ 3757 w 329428"/>
                <a:gd name="connsiteY6" fmla="*/ 51248 h 271192"/>
                <a:gd name="connsiteX0" fmla="*/ 3757 w 329827"/>
                <a:gd name="connsiteY0" fmla="*/ 51248 h 283507"/>
                <a:gd name="connsiteX1" fmla="*/ 185022 w 329827"/>
                <a:gd name="connsiteY1" fmla="*/ 102241 h 283507"/>
                <a:gd name="connsiteX2" fmla="*/ 285880 w 329827"/>
                <a:gd name="connsiteY2" fmla="*/ 283507 h 283507"/>
                <a:gd name="connsiteX3" fmla="*/ 328680 w 329827"/>
                <a:gd name="connsiteY3" fmla="*/ 220773 h 283507"/>
                <a:gd name="connsiteX4" fmla="*/ 242923 w 329827"/>
                <a:gd name="connsiteY4" fmla="*/ 55476 h 283507"/>
                <a:gd name="connsiteX5" fmla="*/ 69765 w 329827"/>
                <a:gd name="connsiteY5" fmla="*/ 829 h 283507"/>
                <a:gd name="connsiteX6" fmla="*/ 3757 w 329827"/>
                <a:gd name="connsiteY6" fmla="*/ 51248 h 283507"/>
                <a:gd name="connsiteX0" fmla="*/ 3757 w 328680"/>
                <a:gd name="connsiteY0" fmla="*/ 51248 h 283507"/>
                <a:gd name="connsiteX1" fmla="*/ 185022 w 328680"/>
                <a:gd name="connsiteY1" fmla="*/ 102241 h 283507"/>
                <a:gd name="connsiteX2" fmla="*/ 285880 w 328680"/>
                <a:gd name="connsiteY2" fmla="*/ 283507 h 283507"/>
                <a:gd name="connsiteX3" fmla="*/ 328680 w 328680"/>
                <a:gd name="connsiteY3" fmla="*/ 220773 h 283507"/>
                <a:gd name="connsiteX4" fmla="*/ 242923 w 328680"/>
                <a:gd name="connsiteY4" fmla="*/ 55476 h 283507"/>
                <a:gd name="connsiteX5" fmla="*/ 69765 w 328680"/>
                <a:gd name="connsiteY5" fmla="*/ 829 h 283507"/>
                <a:gd name="connsiteX6" fmla="*/ 3757 w 328680"/>
                <a:gd name="connsiteY6" fmla="*/ 51248 h 283507"/>
                <a:gd name="connsiteX0" fmla="*/ 3757 w 334838"/>
                <a:gd name="connsiteY0" fmla="*/ 51248 h 283507"/>
                <a:gd name="connsiteX1" fmla="*/ 185022 w 334838"/>
                <a:gd name="connsiteY1" fmla="*/ 102241 h 283507"/>
                <a:gd name="connsiteX2" fmla="*/ 285880 w 334838"/>
                <a:gd name="connsiteY2" fmla="*/ 283507 h 283507"/>
                <a:gd name="connsiteX3" fmla="*/ 334838 w 334838"/>
                <a:gd name="connsiteY3" fmla="*/ 226931 h 283507"/>
                <a:gd name="connsiteX4" fmla="*/ 242923 w 334838"/>
                <a:gd name="connsiteY4" fmla="*/ 55476 h 283507"/>
                <a:gd name="connsiteX5" fmla="*/ 69765 w 334838"/>
                <a:gd name="connsiteY5" fmla="*/ 829 h 283507"/>
                <a:gd name="connsiteX6" fmla="*/ 3757 w 334838"/>
                <a:gd name="connsiteY6" fmla="*/ 51248 h 283507"/>
                <a:gd name="connsiteX0" fmla="*/ 0 w 331081"/>
                <a:gd name="connsiteY0" fmla="*/ 51248 h 283507"/>
                <a:gd name="connsiteX1" fmla="*/ 181265 w 331081"/>
                <a:gd name="connsiteY1" fmla="*/ 102241 h 283507"/>
                <a:gd name="connsiteX2" fmla="*/ 282123 w 331081"/>
                <a:gd name="connsiteY2" fmla="*/ 283507 h 283507"/>
                <a:gd name="connsiteX3" fmla="*/ 331081 w 331081"/>
                <a:gd name="connsiteY3" fmla="*/ 226931 h 283507"/>
                <a:gd name="connsiteX4" fmla="*/ 239166 w 331081"/>
                <a:gd name="connsiteY4" fmla="*/ 55476 h 283507"/>
                <a:gd name="connsiteX5" fmla="*/ 66008 w 331081"/>
                <a:gd name="connsiteY5" fmla="*/ 829 h 283507"/>
                <a:gd name="connsiteX6" fmla="*/ 0 w 331081"/>
                <a:gd name="connsiteY6" fmla="*/ 51248 h 283507"/>
                <a:gd name="connsiteX0" fmla="*/ 0 w 331081"/>
                <a:gd name="connsiteY0" fmla="*/ 51248 h 283507"/>
                <a:gd name="connsiteX1" fmla="*/ 181265 w 331081"/>
                <a:gd name="connsiteY1" fmla="*/ 102241 h 283507"/>
                <a:gd name="connsiteX2" fmla="*/ 282123 w 331081"/>
                <a:gd name="connsiteY2" fmla="*/ 283507 h 283507"/>
                <a:gd name="connsiteX3" fmla="*/ 331081 w 331081"/>
                <a:gd name="connsiteY3" fmla="*/ 226931 h 283507"/>
                <a:gd name="connsiteX4" fmla="*/ 239166 w 331081"/>
                <a:gd name="connsiteY4" fmla="*/ 55476 h 283507"/>
                <a:gd name="connsiteX5" fmla="*/ 62929 w 331081"/>
                <a:gd name="connsiteY5" fmla="*/ 829 h 283507"/>
                <a:gd name="connsiteX6" fmla="*/ 0 w 331081"/>
                <a:gd name="connsiteY6" fmla="*/ 51248 h 28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1081" h="283507">
                  <a:moveTo>
                    <a:pt x="0" y="51248"/>
                  </a:moveTo>
                  <a:cubicBezTo>
                    <a:pt x="19209" y="68150"/>
                    <a:pt x="134245" y="63531"/>
                    <a:pt x="181265" y="102241"/>
                  </a:cubicBezTo>
                  <a:cubicBezTo>
                    <a:pt x="228285" y="140951"/>
                    <a:pt x="274329" y="251112"/>
                    <a:pt x="282123" y="283507"/>
                  </a:cubicBezTo>
                  <a:cubicBezTo>
                    <a:pt x="304288" y="263777"/>
                    <a:pt x="307452" y="249542"/>
                    <a:pt x="331081" y="226931"/>
                  </a:cubicBezTo>
                  <a:cubicBezTo>
                    <a:pt x="323922" y="188926"/>
                    <a:pt x="299328" y="103946"/>
                    <a:pt x="239166" y="55476"/>
                  </a:cubicBezTo>
                  <a:cubicBezTo>
                    <a:pt x="179004" y="7005"/>
                    <a:pt x="136730" y="-3312"/>
                    <a:pt x="62929" y="829"/>
                  </a:cubicBezTo>
                  <a:cubicBezTo>
                    <a:pt x="37110" y="17148"/>
                    <a:pt x="17736" y="28188"/>
                    <a:pt x="0" y="51248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2" name="Freeform: Shape 981">
              <a:extLst>
                <a:ext uri="{FF2B5EF4-FFF2-40B4-BE49-F238E27FC236}">
                  <a16:creationId xmlns:a16="http://schemas.microsoft.com/office/drawing/2014/main" id="{C2706168-D2C7-48B2-AF94-AD8470FFB51F}"/>
                </a:ext>
              </a:extLst>
            </p:cNvPr>
            <p:cNvSpPr/>
            <p:nvPr/>
          </p:nvSpPr>
          <p:spPr>
            <a:xfrm>
              <a:off x="1341105" y="5530894"/>
              <a:ext cx="179387" cy="149428"/>
            </a:xfrm>
            <a:custGeom>
              <a:avLst/>
              <a:gdLst>
                <a:gd name="connsiteX0" fmla="*/ 175674 w 179387"/>
                <a:gd name="connsiteY0" fmla="*/ 118192 h 149428"/>
                <a:gd name="connsiteX1" fmla="*/ 160086 w 179387"/>
                <a:gd name="connsiteY1" fmla="*/ 140600 h 149428"/>
                <a:gd name="connsiteX2" fmla="*/ 131344 w 179387"/>
                <a:gd name="connsiteY2" fmla="*/ 145715 h 149428"/>
                <a:gd name="connsiteX3" fmla="*/ 8829 w 179387"/>
                <a:gd name="connsiteY3" fmla="*/ 59978 h 149428"/>
                <a:gd name="connsiteX4" fmla="*/ 3714 w 179387"/>
                <a:gd name="connsiteY4" fmla="*/ 31237 h 149428"/>
                <a:gd name="connsiteX5" fmla="*/ 19302 w 179387"/>
                <a:gd name="connsiteY5" fmla="*/ 8828 h 149428"/>
                <a:gd name="connsiteX6" fmla="*/ 48043 w 179387"/>
                <a:gd name="connsiteY6" fmla="*/ 3714 h 149428"/>
                <a:gd name="connsiteX7" fmla="*/ 170559 w 179387"/>
                <a:gd name="connsiteY7" fmla="*/ 89450 h 149428"/>
                <a:gd name="connsiteX8" fmla="*/ 175674 w 179387"/>
                <a:gd name="connsiteY8" fmla="*/ 118192 h 1494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387" h="149428">
                  <a:moveTo>
                    <a:pt x="175674" y="118192"/>
                  </a:moveTo>
                  <a:lnTo>
                    <a:pt x="160086" y="140600"/>
                  </a:lnTo>
                  <a:cubicBezTo>
                    <a:pt x="153509" y="149856"/>
                    <a:pt x="140844" y="152291"/>
                    <a:pt x="131344" y="145715"/>
                  </a:cubicBezTo>
                  <a:lnTo>
                    <a:pt x="8829" y="59978"/>
                  </a:lnTo>
                  <a:cubicBezTo>
                    <a:pt x="-427" y="53402"/>
                    <a:pt x="-2863" y="40736"/>
                    <a:pt x="3714" y="31237"/>
                  </a:cubicBezTo>
                  <a:lnTo>
                    <a:pt x="19302" y="8828"/>
                  </a:lnTo>
                  <a:cubicBezTo>
                    <a:pt x="25878" y="-427"/>
                    <a:pt x="38544" y="-2863"/>
                    <a:pt x="48043" y="3714"/>
                  </a:cubicBezTo>
                  <a:lnTo>
                    <a:pt x="170559" y="89450"/>
                  </a:lnTo>
                  <a:cubicBezTo>
                    <a:pt x="179815" y="96027"/>
                    <a:pt x="182251" y="108936"/>
                    <a:pt x="175674" y="118192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4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11200</TotalTime>
  <Words>141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55</cp:revision>
  <dcterms:created xsi:type="dcterms:W3CDTF">2018-02-18T19:39:47Z</dcterms:created>
  <dcterms:modified xsi:type="dcterms:W3CDTF">2020-08-31T06:26:12Z</dcterms:modified>
</cp:coreProperties>
</file>