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2" name="Block Arc 61">
            <a:extLst>
              <a:ext uri="{FF2B5EF4-FFF2-40B4-BE49-F238E27FC236}">
                <a16:creationId xmlns:a16="http://schemas.microsoft.com/office/drawing/2014/main" id="{C78DAEB5-0A7F-4027-AF4C-8C83933F8704}"/>
              </a:ext>
            </a:extLst>
          </p:cNvPr>
          <p:cNvSpPr/>
          <p:nvPr/>
        </p:nvSpPr>
        <p:spPr>
          <a:xfrm>
            <a:off x="5116330" y="3419957"/>
            <a:ext cx="1959339" cy="1959339"/>
          </a:xfrm>
          <a:prstGeom prst="blockArc">
            <a:avLst>
              <a:gd name="adj1" fmla="val 10800000"/>
              <a:gd name="adj2" fmla="val 116447"/>
              <a:gd name="adj3" fmla="val 136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0F5FAD4-429C-4FC4-81D8-2269CFA0B8AF}"/>
              </a:ext>
            </a:extLst>
          </p:cNvPr>
          <p:cNvGrpSpPr/>
          <p:nvPr/>
        </p:nvGrpSpPr>
        <p:grpSpPr>
          <a:xfrm>
            <a:off x="8014786" y="2870352"/>
            <a:ext cx="3006000" cy="850432"/>
            <a:chOff x="6440400" y="2781881"/>
            <a:chExt cx="2092039" cy="85043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54FEEEE-4E3D-4609-9EBD-0FF2A22C8AF5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E6AB724-E8C4-4540-A754-7199313531B7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7148A79-2937-42E9-83DC-4406D70332A3}"/>
              </a:ext>
            </a:extLst>
          </p:cNvPr>
          <p:cNvGrpSpPr/>
          <p:nvPr/>
        </p:nvGrpSpPr>
        <p:grpSpPr>
          <a:xfrm>
            <a:off x="8337038" y="3961460"/>
            <a:ext cx="3006000" cy="850432"/>
            <a:chOff x="6914356" y="4008592"/>
            <a:chExt cx="2122139" cy="850432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B5806E9-FFD0-4B0E-BDD7-0F6EB9DBA151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D7E7957-C3B9-4429-8AD2-CA5F80BDF64C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A0C7C46-A27F-4C1B-AD2E-1587A4F60C6D}"/>
              </a:ext>
            </a:extLst>
          </p:cNvPr>
          <p:cNvGrpSpPr/>
          <p:nvPr/>
        </p:nvGrpSpPr>
        <p:grpSpPr>
          <a:xfrm>
            <a:off x="2936632" y="1748790"/>
            <a:ext cx="6320806" cy="709584"/>
            <a:chOff x="1927195" y="2102122"/>
            <a:chExt cx="5291678" cy="70958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B30CCE2-DB61-4C58-81AC-2613B87600FB}"/>
                </a:ext>
              </a:extLst>
            </p:cNvPr>
            <p:cNvSpPr txBox="1"/>
            <p:nvPr/>
          </p:nvSpPr>
          <p:spPr>
            <a:xfrm>
              <a:off x="1927195" y="2350041"/>
              <a:ext cx="5291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76389F-00DC-41C5-A54B-80983D36B12C}"/>
                </a:ext>
              </a:extLst>
            </p:cNvPr>
            <p:cNvSpPr txBox="1"/>
            <p:nvPr/>
          </p:nvSpPr>
          <p:spPr>
            <a:xfrm>
              <a:off x="1927195" y="2102122"/>
              <a:ext cx="5291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8ED0D7B-4B16-4FAA-BFB2-7DF805371100}"/>
              </a:ext>
            </a:extLst>
          </p:cNvPr>
          <p:cNvGrpSpPr/>
          <p:nvPr/>
        </p:nvGrpSpPr>
        <p:grpSpPr>
          <a:xfrm>
            <a:off x="1184388" y="2870352"/>
            <a:ext cx="3006000" cy="850432"/>
            <a:chOff x="6440400" y="2781881"/>
            <a:chExt cx="2092039" cy="85043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08F6A4CD-D348-4625-9D53-8A6109613560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C721BD1-8DF4-44B7-A8B5-1913AE55AD52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C56AB58E-F69C-4298-AA00-40E8CAE1B100}"/>
              </a:ext>
            </a:extLst>
          </p:cNvPr>
          <p:cNvGrpSpPr/>
          <p:nvPr/>
        </p:nvGrpSpPr>
        <p:grpSpPr>
          <a:xfrm>
            <a:off x="782516" y="3961460"/>
            <a:ext cx="3006000" cy="850432"/>
            <a:chOff x="6914356" y="4008592"/>
            <a:chExt cx="2122139" cy="850432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A8EAC9A-5650-4544-BFF4-B8C4EFA10FD4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7311D84-833A-4124-84B3-FEF16EDFAF2C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C643E619-D351-4FA2-8DD6-C15B995EB55E}"/>
              </a:ext>
            </a:extLst>
          </p:cNvPr>
          <p:cNvSpPr/>
          <p:nvPr/>
        </p:nvSpPr>
        <p:spPr>
          <a:xfrm>
            <a:off x="6026680" y="3341817"/>
            <a:ext cx="141891" cy="14189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AB0DD4B5-CABF-49D7-86F4-B6F2285F3726}"/>
              </a:ext>
            </a:extLst>
          </p:cNvPr>
          <p:cNvSpPr/>
          <p:nvPr/>
        </p:nvSpPr>
        <p:spPr>
          <a:xfrm>
            <a:off x="6996542" y="4309418"/>
            <a:ext cx="141891" cy="14189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F024BE0-C7D4-44A4-A927-94625E19A679}"/>
              </a:ext>
            </a:extLst>
          </p:cNvPr>
          <p:cNvSpPr/>
          <p:nvPr/>
        </p:nvSpPr>
        <p:spPr>
          <a:xfrm>
            <a:off x="5053297" y="4309418"/>
            <a:ext cx="141891" cy="14189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9692823-C64B-4507-978B-C1F48D703560}"/>
              </a:ext>
            </a:extLst>
          </p:cNvPr>
          <p:cNvSpPr/>
          <p:nvPr/>
        </p:nvSpPr>
        <p:spPr>
          <a:xfrm>
            <a:off x="6770105" y="3663040"/>
            <a:ext cx="141891" cy="14189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2A6B5609-FE3B-48E2-BE1C-74E77960988A}"/>
              </a:ext>
            </a:extLst>
          </p:cNvPr>
          <p:cNvSpPr/>
          <p:nvPr/>
        </p:nvSpPr>
        <p:spPr>
          <a:xfrm>
            <a:off x="5299560" y="3663040"/>
            <a:ext cx="141891" cy="14189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4B74C52-5048-4598-9921-12618A5EB33F}"/>
              </a:ext>
            </a:extLst>
          </p:cNvPr>
          <p:cNvSpPr/>
          <p:nvPr/>
        </p:nvSpPr>
        <p:spPr>
          <a:xfrm>
            <a:off x="5794822" y="2523392"/>
            <a:ext cx="602086" cy="602086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729E3D00-2D23-43DD-B0F4-3F784E237496}"/>
              </a:ext>
            </a:extLst>
          </p:cNvPr>
          <p:cNvSpPr/>
          <p:nvPr/>
        </p:nvSpPr>
        <p:spPr>
          <a:xfrm>
            <a:off x="4429684" y="3010926"/>
            <a:ext cx="602086" cy="602086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7E7918C-F1DB-49B3-9C6F-B423905C5342}"/>
              </a:ext>
            </a:extLst>
          </p:cNvPr>
          <p:cNvSpPr/>
          <p:nvPr/>
        </p:nvSpPr>
        <p:spPr>
          <a:xfrm>
            <a:off x="7160230" y="3010926"/>
            <a:ext cx="602086" cy="602086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5145C41-B915-4EF9-8295-1651BFABB881}"/>
              </a:ext>
            </a:extLst>
          </p:cNvPr>
          <p:cNvSpPr/>
          <p:nvPr/>
        </p:nvSpPr>
        <p:spPr>
          <a:xfrm>
            <a:off x="4083478" y="4073462"/>
            <a:ext cx="602086" cy="60208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E771080A-9C39-4930-BA43-8F0A80200F75}"/>
              </a:ext>
            </a:extLst>
          </p:cNvPr>
          <p:cNvSpPr/>
          <p:nvPr/>
        </p:nvSpPr>
        <p:spPr>
          <a:xfrm>
            <a:off x="7506438" y="4073462"/>
            <a:ext cx="602086" cy="602086"/>
          </a:xfrm>
          <a:prstGeom prst="ellipse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Parallelogram 15">
            <a:extLst>
              <a:ext uri="{FF2B5EF4-FFF2-40B4-BE49-F238E27FC236}">
                <a16:creationId xmlns:a16="http://schemas.microsoft.com/office/drawing/2014/main" id="{2E34C655-D462-4DAA-A314-0E7F7B2B3E5F}"/>
              </a:ext>
            </a:extLst>
          </p:cNvPr>
          <p:cNvSpPr/>
          <p:nvPr/>
        </p:nvSpPr>
        <p:spPr>
          <a:xfrm flipH="1">
            <a:off x="4577719" y="3167264"/>
            <a:ext cx="313420" cy="31342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89" name="Rounded Rectangle 32">
            <a:extLst>
              <a:ext uri="{FF2B5EF4-FFF2-40B4-BE49-F238E27FC236}">
                <a16:creationId xmlns:a16="http://schemas.microsoft.com/office/drawing/2014/main" id="{9E021BB3-4A17-42AD-879D-F82E57E10F72}"/>
              </a:ext>
            </a:extLst>
          </p:cNvPr>
          <p:cNvSpPr/>
          <p:nvPr/>
        </p:nvSpPr>
        <p:spPr>
          <a:xfrm>
            <a:off x="4236258" y="4229667"/>
            <a:ext cx="282720" cy="28272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C925DE8D-2AB5-43E0-9E8D-A485114413D6}"/>
              </a:ext>
            </a:extLst>
          </p:cNvPr>
          <p:cNvSpPr/>
          <p:nvPr/>
        </p:nvSpPr>
        <p:spPr>
          <a:xfrm>
            <a:off x="7645793" y="4208399"/>
            <a:ext cx="325785" cy="325256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1" name="Chord 15">
            <a:extLst>
              <a:ext uri="{FF2B5EF4-FFF2-40B4-BE49-F238E27FC236}">
                <a16:creationId xmlns:a16="http://schemas.microsoft.com/office/drawing/2014/main" id="{2D00BA4F-1A5B-4167-9797-0A02605A10A0}"/>
              </a:ext>
            </a:extLst>
          </p:cNvPr>
          <p:cNvSpPr/>
          <p:nvPr/>
        </p:nvSpPr>
        <p:spPr>
          <a:xfrm>
            <a:off x="6008756" y="2622246"/>
            <a:ext cx="174489" cy="380433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Rectangle 16">
            <a:extLst>
              <a:ext uri="{FF2B5EF4-FFF2-40B4-BE49-F238E27FC236}">
                <a16:creationId xmlns:a16="http://schemas.microsoft.com/office/drawing/2014/main" id="{1701C28A-16F7-4F9B-9D1D-FE44929328E0}"/>
              </a:ext>
            </a:extLst>
          </p:cNvPr>
          <p:cNvSpPr/>
          <p:nvPr/>
        </p:nvSpPr>
        <p:spPr>
          <a:xfrm>
            <a:off x="7279173" y="3183372"/>
            <a:ext cx="345357" cy="22697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93" name="Graphic 172">
            <a:extLst>
              <a:ext uri="{FF2B5EF4-FFF2-40B4-BE49-F238E27FC236}">
                <a16:creationId xmlns:a16="http://schemas.microsoft.com/office/drawing/2014/main" id="{C00B7859-E98E-42B9-B523-255AD5A301E5}"/>
              </a:ext>
            </a:extLst>
          </p:cNvPr>
          <p:cNvGrpSpPr/>
          <p:nvPr/>
        </p:nvGrpSpPr>
        <p:grpSpPr>
          <a:xfrm>
            <a:off x="4766797" y="4402944"/>
            <a:ext cx="2694476" cy="2122224"/>
            <a:chOff x="1742378" y="0"/>
            <a:chExt cx="8707244" cy="6858000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38ACA5A-1B28-42BE-9A80-8ADC09B33D6D}"/>
                </a:ext>
              </a:extLst>
            </p:cNvPr>
            <p:cNvSpPr/>
            <p:nvPr/>
          </p:nvSpPr>
          <p:spPr>
            <a:xfrm>
              <a:off x="1742378" y="-965"/>
              <a:ext cx="8707244" cy="6848707"/>
            </a:xfrm>
            <a:custGeom>
              <a:avLst/>
              <a:gdLst>
                <a:gd name="connsiteX0" fmla="*/ 8691446 w 8707244"/>
                <a:gd name="connsiteY0" fmla="*/ 4192895 h 6848707"/>
                <a:gd name="connsiteX1" fmla="*/ 7485256 w 8707244"/>
                <a:gd name="connsiteY1" fmla="*/ 736016 h 6848707"/>
                <a:gd name="connsiteX2" fmla="*/ 7278959 w 8707244"/>
                <a:gd name="connsiteY2" fmla="*/ 430287 h 6848707"/>
                <a:gd name="connsiteX3" fmla="*/ 6933271 w 8707244"/>
                <a:gd name="connsiteY3" fmla="*/ 288109 h 6848707"/>
                <a:gd name="connsiteX4" fmla="*/ 6519746 w 8707244"/>
                <a:gd name="connsiteY4" fmla="*/ 559455 h 6848707"/>
                <a:gd name="connsiteX5" fmla="*/ 6196361 w 8707244"/>
                <a:gd name="connsiteY5" fmla="*/ 1090068 h 6848707"/>
                <a:gd name="connsiteX6" fmla="*/ 5960327 w 8707244"/>
                <a:gd name="connsiteY6" fmla="*/ 1624397 h 6848707"/>
                <a:gd name="connsiteX7" fmla="*/ 5833018 w 8707244"/>
                <a:gd name="connsiteY7" fmla="*/ 1711748 h 6848707"/>
                <a:gd name="connsiteX8" fmla="*/ 5676901 w 8707244"/>
                <a:gd name="connsiteY8" fmla="*/ 1644841 h 6848707"/>
                <a:gd name="connsiteX9" fmla="*/ 5504986 w 8707244"/>
                <a:gd name="connsiteY9" fmla="*/ 1264770 h 6848707"/>
                <a:gd name="connsiteX10" fmla="*/ 5338647 w 8707244"/>
                <a:gd name="connsiteY10" fmla="*/ 872619 h 6848707"/>
                <a:gd name="connsiteX11" fmla="*/ 4837771 w 8707244"/>
                <a:gd name="connsiteY11" fmla="*/ 216555 h 6848707"/>
                <a:gd name="connsiteX12" fmla="*/ 3021051 w 8707244"/>
                <a:gd name="connsiteY12" fmla="*/ 1090068 h 6848707"/>
                <a:gd name="connsiteX13" fmla="*/ 2843561 w 8707244"/>
                <a:gd name="connsiteY13" fmla="*/ 1500804 h 6848707"/>
                <a:gd name="connsiteX14" fmla="*/ 2812895 w 8707244"/>
                <a:gd name="connsiteY14" fmla="*/ 1566782 h 6848707"/>
                <a:gd name="connsiteX15" fmla="*/ 2661424 w 8707244"/>
                <a:gd name="connsiteY15" fmla="*/ 1603024 h 6848707"/>
                <a:gd name="connsiteX16" fmla="*/ 2467207 w 8707244"/>
                <a:gd name="connsiteY16" fmla="*/ 1448765 h 6848707"/>
                <a:gd name="connsiteX17" fmla="*/ 2367776 w 8707244"/>
                <a:gd name="connsiteY17" fmla="*/ 1259194 h 6848707"/>
                <a:gd name="connsiteX18" fmla="*/ 2132671 w 8707244"/>
                <a:gd name="connsiteY18" fmla="*/ 871690 h 6848707"/>
                <a:gd name="connsiteX19" fmla="*/ 1923585 w 8707244"/>
                <a:gd name="connsiteY19" fmla="*/ 604990 h 6848707"/>
                <a:gd name="connsiteX20" fmla="*/ 1749812 w 8707244"/>
                <a:gd name="connsiteY20" fmla="*/ 444226 h 6848707"/>
                <a:gd name="connsiteX21" fmla="*/ 1425498 w 8707244"/>
                <a:gd name="connsiteY21" fmla="*/ 305765 h 6848707"/>
                <a:gd name="connsiteX22" fmla="*/ 1289824 w 8707244"/>
                <a:gd name="connsiteY22" fmla="*/ 324351 h 6848707"/>
                <a:gd name="connsiteX23" fmla="*/ 1062154 w 8707244"/>
                <a:gd name="connsiteY23" fmla="*/ 534365 h 6848707"/>
                <a:gd name="connsiteX24" fmla="*/ 87351 w 8707244"/>
                <a:gd name="connsiteY24" fmla="*/ 4933521 h 6848707"/>
                <a:gd name="connsiteX25" fmla="*/ 0 w 8707244"/>
                <a:gd name="connsiteY25" fmla="*/ 5203939 h 6848707"/>
                <a:gd name="connsiteX26" fmla="*/ 493441 w 8707244"/>
                <a:gd name="connsiteY26" fmla="*/ 5113800 h 6848707"/>
                <a:gd name="connsiteX27" fmla="*/ 900461 w 8707244"/>
                <a:gd name="connsiteY27" fmla="*/ 5128668 h 6848707"/>
                <a:gd name="connsiteX28" fmla="*/ 1144859 w 8707244"/>
                <a:gd name="connsiteY28" fmla="*/ 5236463 h 6848707"/>
                <a:gd name="connsiteX29" fmla="*/ 1205261 w 8707244"/>
                <a:gd name="connsiteY29" fmla="*/ 5439973 h 6848707"/>
                <a:gd name="connsiteX30" fmla="*/ 1251724 w 8707244"/>
                <a:gd name="connsiteY30" fmla="*/ 5682512 h 6848707"/>
                <a:gd name="connsiteX31" fmla="*/ 1629007 w 8707244"/>
                <a:gd name="connsiteY31" fmla="*/ 5649058 h 6848707"/>
                <a:gd name="connsiteX32" fmla="*/ 2218164 w 8707244"/>
                <a:gd name="connsiteY32" fmla="*/ 5745702 h 6848707"/>
                <a:gd name="connsiteX33" fmla="*/ 2511812 w 8707244"/>
                <a:gd name="connsiteY33" fmla="*/ 6190821 h 6848707"/>
                <a:gd name="connsiteX34" fmla="*/ 2570356 w 8707244"/>
                <a:gd name="connsiteY34" fmla="*/ 6531863 h 6848707"/>
                <a:gd name="connsiteX35" fmla="*/ 2623324 w 8707244"/>
                <a:gd name="connsiteY35" fmla="*/ 6820866 h 6848707"/>
                <a:gd name="connsiteX36" fmla="*/ 3369527 w 8707244"/>
                <a:gd name="connsiteY36" fmla="*/ 6727009 h 6848707"/>
                <a:gd name="connsiteX37" fmla="*/ 4877730 w 8707244"/>
                <a:gd name="connsiteY37" fmla="*/ 6645234 h 6848707"/>
                <a:gd name="connsiteX38" fmla="*/ 5286608 w 8707244"/>
                <a:gd name="connsiteY38" fmla="*/ 6770685 h 6848707"/>
                <a:gd name="connsiteX39" fmla="*/ 5821866 w 8707244"/>
                <a:gd name="connsiteY39" fmla="*/ 6733514 h 6848707"/>
                <a:gd name="connsiteX40" fmla="*/ 5984488 w 8707244"/>
                <a:gd name="connsiteY40" fmla="*/ 6343222 h 6848707"/>
                <a:gd name="connsiteX41" fmla="*/ 6419386 w 8707244"/>
                <a:gd name="connsiteY41" fmla="*/ 6098824 h 6848707"/>
                <a:gd name="connsiteX42" fmla="*/ 7260373 w 8707244"/>
                <a:gd name="connsiteY42" fmla="*/ 5952929 h 6848707"/>
                <a:gd name="connsiteX43" fmla="*/ 7531720 w 8707244"/>
                <a:gd name="connsiteY43" fmla="*/ 5926909 h 6848707"/>
                <a:gd name="connsiteX44" fmla="*/ 7611637 w 8707244"/>
                <a:gd name="connsiteY44" fmla="*/ 5579363 h 6848707"/>
                <a:gd name="connsiteX45" fmla="*/ 7943386 w 8707244"/>
                <a:gd name="connsiteY45" fmla="*/ 4874049 h 6848707"/>
                <a:gd name="connsiteX46" fmla="*/ 8677507 w 8707244"/>
                <a:gd name="connsiteY46" fmla="*/ 4273741 h 6848707"/>
                <a:gd name="connsiteX47" fmla="*/ 8691446 w 8707244"/>
                <a:gd name="connsiteY47" fmla="*/ 4192895 h 6848707"/>
                <a:gd name="connsiteX48" fmla="*/ 7132134 w 8707244"/>
                <a:gd name="connsiteY48" fmla="*/ 1092855 h 6848707"/>
                <a:gd name="connsiteX49" fmla="*/ 7132134 w 8707244"/>
                <a:gd name="connsiteY49" fmla="*/ 1090068 h 6848707"/>
                <a:gd name="connsiteX50" fmla="*/ 7132134 w 8707244"/>
                <a:gd name="connsiteY50" fmla="*/ 1092855 h 6848707"/>
                <a:gd name="connsiteX51" fmla="*/ 7132134 w 8707244"/>
                <a:gd name="connsiteY51" fmla="*/ 1092855 h 684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8707244" h="6848707">
                  <a:moveTo>
                    <a:pt x="8691446" y="4192895"/>
                  </a:moveTo>
                  <a:cubicBezTo>
                    <a:pt x="8400585" y="3601880"/>
                    <a:pt x="7607920" y="1011080"/>
                    <a:pt x="7485256" y="736016"/>
                  </a:cubicBezTo>
                  <a:cubicBezTo>
                    <a:pt x="7428571" y="608707"/>
                    <a:pt x="7383037" y="521355"/>
                    <a:pt x="7278959" y="430287"/>
                  </a:cubicBezTo>
                  <a:cubicBezTo>
                    <a:pt x="7187891" y="350370"/>
                    <a:pt x="7093105" y="258372"/>
                    <a:pt x="6933271" y="288109"/>
                  </a:cubicBezTo>
                  <a:cubicBezTo>
                    <a:pt x="6768791" y="318775"/>
                    <a:pt x="6627542" y="434933"/>
                    <a:pt x="6519746" y="559455"/>
                  </a:cubicBezTo>
                  <a:cubicBezTo>
                    <a:pt x="6383144" y="716502"/>
                    <a:pt x="6293005" y="908860"/>
                    <a:pt x="6196361" y="1090068"/>
                  </a:cubicBezTo>
                  <a:cubicBezTo>
                    <a:pt x="6104364" y="1261982"/>
                    <a:pt x="6069981" y="1460846"/>
                    <a:pt x="5960327" y="1624397"/>
                  </a:cubicBezTo>
                  <a:cubicBezTo>
                    <a:pt x="5930591" y="1668072"/>
                    <a:pt x="5885986" y="1705243"/>
                    <a:pt x="5833018" y="1711748"/>
                  </a:cubicBezTo>
                  <a:cubicBezTo>
                    <a:pt x="5774474" y="1719182"/>
                    <a:pt x="5716859" y="1687587"/>
                    <a:pt x="5676901" y="1644841"/>
                  </a:cubicBezTo>
                  <a:cubicBezTo>
                    <a:pt x="5583044" y="1541692"/>
                    <a:pt x="5551449" y="1393009"/>
                    <a:pt x="5504986" y="1264770"/>
                  </a:cubicBezTo>
                  <a:cubicBezTo>
                    <a:pt x="5456664" y="1130955"/>
                    <a:pt x="5401837" y="999929"/>
                    <a:pt x="5338647" y="872619"/>
                  </a:cubicBezTo>
                  <a:cubicBezTo>
                    <a:pt x="5215054" y="625433"/>
                    <a:pt x="5055220" y="389399"/>
                    <a:pt x="4837771" y="216555"/>
                  </a:cubicBezTo>
                  <a:cubicBezTo>
                    <a:pt x="4112942" y="-358662"/>
                    <a:pt x="3368598" y="308553"/>
                    <a:pt x="3021051" y="1090068"/>
                  </a:cubicBezTo>
                  <a:cubicBezTo>
                    <a:pt x="2960649" y="1226670"/>
                    <a:pt x="2894671" y="1361414"/>
                    <a:pt x="2843561" y="1500804"/>
                  </a:cubicBezTo>
                  <a:cubicBezTo>
                    <a:pt x="2835198" y="1523107"/>
                    <a:pt x="2833339" y="1550055"/>
                    <a:pt x="2812895" y="1566782"/>
                  </a:cubicBezTo>
                  <a:cubicBezTo>
                    <a:pt x="2768290" y="1603024"/>
                    <a:pt x="2712534" y="1613246"/>
                    <a:pt x="2661424" y="1603024"/>
                  </a:cubicBezTo>
                  <a:cubicBezTo>
                    <a:pt x="2573144" y="1585368"/>
                    <a:pt x="2509025" y="1529612"/>
                    <a:pt x="2467207" y="1448765"/>
                  </a:cubicBezTo>
                  <a:cubicBezTo>
                    <a:pt x="2433754" y="1385575"/>
                    <a:pt x="2401229" y="1321456"/>
                    <a:pt x="2367776" y="1259194"/>
                  </a:cubicBezTo>
                  <a:cubicBezTo>
                    <a:pt x="2295293" y="1126309"/>
                    <a:pt x="2217234" y="997141"/>
                    <a:pt x="2132671" y="871690"/>
                  </a:cubicBezTo>
                  <a:cubicBezTo>
                    <a:pt x="2069481" y="776904"/>
                    <a:pt x="1998856" y="689553"/>
                    <a:pt x="1923585" y="604990"/>
                  </a:cubicBezTo>
                  <a:cubicBezTo>
                    <a:pt x="1871546" y="546446"/>
                    <a:pt x="1813932" y="492548"/>
                    <a:pt x="1749812" y="444226"/>
                  </a:cubicBezTo>
                  <a:cubicBezTo>
                    <a:pt x="1652239" y="369885"/>
                    <a:pt x="1551878" y="309482"/>
                    <a:pt x="1425498" y="305765"/>
                  </a:cubicBezTo>
                  <a:cubicBezTo>
                    <a:pt x="1379034" y="303907"/>
                    <a:pt x="1333500" y="307624"/>
                    <a:pt x="1289824" y="324351"/>
                  </a:cubicBezTo>
                  <a:cubicBezTo>
                    <a:pt x="1186676" y="365238"/>
                    <a:pt x="1117910" y="443297"/>
                    <a:pt x="1062154" y="534365"/>
                  </a:cubicBezTo>
                  <a:cubicBezTo>
                    <a:pt x="864220" y="857751"/>
                    <a:pt x="111512" y="4858251"/>
                    <a:pt x="87351" y="4933521"/>
                  </a:cubicBezTo>
                  <a:cubicBezTo>
                    <a:pt x="58544" y="5022731"/>
                    <a:pt x="41817" y="5115658"/>
                    <a:pt x="0" y="5203939"/>
                  </a:cubicBezTo>
                  <a:cubicBezTo>
                    <a:pt x="55756" y="5192787"/>
                    <a:pt x="381929" y="5122163"/>
                    <a:pt x="493441" y="5113800"/>
                  </a:cubicBezTo>
                  <a:cubicBezTo>
                    <a:pt x="629115" y="5102648"/>
                    <a:pt x="765717" y="5108224"/>
                    <a:pt x="900461" y="5128668"/>
                  </a:cubicBezTo>
                  <a:cubicBezTo>
                    <a:pt x="990600" y="5142607"/>
                    <a:pt x="1085385" y="5166768"/>
                    <a:pt x="1144859" y="5236463"/>
                  </a:cubicBezTo>
                  <a:cubicBezTo>
                    <a:pt x="1192251" y="5291290"/>
                    <a:pt x="1208978" y="5367490"/>
                    <a:pt x="1205261" y="5439973"/>
                  </a:cubicBezTo>
                  <a:cubicBezTo>
                    <a:pt x="1200615" y="5532899"/>
                    <a:pt x="1124415" y="5653704"/>
                    <a:pt x="1251724" y="5682512"/>
                  </a:cubicBezTo>
                  <a:cubicBezTo>
                    <a:pt x="1373459" y="5709460"/>
                    <a:pt x="1507273" y="5654634"/>
                    <a:pt x="1629007" y="5649058"/>
                  </a:cubicBezTo>
                  <a:cubicBezTo>
                    <a:pt x="1819507" y="5641624"/>
                    <a:pt x="2060188" y="5627685"/>
                    <a:pt x="2218164" y="5745702"/>
                  </a:cubicBezTo>
                  <a:cubicBezTo>
                    <a:pt x="2364059" y="5854427"/>
                    <a:pt x="2456985" y="6019836"/>
                    <a:pt x="2511812" y="6190821"/>
                  </a:cubicBezTo>
                  <a:cubicBezTo>
                    <a:pt x="2547125" y="6300475"/>
                    <a:pt x="2566639" y="6416634"/>
                    <a:pt x="2570356" y="6531863"/>
                  </a:cubicBezTo>
                  <a:cubicBezTo>
                    <a:pt x="2573144" y="6624790"/>
                    <a:pt x="2524822" y="6763251"/>
                    <a:pt x="2623324" y="6820866"/>
                  </a:cubicBezTo>
                  <a:cubicBezTo>
                    <a:pt x="2742271" y="6889631"/>
                    <a:pt x="2877015" y="6863612"/>
                    <a:pt x="3369527" y="6727009"/>
                  </a:cubicBezTo>
                  <a:cubicBezTo>
                    <a:pt x="3850888" y="6593195"/>
                    <a:pt x="4322027" y="6531863"/>
                    <a:pt x="4877730" y="6645234"/>
                  </a:cubicBezTo>
                  <a:cubicBezTo>
                    <a:pt x="5013403" y="6689838"/>
                    <a:pt x="5150005" y="6728868"/>
                    <a:pt x="5286608" y="6770685"/>
                  </a:cubicBezTo>
                  <a:cubicBezTo>
                    <a:pt x="5458522" y="6822724"/>
                    <a:pt x="5664820" y="6893348"/>
                    <a:pt x="5821866" y="6733514"/>
                  </a:cubicBezTo>
                  <a:cubicBezTo>
                    <a:pt x="5915722" y="6638729"/>
                    <a:pt x="5855320" y="6426856"/>
                    <a:pt x="5984488" y="6343222"/>
                  </a:cubicBezTo>
                  <a:cubicBezTo>
                    <a:pt x="6122949" y="6253082"/>
                    <a:pt x="6266986" y="6155509"/>
                    <a:pt x="6419386" y="6098824"/>
                  </a:cubicBezTo>
                  <a:cubicBezTo>
                    <a:pt x="6683298" y="6002180"/>
                    <a:pt x="6973230" y="5922263"/>
                    <a:pt x="7260373" y="5952929"/>
                  </a:cubicBezTo>
                  <a:cubicBezTo>
                    <a:pt x="7358876" y="5963151"/>
                    <a:pt x="7457378" y="5961292"/>
                    <a:pt x="7531720" y="5926909"/>
                  </a:cubicBezTo>
                  <a:cubicBezTo>
                    <a:pt x="7662746" y="5865577"/>
                    <a:pt x="7642303" y="5706673"/>
                    <a:pt x="7611637" y="5579363"/>
                  </a:cubicBezTo>
                  <a:cubicBezTo>
                    <a:pt x="7550305" y="5322885"/>
                    <a:pt x="7642303" y="5157475"/>
                    <a:pt x="7943386" y="4874049"/>
                  </a:cubicBezTo>
                  <a:cubicBezTo>
                    <a:pt x="8174774" y="4656600"/>
                    <a:pt x="8428464" y="4467958"/>
                    <a:pt x="8677507" y="4273741"/>
                  </a:cubicBezTo>
                  <a:cubicBezTo>
                    <a:pt x="8721183" y="4239358"/>
                    <a:pt x="8716537" y="4244004"/>
                    <a:pt x="8691446" y="4192895"/>
                  </a:cubicBezTo>
                  <a:close/>
                  <a:moveTo>
                    <a:pt x="7132134" y="1092855"/>
                  </a:moveTo>
                  <a:cubicBezTo>
                    <a:pt x="7132134" y="1091926"/>
                    <a:pt x="7132134" y="1090997"/>
                    <a:pt x="7132134" y="1090068"/>
                  </a:cubicBezTo>
                  <a:cubicBezTo>
                    <a:pt x="7132134" y="1090997"/>
                    <a:pt x="7132134" y="1090997"/>
                    <a:pt x="7132134" y="1092855"/>
                  </a:cubicBezTo>
                  <a:cubicBezTo>
                    <a:pt x="7132134" y="1091926"/>
                    <a:pt x="7132134" y="1091926"/>
                    <a:pt x="7132134" y="1092855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401F71F-E9D9-4A15-B73D-F16C775A8B5B}"/>
                </a:ext>
              </a:extLst>
            </p:cNvPr>
            <p:cNvSpPr/>
            <p:nvPr/>
          </p:nvSpPr>
          <p:spPr>
            <a:xfrm>
              <a:off x="6162919" y="1071880"/>
              <a:ext cx="529683" cy="455341"/>
            </a:xfrm>
            <a:custGeom>
              <a:avLst/>
              <a:gdLst>
                <a:gd name="connsiteX0" fmla="*/ 232305 w 529682"/>
                <a:gd name="connsiteY0" fmla="*/ 50676 h 455341"/>
                <a:gd name="connsiteX1" fmla="*/ 432098 w 529682"/>
                <a:gd name="connsiteY1" fmla="*/ 496 h 455341"/>
                <a:gd name="connsiteX2" fmla="*/ 538034 w 529682"/>
                <a:gd name="connsiteY2" fmla="*/ 95281 h 455341"/>
                <a:gd name="connsiteX3" fmla="*/ 461835 w 529682"/>
                <a:gd name="connsiteY3" fmla="*/ 319235 h 455341"/>
                <a:gd name="connsiteX4" fmla="*/ 190488 w 529682"/>
                <a:gd name="connsiteY4" fmla="*/ 460484 h 455341"/>
                <a:gd name="connsiteX5" fmla="*/ 10210 w 529682"/>
                <a:gd name="connsiteY5" fmla="*/ 374062 h 455341"/>
                <a:gd name="connsiteX6" fmla="*/ 59461 w 529682"/>
                <a:gd name="connsiteY6" fmla="*/ 184491 h 455341"/>
                <a:gd name="connsiteX7" fmla="*/ 232305 w 529682"/>
                <a:gd name="connsiteY7" fmla="*/ 50676 h 455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9682" h="455341">
                  <a:moveTo>
                    <a:pt x="232305" y="50676"/>
                  </a:moveTo>
                  <a:cubicBezTo>
                    <a:pt x="294566" y="20940"/>
                    <a:pt x="363332" y="3284"/>
                    <a:pt x="432098" y="496"/>
                  </a:cubicBezTo>
                  <a:cubicBezTo>
                    <a:pt x="513874" y="-3221"/>
                    <a:pt x="538034" y="12576"/>
                    <a:pt x="538034" y="95281"/>
                  </a:cubicBezTo>
                  <a:cubicBezTo>
                    <a:pt x="538034" y="175198"/>
                    <a:pt x="511086" y="256045"/>
                    <a:pt x="461835" y="319235"/>
                  </a:cubicBezTo>
                  <a:cubicBezTo>
                    <a:pt x="397715" y="402869"/>
                    <a:pt x="295495" y="455837"/>
                    <a:pt x="190488" y="460484"/>
                  </a:cubicBezTo>
                  <a:cubicBezTo>
                    <a:pt x="119864" y="464201"/>
                    <a:pt x="39017" y="439111"/>
                    <a:pt x="10210" y="374062"/>
                  </a:cubicBezTo>
                  <a:cubicBezTo>
                    <a:pt x="-17668" y="310872"/>
                    <a:pt x="15786" y="237459"/>
                    <a:pt x="59461" y="184491"/>
                  </a:cubicBezTo>
                  <a:cubicBezTo>
                    <a:pt x="105925" y="127806"/>
                    <a:pt x="166327" y="82271"/>
                    <a:pt x="232305" y="50676"/>
                  </a:cubicBezTo>
                  <a:close/>
                </a:path>
              </a:pathLst>
            </a:custGeom>
            <a:solidFill>
              <a:srgbClr val="333333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48177F1-DA5C-458D-A0B2-78CBD12A2E6D}"/>
                </a:ext>
              </a:extLst>
            </p:cNvPr>
            <p:cNvSpPr/>
            <p:nvPr/>
          </p:nvSpPr>
          <p:spPr>
            <a:xfrm>
              <a:off x="3468959" y="1672683"/>
              <a:ext cx="1644805" cy="5166732"/>
            </a:xfrm>
            <a:custGeom>
              <a:avLst/>
              <a:gdLst>
                <a:gd name="connsiteX0" fmla="*/ 900461 w 1644804"/>
                <a:gd name="connsiteY0" fmla="*/ 5139783 h 5166731"/>
                <a:gd name="connsiteX1" fmla="*/ 837271 w 1644804"/>
                <a:gd name="connsiteY1" fmla="*/ 5026413 h 5166731"/>
                <a:gd name="connsiteX2" fmla="*/ 805676 w 1644804"/>
                <a:gd name="connsiteY2" fmla="*/ 4565495 h 5166731"/>
                <a:gd name="connsiteX3" fmla="*/ 0 w 1644804"/>
                <a:gd name="connsiteY3" fmla="*/ 0 h 5166731"/>
                <a:gd name="connsiteX4" fmla="*/ 568712 w 1644804"/>
                <a:gd name="connsiteY4" fmla="*/ 1492405 h 5166731"/>
                <a:gd name="connsiteX5" fmla="*/ 1149505 w 1644804"/>
                <a:gd name="connsiteY5" fmla="*/ 3178098 h 5166731"/>
                <a:gd name="connsiteX6" fmla="*/ 1419922 w 1644804"/>
                <a:gd name="connsiteY6" fmla="*/ 4100861 h 5166731"/>
                <a:gd name="connsiteX7" fmla="*/ 1647593 w 1644804"/>
                <a:gd name="connsiteY7" fmla="*/ 5044998 h 5166731"/>
                <a:gd name="connsiteX8" fmla="*/ 900461 w 1644804"/>
                <a:gd name="connsiteY8" fmla="*/ 5139783 h 5166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44804" h="5166731">
                  <a:moveTo>
                    <a:pt x="900461" y="5139783"/>
                  </a:moveTo>
                  <a:cubicBezTo>
                    <a:pt x="853998" y="5112835"/>
                    <a:pt x="841917" y="5069159"/>
                    <a:pt x="837271" y="5026413"/>
                  </a:cubicBezTo>
                  <a:cubicBezTo>
                    <a:pt x="849351" y="4875871"/>
                    <a:pt x="813110" y="4611030"/>
                    <a:pt x="805676" y="4565495"/>
                  </a:cubicBezTo>
                  <a:cubicBezTo>
                    <a:pt x="770364" y="4278352"/>
                    <a:pt x="455341" y="1829729"/>
                    <a:pt x="0" y="0"/>
                  </a:cubicBezTo>
                  <a:cubicBezTo>
                    <a:pt x="116159" y="210944"/>
                    <a:pt x="479502" y="1244290"/>
                    <a:pt x="568712" y="1492405"/>
                  </a:cubicBezTo>
                  <a:cubicBezTo>
                    <a:pt x="659780" y="1747024"/>
                    <a:pt x="1051002" y="2869580"/>
                    <a:pt x="1149505" y="3178098"/>
                  </a:cubicBezTo>
                  <a:cubicBezTo>
                    <a:pt x="1247078" y="3483827"/>
                    <a:pt x="1339076" y="3790486"/>
                    <a:pt x="1419922" y="4100861"/>
                  </a:cubicBezTo>
                  <a:cubicBezTo>
                    <a:pt x="1475678" y="4309946"/>
                    <a:pt x="1552807" y="4635190"/>
                    <a:pt x="1647593" y="5044998"/>
                  </a:cubicBezTo>
                  <a:cubicBezTo>
                    <a:pt x="1489617" y="5093320"/>
                    <a:pt x="1098395" y="5238286"/>
                    <a:pt x="900461" y="5139783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FFA33290-BD5D-411E-A555-4DF48E26DE03}"/>
                </a:ext>
              </a:extLst>
            </p:cNvPr>
            <p:cNvSpPr/>
            <p:nvPr/>
          </p:nvSpPr>
          <p:spPr>
            <a:xfrm>
              <a:off x="6705600" y="1607634"/>
              <a:ext cx="1663390" cy="5222488"/>
            </a:xfrm>
            <a:custGeom>
              <a:avLst/>
              <a:gdLst>
                <a:gd name="connsiteX0" fmla="*/ 1663390 w 1663390"/>
                <a:gd name="connsiteY0" fmla="*/ 0 h 5222487"/>
                <a:gd name="connsiteX1" fmla="*/ 1151364 w 1663390"/>
                <a:gd name="connsiteY1" fmla="*/ 3031273 h 5222487"/>
                <a:gd name="connsiteX2" fmla="*/ 973874 w 1663390"/>
                <a:gd name="connsiteY2" fmla="*/ 4820115 h 5222487"/>
                <a:gd name="connsiteX3" fmla="*/ 880017 w 1663390"/>
                <a:gd name="connsiteY3" fmla="*/ 5126774 h 5222487"/>
                <a:gd name="connsiteX4" fmla="*/ 625398 w 1663390"/>
                <a:gd name="connsiteY4" fmla="*/ 5228063 h 5222487"/>
                <a:gd name="connsiteX5" fmla="*/ 0 w 1663390"/>
                <a:gd name="connsiteY5" fmla="*/ 5059866 h 5222487"/>
                <a:gd name="connsiteX6" fmla="*/ 175632 w 1663390"/>
                <a:gd name="connsiteY6" fmla="*/ 4444690 h 5222487"/>
                <a:gd name="connsiteX7" fmla="*/ 517603 w 1663390"/>
                <a:gd name="connsiteY7" fmla="*/ 3451303 h 5222487"/>
                <a:gd name="connsiteX8" fmla="*/ 878159 w 1663390"/>
                <a:gd name="connsiteY8" fmla="*/ 2440259 h 5222487"/>
                <a:gd name="connsiteX9" fmla="*/ 1663390 w 1663390"/>
                <a:gd name="connsiteY9" fmla="*/ 0 h 5222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3390" h="5222487">
                  <a:moveTo>
                    <a:pt x="1663390" y="0"/>
                  </a:moveTo>
                  <a:cubicBezTo>
                    <a:pt x="1456164" y="1118839"/>
                    <a:pt x="1202473" y="2699525"/>
                    <a:pt x="1151364" y="3031273"/>
                  </a:cubicBezTo>
                  <a:cubicBezTo>
                    <a:pt x="1109547" y="3299832"/>
                    <a:pt x="961793" y="4815469"/>
                    <a:pt x="973874" y="4820115"/>
                  </a:cubicBezTo>
                  <a:cubicBezTo>
                    <a:pt x="968298" y="4845205"/>
                    <a:pt x="956217" y="5038493"/>
                    <a:pt x="880017" y="5126774"/>
                  </a:cubicBezTo>
                  <a:cubicBezTo>
                    <a:pt x="839130" y="5180671"/>
                    <a:pt x="769435" y="5241073"/>
                    <a:pt x="625398" y="5228063"/>
                  </a:cubicBezTo>
                  <a:cubicBezTo>
                    <a:pt x="473927" y="5205761"/>
                    <a:pt x="60402" y="5074734"/>
                    <a:pt x="0" y="5059866"/>
                  </a:cubicBezTo>
                  <a:cubicBezTo>
                    <a:pt x="52968" y="4915830"/>
                    <a:pt x="142179" y="4547840"/>
                    <a:pt x="175632" y="4444690"/>
                  </a:cubicBezTo>
                  <a:cubicBezTo>
                    <a:pt x="223024" y="4296937"/>
                    <a:pt x="482290" y="3550734"/>
                    <a:pt x="517603" y="3451303"/>
                  </a:cubicBezTo>
                  <a:cubicBezTo>
                    <a:pt x="554773" y="3346295"/>
                    <a:pt x="826120" y="2586154"/>
                    <a:pt x="878159" y="2440259"/>
                  </a:cubicBezTo>
                  <a:cubicBezTo>
                    <a:pt x="924622" y="2313878"/>
                    <a:pt x="1643876" y="53898"/>
                    <a:pt x="1663390" y="0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FDDF193-DAC3-419C-AB6C-A0EA737E88B1}"/>
                </a:ext>
              </a:extLst>
            </p:cNvPr>
            <p:cNvSpPr/>
            <p:nvPr/>
          </p:nvSpPr>
          <p:spPr>
            <a:xfrm>
              <a:off x="8759012" y="1910576"/>
              <a:ext cx="613317" cy="4042317"/>
            </a:xfrm>
            <a:custGeom>
              <a:avLst/>
              <a:gdLst>
                <a:gd name="connsiteX0" fmla="*/ 4917 w 613317"/>
                <a:gd name="connsiteY0" fmla="*/ 4039529 h 4042317"/>
                <a:gd name="connsiteX1" fmla="*/ 271 w 613317"/>
                <a:gd name="connsiteY1" fmla="*/ 3074949 h 4042317"/>
                <a:gd name="connsiteX2" fmla="*/ 123864 w 613317"/>
                <a:gd name="connsiteY2" fmla="*/ 0 h 4042317"/>
                <a:gd name="connsiteX3" fmla="*/ 300425 w 613317"/>
                <a:gd name="connsiteY3" fmla="*/ 1442224 h 4042317"/>
                <a:gd name="connsiteX4" fmla="*/ 420300 w 613317"/>
                <a:gd name="connsiteY4" fmla="*/ 2180064 h 4042317"/>
                <a:gd name="connsiteX5" fmla="*/ 553185 w 613317"/>
                <a:gd name="connsiteY5" fmla="*/ 2985739 h 4042317"/>
                <a:gd name="connsiteX6" fmla="*/ 597791 w 613317"/>
                <a:gd name="connsiteY6" fmla="*/ 3398334 h 4042317"/>
                <a:gd name="connsiteX7" fmla="*/ 590356 w 613317"/>
                <a:gd name="connsiteY7" fmla="*/ 3652024 h 4042317"/>
                <a:gd name="connsiteX8" fmla="*/ 596861 w 613317"/>
                <a:gd name="connsiteY8" fmla="*/ 3931734 h 4042317"/>
                <a:gd name="connsiteX9" fmla="*/ 496500 w 613317"/>
                <a:gd name="connsiteY9" fmla="*/ 4022803 h 4042317"/>
                <a:gd name="connsiteX10" fmla="*/ 4917 w 613317"/>
                <a:gd name="connsiteY10" fmla="*/ 4039529 h 4042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13317" h="4042317">
                  <a:moveTo>
                    <a:pt x="4917" y="4039529"/>
                  </a:moveTo>
                  <a:cubicBezTo>
                    <a:pt x="23502" y="3850888"/>
                    <a:pt x="7705" y="3195754"/>
                    <a:pt x="271" y="3074949"/>
                  </a:cubicBezTo>
                  <a:cubicBezTo>
                    <a:pt x="-4376" y="2994102"/>
                    <a:pt x="51380" y="486937"/>
                    <a:pt x="123864" y="0"/>
                  </a:cubicBezTo>
                  <a:cubicBezTo>
                    <a:pt x="206568" y="742485"/>
                    <a:pt x="269758" y="1230351"/>
                    <a:pt x="300425" y="1442224"/>
                  </a:cubicBezTo>
                  <a:cubicBezTo>
                    <a:pt x="340383" y="1709854"/>
                    <a:pt x="374766" y="1913363"/>
                    <a:pt x="420300" y="2180064"/>
                  </a:cubicBezTo>
                  <a:cubicBezTo>
                    <a:pt x="464905" y="2442117"/>
                    <a:pt x="514156" y="2722756"/>
                    <a:pt x="553185" y="2985739"/>
                  </a:cubicBezTo>
                  <a:cubicBezTo>
                    <a:pt x="576417" y="3147432"/>
                    <a:pt x="593144" y="3234783"/>
                    <a:pt x="597791" y="3398334"/>
                  </a:cubicBezTo>
                  <a:cubicBezTo>
                    <a:pt x="566195" y="3458737"/>
                    <a:pt x="571771" y="3593480"/>
                    <a:pt x="590356" y="3652024"/>
                  </a:cubicBezTo>
                  <a:cubicBezTo>
                    <a:pt x="607083" y="3703134"/>
                    <a:pt x="639608" y="3849029"/>
                    <a:pt x="596861" y="3931734"/>
                  </a:cubicBezTo>
                  <a:cubicBezTo>
                    <a:pt x="566195" y="3980056"/>
                    <a:pt x="556903" y="4001429"/>
                    <a:pt x="496500" y="4022803"/>
                  </a:cubicBezTo>
                  <a:cubicBezTo>
                    <a:pt x="339454" y="4078559"/>
                    <a:pt x="216791" y="4014439"/>
                    <a:pt x="4917" y="4039529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656D128-6610-4DEA-9BD1-28385CFEDCD3}"/>
                </a:ext>
              </a:extLst>
            </p:cNvPr>
            <p:cNvSpPr/>
            <p:nvPr/>
          </p:nvSpPr>
          <p:spPr>
            <a:xfrm>
              <a:off x="7678544" y="1429215"/>
              <a:ext cx="715537" cy="4980878"/>
            </a:xfrm>
            <a:custGeom>
              <a:avLst/>
              <a:gdLst>
                <a:gd name="connsiteX0" fmla="*/ 0 w 715536"/>
                <a:gd name="connsiteY0" fmla="*/ 4981808 h 4980878"/>
                <a:gd name="connsiteX1" fmla="*/ 240681 w 715536"/>
                <a:gd name="connsiteY1" fmla="*/ 2718110 h 4980878"/>
                <a:gd name="connsiteX2" fmla="*/ 722971 w 715536"/>
                <a:gd name="connsiteY2" fmla="*/ 0 h 4980878"/>
                <a:gd name="connsiteX3" fmla="*/ 573359 w 715536"/>
                <a:gd name="connsiteY3" fmla="*/ 2227456 h 4980878"/>
                <a:gd name="connsiteX4" fmla="*/ 538047 w 715536"/>
                <a:gd name="connsiteY4" fmla="*/ 4644483 h 4980878"/>
                <a:gd name="connsiteX5" fmla="*/ 0 w 715536"/>
                <a:gd name="connsiteY5" fmla="*/ 4981808 h 498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5536" h="4980878">
                  <a:moveTo>
                    <a:pt x="0" y="4981808"/>
                  </a:moveTo>
                  <a:cubicBezTo>
                    <a:pt x="0" y="4799671"/>
                    <a:pt x="184925" y="3095393"/>
                    <a:pt x="240681" y="2718110"/>
                  </a:cubicBezTo>
                  <a:cubicBezTo>
                    <a:pt x="353122" y="1964473"/>
                    <a:pt x="670003" y="210015"/>
                    <a:pt x="722971" y="0"/>
                  </a:cubicBezTo>
                  <a:cubicBezTo>
                    <a:pt x="709032" y="689517"/>
                    <a:pt x="613317" y="1491476"/>
                    <a:pt x="573359" y="2227456"/>
                  </a:cubicBezTo>
                  <a:cubicBezTo>
                    <a:pt x="546410" y="2726473"/>
                    <a:pt x="533400" y="4359198"/>
                    <a:pt x="538047" y="4644483"/>
                  </a:cubicBezTo>
                  <a:cubicBezTo>
                    <a:pt x="394939" y="4687230"/>
                    <a:pt x="57615" y="4888881"/>
                    <a:pt x="0" y="4981808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AC1EDB2-3464-484F-829E-4970D82A8556}"/>
                </a:ext>
              </a:extLst>
            </p:cNvPr>
            <p:cNvSpPr/>
            <p:nvPr/>
          </p:nvSpPr>
          <p:spPr>
            <a:xfrm>
              <a:off x="2916692" y="2093464"/>
              <a:ext cx="641195" cy="3596268"/>
            </a:xfrm>
            <a:custGeom>
              <a:avLst/>
              <a:gdLst>
                <a:gd name="connsiteX0" fmla="*/ 302293 w 641195"/>
                <a:gd name="connsiteY0" fmla="*/ 596768 h 3596268"/>
                <a:gd name="connsiteX1" fmla="*/ 414734 w 641195"/>
                <a:gd name="connsiteY1" fmla="*/ 1064190 h 3596268"/>
                <a:gd name="connsiteX2" fmla="*/ 493722 w 641195"/>
                <a:gd name="connsiteY2" fmla="*/ 1503734 h 3596268"/>
                <a:gd name="connsiteX3" fmla="*/ 617315 w 641195"/>
                <a:gd name="connsiteY3" fmla="*/ 2947817 h 3596268"/>
                <a:gd name="connsiteX4" fmla="*/ 647052 w 641195"/>
                <a:gd name="connsiteY4" fmla="*/ 3556488 h 3596268"/>
                <a:gd name="connsiteX5" fmla="*/ 17937 w 641195"/>
                <a:gd name="connsiteY5" fmla="*/ 3583437 h 3596268"/>
                <a:gd name="connsiteX6" fmla="*/ 1210 w 641195"/>
                <a:gd name="connsiteY6" fmla="*/ 3548124 h 3596268"/>
                <a:gd name="connsiteX7" fmla="*/ 109005 w 641195"/>
                <a:gd name="connsiteY7" fmla="*/ 178 h 3596268"/>
                <a:gd name="connsiteX8" fmla="*/ 302293 w 641195"/>
                <a:gd name="connsiteY8" fmla="*/ 596768 h 3596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1195" h="3596268">
                  <a:moveTo>
                    <a:pt x="302293" y="596768"/>
                  </a:moveTo>
                  <a:cubicBezTo>
                    <a:pt x="346898" y="751027"/>
                    <a:pt x="383139" y="907144"/>
                    <a:pt x="414734" y="1064190"/>
                  </a:cubicBezTo>
                  <a:cubicBezTo>
                    <a:pt x="444471" y="1210085"/>
                    <a:pt x="467703" y="1356910"/>
                    <a:pt x="493722" y="1503734"/>
                  </a:cubicBezTo>
                  <a:cubicBezTo>
                    <a:pt x="519742" y="1650558"/>
                    <a:pt x="614527" y="2862324"/>
                    <a:pt x="617315" y="2947817"/>
                  </a:cubicBezTo>
                  <a:cubicBezTo>
                    <a:pt x="621961" y="3095571"/>
                    <a:pt x="647052" y="3511883"/>
                    <a:pt x="647052" y="3556488"/>
                  </a:cubicBezTo>
                  <a:cubicBezTo>
                    <a:pt x="344110" y="3551841"/>
                    <a:pt x="203791" y="3645697"/>
                    <a:pt x="17937" y="3583437"/>
                  </a:cubicBezTo>
                  <a:cubicBezTo>
                    <a:pt x="2139" y="3577861"/>
                    <a:pt x="-2507" y="3570427"/>
                    <a:pt x="1210" y="3548124"/>
                  </a:cubicBezTo>
                  <a:cubicBezTo>
                    <a:pt x="5856" y="3511883"/>
                    <a:pt x="239103" y="1458200"/>
                    <a:pt x="109005" y="178"/>
                  </a:cubicBezTo>
                  <a:cubicBezTo>
                    <a:pt x="107147" y="-10044"/>
                    <a:pt x="252112" y="422995"/>
                    <a:pt x="302293" y="596768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FFB9B24-5504-44C7-98E2-20A9B71E7307}"/>
                </a:ext>
              </a:extLst>
            </p:cNvPr>
            <p:cNvSpPr/>
            <p:nvPr/>
          </p:nvSpPr>
          <p:spPr>
            <a:xfrm>
              <a:off x="8866703" y="959005"/>
              <a:ext cx="919976" cy="4348976"/>
            </a:xfrm>
            <a:custGeom>
              <a:avLst/>
              <a:gdLst>
                <a:gd name="connsiteX0" fmla="*/ 490099 w 919975"/>
                <a:gd name="connsiteY0" fmla="*/ 4348976 h 4348975"/>
                <a:gd name="connsiteX1" fmla="*/ 76575 w 919975"/>
                <a:gd name="connsiteY1" fmla="*/ 1595554 h 4348975"/>
                <a:gd name="connsiteX2" fmla="*/ 21748 w 919975"/>
                <a:gd name="connsiteY2" fmla="*/ 0 h 4348975"/>
                <a:gd name="connsiteX3" fmla="*/ 241055 w 919975"/>
                <a:gd name="connsiteY3" fmla="*/ 1491476 h 4348975"/>
                <a:gd name="connsiteX4" fmla="*/ 522624 w 919975"/>
                <a:gd name="connsiteY4" fmla="*/ 2436542 h 4348975"/>
                <a:gd name="connsiteX5" fmla="*/ 927784 w 919975"/>
                <a:gd name="connsiteY5" fmla="*/ 3815576 h 4348975"/>
                <a:gd name="connsiteX6" fmla="*/ 490099 w 919975"/>
                <a:gd name="connsiteY6" fmla="*/ 4348976 h 4348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9975" h="4348975">
                  <a:moveTo>
                    <a:pt x="490099" y="4348976"/>
                  </a:moveTo>
                  <a:cubicBezTo>
                    <a:pt x="469655" y="4234676"/>
                    <a:pt x="88655" y="1691268"/>
                    <a:pt x="76575" y="1595554"/>
                  </a:cubicBezTo>
                  <a:cubicBezTo>
                    <a:pt x="65424" y="1510990"/>
                    <a:pt x="-46089" y="574288"/>
                    <a:pt x="21748" y="0"/>
                  </a:cubicBezTo>
                  <a:cubicBezTo>
                    <a:pt x="58919" y="637478"/>
                    <a:pt x="198309" y="1330712"/>
                    <a:pt x="241055" y="1491476"/>
                  </a:cubicBezTo>
                  <a:cubicBezTo>
                    <a:pt x="287518" y="1668037"/>
                    <a:pt x="480807" y="2296222"/>
                    <a:pt x="522624" y="2436542"/>
                  </a:cubicBezTo>
                  <a:cubicBezTo>
                    <a:pt x="557936" y="2555488"/>
                    <a:pt x="902694" y="3692912"/>
                    <a:pt x="927784" y="3815576"/>
                  </a:cubicBezTo>
                  <a:cubicBezTo>
                    <a:pt x="681528" y="4026520"/>
                    <a:pt x="570016" y="4156617"/>
                    <a:pt x="490099" y="4348976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B14CA28-0729-4C1E-B46A-D5F0759628C8}"/>
                </a:ext>
              </a:extLst>
            </p:cNvPr>
            <p:cNvSpPr/>
            <p:nvPr/>
          </p:nvSpPr>
          <p:spPr>
            <a:xfrm>
              <a:off x="3468959" y="1673612"/>
              <a:ext cx="799171" cy="4562707"/>
            </a:xfrm>
            <a:custGeom>
              <a:avLst/>
              <a:gdLst>
                <a:gd name="connsiteX0" fmla="*/ 388434 w 799170"/>
                <a:gd name="connsiteY0" fmla="*/ 4006076 h 4562707"/>
                <a:gd name="connsiteX1" fmla="*/ 314093 w 799170"/>
                <a:gd name="connsiteY1" fmla="*/ 2838915 h 4562707"/>
                <a:gd name="connsiteX2" fmla="*/ 157976 w 799170"/>
                <a:gd name="connsiteY2" fmla="*/ 1404125 h 4562707"/>
                <a:gd name="connsiteX3" fmla="*/ 0 w 799170"/>
                <a:gd name="connsiteY3" fmla="*/ 0 h 4562707"/>
                <a:gd name="connsiteX4" fmla="*/ 341971 w 799170"/>
                <a:gd name="connsiteY4" fmla="*/ 1571393 h 4562707"/>
                <a:gd name="connsiteX5" fmla="*/ 607741 w 799170"/>
                <a:gd name="connsiteY5" fmla="*/ 3074949 h 4562707"/>
                <a:gd name="connsiteX6" fmla="*/ 805676 w 799170"/>
                <a:gd name="connsiteY6" fmla="*/ 4565496 h 4562707"/>
                <a:gd name="connsiteX7" fmla="*/ 388434 w 799170"/>
                <a:gd name="connsiteY7" fmla="*/ 4006076 h 456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9170" h="4562707">
                  <a:moveTo>
                    <a:pt x="388434" y="4006076"/>
                  </a:moveTo>
                  <a:cubicBezTo>
                    <a:pt x="354980" y="3904785"/>
                    <a:pt x="335466" y="3092605"/>
                    <a:pt x="314093" y="2838915"/>
                  </a:cubicBezTo>
                  <a:cubicBezTo>
                    <a:pt x="274134" y="2359412"/>
                    <a:pt x="218378" y="1880839"/>
                    <a:pt x="157976" y="1404125"/>
                  </a:cubicBezTo>
                  <a:cubicBezTo>
                    <a:pt x="127310" y="1160656"/>
                    <a:pt x="37171" y="401444"/>
                    <a:pt x="0" y="0"/>
                  </a:cubicBezTo>
                  <a:cubicBezTo>
                    <a:pt x="37171" y="171915"/>
                    <a:pt x="293649" y="1321419"/>
                    <a:pt x="341971" y="1571393"/>
                  </a:cubicBezTo>
                  <a:cubicBezTo>
                    <a:pt x="437685" y="2071339"/>
                    <a:pt x="526895" y="2573144"/>
                    <a:pt x="607741" y="3074949"/>
                  </a:cubicBezTo>
                  <a:cubicBezTo>
                    <a:pt x="644912" y="3306337"/>
                    <a:pt x="801959" y="4486508"/>
                    <a:pt x="805676" y="4565496"/>
                  </a:cubicBezTo>
                  <a:cubicBezTo>
                    <a:pt x="762000" y="4402874"/>
                    <a:pt x="617963" y="4082276"/>
                    <a:pt x="388434" y="4006076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B106F18-8782-49BC-BCA1-7632DB848721}"/>
                </a:ext>
              </a:extLst>
            </p:cNvPr>
            <p:cNvSpPr/>
            <p:nvPr/>
          </p:nvSpPr>
          <p:spPr>
            <a:xfrm>
              <a:off x="2680010" y="2102005"/>
              <a:ext cx="427463" cy="3233854"/>
            </a:xfrm>
            <a:custGeom>
              <a:avLst/>
              <a:gdLst>
                <a:gd name="connsiteX0" fmla="*/ 343829 w 427463"/>
                <a:gd name="connsiteY0" fmla="*/ 0 h 3233853"/>
                <a:gd name="connsiteX1" fmla="*/ 266700 w 427463"/>
                <a:gd name="connsiteY1" fmla="*/ 3240359 h 3233853"/>
                <a:gd name="connsiteX2" fmla="*/ 0 w 427463"/>
                <a:gd name="connsiteY2" fmla="*/ 3034061 h 3233853"/>
                <a:gd name="connsiteX3" fmla="*/ 343829 w 427463"/>
                <a:gd name="connsiteY3" fmla="*/ 0 h 3233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7463" h="3233853">
                  <a:moveTo>
                    <a:pt x="343829" y="0"/>
                  </a:moveTo>
                  <a:cubicBezTo>
                    <a:pt x="476715" y="1319561"/>
                    <a:pt x="478573" y="1319561"/>
                    <a:pt x="266700" y="3240359"/>
                  </a:cubicBezTo>
                  <a:cubicBezTo>
                    <a:pt x="218378" y="3106544"/>
                    <a:pt x="143107" y="3057293"/>
                    <a:pt x="0" y="3034061"/>
                  </a:cubicBezTo>
                  <a:cubicBezTo>
                    <a:pt x="50181" y="2824046"/>
                    <a:pt x="314093" y="913471"/>
                    <a:pt x="343829" y="0"/>
                  </a:cubicBez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D57DADE-7D92-482E-8A36-D513D6EA1E38}"/>
                </a:ext>
              </a:extLst>
            </p:cNvPr>
            <p:cNvSpPr/>
            <p:nvPr/>
          </p:nvSpPr>
          <p:spPr>
            <a:xfrm>
              <a:off x="6242824" y="14868"/>
              <a:ext cx="18585" cy="9293"/>
            </a:xfrm>
            <a:custGeom>
              <a:avLst/>
              <a:gdLst>
                <a:gd name="connsiteX0" fmla="*/ 20444 w 18585"/>
                <a:gd name="connsiteY0" fmla="*/ 6505 h 9292"/>
                <a:gd name="connsiteX1" fmla="*/ 0 w 18585"/>
                <a:gd name="connsiteY1" fmla="*/ 0 h 9292"/>
                <a:gd name="connsiteX2" fmla="*/ 20444 w 18585"/>
                <a:gd name="connsiteY2" fmla="*/ 6505 h 9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85" h="9292">
                  <a:moveTo>
                    <a:pt x="20444" y="6505"/>
                  </a:moveTo>
                  <a:cubicBezTo>
                    <a:pt x="9293" y="16727"/>
                    <a:pt x="2788" y="13939"/>
                    <a:pt x="0" y="0"/>
                  </a:cubicBezTo>
                  <a:cubicBezTo>
                    <a:pt x="6505" y="1859"/>
                    <a:pt x="13010" y="3717"/>
                    <a:pt x="20444" y="6505"/>
                  </a:cubicBezTo>
                  <a:close/>
                </a:path>
              </a:pathLst>
            </a:custGeom>
            <a:solidFill>
              <a:srgbClr val="E8E8E8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C510096-DDDD-4B26-993C-06CBE3C77143}"/>
                </a:ext>
              </a:extLst>
            </p:cNvPr>
            <p:cNvSpPr/>
            <p:nvPr/>
          </p:nvSpPr>
          <p:spPr>
            <a:xfrm>
              <a:off x="5887844" y="20444"/>
              <a:ext cx="18585" cy="9293"/>
            </a:xfrm>
            <a:custGeom>
              <a:avLst/>
              <a:gdLst>
                <a:gd name="connsiteX0" fmla="*/ 20444 w 18585"/>
                <a:gd name="connsiteY0" fmla="*/ 0 h 9292"/>
                <a:gd name="connsiteX1" fmla="*/ 0 w 18585"/>
                <a:gd name="connsiteY1" fmla="*/ 6505 h 9292"/>
                <a:gd name="connsiteX2" fmla="*/ 20444 w 18585"/>
                <a:gd name="connsiteY2" fmla="*/ 0 h 9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85" h="9292">
                  <a:moveTo>
                    <a:pt x="20444" y="0"/>
                  </a:moveTo>
                  <a:cubicBezTo>
                    <a:pt x="17656" y="13939"/>
                    <a:pt x="11151" y="17656"/>
                    <a:pt x="0" y="6505"/>
                  </a:cubicBezTo>
                  <a:cubicBezTo>
                    <a:pt x="6505" y="4646"/>
                    <a:pt x="13939" y="2788"/>
                    <a:pt x="20444" y="0"/>
                  </a:cubicBezTo>
                  <a:close/>
                </a:path>
              </a:pathLst>
            </a:custGeom>
            <a:solidFill>
              <a:srgbClr val="E7E7E7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F7F9277C-E87F-46CE-A706-4E6C6E16118B}"/>
                </a:ext>
              </a:extLst>
            </p:cNvPr>
            <p:cNvSpPr/>
            <p:nvPr/>
          </p:nvSpPr>
          <p:spPr>
            <a:xfrm>
              <a:off x="1930090" y="5131382"/>
              <a:ext cx="18585" cy="9293"/>
            </a:xfrm>
            <a:custGeom>
              <a:avLst/>
              <a:gdLst>
                <a:gd name="connsiteX0" fmla="*/ 0 w 18585"/>
                <a:gd name="connsiteY0" fmla="*/ 13047 h 9292"/>
                <a:gd name="connsiteX1" fmla="*/ 20444 w 18585"/>
                <a:gd name="connsiteY1" fmla="*/ 6542 h 9292"/>
                <a:gd name="connsiteX2" fmla="*/ 0 w 18585"/>
                <a:gd name="connsiteY2" fmla="*/ 13047 h 9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85" h="9292">
                  <a:moveTo>
                    <a:pt x="0" y="13047"/>
                  </a:moveTo>
                  <a:cubicBezTo>
                    <a:pt x="2788" y="-892"/>
                    <a:pt x="9293" y="-4609"/>
                    <a:pt x="20444" y="6542"/>
                  </a:cubicBezTo>
                  <a:cubicBezTo>
                    <a:pt x="13939" y="8400"/>
                    <a:pt x="6505" y="11189"/>
                    <a:pt x="0" y="13047"/>
                  </a:cubicBezTo>
                  <a:close/>
                </a:path>
              </a:pathLst>
            </a:custGeom>
            <a:solidFill>
              <a:srgbClr val="E9E9E9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88F09460-7FD2-4A92-BBAB-F01E1199D234}"/>
                </a:ext>
              </a:extLst>
            </p:cNvPr>
            <p:cNvSpPr/>
            <p:nvPr/>
          </p:nvSpPr>
          <p:spPr>
            <a:xfrm>
              <a:off x="6269773" y="21373"/>
              <a:ext cx="18585" cy="9293"/>
            </a:xfrm>
            <a:custGeom>
              <a:avLst/>
              <a:gdLst>
                <a:gd name="connsiteX0" fmla="*/ 20444 w 18585"/>
                <a:gd name="connsiteY0" fmla="*/ 6505 h 9292"/>
                <a:gd name="connsiteX1" fmla="*/ 0 w 18585"/>
                <a:gd name="connsiteY1" fmla="*/ 0 h 9292"/>
                <a:gd name="connsiteX2" fmla="*/ 20444 w 18585"/>
                <a:gd name="connsiteY2" fmla="*/ 6505 h 9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85" h="9292">
                  <a:moveTo>
                    <a:pt x="20444" y="6505"/>
                  </a:moveTo>
                  <a:cubicBezTo>
                    <a:pt x="9293" y="17656"/>
                    <a:pt x="2788" y="13939"/>
                    <a:pt x="0" y="0"/>
                  </a:cubicBezTo>
                  <a:cubicBezTo>
                    <a:pt x="6505" y="1859"/>
                    <a:pt x="13939" y="3717"/>
                    <a:pt x="20444" y="6505"/>
                  </a:cubicBezTo>
                  <a:close/>
                </a:path>
              </a:pathLst>
            </a:custGeom>
            <a:solidFill>
              <a:srgbClr val="E7E7E7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9F031D0-68CD-45B1-A77C-65BB9164E9DA}"/>
                </a:ext>
              </a:extLst>
            </p:cNvPr>
            <p:cNvSpPr/>
            <p:nvPr/>
          </p:nvSpPr>
          <p:spPr>
            <a:xfrm>
              <a:off x="5289395" y="1071880"/>
              <a:ext cx="529683" cy="455341"/>
            </a:xfrm>
            <a:custGeom>
              <a:avLst/>
              <a:gdLst>
                <a:gd name="connsiteX0" fmla="*/ 305729 w 529682"/>
                <a:gd name="connsiteY0" fmla="*/ 50676 h 455341"/>
                <a:gd name="connsiteX1" fmla="*/ 105937 w 529682"/>
                <a:gd name="connsiteY1" fmla="*/ 496 h 455341"/>
                <a:gd name="connsiteX2" fmla="*/ 0 w 529682"/>
                <a:gd name="connsiteY2" fmla="*/ 95281 h 455341"/>
                <a:gd name="connsiteX3" fmla="*/ 76200 w 529682"/>
                <a:gd name="connsiteY3" fmla="*/ 319235 h 455341"/>
                <a:gd name="connsiteX4" fmla="*/ 347546 w 529682"/>
                <a:gd name="connsiteY4" fmla="*/ 460484 h 455341"/>
                <a:gd name="connsiteX5" fmla="*/ 527824 w 529682"/>
                <a:gd name="connsiteY5" fmla="*/ 374062 h 455341"/>
                <a:gd name="connsiteX6" fmla="*/ 478573 w 529682"/>
                <a:gd name="connsiteY6" fmla="*/ 184491 h 455341"/>
                <a:gd name="connsiteX7" fmla="*/ 305729 w 529682"/>
                <a:gd name="connsiteY7" fmla="*/ 50676 h 455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9682" h="455341">
                  <a:moveTo>
                    <a:pt x="305729" y="50676"/>
                  </a:moveTo>
                  <a:cubicBezTo>
                    <a:pt x="243468" y="20940"/>
                    <a:pt x="174702" y="3284"/>
                    <a:pt x="105937" y="496"/>
                  </a:cubicBezTo>
                  <a:cubicBezTo>
                    <a:pt x="24161" y="-3221"/>
                    <a:pt x="0" y="12576"/>
                    <a:pt x="0" y="95281"/>
                  </a:cubicBezTo>
                  <a:cubicBezTo>
                    <a:pt x="0" y="175198"/>
                    <a:pt x="26949" y="256045"/>
                    <a:pt x="76200" y="319235"/>
                  </a:cubicBezTo>
                  <a:cubicBezTo>
                    <a:pt x="140319" y="402869"/>
                    <a:pt x="242539" y="455837"/>
                    <a:pt x="347546" y="460484"/>
                  </a:cubicBezTo>
                  <a:cubicBezTo>
                    <a:pt x="418171" y="464201"/>
                    <a:pt x="499017" y="439111"/>
                    <a:pt x="527824" y="374062"/>
                  </a:cubicBezTo>
                  <a:cubicBezTo>
                    <a:pt x="555702" y="310872"/>
                    <a:pt x="522249" y="237459"/>
                    <a:pt x="478573" y="184491"/>
                  </a:cubicBezTo>
                  <a:cubicBezTo>
                    <a:pt x="431180" y="127806"/>
                    <a:pt x="371707" y="82271"/>
                    <a:pt x="305729" y="50676"/>
                  </a:cubicBezTo>
                  <a:close/>
                </a:path>
              </a:pathLst>
            </a:custGeom>
            <a:solidFill>
              <a:srgbClr val="333333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46609D14-D07F-4633-8C5A-B40E4FC1A0C7}"/>
                </a:ext>
              </a:extLst>
            </p:cNvPr>
            <p:cNvSpPr/>
            <p:nvPr/>
          </p:nvSpPr>
          <p:spPr>
            <a:xfrm>
              <a:off x="8882232" y="1917081"/>
              <a:ext cx="9293" cy="46463"/>
            </a:xfrm>
            <a:custGeom>
              <a:avLst/>
              <a:gdLst>
                <a:gd name="connsiteX0" fmla="*/ 644 w 0"/>
                <a:gd name="connsiteY0" fmla="*/ 0 h 46463"/>
                <a:gd name="connsiteX1" fmla="*/ 7148 w 0"/>
                <a:gd name="connsiteY1" fmla="*/ 54827 h 46463"/>
                <a:gd name="connsiteX2" fmla="*/ 644 w 0"/>
                <a:gd name="connsiteY2" fmla="*/ 0 h 4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h="46463">
                  <a:moveTo>
                    <a:pt x="644" y="0"/>
                  </a:moveTo>
                  <a:cubicBezTo>
                    <a:pt x="14583" y="16727"/>
                    <a:pt x="4361" y="36241"/>
                    <a:pt x="7148" y="54827"/>
                  </a:cubicBezTo>
                  <a:cubicBezTo>
                    <a:pt x="-5861" y="38100"/>
                    <a:pt x="3432" y="18585"/>
                    <a:pt x="644" y="0"/>
                  </a:cubicBezTo>
                  <a:close/>
                </a:path>
              </a:pathLst>
            </a:custGeom>
            <a:solidFill>
              <a:srgbClr val="D7D7D7"/>
            </a:solidFill>
            <a:ln w="92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11183</TotalTime>
  <Words>120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33</cp:revision>
  <dcterms:created xsi:type="dcterms:W3CDTF">2018-02-18T19:39:47Z</dcterms:created>
  <dcterms:modified xsi:type="dcterms:W3CDTF">2020-08-31T06:09:09Z</dcterms:modified>
</cp:coreProperties>
</file>