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D77188-3269-4113-87FE-2ECA8B9389E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661" name="Freeform: Shape 660">
            <a:extLst>
              <a:ext uri="{FF2B5EF4-FFF2-40B4-BE49-F238E27FC236}">
                <a16:creationId xmlns:a16="http://schemas.microsoft.com/office/drawing/2014/main" id="{787CF5B8-A080-49C1-BF6B-FE9A9B0AC6FD}"/>
              </a:ext>
            </a:extLst>
          </p:cNvPr>
          <p:cNvSpPr/>
          <p:nvPr/>
        </p:nvSpPr>
        <p:spPr>
          <a:xfrm>
            <a:off x="4346652" y="2528286"/>
            <a:ext cx="3496677" cy="2043638"/>
          </a:xfrm>
          <a:custGeom>
            <a:avLst/>
            <a:gdLst>
              <a:gd name="connsiteX0" fmla="*/ 940 w 1227989"/>
              <a:gd name="connsiteY0" fmla="*/ 717700 h 717700"/>
              <a:gd name="connsiteX1" fmla="*/ 1809 w 1227989"/>
              <a:gd name="connsiteY1" fmla="*/ 365375 h 717700"/>
              <a:gd name="connsiteX2" fmla="*/ 241913 w 1227989"/>
              <a:gd name="connsiteY2" fmla="*/ 122227 h 717700"/>
              <a:gd name="connsiteX3" fmla="*/ 278885 w 1227989"/>
              <a:gd name="connsiteY3" fmla="*/ 121357 h 717700"/>
              <a:gd name="connsiteX4" fmla="*/ 872184 w 1227989"/>
              <a:gd name="connsiteY4" fmla="*/ 121792 h 717700"/>
              <a:gd name="connsiteX5" fmla="*/ 895673 w 1227989"/>
              <a:gd name="connsiteY5" fmla="*/ 98303 h 717700"/>
              <a:gd name="connsiteX6" fmla="*/ 895238 w 1227989"/>
              <a:gd name="connsiteY6" fmla="*/ 0 h 717700"/>
              <a:gd name="connsiteX7" fmla="*/ 1227989 w 1227989"/>
              <a:gd name="connsiteY7" fmla="*/ 192257 h 717700"/>
              <a:gd name="connsiteX8" fmla="*/ 895238 w 1227989"/>
              <a:gd name="connsiteY8" fmla="*/ 384513 h 717700"/>
              <a:gd name="connsiteX9" fmla="*/ 895238 w 1227989"/>
              <a:gd name="connsiteY9" fmla="*/ 291430 h 717700"/>
              <a:gd name="connsiteX10" fmla="*/ 870444 w 1227989"/>
              <a:gd name="connsiteY10" fmla="*/ 267071 h 717700"/>
              <a:gd name="connsiteX11" fmla="*/ 273666 w 1227989"/>
              <a:gd name="connsiteY11" fmla="*/ 266202 h 717700"/>
              <a:gd name="connsiteX12" fmla="*/ 145350 w 1227989"/>
              <a:gd name="connsiteY12" fmla="*/ 395823 h 717700"/>
              <a:gd name="connsiteX13" fmla="*/ 146219 w 1227989"/>
              <a:gd name="connsiteY13" fmla="*/ 618092 h 717700"/>
              <a:gd name="connsiteX14" fmla="*/ 132300 w 1227989"/>
              <a:gd name="connsiteY14" fmla="*/ 642885 h 717700"/>
              <a:gd name="connsiteX15" fmla="*/ 940 w 1227989"/>
              <a:gd name="connsiteY15" fmla="*/ 717700 h 71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27989" h="717700">
                <a:moveTo>
                  <a:pt x="940" y="717700"/>
                </a:moveTo>
                <a:cubicBezTo>
                  <a:pt x="940" y="597649"/>
                  <a:pt x="-1670" y="481512"/>
                  <a:pt x="1809" y="365375"/>
                </a:cubicBezTo>
                <a:cubicBezTo>
                  <a:pt x="5724" y="235319"/>
                  <a:pt x="111857" y="130491"/>
                  <a:pt x="241913" y="122227"/>
                </a:cubicBezTo>
                <a:cubicBezTo>
                  <a:pt x="254092" y="121357"/>
                  <a:pt x="266706" y="121357"/>
                  <a:pt x="278885" y="121357"/>
                </a:cubicBezTo>
                <a:cubicBezTo>
                  <a:pt x="476797" y="121357"/>
                  <a:pt x="674273" y="120922"/>
                  <a:pt x="872184" y="121792"/>
                </a:cubicBezTo>
                <a:cubicBezTo>
                  <a:pt x="890888" y="121792"/>
                  <a:pt x="896543" y="117007"/>
                  <a:pt x="895673" y="98303"/>
                </a:cubicBezTo>
                <a:cubicBezTo>
                  <a:pt x="893933" y="66985"/>
                  <a:pt x="895238" y="35668"/>
                  <a:pt x="895238" y="0"/>
                </a:cubicBezTo>
                <a:cubicBezTo>
                  <a:pt x="1007460" y="64811"/>
                  <a:pt x="1116637" y="127881"/>
                  <a:pt x="1227989" y="192257"/>
                </a:cubicBezTo>
                <a:cubicBezTo>
                  <a:pt x="1116637" y="256632"/>
                  <a:pt x="1007460" y="319703"/>
                  <a:pt x="895238" y="384513"/>
                </a:cubicBezTo>
                <a:cubicBezTo>
                  <a:pt x="895238" y="351456"/>
                  <a:pt x="895238" y="321443"/>
                  <a:pt x="895238" y="291430"/>
                </a:cubicBezTo>
                <a:cubicBezTo>
                  <a:pt x="895238" y="263592"/>
                  <a:pt x="898282" y="267071"/>
                  <a:pt x="870444" y="267071"/>
                </a:cubicBezTo>
                <a:cubicBezTo>
                  <a:pt x="671663" y="267071"/>
                  <a:pt x="472447" y="268811"/>
                  <a:pt x="273666" y="266202"/>
                </a:cubicBezTo>
                <a:cubicBezTo>
                  <a:pt x="196676" y="265332"/>
                  <a:pt x="142305" y="319703"/>
                  <a:pt x="145350" y="395823"/>
                </a:cubicBezTo>
                <a:cubicBezTo>
                  <a:pt x="147959" y="469767"/>
                  <a:pt x="145785" y="544147"/>
                  <a:pt x="146219" y="618092"/>
                </a:cubicBezTo>
                <a:cubicBezTo>
                  <a:pt x="146219" y="630271"/>
                  <a:pt x="142740" y="636796"/>
                  <a:pt x="132300" y="642885"/>
                </a:cubicBezTo>
                <a:cubicBezTo>
                  <a:pt x="88803" y="666809"/>
                  <a:pt x="46611" y="691602"/>
                  <a:pt x="940" y="717700"/>
                </a:cubicBezTo>
                <a:close/>
              </a:path>
            </a:pathLst>
          </a:custGeom>
          <a:solidFill>
            <a:schemeClr val="accent2"/>
          </a:solidFill>
          <a:ln w="43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2" name="Freeform: Shape 661">
            <a:extLst>
              <a:ext uri="{FF2B5EF4-FFF2-40B4-BE49-F238E27FC236}">
                <a16:creationId xmlns:a16="http://schemas.microsoft.com/office/drawing/2014/main" id="{EDDF16CE-7DEC-446F-975E-062E532A39AB}"/>
              </a:ext>
            </a:extLst>
          </p:cNvPr>
          <p:cNvSpPr/>
          <p:nvPr/>
        </p:nvSpPr>
        <p:spPr>
          <a:xfrm>
            <a:off x="4349327" y="3380423"/>
            <a:ext cx="3496021" cy="2037443"/>
          </a:xfrm>
          <a:custGeom>
            <a:avLst/>
            <a:gdLst>
              <a:gd name="connsiteX0" fmla="*/ 0 w 1227759"/>
              <a:gd name="connsiteY0" fmla="*/ 523269 h 715525"/>
              <a:gd name="connsiteX1" fmla="*/ 332752 w 1227759"/>
              <a:gd name="connsiteY1" fmla="*/ 331012 h 715525"/>
              <a:gd name="connsiteX2" fmla="*/ 332317 w 1227759"/>
              <a:gd name="connsiteY2" fmla="*/ 432360 h 715525"/>
              <a:gd name="connsiteX3" fmla="*/ 348846 w 1227759"/>
              <a:gd name="connsiteY3" fmla="*/ 449324 h 715525"/>
              <a:gd name="connsiteX4" fmla="*/ 964328 w 1227759"/>
              <a:gd name="connsiteY4" fmla="*/ 448889 h 715525"/>
              <a:gd name="connsiteX5" fmla="*/ 1082205 w 1227759"/>
              <a:gd name="connsiteY5" fmla="*/ 328837 h 715525"/>
              <a:gd name="connsiteX6" fmla="*/ 1082205 w 1227759"/>
              <a:gd name="connsiteY6" fmla="*/ 96998 h 715525"/>
              <a:gd name="connsiteX7" fmla="*/ 1095254 w 1227759"/>
              <a:gd name="connsiteY7" fmla="*/ 73510 h 715525"/>
              <a:gd name="connsiteX8" fmla="*/ 1223570 w 1227759"/>
              <a:gd name="connsiteY8" fmla="*/ 0 h 715525"/>
              <a:gd name="connsiteX9" fmla="*/ 1227050 w 1227759"/>
              <a:gd name="connsiteY9" fmla="*/ 17399 h 715525"/>
              <a:gd name="connsiteX10" fmla="*/ 1227050 w 1227759"/>
              <a:gd name="connsiteY10" fmla="*/ 327097 h 715525"/>
              <a:gd name="connsiteX11" fmla="*/ 959109 w 1227759"/>
              <a:gd name="connsiteY11" fmla="*/ 594604 h 715525"/>
              <a:gd name="connsiteX12" fmla="*/ 356675 w 1227759"/>
              <a:gd name="connsiteY12" fmla="*/ 594604 h 715525"/>
              <a:gd name="connsiteX13" fmla="*/ 332752 w 1227759"/>
              <a:gd name="connsiteY13" fmla="*/ 618092 h 715525"/>
              <a:gd name="connsiteX14" fmla="*/ 332752 w 1227759"/>
              <a:gd name="connsiteY14" fmla="*/ 715525 h 715525"/>
              <a:gd name="connsiteX15" fmla="*/ 0 w 1227759"/>
              <a:gd name="connsiteY15" fmla="*/ 523269 h 71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27759" h="715525">
                <a:moveTo>
                  <a:pt x="0" y="523269"/>
                </a:moveTo>
                <a:cubicBezTo>
                  <a:pt x="111787" y="458458"/>
                  <a:pt x="220965" y="395823"/>
                  <a:pt x="332752" y="331012"/>
                </a:cubicBezTo>
                <a:cubicBezTo>
                  <a:pt x="332752" y="367115"/>
                  <a:pt x="333187" y="399737"/>
                  <a:pt x="332317" y="432360"/>
                </a:cubicBezTo>
                <a:cubicBezTo>
                  <a:pt x="331882" y="445409"/>
                  <a:pt x="335797" y="449324"/>
                  <a:pt x="348846" y="449324"/>
                </a:cubicBezTo>
                <a:cubicBezTo>
                  <a:pt x="554152" y="448889"/>
                  <a:pt x="759022" y="449324"/>
                  <a:pt x="964328" y="448889"/>
                </a:cubicBezTo>
                <a:cubicBezTo>
                  <a:pt x="1035228" y="448454"/>
                  <a:pt x="1081770" y="400172"/>
                  <a:pt x="1082205" y="328837"/>
                </a:cubicBezTo>
                <a:cubicBezTo>
                  <a:pt x="1082640" y="251413"/>
                  <a:pt x="1082640" y="174423"/>
                  <a:pt x="1082205" y="96998"/>
                </a:cubicBezTo>
                <a:cubicBezTo>
                  <a:pt x="1082205" y="85689"/>
                  <a:pt x="1085250" y="79165"/>
                  <a:pt x="1095254" y="73510"/>
                </a:cubicBezTo>
                <a:cubicBezTo>
                  <a:pt x="1138316" y="49587"/>
                  <a:pt x="1180943" y="24358"/>
                  <a:pt x="1223570" y="0"/>
                </a:cubicBezTo>
                <a:cubicBezTo>
                  <a:pt x="1230095" y="5220"/>
                  <a:pt x="1227050" y="11744"/>
                  <a:pt x="1227050" y="17399"/>
                </a:cubicBezTo>
                <a:cubicBezTo>
                  <a:pt x="1227050" y="120487"/>
                  <a:pt x="1227485" y="223574"/>
                  <a:pt x="1227050" y="327097"/>
                </a:cubicBezTo>
                <a:cubicBezTo>
                  <a:pt x="1226615" y="482817"/>
                  <a:pt x="1114828" y="594169"/>
                  <a:pt x="959109" y="594604"/>
                </a:cubicBezTo>
                <a:cubicBezTo>
                  <a:pt x="758152" y="594604"/>
                  <a:pt x="557631" y="594604"/>
                  <a:pt x="356675" y="594604"/>
                </a:cubicBezTo>
                <a:cubicBezTo>
                  <a:pt x="329707" y="594604"/>
                  <a:pt x="333187" y="591994"/>
                  <a:pt x="332752" y="618092"/>
                </a:cubicBezTo>
                <a:cubicBezTo>
                  <a:pt x="332752" y="649410"/>
                  <a:pt x="332752" y="680728"/>
                  <a:pt x="332752" y="715525"/>
                </a:cubicBezTo>
                <a:cubicBezTo>
                  <a:pt x="220965" y="650715"/>
                  <a:pt x="112222" y="588079"/>
                  <a:pt x="0" y="523269"/>
                </a:cubicBezTo>
                <a:close/>
              </a:path>
            </a:pathLst>
          </a:custGeom>
          <a:solidFill>
            <a:schemeClr val="accent3"/>
          </a:solidFill>
          <a:ln w="43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3" name="Rounded Rectangle 5">
            <a:extLst>
              <a:ext uri="{FF2B5EF4-FFF2-40B4-BE49-F238E27FC236}">
                <a16:creationId xmlns:a16="http://schemas.microsoft.com/office/drawing/2014/main" id="{6017FD08-F59F-4D22-86DB-43F4F56B1034}"/>
              </a:ext>
            </a:extLst>
          </p:cNvPr>
          <p:cNvSpPr/>
          <p:nvPr/>
        </p:nvSpPr>
        <p:spPr>
          <a:xfrm flipH="1">
            <a:off x="7042622" y="2952786"/>
            <a:ext cx="349998" cy="28872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64" name="Rectangle 9">
            <a:extLst>
              <a:ext uri="{FF2B5EF4-FFF2-40B4-BE49-F238E27FC236}">
                <a16:creationId xmlns:a16="http://schemas.microsoft.com/office/drawing/2014/main" id="{37C1CFD5-72BE-4796-AD38-42BFED549A38}"/>
              </a:ext>
            </a:extLst>
          </p:cNvPr>
          <p:cNvSpPr/>
          <p:nvPr/>
        </p:nvSpPr>
        <p:spPr>
          <a:xfrm>
            <a:off x="4844477" y="4710834"/>
            <a:ext cx="332216" cy="331676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65" name="TextBox 664">
            <a:extLst>
              <a:ext uri="{FF2B5EF4-FFF2-40B4-BE49-F238E27FC236}">
                <a16:creationId xmlns:a16="http://schemas.microsoft.com/office/drawing/2014/main" id="{EFAB59AA-B323-4A56-8A57-CBDD6FA557B6}"/>
              </a:ext>
            </a:extLst>
          </p:cNvPr>
          <p:cNvSpPr txBox="1"/>
          <p:nvPr/>
        </p:nvSpPr>
        <p:spPr>
          <a:xfrm>
            <a:off x="5318487" y="2933736"/>
            <a:ext cx="1586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66" name="TextBox 665">
            <a:extLst>
              <a:ext uri="{FF2B5EF4-FFF2-40B4-BE49-F238E27FC236}">
                <a16:creationId xmlns:a16="http://schemas.microsoft.com/office/drawing/2014/main" id="{094D2068-B0E5-472C-9082-78E0F9F116AE}"/>
              </a:ext>
            </a:extLst>
          </p:cNvPr>
          <p:cNvSpPr txBox="1"/>
          <p:nvPr/>
        </p:nvSpPr>
        <p:spPr>
          <a:xfrm>
            <a:off x="5318487" y="4722783"/>
            <a:ext cx="1586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67" name="Group 666">
            <a:extLst>
              <a:ext uri="{FF2B5EF4-FFF2-40B4-BE49-F238E27FC236}">
                <a16:creationId xmlns:a16="http://schemas.microsoft.com/office/drawing/2014/main" id="{CA76FAC3-6BB2-4798-B033-66257ACCE06D}"/>
              </a:ext>
            </a:extLst>
          </p:cNvPr>
          <p:cNvGrpSpPr/>
          <p:nvPr/>
        </p:nvGrpSpPr>
        <p:grpSpPr>
          <a:xfrm>
            <a:off x="639893" y="1580024"/>
            <a:ext cx="3359796" cy="2764802"/>
            <a:chOff x="1395848" y="3256486"/>
            <a:chExt cx="2952327" cy="2764802"/>
          </a:xfrm>
        </p:grpSpPr>
        <p:sp>
          <p:nvSpPr>
            <p:cNvPr id="668" name="TextBox 667">
              <a:extLst>
                <a:ext uri="{FF2B5EF4-FFF2-40B4-BE49-F238E27FC236}">
                  <a16:creationId xmlns:a16="http://schemas.microsoft.com/office/drawing/2014/main" id="{48C08F9A-09E4-4158-B30A-CA4FFB47B3D3}"/>
                </a:ext>
              </a:extLst>
            </p:cNvPr>
            <p:cNvSpPr txBox="1"/>
            <p:nvPr/>
          </p:nvSpPr>
          <p:spPr>
            <a:xfrm>
              <a:off x="1395848" y="3510825"/>
              <a:ext cx="29523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I hope and I believe that this Template will your Time, Money and Reputation.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audience. </a:t>
              </a:r>
            </a:p>
          </p:txBody>
        </p:sp>
        <p:sp>
          <p:nvSpPr>
            <p:cNvPr id="669" name="TextBox 668">
              <a:extLst>
                <a:ext uri="{FF2B5EF4-FFF2-40B4-BE49-F238E27FC236}">
                  <a16:creationId xmlns:a16="http://schemas.microsoft.com/office/drawing/2014/main" id="{3D587F6A-EA5C-4C46-825C-B7385403BE4F}"/>
                </a:ext>
              </a:extLst>
            </p:cNvPr>
            <p:cNvSpPr txBox="1"/>
            <p:nvPr/>
          </p:nvSpPr>
          <p:spPr>
            <a:xfrm>
              <a:off x="1395848" y="3256486"/>
              <a:ext cx="2952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0" name="TextBox 669">
              <a:extLst>
                <a:ext uri="{FF2B5EF4-FFF2-40B4-BE49-F238E27FC236}">
                  <a16:creationId xmlns:a16="http://schemas.microsoft.com/office/drawing/2014/main" id="{E55B181A-20C6-44E3-B461-232E13CC7B13}"/>
                </a:ext>
              </a:extLst>
            </p:cNvPr>
            <p:cNvSpPr txBox="1"/>
            <p:nvPr/>
          </p:nvSpPr>
          <p:spPr>
            <a:xfrm>
              <a:off x="1395848" y="5190291"/>
              <a:ext cx="29523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 algn="r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 algn="r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 algn="r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 algn="r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</p:txBody>
        </p:sp>
        <p:sp>
          <p:nvSpPr>
            <p:cNvPr id="671" name="TextBox 670">
              <a:extLst>
                <a:ext uri="{FF2B5EF4-FFF2-40B4-BE49-F238E27FC236}">
                  <a16:creationId xmlns:a16="http://schemas.microsoft.com/office/drawing/2014/main" id="{FE588B04-3557-4A65-98F3-F8F58523AF68}"/>
                </a:ext>
              </a:extLst>
            </p:cNvPr>
            <p:cNvSpPr txBox="1"/>
            <p:nvPr/>
          </p:nvSpPr>
          <p:spPr>
            <a:xfrm>
              <a:off x="1395848" y="4921423"/>
              <a:ext cx="2952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2"/>
                  </a:solidFill>
                </a:rPr>
                <a:t>Add Contents Title</a:t>
              </a:r>
              <a:endParaRPr lang="ko-KR" altLang="en-US" sz="14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672" name="Group 671">
            <a:extLst>
              <a:ext uri="{FF2B5EF4-FFF2-40B4-BE49-F238E27FC236}">
                <a16:creationId xmlns:a16="http://schemas.microsoft.com/office/drawing/2014/main" id="{F3056E2D-DEB0-4383-BEA6-A1BA3E45EE69}"/>
              </a:ext>
            </a:extLst>
          </p:cNvPr>
          <p:cNvGrpSpPr/>
          <p:nvPr/>
        </p:nvGrpSpPr>
        <p:grpSpPr>
          <a:xfrm>
            <a:off x="8192311" y="3605791"/>
            <a:ext cx="3359796" cy="2764802"/>
            <a:chOff x="1395848" y="3256486"/>
            <a:chExt cx="2952327" cy="2764802"/>
          </a:xfrm>
        </p:grpSpPr>
        <p:sp>
          <p:nvSpPr>
            <p:cNvPr id="673" name="TextBox 672">
              <a:extLst>
                <a:ext uri="{FF2B5EF4-FFF2-40B4-BE49-F238E27FC236}">
                  <a16:creationId xmlns:a16="http://schemas.microsoft.com/office/drawing/2014/main" id="{B246AA09-953B-4634-9285-DC9421BC7B1E}"/>
                </a:ext>
              </a:extLst>
            </p:cNvPr>
            <p:cNvSpPr txBox="1"/>
            <p:nvPr/>
          </p:nvSpPr>
          <p:spPr>
            <a:xfrm>
              <a:off x="1395848" y="3510825"/>
              <a:ext cx="29523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I hope and I believe that this Template will your Time, Money and Reputation.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audience. </a:t>
              </a:r>
            </a:p>
          </p:txBody>
        </p:sp>
        <p:sp>
          <p:nvSpPr>
            <p:cNvPr id="674" name="TextBox 673">
              <a:extLst>
                <a:ext uri="{FF2B5EF4-FFF2-40B4-BE49-F238E27FC236}">
                  <a16:creationId xmlns:a16="http://schemas.microsoft.com/office/drawing/2014/main" id="{C3193589-4DD5-4466-B42D-AF3C84A7CF10}"/>
                </a:ext>
              </a:extLst>
            </p:cNvPr>
            <p:cNvSpPr txBox="1"/>
            <p:nvPr/>
          </p:nvSpPr>
          <p:spPr>
            <a:xfrm>
              <a:off x="1395848" y="3256486"/>
              <a:ext cx="2952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5" name="TextBox 674">
              <a:extLst>
                <a:ext uri="{FF2B5EF4-FFF2-40B4-BE49-F238E27FC236}">
                  <a16:creationId xmlns:a16="http://schemas.microsoft.com/office/drawing/2014/main" id="{8FAEE588-BB64-43C6-B648-6A9EC5511D08}"/>
                </a:ext>
              </a:extLst>
            </p:cNvPr>
            <p:cNvSpPr txBox="1"/>
            <p:nvPr/>
          </p:nvSpPr>
          <p:spPr>
            <a:xfrm>
              <a:off x="1395848" y="5190291"/>
              <a:ext cx="29523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  <a:p>
              <a:pPr marL="171459" indent="-171459">
                <a:buFont typeface="Wingdings" pitchFamily="2" charset="2"/>
                <a:buChar char="v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</a:t>
              </a:r>
            </a:p>
          </p:txBody>
        </p:sp>
        <p:sp>
          <p:nvSpPr>
            <p:cNvPr id="676" name="TextBox 675">
              <a:extLst>
                <a:ext uri="{FF2B5EF4-FFF2-40B4-BE49-F238E27FC236}">
                  <a16:creationId xmlns:a16="http://schemas.microsoft.com/office/drawing/2014/main" id="{7DDC7412-582E-4E3D-A8B8-CC46E475C5B3}"/>
                </a:ext>
              </a:extLst>
            </p:cNvPr>
            <p:cNvSpPr txBox="1"/>
            <p:nvPr/>
          </p:nvSpPr>
          <p:spPr>
            <a:xfrm>
              <a:off x="1395848" y="4921423"/>
              <a:ext cx="2952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</a:rPr>
                <a:t>Add Contents Title</a:t>
              </a:r>
              <a:endParaRPr lang="ko-KR" altLang="en-US" sz="14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677" name="Rectangle 3">
            <a:extLst>
              <a:ext uri="{FF2B5EF4-FFF2-40B4-BE49-F238E27FC236}">
                <a16:creationId xmlns:a16="http://schemas.microsoft.com/office/drawing/2014/main" id="{8B163FB4-3CDF-4099-873B-2A2BB8D55F42}"/>
              </a:ext>
            </a:extLst>
          </p:cNvPr>
          <p:cNvSpPr/>
          <p:nvPr/>
        </p:nvSpPr>
        <p:spPr>
          <a:xfrm rot="18900000">
            <a:off x="5651486" y="3627334"/>
            <a:ext cx="1076980" cy="865126"/>
          </a:xfrm>
          <a:custGeom>
            <a:avLst/>
            <a:gdLst/>
            <a:ahLst/>
            <a:cxnLst/>
            <a:rect l="l" t="t" r="r" b="b"/>
            <a:pathLst>
              <a:path w="5420988" h="4354613">
                <a:moveTo>
                  <a:pt x="1348767" y="746532"/>
                </a:moveTo>
                <a:lnTo>
                  <a:pt x="557008" y="1538292"/>
                </a:lnTo>
                <a:lnTo>
                  <a:pt x="242696" y="1223981"/>
                </a:lnTo>
                <a:lnTo>
                  <a:pt x="720144" y="746532"/>
                </a:lnTo>
                <a:close/>
                <a:moveTo>
                  <a:pt x="2953020" y="1710427"/>
                </a:moveTo>
                <a:lnTo>
                  <a:pt x="1841912" y="2821534"/>
                </a:lnTo>
                <a:lnTo>
                  <a:pt x="1527601" y="2507223"/>
                </a:lnTo>
                <a:lnTo>
                  <a:pt x="2507669" y="1527155"/>
                </a:lnTo>
                <a:lnTo>
                  <a:pt x="2507669" y="1710427"/>
                </a:lnTo>
                <a:close/>
                <a:moveTo>
                  <a:pt x="2204816" y="746532"/>
                </a:moveTo>
                <a:lnTo>
                  <a:pt x="984202" y="1967146"/>
                </a:lnTo>
                <a:lnTo>
                  <a:pt x="669891" y="1652835"/>
                </a:lnTo>
                <a:lnTo>
                  <a:pt x="1576193" y="746532"/>
                </a:lnTo>
                <a:close/>
                <a:moveTo>
                  <a:pt x="2507669" y="704276"/>
                </a:moveTo>
                <a:lnTo>
                  <a:pt x="2507669" y="1299728"/>
                </a:lnTo>
                <a:lnTo>
                  <a:pt x="1413057" y="2394340"/>
                </a:lnTo>
                <a:lnTo>
                  <a:pt x="1098746" y="2080028"/>
                </a:lnTo>
                <a:lnTo>
                  <a:pt x="2474499" y="704276"/>
                </a:lnTo>
                <a:close/>
                <a:moveTo>
                  <a:pt x="3783840" y="1735655"/>
                </a:moveTo>
                <a:lnTo>
                  <a:pt x="2270767" y="3248728"/>
                </a:lnTo>
                <a:lnTo>
                  <a:pt x="1956456" y="2934416"/>
                </a:lnTo>
                <a:lnTo>
                  <a:pt x="3136451" y="1754421"/>
                </a:lnTo>
                <a:close/>
                <a:moveTo>
                  <a:pt x="4496799" y="1714987"/>
                </a:moveTo>
                <a:lnTo>
                  <a:pt x="4496799" y="1878748"/>
                </a:lnTo>
                <a:lnTo>
                  <a:pt x="2696301" y="3679245"/>
                </a:lnTo>
                <a:lnTo>
                  <a:pt x="2381990" y="3364934"/>
                </a:lnTo>
                <a:lnTo>
                  <a:pt x="4018059" y="1728865"/>
                </a:lnTo>
                <a:close/>
                <a:moveTo>
                  <a:pt x="5188803" y="1234621"/>
                </a:moveTo>
                <a:lnTo>
                  <a:pt x="4712161" y="1707180"/>
                </a:lnTo>
                <a:lnTo>
                  <a:pt x="4712161" y="1499750"/>
                </a:lnTo>
                <a:lnTo>
                  <a:pt x="3254907" y="1499750"/>
                </a:lnTo>
                <a:lnTo>
                  <a:pt x="3254907" y="1501015"/>
                </a:lnTo>
                <a:lnTo>
                  <a:pt x="2718814" y="1501014"/>
                </a:lnTo>
                <a:lnTo>
                  <a:pt x="2718814" y="536093"/>
                </a:lnTo>
                <a:lnTo>
                  <a:pt x="931605" y="536093"/>
                </a:lnTo>
                <a:lnTo>
                  <a:pt x="931605" y="535070"/>
                </a:lnTo>
                <a:lnTo>
                  <a:pt x="1489071" y="0"/>
                </a:lnTo>
                <a:lnTo>
                  <a:pt x="3243560" y="0"/>
                </a:lnTo>
                <a:lnTo>
                  <a:pt x="3243560" y="11638"/>
                </a:lnTo>
                <a:lnTo>
                  <a:pt x="3254907" y="11638"/>
                </a:lnTo>
                <a:lnTo>
                  <a:pt x="3254907" y="969491"/>
                </a:lnTo>
                <a:lnTo>
                  <a:pt x="4712161" y="969491"/>
                </a:lnTo>
                <a:lnTo>
                  <a:pt x="4712161" y="762061"/>
                </a:lnTo>
                <a:close/>
                <a:moveTo>
                  <a:pt x="5420988" y="1433714"/>
                </a:moveTo>
                <a:cubicBezTo>
                  <a:pt x="5477229" y="1489956"/>
                  <a:pt x="5477229" y="1581142"/>
                  <a:pt x="5420988" y="1637384"/>
                </a:cubicBezTo>
                <a:lnTo>
                  <a:pt x="2907428" y="4150943"/>
                </a:lnTo>
                <a:lnTo>
                  <a:pt x="2703759" y="4354613"/>
                </a:lnTo>
                <a:lnTo>
                  <a:pt x="2500089" y="4150943"/>
                </a:lnTo>
                <a:lnTo>
                  <a:pt x="0" y="1650854"/>
                </a:lnTo>
                <a:cubicBezTo>
                  <a:pt x="-56242" y="1594612"/>
                  <a:pt x="-56242" y="1503426"/>
                  <a:pt x="0" y="1447185"/>
                </a:cubicBezTo>
                <a:cubicBezTo>
                  <a:pt x="56242" y="1390943"/>
                  <a:pt x="147427" y="1390943"/>
                  <a:pt x="203669" y="1447185"/>
                </a:cubicBezTo>
                <a:lnTo>
                  <a:pt x="2703759" y="3947274"/>
                </a:lnTo>
                <a:lnTo>
                  <a:pt x="5217318" y="1433714"/>
                </a:lnTo>
                <a:cubicBezTo>
                  <a:pt x="5273560" y="1377472"/>
                  <a:pt x="5364746" y="1377472"/>
                  <a:pt x="5420988" y="143371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11196</TotalTime>
  <Words>154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45</cp:revision>
  <dcterms:created xsi:type="dcterms:W3CDTF">2018-02-18T19:39:47Z</dcterms:created>
  <dcterms:modified xsi:type="dcterms:W3CDTF">2020-08-31T06:22:03Z</dcterms:modified>
</cp:coreProperties>
</file>