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892" name="Group 891">
            <a:extLst>
              <a:ext uri="{FF2B5EF4-FFF2-40B4-BE49-F238E27FC236}">
                <a16:creationId xmlns:a16="http://schemas.microsoft.com/office/drawing/2014/main" id="{8EF40C3B-D082-4255-9300-9EBD62A2A841}"/>
              </a:ext>
            </a:extLst>
          </p:cNvPr>
          <p:cNvGrpSpPr/>
          <p:nvPr/>
        </p:nvGrpSpPr>
        <p:grpSpPr>
          <a:xfrm>
            <a:off x="4045226" y="2441560"/>
            <a:ext cx="4045226" cy="2040445"/>
            <a:chOff x="4035287" y="2912166"/>
            <a:chExt cx="4045226" cy="2040445"/>
          </a:xfrm>
        </p:grpSpPr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340CA632-8ECF-48A9-92CB-0C8B2B01A88B}"/>
                </a:ext>
              </a:extLst>
            </p:cNvPr>
            <p:cNvSpPr/>
            <p:nvPr/>
          </p:nvSpPr>
          <p:spPr>
            <a:xfrm>
              <a:off x="5404475" y="2912166"/>
              <a:ext cx="1176005" cy="1305067"/>
            </a:xfrm>
            <a:custGeom>
              <a:avLst/>
              <a:gdLst>
                <a:gd name="connsiteX0" fmla="*/ 585046 w 1176005"/>
                <a:gd name="connsiteY0" fmla="*/ 1156 h 1305067"/>
                <a:gd name="connsiteX1" fmla="*/ 1176005 w 1176005"/>
                <a:gd name="connsiteY1" fmla="*/ 68675 h 1305067"/>
                <a:gd name="connsiteX2" fmla="*/ 849399 w 1176005"/>
                <a:gd name="connsiteY2" fmla="*/ 1289864 h 1305067"/>
                <a:gd name="connsiteX3" fmla="*/ 806878 w 1176005"/>
                <a:gd name="connsiteY3" fmla="*/ 1276665 h 1305067"/>
                <a:gd name="connsiteX4" fmla="*/ 653426 w 1176005"/>
                <a:gd name="connsiteY4" fmla="*/ 1261196 h 1305067"/>
                <a:gd name="connsiteX5" fmla="*/ 499974 w 1176005"/>
                <a:gd name="connsiteY5" fmla="*/ 1276665 h 1305067"/>
                <a:gd name="connsiteX6" fmla="*/ 408481 w 1176005"/>
                <a:gd name="connsiteY6" fmla="*/ 1305067 h 1305067"/>
                <a:gd name="connsiteX7" fmla="*/ 0 w 1176005"/>
                <a:gd name="connsiteY7" fmla="*/ 108455 h 1305067"/>
                <a:gd name="connsiteX8" fmla="*/ 585046 w 1176005"/>
                <a:gd name="connsiteY8" fmla="*/ 1156 h 1305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6005" h="1305067">
                  <a:moveTo>
                    <a:pt x="585046" y="1156"/>
                  </a:moveTo>
                  <a:cubicBezTo>
                    <a:pt x="783212" y="-5548"/>
                    <a:pt x="982364" y="16885"/>
                    <a:pt x="1176005" y="68675"/>
                  </a:cubicBezTo>
                  <a:lnTo>
                    <a:pt x="849399" y="1289864"/>
                  </a:lnTo>
                  <a:lnTo>
                    <a:pt x="806878" y="1276665"/>
                  </a:lnTo>
                  <a:cubicBezTo>
                    <a:pt x="757312" y="1266523"/>
                    <a:pt x="705991" y="1261196"/>
                    <a:pt x="653426" y="1261196"/>
                  </a:cubicBezTo>
                  <a:cubicBezTo>
                    <a:pt x="600861" y="1261196"/>
                    <a:pt x="549540" y="1266523"/>
                    <a:pt x="499974" y="1276665"/>
                  </a:cubicBezTo>
                  <a:lnTo>
                    <a:pt x="408481" y="1305067"/>
                  </a:lnTo>
                  <a:lnTo>
                    <a:pt x="0" y="108455"/>
                  </a:lnTo>
                  <a:cubicBezTo>
                    <a:pt x="189699" y="43699"/>
                    <a:pt x="386879" y="7859"/>
                    <a:pt x="585046" y="115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FCFD800F-8795-4275-9A4D-6D7BA559F529}"/>
                </a:ext>
              </a:extLst>
            </p:cNvPr>
            <p:cNvSpPr/>
            <p:nvPr/>
          </p:nvSpPr>
          <p:spPr>
            <a:xfrm>
              <a:off x="6279639" y="3000664"/>
              <a:ext cx="1377510" cy="1469861"/>
            </a:xfrm>
            <a:custGeom>
              <a:avLst/>
              <a:gdLst>
                <a:gd name="connsiteX0" fmla="*/ 370006 w 1377510"/>
                <a:gd name="connsiteY0" fmla="*/ 0 h 1469861"/>
                <a:gd name="connsiteX1" fmla="*/ 1377510 w 1377510"/>
                <a:gd name="connsiteY1" fmla="*/ 695823 h 1469861"/>
                <a:gd name="connsiteX2" fmla="*/ 377844 w 1377510"/>
                <a:gd name="connsiteY2" fmla="*/ 1469861 h 1469861"/>
                <a:gd name="connsiteX3" fmla="*/ 316666 w 1377510"/>
                <a:gd name="connsiteY3" fmla="*/ 1395712 h 1469861"/>
                <a:gd name="connsiteX4" fmla="*/ 74640 w 1377510"/>
                <a:gd name="connsiteY4" fmla="*/ 1232534 h 1469861"/>
                <a:gd name="connsiteX5" fmla="*/ 0 w 1377510"/>
                <a:gd name="connsiteY5" fmla="*/ 1209364 h 1469861"/>
                <a:gd name="connsiteX6" fmla="*/ 370006 w 1377510"/>
                <a:gd name="connsiteY6" fmla="*/ 0 h 1469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77510" h="1469861">
                  <a:moveTo>
                    <a:pt x="370006" y="0"/>
                  </a:moveTo>
                  <a:cubicBezTo>
                    <a:pt x="769666" y="122277"/>
                    <a:pt x="1121633" y="365359"/>
                    <a:pt x="1377510" y="695823"/>
                  </a:cubicBezTo>
                  <a:lnTo>
                    <a:pt x="377844" y="1469861"/>
                  </a:lnTo>
                  <a:lnTo>
                    <a:pt x="316666" y="1395712"/>
                  </a:lnTo>
                  <a:cubicBezTo>
                    <a:pt x="247771" y="1326817"/>
                    <a:pt x="165735" y="1271064"/>
                    <a:pt x="74640" y="1232534"/>
                  </a:cubicBezTo>
                  <a:lnTo>
                    <a:pt x="0" y="1209364"/>
                  </a:lnTo>
                  <a:lnTo>
                    <a:pt x="3700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307F632B-D064-46EE-B05B-967E8600EEC0}"/>
                </a:ext>
              </a:extLst>
            </p:cNvPr>
            <p:cNvSpPr/>
            <p:nvPr/>
          </p:nvSpPr>
          <p:spPr>
            <a:xfrm>
              <a:off x="4418578" y="3041066"/>
              <a:ext cx="1372638" cy="1448841"/>
            </a:xfrm>
            <a:custGeom>
              <a:avLst/>
              <a:gdLst>
                <a:gd name="connsiteX0" fmla="*/ 928820 w 1372638"/>
                <a:gd name="connsiteY0" fmla="*/ 0 h 1448841"/>
                <a:gd name="connsiteX1" fmla="*/ 1372638 w 1372638"/>
                <a:gd name="connsiteY1" fmla="*/ 1182915 h 1448841"/>
                <a:gd name="connsiteX2" fmla="*/ 1342945 w 1372638"/>
                <a:gd name="connsiteY2" fmla="*/ 1192132 h 1448841"/>
                <a:gd name="connsiteX3" fmla="*/ 1100919 w 1372638"/>
                <a:gd name="connsiteY3" fmla="*/ 1355310 h 1448841"/>
                <a:gd name="connsiteX4" fmla="*/ 1023749 w 1372638"/>
                <a:gd name="connsiteY4" fmla="*/ 1448841 h 1448841"/>
                <a:gd name="connsiteX5" fmla="*/ 0 w 1372638"/>
                <a:gd name="connsiteY5" fmla="*/ 708983 h 1448841"/>
                <a:gd name="connsiteX6" fmla="*/ 928820 w 1372638"/>
                <a:gd name="connsiteY6" fmla="*/ 0 h 1448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72638" h="1448841">
                  <a:moveTo>
                    <a:pt x="928820" y="0"/>
                  </a:moveTo>
                  <a:lnTo>
                    <a:pt x="1372638" y="1182915"/>
                  </a:lnTo>
                  <a:lnTo>
                    <a:pt x="1342945" y="1192132"/>
                  </a:lnTo>
                  <a:cubicBezTo>
                    <a:pt x="1251850" y="1230662"/>
                    <a:pt x="1169814" y="1286415"/>
                    <a:pt x="1100919" y="1355310"/>
                  </a:cubicBezTo>
                  <a:lnTo>
                    <a:pt x="1023749" y="1448841"/>
                  </a:lnTo>
                  <a:lnTo>
                    <a:pt x="0" y="708983"/>
                  </a:lnTo>
                  <a:cubicBezTo>
                    <a:pt x="233113" y="386423"/>
                    <a:pt x="556205" y="139801"/>
                    <a:pt x="9288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4E806A71-91DC-4B0B-94B0-C6FC26E56D0D}"/>
                </a:ext>
              </a:extLst>
            </p:cNvPr>
            <p:cNvSpPr/>
            <p:nvPr/>
          </p:nvSpPr>
          <p:spPr>
            <a:xfrm>
              <a:off x="6669052" y="3735121"/>
              <a:ext cx="1411461" cy="1217490"/>
            </a:xfrm>
            <a:custGeom>
              <a:avLst/>
              <a:gdLst>
                <a:gd name="connsiteX0" fmla="*/ 1017278 w 1411461"/>
                <a:gd name="connsiteY0" fmla="*/ 0 h 1217490"/>
                <a:gd name="connsiteX1" fmla="*/ 1411383 w 1411461"/>
                <a:gd name="connsiteY1" fmla="*/ 1217490 h 1217490"/>
                <a:gd name="connsiteX2" fmla="*/ 149928 w 1411461"/>
                <a:gd name="connsiteY2" fmla="*/ 1206368 h 1217490"/>
                <a:gd name="connsiteX3" fmla="*/ 150267 w 1411461"/>
                <a:gd name="connsiteY3" fmla="*/ 1199659 h 1217490"/>
                <a:gd name="connsiteX4" fmla="*/ 20229 w 1411461"/>
                <a:gd name="connsiteY4" fmla="*/ 773943 h 1217490"/>
                <a:gd name="connsiteX5" fmla="*/ 0 w 1411461"/>
                <a:gd name="connsiteY5" fmla="*/ 749425 h 1217490"/>
                <a:gd name="connsiteX6" fmla="*/ 1017278 w 1411461"/>
                <a:gd name="connsiteY6" fmla="*/ 0 h 121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1461" h="1217490">
                  <a:moveTo>
                    <a:pt x="1017278" y="0"/>
                  </a:moveTo>
                  <a:cubicBezTo>
                    <a:pt x="1276950" y="352481"/>
                    <a:pt x="1415242" y="779702"/>
                    <a:pt x="1411383" y="1217490"/>
                  </a:cubicBezTo>
                  <a:lnTo>
                    <a:pt x="149928" y="1206368"/>
                  </a:lnTo>
                  <a:lnTo>
                    <a:pt x="150267" y="1199659"/>
                  </a:lnTo>
                  <a:cubicBezTo>
                    <a:pt x="150267" y="1041964"/>
                    <a:pt x="102328" y="895466"/>
                    <a:pt x="20229" y="773943"/>
                  </a:cubicBezTo>
                  <a:lnTo>
                    <a:pt x="0" y="749425"/>
                  </a:lnTo>
                  <a:lnTo>
                    <a:pt x="101727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486C11B0-819F-403F-AB01-4F9EB84373DB}"/>
                </a:ext>
              </a:extLst>
            </p:cNvPr>
            <p:cNvSpPr/>
            <p:nvPr/>
          </p:nvSpPr>
          <p:spPr>
            <a:xfrm>
              <a:off x="4035287" y="3804779"/>
              <a:ext cx="1391072" cy="1141395"/>
            </a:xfrm>
            <a:custGeom>
              <a:avLst/>
              <a:gdLst>
                <a:gd name="connsiteX0" fmla="*/ 345096 w 1391072"/>
                <a:gd name="connsiteY0" fmla="*/ 0 h 1141395"/>
                <a:gd name="connsiteX1" fmla="*/ 1391072 w 1391072"/>
                <a:gd name="connsiteY1" fmla="*/ 704585 h 1141395"/>
                <a:gd name="connsiteX2" fmla="*/ 1321032 w 1391072"/>
                <a:gd name="connsiteY2" fmla="*/ 833623 h 1141395"/>
                <a:gd name="connsiteX3" fmla="*/ 1261196 w 1391072"/>
                <a:gd name="connsiteY3" fmla="*/ 1130001 h 1141395"/>
                <a:gd name="connsiteX4" fmla="*/ 1261413 w 1391072"/>
                <a:gd name="connsiteY4" fmla="*/ 1134289 h 1141395"/>
                <a:gd name="connsiteX5" fmla="*/ 32 w 1391072"/>
                <a:gd name="connsiteY5" fmla="*/ 1141395 h 1141395"/>
                <a:gd name="connsiteX6" fmla="*/ 345096 w 1391072"/>
                <a:gd name="connsiteY6" fmla="*/ 0 h 114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1072" h="1141395">
                  <a:moveTo>
                    <a:pt x="345096" y="0"/>
                  </a:moveTo>
                  <a:lnTo>
                    <a:pt x="1391072" y="704585"/>
                  </a:lnTo>
                  <a:lnTo>
                    <a:pt x="1321032" y="833623"/>
                  </a:lnTo>
                  <a:cubicBezTo>
                    <a:pt x="1282502" y="924718"/>
                    <a:pt x="1261196" y="1024871"/>
                    <a:pt x="1261196" y="1130001"/>
                  </a:cubicBezTo>
                  <a:lnTo>
                    <a:pt x="1261413" y="1134289"/>
                  </a:lnTo>
                  <a:lnTo>
                    <a:pt x="32" y="1141395"/>
                  </a:lnTo>
                  <a:cubicBezTo>
                    <a:pt x="-2258" y="734899"/>
                    <a:pt x="117990" y="337145"/>
                    <a:pt x="3450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98" name="Block Arc 897">
            <a:extLst>
              <a:ext uri="{FF2B5EF4-FFF2-40B4-BE49-F238E27FC236}">
                <a16:creationId xmlns:a16="http://schemas.microsoft.com/office/drawing/2014/main" id="{864842B9-EC1B-4C7E-9901-5CF62CCADC27}"/>
              </a:ext>
            </a:extLst>
          </p:cNvPr>
          <p:cNvSpPr/>
          <p:nvPr/>
        </p:nvSpPr>
        <p:spPr>
          <a:xfrm>
            <a:off x="3482938" y="1875031"/>
            <a:ext cx="5169802" cy="5169802"/>
          </a:xfrm>
          <a:prstGeom prst="blockArc">
            <a:avLst>
              <a:gd name="adj1" fmla="val 10770735"/>
              <a:gd name="adj2" fmla="val 23394"/>
              <a:gd name="adj3" fmla="val 96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9" name="Freeform: Shape 898">
            <a:extLst>
              <a:ext uri="{FF2B5EF4-FFF2-40B4-BE49-F238E27FC236}">
                <a16:creationId xmlns:a16="http://schemas.microsoft.com/office/drawing/2014/main" id="{B2DE3874-DFB6-440A-8946-E1F0F893CA69}"/>
              </a:ext>
            </a:extLst>
          </p:cNvPr>
          <p:cNvSpPr/>
          <p:nvPr/>
        </p:nvSpPr>
        <p:spPr>
          <a:xfrm>
            <a:off x="4553529" y="4064113"/>
            <a:ext cx="1732971" cy="614480"/>
          </a:xfrm>
          <a:custGeom>
            <a:avLst/>
            <a:gdLst>
              <a:gd name="connsiteX0" fmla="*/ 47316 w 1732971"/>
              <a:gd name="connsiteY0" fmla="*/ 214 h 614480"/>
              <a:gd name="connsiteX1" fmla="*/ 1231518 w 1732971"/>
              <a:gd name="connsiteY1" fmla="*/ 184648 h 614480"/>
              <a:gd name="connsiteX2" fmla="*/ 1403782 w 1732971"/>
              <a:gd name="connsiteY2" fmla="*/ 211478 h 614480"/>
              <a:gd name="connsiteX3" fmla="*/ 1429198 w 1732971"/>
              <a:gd name="connsiteY3" fmla="*/ 194342 h 614480"/>
              <a:gd name="connsiteX4" fmla="*/ 1514310 w 1732971"/>
              <a:gd name="connsiteY4" fmla="*/ 177158 h 614480"/>
              <a:gd name="connsiteX5" fmla="*/ 1732971 w 1732971"/>
              <a:gd name="connsiteY5" fmla="*/ 395819 h 614480"/>
              <a:gd name="connsiteX6" fmla="*/ 1514310 w 1732971"/>
              <a:gd name="connsiteY6" fmla="*/ 614480 h 614480"/>
              <a:gd name="connsiteX7" fmla="*/ 1312833 w 1732971"/>
              <a:gd name="connsiteY7" fmla="*/ 480932 h 614480"/>
              <a:gd name="connsiteX8" fmla="*/ 1305325 w 1732971"/>
              <a:gd name="connsiteY8" fmla="*/ 443746 h 614480"/>
              <a:gd name="connsiteX9" fmla="*/ 1180404 w 1732971"/>
              <a:gd name="connsiteY9" fmla="*/ 404500 h 614480"/>
              <a:gd name="connsiteX10" fmla="*/ 114 w 1732971"/>
              <a:gd name="connsiteY10" fmla="*/ 14432 h 614480"/>
              <a:gd name="connsiteX11" fmla="*/ 47316 w 1732971"/>
              <a:gd name="connsiteY11" fmla="*/ 214 h 61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32971" h="614480">
                <a:moveTo>
                  <a:pt x="47316" y="214"/>
                </a:moveTo>
                <a:cubicBezTo>
                  <a:pt x="216803" y="-5743"/>
                  <a:pt x="804606" y="113536"/>
                  <a:pt x="1231518" y="184648"/>
                </a:cubicBezTo>
                <a:lnTo>
                  <a:pt x="1403782" y="211478"/>
                </a:lnTo>
                <a:lnTo>
                  <a:pt x="1429198" y="194342"/>
                </a:lnTo>
                <a:cubicBezTo>
                  <a:pt x="1455358" y="183277"/>
                  <a:pt x="1484119" y="177158"/>
                  <a:pt x="1514310" y="177158"/>
                </a:cubicBezTo>
                <a:cubicBezTo>
                  <a:pt x="1635073" y="177158"/>
                  <a:pt x="1732971" y="275056"/>
                  <a:pt x="1732971" y="395819"/>
                </a:cubicBezTo>
                <a:cubicBezTo>
                  <a:pt x="1732971" y="516582"/>
                  <a:pt x="1635073" y="614480"/>
                  <a:pt x="1514310" y="614480"/>
                </a:cubicBezTo>
                <a:cubicBezTo>
                  <a:pt x="1423738" y="614480"/>
                  <a:pt x="1346027" y="559413"/>
                  <a:pt x="1312833" y="480932"/>
                </a:cubicBezTo>
                <a:lnTo>
                  <a:pt x="1305325" y="443746"/>
                </a:lnTo>
                <a:lnTo>
                  <a:pt x="1180404" y="404500"/>
                </a:lnTo>
                <a:cubicBezTo>
                  <a:pt x="697224" y="257518"/>
                  <a:pt x="-10332" y="68135"/>
                  <a:pt x="114" y="14432"/>
                </a:cubicBezTo>
                <a:cubicBezTo>
                  <a:pt x="2441" y="5679"/>
                  <a:pt x="19069" y="1207"/>
                  <a:pt x="47316" y="214"/>
                </a:cubicBezTo>
                <a:close/>
              </a:path>
            </a:pathLst>
          </a:custGeom>
          <a:solidFill>
            <a:schemeClr val="accent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0" name="TextBox 899">
            <a:extLst>
              <a:ext uri="{FF2B5EF4-FFF2-40B4-BE49-F238E27FC236}">
                <a16:creationId xmlns:a16="http://schemas.microsoft.com/office/drawing/2014/main" id="{4C17C7A8-2A54-4640-8A71-26F0BED21C1B}"/>
              </a:ext>
            </a:extLst>
          </p:cNvPr>
          <p:cNvSpPr txBox="1"/>
          <p:nvPr/>
        </p:nvSpPr>
        <p:spPr>
          <a:xfrm>
            <a:off x="5272627" y="4835816"/>
            <a:ext cx="1598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RISK</a:t>
            </a:r>
            <a:endParaRPr lang="ko-KR" altLang="en-US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01" name="TextBox 900">
            <a:extLst>
              <a:ext uri="{FF2B5EF4-FFF2-40B4-BE49-F238E27FC236}">
                <a16:creationId xmlns:a16="http://schemas.microsoft.com/office/drawing/2014/main" id="{F455A936-8254-4B39-9418-0077550D5141}"/>
              </a:ext>
            </a:extLst>
          </p:cNvPr>
          <p:cNvSpPr txBox="1"/>
          <p:nvPr/>
        </p:nvSpPr>
        <p:spPr>
          <a:xfrm rot="16795849">
            <a:off x="3273425" y="3639661"/>
            <a:ext cx="1097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spc="300" dirty="0">
                <a:solidFill>
                  <a:schemeClr val="bg1"/>
                </a:solidFill>
                <a:cs typeface="Arial" pitchFamily="34" charset="0"/>
              </a:rPr>
              <a:t>LOW</a:t>
            </a:r>
            <a:endParaRPr lang="ko-KR" altLang="en-US" sz="2400" b="1" spc="3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2" name="TextBox 901">
            <a:extLst>
              <a:ext uri="{FF2B5EF4-FFF2-40B4-BE49-F238E27FC236}">
                <a16:creationId xmlns:a16="http://schemas.microsoft.com/office/drawing/2014/main" id="{FCF59F41-9F49-4FEE-A677-3F04358121C7}"/>
              </a:ext>
            </a:extLst>
          </p:cNvPr>
          <p:cNvSpPr txBox="1"/>
          <p:nvPr/>
        </p:nvSpPr>
        <p:spPr>
          <a:xfrm rot="4796263">
            <a:off x="7748972" y="3663759"/>
            <a:ext cx="1147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b="1" spc="300" dirty="0">
                <a:solidFill>
                  <a:schemeClr val="bg1"/>
                </a:solidFill>
                <a:cs typeface="Arial" pitchFamily="34" charset="0"/>
              </a:rPr>
              <a:t>HIGH</a:t>
            </a:r>
            <a:endParaRPr lang="ko-KR" altLang="en-US" sz="2400" b="1" spc="3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3" name="Right Arrow 7">
            <a:extLst>
              <a:ext uri="{FF2B5EF4-FFF2-40B4-BE49-F238E27FC236}">
                <a16:creationId xmlns:a16="http://schemas.microsoft.com/office/drawing/2014/main" id="{6B2246CD-44C5-4AC0-AED5-E3B19ED66E43}"/>
              </a:ext>
            </a:extLst>
          </p:cNvPr>
          <p:cNvSpPr/>
          <p:nvPr/>
        </p:nvSpPr>
        <p:spPr>
          <a:xfrm rot="16200000">
            <a:off x="6781394" y="4807438"/>
            <a:ext cx="874767" cy="82619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4" name="Right Arrow 56">
            <a:extLst>
              <a:ext uri="{FF2B5EF4-FFF2-40B4-BE49-F238E27FC236}">
                <a16:creationId xmlns:a16="http://schemas.microsoft.com/office/drawing/2014/main" id="{1711A438-5DFE-4746-9636-FEA099C428E3}"/>
              </a:ext>
            </a:extLst>
          </p:cNvPr>
          <p:cNvSpPr/>
          <p:nvPr/>
        </p:nvSpPr>
        <p:spPr>
          <a:xfrm rot="5400000">
            <a:off x="4487514" y="4807438"/>
            <a:ext cx="874767" cy="826196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05" name="Group 904">
            <a:extLst>
              <a:ext uri="{FF2B5EF4-FFF2-40B4-BE49-F238E27FC236}">
                <a16:creationId xmlns:a16="http://schemas.microsoft.com/office/drawing/2014/main" id="{F523D833-FA0F-440C-86DB-A36B7B0C7147}"/>
              </a:ext>
            </a:extLst>
          </p:cNvPr>
          <p:cNvGrpSpPr/>
          <p:nvPr/>
        </p:nvGrpSpPr>
        <p:grpSpPr>
          <a:xfrm>
            <a:off x="8277711" y="4931286"/>
            <a:ext cx="3384391" cy="672313"/>
            <a:chOff x="4965552" y="1768882"/>
            <a:chExt cx="2583556" cy="672313"/>
          </a:xfrm>
        </p:grpSpPr>
        <p:sp>
          <p:nvSpPr>
            <p:cNvPr id="906" name="TextBox 905">
              <a:extLst>
                <a:ext uri="{FF2B5EF4-FFF2-40B4-BE49-F238E27FC236}">
                  <a16:creationId xmlns:a16="http://schemas.microsoft.com/office/drawing/2014/main" id="{5066EC96-C115-48AF-8569-2F522E1C85CA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07" name="TextBox 906">
              <a:extLst>
                <a:ext uri="{FF2B5EF4-FFF2-40B4-BE49-F238E27FC236}">
                  <a16:creationId xmlns:a16="http://schemas.microsoft.com/office/drawing/2014/main" id="{AE88A975-B924-43BD-A6C3-46DF447A0A9A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08" name="Group 907">
            <a:extLst>
              <a:ext uri="{FF2B5EF4-FFF2-40B4-BE49-F238E27FC236}">
                <a16:creationId xmlns:a16="http://schemas.microsoft.com/office/drawing/2014/main" id="{449AE5A1-843E-47E7-862B-B46E68A7C703}"/>
              </a:ext>
            </a:extLst>
          </p:cNvPr>
          <p:cNvGrpSpPr/>
          <p:nvPr/>
        </p:nvGrpSpPr>
        <p:grpSpPr>
          <a:xfrm>
            <a:off x="8277711" y="5662005"/>
            <a:ext cx="3384391" cy="672313"/>
            <a:chOff x="4965552" y="1768882"/>
            <a:chExt cx="2583556" cy="672313"/>
          </a:xfrm>
        </p:grpSpPr>
        <p:sp>
          <p:nvSpPr>
            <p:cNvPr id="909" name="TextBox 908">
              <a:extLst>
                <a:ext uri="{FF2B5EF4-FFF2-40B4-BE49-F238E27FC236}">
                  <a16:creationId xmlns:a16="http://schemas.microsoft.com/office/drawing/2014/main" id="{1D5E4979-6483-49D4-9A0E-75AEC80CBB35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0" name="TextBox 909">
              <a:extLst>
                <a:ext uri="{FF2B5EF4-FFF2-40B4-BE49-F238E27FC236}">
                  <a16:creationId xmlns:a16="http://schemas.microsoft.com/office/drawing/2014/main" id="{C485F82F-932D-4762-8A88-0253DA7CFEBE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911" name="Freeform 17">
            <a:extLst>
              <a:ext uri="{FF2B5EF4-FFF2-40B4-BE49-F238E27FC236}">
                <a16:creationId xmlns:a16="http://schemas.microsoft.com/office/drawing/2014/main" id="{E2AED720-5703-4A66-963A-3D31B35EC661}"/>
              </a:ext>
            </a:extLst>
          </p:cNvPr>
          <p:cNvSpPr/>
          <p:nvPr/>
        </p:nvSpPr>
        <p:spPr>
          <a:xfrm>
            <a:off x="7360801" y="5998161"/>
            <a:ext cx="881743" cy="0"/>
          </a:xfrm>
          <a:custGeom>
            <a:avLst/>
            <a:gdLst>
              <a:gd name="connsiteX0" fmla="*/ 0 w 881743"/>
              <a:gd name="connsiteY0" fmla="*/ 0 h 0"/>
              <a:gd name="connsiteX1" fmla="*/ 881743 w 88174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1743">
                <a:moveTo>
                  <a:pt x="0" y="0"/>
                </a:moveTo>
                <a:lnTo>
                  <a:pt x="881743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2" name="Freeform 18">
            <a:extLst>
              <a:ext uri="{FF2B5EF4-FFF2-40B4-BE49-F238E27FC236}">
                <a16:creationId xmlns:a16="http://schemas.microsoft.com/office/drawing/2014/main" id="{96023A0C-A005-476E-9004-84BA6D6006DF}"/>
              </a:ext>
            </a:extLst>
          </p:cNvPr>
          <p:cNvSpPr/>
          <p:nvPr/>
        </p:nvSpPr>
        <p:spPr>
          <a:xfrm>
            <a:off x="7774457" y="5267442"/>
            <a:ext cx="468086" cy="0"/>
          </a:xfrm>
          <a:custGeom>
            <a:avLst/>
            <a:gdLst>
              <a:gd name="connsiteX0" fmla="*/ 0 w 468086"/>
              <a:gd name="connsiteY0" fmla="*/ 0 h 0"/>
              <a:gd name="connsiteX1" fmla="*/ 468086 w 46808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8086">
                <a:moveTo>
                  <a:pt x="0" y="0"/>
                </a:moveTo>
                <a:lnTo>
                  <a:pt x="468086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13" name="Group 912">
            <a:extLst>
              <a:ext uri="{FF2B5EF4-FFF2-40B4-BE49-F238E27FC236}">
                <a16:creationId xmlns:a16="http://schemas.microsoft.com/office/drawing/2014/main" id="{336536F6-7FBB-4BB7-98E2-AA5C48BFD0C0}"/>
              </a:ext>
            </a:extLst>
          </p:cNvPr>
          <p:cNvGrpSpPr/>
          <p:nvPr/>
        </p:nvGrpSpPr>
        <p:grpSpPr>
          <a:xfrm>
            <a:off x="529899" y="4931286"/>
            <a:ext cx="3391027" cy="672313"/>
            <a:chOff x="4965552" y="1768882"/>
            <a:chExt cx="2583556" cy="672313"/>
          </a:xfrm>
        </p:grpSpPr>
        <p:sp>
          <p:nvSpPr>
            <p:cNvPr id="914" name="TextBox 913">
              <a:extLst>
                <a:ext uri="{FF2B5EF4-FFF2-40B4-BE49-F238E27FC236}">
                  <a16:creationId xmlns:a16="http://schemas.microsoft.com/office/drawing/2014/main" id="{E6D395FF-E65E-4047-BCAA-A255150B3434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5" name="TextBox 914">
              <a:extLst>
                <a:ext uri="{FF2B5EF4-FFF2-40B4-BE49-F238E27FC236}">
                  <a16:creationId xmlns:a16="http://schemas.microsoft.com/office/drawing/2014/main" id="{53B41519-6122-4B14-81B9-C45BEF2979CF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6" name="Group 915">
            <a:extLst>
              <a:ext uri="{FF2B5EF4-FFF2-40B4-BE49-F238E27FC236}">
                <a16:creationId xmlns:a16="http://schemas.microsoft.com/office/drawing/2014/main" id="{96AEB8EB-440A-46B7-A8C7-5CE002FCBFAB}"/>
              </a:ext>
            </a:extLst>
          </p:cNvPr>
          <p:cNvGrpSpPr/>
          <p:nvPr/>
        </p:nvGrpSpPr>
        <p:grpSpPr>
          <a:xfrm>
            <a:off x="529899" y="5662005"/>
            <a:ext cx="3391027" cy="672313"/>
            <a:chOff x="4965552" y="1768882"/>
            <a:chExt cx="2583556" cy="672313"/>
          </a:xfrm>
        </p:grpSpPr>
        <p:sp>
          <p:nvSpPr>
            <p:cNvPr id="917" name="TextBox 916">
              <a:extLst>
                <a:ext uri="{FF2B5EF4-FFF2-40B4-BE49-F238E27FC236}">
                  <a16:creationId xmlns:a16="http://schemas.microsoft.com/office/drawing/2014/main" id="{D641FF19-2680-4DCD-BCE4-2C298B5A78F9}"/>
                </a:ext>
              </a:extLst>
            </p:cNvPr>
            <p:cNvSpPr txBox="1"/>
            <p:nvPr/>
          </p:nvSpPr>
          <p:spPr>
            <a:xfrm>
              <a:off x="4965552" y="1979530"/>
              <a:ext cx="2583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18" name="TextBox 917">
              <a:extLst>
                <a:ext uri="{FF2B5EF4-FFF2-40B4-BE49-F238E27FC236}">
                  <a16:creationId xmlns:a16="http://schemas.microsoft.com/office/drawing/2014/main" id="{AE844D23-07F4-497C-AAA1-15A7C64DEEA8}"/>
                </a:ext>
              </a:extLst>
            </p:cNvPr>
            <p:cNvSpPr txBox="1"/>
            <p:nvPr/>
          </p:nvSpPr>
          <p:spPr>
            <a:xfrm>
              <a:off x="4965552" y="1768882"/>
              <a:ext cx="25835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919" name="Freeform 80">
            <a:extLst>
              <a:ext uri="{FF2B5EF4-FFF2-40B4-BE49-F238E27FC236}">
                <a16:creationId xmlns:a16="http://schemas.microsoft.com/office/drawing/2014/main" id="{C35206EC-5E70-4317-84A3-7F1A961C40E1}"/>
              </a:ext>
            </a:extLst>
          </p:cNvPr>
          <p:cNvSpPr/>
          <p:nvPr/>
        </p:nvSpPr>
        <p:spPr>
          <a:xfrm rot="10800000">
            <a:off x="3938555" y="5998161"/>
            <a:ext cx="881743" cy="0"/>
          </a:xfrm>
          <a:custGeom>
            <a:avLst/>
            <a:gdLst>
              <a:gd name="connsiteX0" fmla="*/ 0 w 881743"/>
              <a:gd name="connsiteY0" fmla="*/ 0 h 0"/>
              <a:gd name="connsiteX1" fmla="*/ 881743 w 88174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1743">
                <a:moveTo>
                  <a:pt x="0" y="0"/>
                </a:moveTo>
                <a:lnTo>
                  <a:pt x="881743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0" name="Freeform 81">
            <a:extLst>
              <a:ext uri="{FF2B5EF4-FFF2-40B4-BE49-F238E27FC236}">
                <a16:creationId xmlns:a16="http://schemas.microsoft.com/office/drawing/2014/main" id="{11A2982F-393D-411F-989F-09C8F7C13AFE}"/>
              </a:ext>
            </a:extLst>
          </p:cNvPr>
          <p:cNvSpPr/>
          <p:nvPr/>
        </p:nvSpPr>
        <p:spPr>
          <a:xfrm rot="10800000">
            <a:off x="3938555" y="5267442"/>
            <a:ext cx="468086" cy="0"/>
          </a:xfrm>
          <a:custGeom>
            <a:avLst/>
            <a:gdLst>
              <a:gd name="connsiteX0" fmla="*/ 0 w 468086"/>
              <a:gd name="connsiteY0" fmla="*/ 0 h 0"/>
              <a:gd name="connsiteX1" fmla="*/ 468086 w 46808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8086">
                <a:moveTo>
                  <a:pt x="0" y="0"/>
                </a:moveTo>
                <a:lnTo>
                  <a:pt x="468086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21" name="Group 920">
            <a:extLst>
              <a:ext uri="{FF2B5EF4-FFF2-40B4-BE49-F238E27FC236}">
                <a16:creationId xmlns:a16="http://schemas.microsoft.com/office/drawing/2014/main" id="{6512F592-F52D-48CC-9102-8843DA3FE750}"/>
              </a:ext>
            </a:extLst>
          </p:cNvPr>
          <p:cNvGrpSpPr/>
          <p:nvPr/>
        </p:nvGrpSpPr>
        <p:grpSpPr>
          <a:xfrm>
            <a:off x="8516065" y="2033811"/>
            <a:ext cx="2711712" cy="1068786"/>
            <a:chOff x="270023" y="1671304"/>
            <a:chExt cx="2279585" cy="1079474"/>
          </a:xfrm>
        </p:grpSpPr>
        <p:sp>
          <p:nvSpPr>
            <p:cNvPr id="922" name="TextBox 921">
              <a:extLst>
                <a:ext uri="{FF2B5EF4-FFF2-40B4-BE49-F238E27FC236}">
                  <a16:creationId xmlns:a16="http://schemas.microsoft.com/office/drawing/2014/main" id="{9084A8EE-DE70-4A18-80F2-D1205F2717E5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3" name="TextBox 922">
              <a:extLst>
                <a:ext uri="{FF2B5EF4-FFF2-40B4-BE49-F238E27FC236}">
                  <a16:creationId xmlns:a16="http://schemas.microsoft.com/office/drawing/2014/main" id="{F4DB3080-DF3C-4CDA-8472-2AB85F193F70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24" name="Group 923">
            <a:extLst>
              <a:ext uri="{FF2B5EF4-FFF2-40B4-BE49-F238E27FC236}">
                <a16:creationId xmlns:a16="http://schemas.microsoft.com/office/drawing/2014/main" id="{53F08577-F14C-4CA0-8286-0C60561B6307}"/>
              </a:ext>
            </a:extLst>
          </p:cNvPr>
          <p:cNvGrpSpPr/>
          <p:nvPr/>
        </p:nvGrpSpPr>
        <p:grpSpPr>
          <a:xfrm>
            <a:off x="952166" y="2033811"/>
            <a:ext cx="2734154" cy="1068786"/>
            <a:chOff x="270023" y="1671304"/>
            <a:chExt cx="2279585" cy="1079474"/>
          </a:xfrm>
        </p:grpSpPr>
        <p:sp>
          <p:nvSpPr>
            <p:cNvPr id="925" name="TextBox 924">
              <a:extLst>
                <a:ext uri="{FF2B5EF4-FFF2-40B4-BE49-F238E27FC236}">
                  <a16:creationId xmlns:a16="http://schemas.microsoft.com/office/drawing/2014/main" id="{18C1AA6F-6279-40CC-90A9-54DE32818E4A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26" name="TextBox 925">
              <a:extLst>
                <a:ext uri="{FF2B5EF4-FFF2-40B4-BE49-F238E27FC236}">
                  <a16:creationId xmlns:a16="http://schemas.microsoft.com/office/drawing/2014/main" id="{DDFC68A0-DA32-44DE-A576-9EA4F73FC656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11199</TotalTime>
  <Words>155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53</cp:revision>
  <dcterms:created xsi:type="dcterms:W3CDTF">2018-02-18T19:39:47Z</dcterms:created>
  <dcterms:modified xsi:type="dcterms:W3CDTF">2020-08-31T06:24:40Z</dcterms:modified>
</cp:coreProperties>
</file>