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697" name="Group 1696">
            <a:extLst>
              <a:ext uri="{FF2B5EF4-FFF2-40B4-BE49-F238E27FC236}">
                <a16:creationId xmlns:a16="http://schemas.microsoft.com/office/drawing/2014/main" id="{EDE62D54-66D0-4411-9B82-14CCBD08A154}"/>
              </a:ext>
            </a:extLst>
          </p:cNvPr>
          <p:cNvGrpSpPr/>
          <p:nvPr/>
        </p:nvGrpSpPr>
        <p:grpSpPr>
          <a:xfrm flipH="1">
            <a:off x="2897278" y="1527713"/>
            <a:ext cx="1557030" cy="3188238"/>
            <a:chOff x="3183602" y="1448585"/>
            <a:chExt cx="1557030" cy="3188238"/>
          </a:xfrm>
        </p:grpSpPr>
        <p:grpSp>
          <p:nvGrpSpPr>
            <p:cNvPr id="1698" name="Group 1697">
              <a:extLst>
                <a:ext uri="{FF2B5EF4-FFF2-40B4-BE49-F238E27FC236}">
                  <a16:creationId xmlns:a16="http://schemas.microsoft.com/office/drawing/2014/main" id="{0879B564-8749-462D-98FA-A46CA819EFF9}"/>
                </a:ext>
              </a:extLst>
            </p:cNvPr>
            <p:cNvGrpSpPr/>
            <p:nvPr/>
          </p:nvGrpSpPr>
          <p:grpSpPr>
            <a:xfrm rot="10800000">
              <a:off x="3183602" y="3079793"/>
              <a:ext cx="1557030" cy="1557030"/>
              <a:chOff x="1472426" y="1967171"/>
              <a:chExt cx="1557030" cy="1557030"/>
            </a:xfrm>
            <a:solidFill>
              <a:schemeClr val="accent2"/>
            </a:solidFill>
          </p:grpSpPr>
          <p:sp>
            <p:nvSpPr>
              <p:cNvPr id="1701" name="Circle: Hollow 1700">
                <a:extLst>
                  <a:ext uri="{FF2B5EF4-FFF2-40B4-BE49-F238E27FC236}">
                    <a16:creationId xmlns:a16="http://schemas.microsoft.com/office/drawing/2014/main" id="{E0004815-98ED-405C-97E6-628792FAA709}"/>
                  </a:ext>
                </a:extLst>
              </p:cNvPr>
              <p:cNvSpPr/>
              <p:nvPr/>
            </p:nvSpPr>
            <p:spPr>
              <a:xfrm>
                <a:off x="1609103" y="2103848"/>
                <a:ext cx="1283677" cy="1283677"/>
              </a:xfrm>
              <a:prstGeom prst="donut">
                <a:avLst>
                  <a:gd name="adj" fmla="val 1573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2" name="Block Arc 1701">
                <a:extLst>
                  <a:ext uri="{FF2B5EF4-FFF2-40B4-BE49-F238E27FC236}">
                    <a16:creationId xmlns:a16="http://schemas.microsoft.com/office/drawing/2014/main" id="{77E197E7-C1A3-412E-B005-1919E2173430}"/>
                  </a:ext>
                </a:extLst>
              </p:cNvPr>
              <p:cNvSpPr/>
              <p:nvPr/>
            </p:nvSpPr>
            <p:spPr>
              <a:xfrm>
                <a:off x="1472426" y="1967171"/>
                <a:ext cx="1557030" cy="1557030"/>
              </a:xfrm>
              <a:prstGeom prst="blockArc">
                <a:avLst>
                  <a:gd name="adj1" fmla="val 7613006"/>
                  <a:gd name="adj2" fmla="val 18431820"/>
                  <a:gd name="adj3" fmla="val 326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99" name="TextBox 1698">
              <a:extLst>
                <a:ext uri="{FF2B5EF4-FFF2-40B4-BE49-F238E27FC236}">
                  <a16:creationId xmlns:a16="http://schemas.microsoft.com/office/drawing/2014/main" id="{9E420D56-564F-47C1-9767-29AA2C901239}"/>
                </a:ext>
              </a:extLst>
            </p:cNvPr>
            <p:cNvSpPr txBox="1"/>
            <p:nvPr/>
          </p:nvSpPr>
          <p:spPr>
            <a:xfrm>
              <a:off x="3355118" y="3625676"/>
              <a:ext cx="12011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2"/>
                  </a:solidFill>
                  <a:cs typeface="Arial" pitchFamily="34" charset="0"/>
                </a:rPr>
                <a:t>2018</a:t>
              </a:r>
              <a:endParaRPr lang="ko-KR" altLang="en-US" sz="2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cxnSp>
          <p:nvCxnSpPr>
            <p:cNvPr id="1700" name="Straight Connector 1699">
              <a:extLst>
                <a:ext uri="{FF2B5EF4-FFF2-40B4-BE49-F238E27FC236}">
                  <a16:creationId xmlns:a16="http://schemas.microsoft.com/office/drawing/2014/main" id="{EE4BFAA8-ED34-4D9B-92FD-EB8E9DF21EC8}"/>
                </a:ext>
              </a:extLst>
            </p:cNvPr>
            <p:cNvCxnSpPr/>
            <p:nvPr/>
          </p:nvCxnSpPr>
          <p:spPr>
            <a:xfrm flipV="1">
              <a:off x="4415113" y="1448585"/>
              <a:ext cx="0" cy="1800000"/>
            </a:xfrm>
            <a:prstGeom prst="line">
              <a:avLst/>
            </a:prstGeom>
            <a:ln w="25400">
              <a:solidFill>
                <a:schemeClr val="accent2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3" name="Group 1702">
            <a:extLst>
              <a:ext uri="{FF2B5EF4-FFF2-40B4-BE49-F238E27FC236}">
                <a16:creationId xmlns:a16="http://schemas.microsoft.com/office/drawing/2014/main" id="{BE9FD9B8-8D1C-415A-BF1D-07FF51E660F3}"/>
              </a:ext>
            </a:extLst>
          </p:cNvPr>
          <p:cNvGrpSpPr/>
          <p:nvPr/>
        </p:nvGrpSpPr>
        <p:grpSpPr>
          <a:xfrm>
            <a:off x="3381656" y="1676511"/>
            <a:ext cx="1759674" cy="1280741"/>
            <a:chOff x="4965552" y="1736224"/>
            <a:chExt cx="1759674" cy="1280741"/>
          </a:xfrm>
        </p:grpSpPr>
        <p:sp>
          <p:nvSpPr>
            <p:cNvPr id="1704" name="TextBox 1703">
              <a:extLst>
                <a:ext uri="{FF2B5EF4-FFF2-40B4-BE49-F238E27FC236}">
                  <a16:creationId xmlns:a16="http://schemas.microsoft.com/office/drawing/2014/main" id="{A39243B4-E70F-4204-950F-C4676D4EFDB9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05" name="TextBox 1704">
              <a:extLst>
                <a:ext uri="{FF2B5EF4-FFF2-40B4-BE49-F238E27FC236}">
                  <a16:creationId xmlns:a16="http://schemas.microsoft.com/office/drawing/2014/main" id="{6B653E1B-2082-41D1-9571-15E6661C3ABD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706" name="Group 1705">
            <a:extLst>
              <a:ext uri="{FF2B5EF4-FFF2-40B4-BE49-F238E27FC236}">
                <a16:creationId xmlns:a16="http://schemas.microsoft.com/office/drawing/2014/main" id="{BEFBCB93-363C-4FFD-8FEA-326B249464C8}"/>
              </a:ext>
            </a:extLst>
          </p:cNvPr>
          <p:cNvGrpSpPr/>
          <p:nvPr/>
        </p:nvGrpSpPr>
        <p:grpSpPr>
          <a:xfrm flipH="1">
            <a:off x="7312824" y="1527713"/>
            <a:ext cx="1557030" cy="3188238"/>
            <a:chOff x="7451370" y="1448585"/>
            <a:chExt cx="1557030" cy="3188238"/>
          </a:xfrm>
        </p:grpSpPr>
        <p:grpSp>
          <p:nvGrpSpPr>
            <p:cNvPr id="1707" name="Group 1706">
              <a:extLst>
                <a:ext uri="{FF2B5EF4-FFF2-40B4-BE49-F238E27FC236}">
                  <a16:creationId xmlns:a16="http://schemas.microsoft.com/office/drawing/2014/main" id="{DD4E57C6-FB9C-4FDA-A51F-C8DA412CC5AE}"/>
                </a:ext>
              </a:extLst>
            </p:cNvPr>
            <p:cNvGrpSpPr/>
            <p:nvPr/>
          </p:nvGrpSpPr>
          <p:grpSpPr>
            <a:xfrm rot="10800000">
              <a:off x="7451370" y="3079793"/>
              <a:ext cx="1557030" cy="1557030"/>
              <a:chOff x="1472426" y="1967171"/>
              <a:chExt cx="1557030" cy="1557030"/>
            </a:xfrm>
            <a:solidFill>
              <a:schemeClr val="accent4"/>
            </a:solidFill>
          </p:grpSpPr>
          <p:sp>
            <p:nvSpPr>
              <p:cNvPr id="1710" name="Circle: Hollow 1709">
                <a:extLst>
                  <a:ext uri="{FF2B5EF4-FFF2-40B4-BE49-F238E27FC236}">
                    <a16:creationId xmlns:a16="http://schemas.microsoft.com/office/drawing/2014/main" id="{B4AD4F52-CA9D-4990-A1A9-9C94B3E4BBCB}"/>
                  </a:ext>
                </a:extLst>
              </p:cNvPr>
              <p:cNvSpPr/>
              <p:nvPr/>
            </p:nvSpPr>
            <p:spPr>
              <a:xfrm>
                <a:off x="1609103" y="2103848"/>
                <a:ext cx="1283677" cy="1283677"/>
              </a:xfrm>
              <a:prstGeom prst="donut">
                <a:avLst>
                  <a:gd name="adj" fmla="val 1573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1" name="Block Arc 1710">
                <a:extLst>
                  <a:ext uri="{FF2B5EF4-FFF2-40B4-BE49-F238E27FC236}">
                    <a16:creationId xmlns:a16="http://schemas.microsoft.com/office/drawing/2014/main" id="{5D3461EA-9D86-4903-9729-C8910C6CE2CE}"/>
                  </a:ext>
                </a:extLst>
              </p:cNvPr>
              <p:cNvSpPr/>
              <p:nvPr/>
            </p:nvSpPr>
            <p:spPr>
              <a:xfrm>
                <a:off x="1472426" y="1967171"/>
                <a:ext cx="1557030" cy="1557030"/>
              </a:xfrm>
              <a:prstGeom prst="blockArc">
                <a:avLst>
                  <a:gd name="adj1" fmla="val 7613006"/>
                  <a:gd name="adj2" fmla="val 18431820"/>
                  <a:gd name="adj3" fmla="val 326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08" name="TextBox 1707">
              <a:extLst>
                <a:ext uri="{FF2B5EF4-FFF2-40B4-BE49-F238E27FC236}">
                  <a16:creationId xmlns:a16="http://schemas.microsoft.com/office/drawing/2014/main" id="{631DA8F4-C4B5-4EBF-96C8-C8FB8D229D63}"/>
                </a:ext>
              </a:extLst>
            </p:cNvPr>
            <p:cNvSpPr txBox="1"/>
            <p:nvPr/>
          </p:nvSpPr>
          <p:spPr>
            <a:xfrm>
              <a:off x="7633028" y="3625676"/>
              <a:ext cx="12011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4"/>
                  </a:solidFill>
                  <a:cs typeface="Arial" pitchFamily="34" charset="0"/>
                </a:rPr>
                <a:t>2020</a:t>
              </a:r>
              <a:endParaRPr lang="ko-KR" altLang="en-US" sz="2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cxnSp>
          <p:nvCxnSpPr>
            <p:cNvPr id="1709" name="Straight Connector 1708">
              <a:extLst>
                <a:ext uri="{FF2B5EF4-FFF2-40B4-BE49-F238E27FC236}">
                  <a16:creationId xmlns:a16="http://schemas.microsoft.com/office/drawing/2014/main" id="{A66AE0B4-DB34-4D55-BEB6-0847758CA0BD}"/>
                </a:ext>
              </a:extLst>
            </p:cNvPr>
            <p:cNvCxnSpPr/>
            <p:nvPr/>
          </p:nvCxnSpPr>
          <p:spPr>
            <a:xfrm flipH="1" flipV="1">
              <a:off x="8681498" y="1448585"/>
              <a:ext cx="162" cy="1800000"/>
            </a:xfrm>
            <a:prstGeom prst="line">
              <a:avLst/>
            </a:prstGeom>
            <a:ln w="25400">
              <a:solidFill>
                <a:schemeClr val="accent4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2" name="Group 1711">
            <a:extLst>
              <a:ext uri="{FF2B5EF4-FFF2-40B4-BE49-F238E27FC236}">
                <a16:creationId xmlns:a16="http://schemas.microsoft.com/office/drawing/2014/main" id="{490EDF2B-B57A-47E4-928B-3319008AF0BF}"/>
              </a:ext>
            </a:extLst>
          </p:cNvPr>
          <p:cNvGrpSpPr/>
          <p:nvPr/>
        </p:nvGrpSpPr>
        <p:grpSpPr>
          <a:xfrm>
            <a:off x="7789540" y="1676511"/>
            <a:ext cx="1759674" cy="1280741"/>
            <a:chOff x="4965552" y="1736224"/>
            <a:chExt cx="1759674" cy="1280741"/>
          </a:xfrm>
        </p:grpSpPr>
        <p:sp>
          <p:nvSpPr>
            <p:cNvPr id="1713" name="TextBox 1712">
              <a:extLst>
                <a:ext uri="{FF2B5EF4-FFF2-40B4-BE49-F238E27FC236}">
                  <a16:creationId xmlns:a16="http://schemas.microsoft.com/office/drawing/2014/main" id="{39BA3C3C-7DFD-44A8-8930-E7D647C91EFD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14" name="TextBox 1713">
              <a:extLst>
                <a:ext uri="{FF2B5EF4-FFF2-40B4-BE49-F238E27FC236}">
                  <a16:creationId xmlns:a16="http://schemas.microsoft.com/office/drawing/2014/main" id="{7C7E0AFC-06E9-4ED6-94A5-799F9E4C25AE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715" name="Group 1714">
            <a:extLst>
              <a:ext uri="{FF2B5EF4-FFF2-40B4-BE49-F238E27FC236}">
                <a16:creationId xmlns:a16="http://schemas.microsoft.com/office/drawing/2014/main" id="{475BEE3A-5FB0-4C65-96CF-6D8551A83CBF}"/>
              </a:ext>
            </a:extLst>
          </p:cNvPr>
          <p:cNvGrpSpPr/>
          <p:nvPr/>
        </p:nvGrpSpPr>
        <p:grpSpPr>
          <a:xfrm>
            <a:off x="1177714" y="5016128"/>
            <a:ext cx="1759674" cy="1280741"/>
            <a:chOff x="4965552" y="1736224"/>
            <a:chExt cx="1759674" cy="1280741"/>
          </a:xfrm>
        </p:grpSpPr>
        <p:sp>
          <p:nvSpPr>
            <p:cNvPr id="1716" name="TextBox 1715">
              <a:extLst>
                <a:ext uri="{FF2B5EF4-FFF2-40B4-BE49-F238E27FC236}">
                  <a16:creationId xmlns:a16="http://schemas.microsoft.com/office/drawing/2014/main" id="{18988992-8318-450F-8D86-FBB317734D35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17" name="TextBox 1716">
              <a:extLst>
                <a:ext uri="{FF2B5EF4-FFF2-40B4-BE49-F238E27FC236}">
                  <a16:creationId xmlns:a16="http://schemas.microsoft.com/office/drawing/2014/main" id="{C2221504-AA94-497D-AE9C-79CDE38FF07A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718" name="Group 1717">
            <a:extLst>
              <a:ext uri="{FF2B5EF4-FFF2-40B4-BE49-F238E27FC236}">
                <a16:creationId xmlns:a16="http://schemas.microsoft.com/office/drawing/2014/main" id="{EDAFFF4B-705B-49FB-A90A-C25E5B3BF003}"/>
              </a:ext>
            </a:extLst>
          </p:cNvPr>
          <p:cNvGrpSpPr/>
          <p:nvPr/>
        </p:nvGrpSpPr>
        <p:grpSpPr>
          <a:xfrm>
            <a:off x="5105051" y="3158921"/>
            <a:ext cx="1557030" cy="3157084"/>
            <a:chOff x="5317486" y="3079793"/>
            <a:chExt cx="1557030" cy="3157084"/>
          </a:xfrm>
        </p:grpSpPr>
        <p:grpSp>
          <p:nvGrpSpPr>
            <p:cNvPr id="1719" name="Group 1718">
              <a:extLst>
                <a:ext uri="{FF2B5EF4-FFF2-40B4-BE49-F238E27FC236}">
                  <a16:creationId xmlns:a16="http://schemas.microsoft.com/office/drawing/2014/main" id="{9CB1D10B-5AA0-48F1-BE0F-90D0589BAB19}"/>
                </a:ext>
              </a:extLst>
            </p:cNvPr>
            <p:cNvGrpSpPr/>
            <p:nvPr/>
          </p:nvGrpSpPr>
          <p:grpSpPr>
            <a:xfrm>
              <a:off x="5317486" y="3079793"/>
              <a:ext cx="1557030" cy="1557030"/>
              <a:chOff x="1472426" y="1967171"/>
              <a:chExt cx="1557030" cy="1557030"/>
            </a:xfrm>
            <a:solidFill>
              <a:schemeClr val="accent3"/>
            </a:solidFill>
          </p:grpSpPr>
          <p:sp>
            <p:nvSpPr>
              <p:cNvPr id="1722" name="Circle: Hollow 1721">
                <a:extLst>
                  <a:ext uri="{FF2B5EF4-FFF2-40B4-BE49-F238E27FC236}">
                    <a16:creationId xmlns:a16="http://schemas.microsoft.com/office/drawing/2014/main" id="{497C6AD8-F5B8-46BE-A871-F140207D9B8B}"/>
                  </a:ext>
                </a:extLst>
              </p:cNvPr>
              <p:cNvSpPr/>
              <p:nvPr/>
            </p:nvSpPr>
            <p:spPr>
              <a:xfrm>
                <a:off x="1609103" y="2103848"/>
                <a:ext cx="1283677" cy="1283677"/>
              </a:xfrm>
              <a:prstGeom prst="donut">
                <a:avLst>
                  <a:gd name="adj" fmla="val 1573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3" name="Block Arc 1722">
                <a:extLst>
                  <a:ext uri="{FF2B5EF4-FFF2-40B4-BE49-F238E27FC236}">
                    <a16:creationId xmlns:a16="http://schemas.microsoft.com/office/drawing/2014/main" id="{5143F4BA-5747-413E-8362-AB527F189621}"/>
                  </a:ext>
                </a:extLst>
              </p:cNvPr>
              <p:cNvSpPr/>
              <p:nvPr/>
            </p:nvSpPr>
            <p:spPr>
              <a:xfrm>
                <a:off x="1472426" y="1967171"/>
                <a:ext cx="1557030" cy="1557030"/>
              </a:xfrm>
              <a:prstGeom prst="blockArc">
                <a:avLst>
                  <a:gd name="adj1" fmla="val 7613006"/>
                  <a:gd name="adj2" fmla="val 18431820"/>
                  <a:gd name="adj3" fmla="val 326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20" name="TextBox 1719">
              <a:extLst>
                <a:ext uri="{FF2B5EF4-FFF2-40B4-BE49-F238E27FC236}">
                  <a16:creationId xmlns:a16="http://schemas.microsoft.com/office/drawing/2014/main" id="{3CC5496A-E4A2-45A4-A1E7-6E2DED315B19}"/>
                </a:ext>
              </a:extLst>
            </p:cNvPr>
            <p:cNvSpPr txBox="1"/>
            <p:nvPr/>
          </p:nvSpPr>
          <p:spPr>
            <a:xfrm>
              <a:off x="5494073" y="3625676"/>
              <a:ext cx="12011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3"/>
                  </a:solidFill>
                  <a:cs typeface="Arial" pitchFamily="34" charset="0"/>
                </a:rPr>
                <a:t>2019</a:t>
              </a:r>
              <a:endParaRPr lang="ko-KR" altLang="en-US" sz="2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cxnSp>
          <p:nvCxnSpPr>
            <p:cNvPr id="1721" name="Straight Connector 1720">
              <a:extLst>
                <a:ext uri="{FF2B5EF4-FFF2-40B4-BE49-F238E27FC236}">
                  <a16:creationId xmlns:a16="http://schemas.microsoft.com/office/drawing/2014/main" id="{3685B976-E327-4E90-90CE-A744FE862B74}"/>
                </a:ext>
              </a:extLst>
            </p:cNvPr>
            <p:cNvCxnSpPr/>
            <p:nvPr/>
          </p:nvCxnSpPr>
          <p:spPr>
            <a:xfrm flipV="1">
              <a:off x="5634199" y="4436877"/>
              <a:ext cx="0" cy="1800000"/>
            </a:xfrm>
            <a:prstGeom prst="line">
              <a:avLst/>
            </a:prstGeom>
            <a:ln w="25400">
              <a:solidFill>
                <a:schemeClr val="accent3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4" name="Group 1723">
            <a:extLst>
              <a:ext uri="{FF2B5EF4-FFF2-40B4-BE49-F238E27FC236}">
                <a16:creationId xmlns:a16="http://schemas.microsoft.com/office/drawing/2014/main" id="{A5C95690-5511-4A20-BECE-AAB46F82CE12}"/>
              </a:ext>
            </a:extLst>
          </p:cNvPr>
          <p:cNvGrpSpPr/>
          <p:nvPr/>
        </p:nvGrpSpPr>
        <p:grpSpPr>
          <a:xfrm>
            <a:off x="5585598" y="5016128"/>
            <a:ext cx="1759674" cy="1280741"/>
            <a:chOff x="4965552" y="1736224"/>
            <a:chExt cx="1759674" cy="1280741"/>
          </a:xfrm>
        </p:grpSpPr>
        <p:sp>
          <p:nvSpPr>
            <p:cNvPr id="1725" name="TextBox 1724">
              <a:extLst>
                <a:ext uri="{FF2B5EF4-FFF2-40B4-BE49-F238E27FC236}">
                  <a16:creationId xmlns:a16="http://schemas.microsoft.com/office/drawing/2014/main" id="{93AA881C-D13F-46E9-8CC4-421D1A08111B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26" name="TextBox 1725">
              <a:extLst>
                <a:ext uri="{FF2B5EF4-FFF2-40B4-BE49-F238E27FC236}">
                  <a16:creationId xmlns:a16="http://schemas.microsoft.com/office/drawing/2014/main" id="{8FE891A8-FBE7-4FAD-9086-592233C2731E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727" name="Group 1726">
            <a:extLst>
              <a:ext uri="{FF2B5EF4-FFF2-40B4-BE49-F238E27FC236}">
                <a16:creationId xmlns:a16="http://schemas.microsoft.com/office/drawing/2014/main" id="{D3CEC618-4219-4761-A315-41E7E4366427}"/>
              </a:ext>
            </a:extLst>
          </p:cNvPr>
          <p:cNvGrpSpPr/>
          <p:nvPr/>
        </p:nvGrpSpPr>
        <p:grpSpPr>
          <a:xfrm>
            <a:off x="9520600" y="3158921"/>
            <a:ext cx="1557030" cy="3157084"/>
            <a:chOff x="9585252" y="3079793"/>
            <a:chExt cx="1557030" cy="3157084"/>
          </a:xfrm>
        </p:grpSpPr>
        <p:grpSp>
          <p:nvGrpSpPr>
            <p:cNvPr id="1728" name="Group 1727">
              <a:extLst>
                <a:ext uri="{FF2B5EF4-FFF2-40B4-BE49-F238E27FC236}">
                  <a16:creationId xmlns:a16="http://schemas.microsoft.com/office/drawing/2014/main" id="{D8B70AD6-516D-4243-AC2F-A9C0AA1163DB}"/>
                </a:ext>
              </a:extLst>
            </p:cNvPr>
            <p:cNvGrpSpPr/>
            <p:nvPr/>
          </p:nvGrpSpPr>
          <p:grpSpPr>
            <a:xfrm>
              <a:off x="9585252" y="3079793"/>
              <a:ext cx="1557030" cy="1557030"/>
              <a:chOff x="1472426" y="1967171"/>
              <a:chExt cx="1557030" cy="1557030"/>
            </a:xfrm>
            <a:solidFill>
              <a:schemeClr val="accent5"/>
            </a:solidFill>
          </p:grpSpPr>
          <p:sp>
            <p:nvSpPr>
              <p:cNvPr id="1731" name="Circle: Hollow 1730">
                <a:extLst>
                  <a:ext uri="{FF2B5EF4-FFF2-40B4-BE49-F238E27FC236}">
                    <a16:creationId xmlns:a16="http://schemas.microsoft.com/office/drawing/2014/main" id="{91000239-9716-41A2-B5B2-1F2A04748E50}"/>
                  </a:ext>
                </a:extLst>
              </p:cNvPr>
              <p:cNvSpPr/>
              <p:nvPr/>
            </p:nvSpPr>
            <p:spPr>
              <a:xfrm>
                <a:off x="1609103" y="2103848"/>
                <a:ext cx="1283677" cy="1283677"/>
              </a:xfrm>
              <a:prstGeom prst="donut">
                <a:avLst>
                  <a:gd name="adj" fmla="val 1573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2" name="Block Arc 1731">
                <a:extLst>
                  <a:ext uri="{FF2B5EF4-FFF2-40B4-BE49-F238E27FC236}">
                    <a16:creationId xmlns:a16="http://schemas.microsoft.com/office/drawing/2014/main" id="{33AB612E-EDFE-4E30-882D-069C2A83A9F3}"/>
                  </a:ext>
                </a:extLst>
              </p:cNvPr>
              <p:cNvSpPr/>
              <p:nvPr/>
            </p:nvSpPr>
            <p:spPr>
              <a:xfrm>
                <a:off x="1472426" y="1967171"/>
                <a:ext cx="1557030" cy="1557030"/>
              </a:xfrm>
              <a:prstGeom prst="blockArc">
                <a:avLst>
                  <a:gd name="adj1" fmla="val 7613006"/>
                  <a:gd name="adj2" fmla="val 18431820"/>
                  <a:gd name="adj3" fmla="val 326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29" name="TextBox 1728">
              <a:extLst>
                <a:ext uri="{FF2B5EF4-FFF2-40B4-BE49-F238E27FC236}">
                  <a16:creationId xmlns:a16="http://schemas.microsoft.com/office/drawing/2014/main" id="{BC81E82B-8453-4602-A8EB-DC55C8F9DD7D}"/>
                </a:ext>
              </a:extLst>
            </p:cNvPr>
            <p:cNvSpPr txBox="1"/>
            <p:nvPr/>
          </p:nvSpPr>
          <p:spPr>
            <a:xfrm>
              <a:off x="9771981" y="3625676"/>
              <a:ext cx="12011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5"/>
                  </a:solidFill>
                  <a:cs typeface="Arial" pitchFamily="34" charset="0"/>
                </a:rPr>
                <a:t>2021</a:t>
              </a:r>
              <a:endParaRPr lang="ko-KR" altLang="en-US" sz="2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  <p:cxnSp>
          <p:nvCxnSpPr>
            <p:cNvPr id="1730" name="Straight Connector 1729">
              <a:extLst>
                <a:ext uri="{FF2B5EF4-FFF2-40B4-BE49-F238E27FC236}">
                  <a16:creationId xmlns:a16="http://schemas.microsoft.com/office/drawing/2014/main" id="{5250776B-68A4-4A2D-8141-4211909212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96038" y="4436877"/>
              <a:ext cx="0" cy="1800000"/>
            </a:xfrm>
            <a:prstGeom prst="line">
              <a:avLst/>
            </a:prstGeom>
            <a:ln w="25400">
              <a:solidFill>
                <a:schemeClr val="accent5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3" name="Group 1732">
            <a:extLst>
              <a:ext uri="{FF2B5EF4-FFF2-40B4-BE49-F238E27FC236}">
                <a16:creationId xmlns:a16="http://schemas.microsoft.com/office/drawing/2014/main" id="{413F2945-4EC6-41E9-B14D-8274F79E1B62}"/>
              </a:ext>
            </a:extLst>
          </p:cNvPr>
          <p:cNvGrpSpPr/>
          <p:nvPr/>
        </p:nvGrpSpPr>
        <p:grpSpPr>
          <a:xfrm>
            <a:off x="689505" y="3158921"/>
            <a:ext cx="1557030" cy="3157084"/>
            <a:chOff x="1049718" y="3079793"/>
            <a:chExt cx="1557030" cy="3157084"/>
          </a:xfrm>
        </p:grpSpPr>
        <p:grpSp>
          <p:nvGrpSpPr>
            <p:cNvPr id="1734" name="Group 1733">
              <a:extLst>
                <a:ext uri="{FF2B5EF4-FFF2-40B4-BE49-F238E27FC236}">
                  <a16:creationId xmlns:a16="http://schemas.microsoft.com/office/drawing/2014/main" id="{B0F83E16-4F7E-425E-907B-D85B9B657598}"/>
                </a:ext>
              </a:extLst>
            </p:cNvPr>
            <p:cNvGrpSpPr/>
            <p:nvPr/>
          </p:nvGrpSpPr>
          <p:grpSpPr>
            <a:xfrm>
              <a:off x="1049718" y="3079793"/>
              <a:ext cx="1557030" cy="1557030"/>
              <a:chOff x="1472426" y="1967171"/>
              <a:chExt cx="1557030" cy="1557030"/>
            </a:xfrm>
          </p:grpSpPr>
          <p:sp>
            <p:nvSpPr>
              <p:cNvPr id="1737" name="Circle: Hollow 1736">
                <a:extLst>
                  <a:ext uri="{FF2B5EF4-FFF2-40B4-BE49-F238E27FC236}">
                    <a16:creationId xmlns:a16="http://schemas.microsoft.com/office/drawing/2014/main" id="{38B6983F-41C2-461D-99A0-E6C7524B1359}"/>
                  </a:ext>
                </a:extLst>
              </p:cNvPr>
              <p:cNvSpPr/>
              <p:nvPr/>
            </p:nvSpPr>
            <p:spPr>
              <a:xfrm>
                <a:off x="1609103" y="2103848"/>
                <a:ext cx="1283677" cy="1283677"/>
              </a:xfrm>
              <a:prstGeom prst="donut">
                <a:avLst>
                  <a:gd name="adj" fmla="val 15734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8" name="Block Arc 1737">
                <a:extLst>
                  <a:ext uri="{FF2B5EF4-FFF2-40B4-BE49-F238E27FC236}">
                    <a16:creationId xmlns:a16="http://schemas.microsoft.com/office/drawing/2014/main" id="{33F88FD2-5DEB-496C-A324-15E35F07AF19}"/>
                  </a:ext>
                </a:extLst>
              </p:cNvPr>
              <p:cNvSpPr/>
              <p:nvPr/>
            </p:nvSpPr>
            <p:spPr>
              <a:xfrm>
                <a:off x="1472426" y="1967171"/>
                <a:ext cx="1557030" cy="1557030"/>
              </a:xfrm>
              <a:prstGeom prst="blockArc">
                <a:avLst>
                  <a:gd name="adj1" fmla="val 7613006"/>
                  <a:gd name="adj2" fmla="val 18431820"/>
                  <a:gd name="adj3" fmla="val 326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35" name="TextBox 1734">
              <a:extLst>
                <a:ext uri="{FF2B5EF4-FFF2-40B4-BE49-F238E27FC236}">
                  <a16:creationId xmlns:a16="http://schemas.microsoft.com/office/drawing/2014/main" id="{84515E9C-F447-4F5C-8B87-52156C9C6AC0}"/>
                </a:ext>
              </a:extLst>
            </p:cNvPr>
            <p:cNvSpPr txBox="1"/>
            <p:nvPr/>
          </p:nvSpPr>
          <p:spPr>
            <a:xfrm>
              <a:off x="1216163" y="3625676"/>
              <a:ext cx="12011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1"/>
                  </a:solidFill>
                  <a:cs typeface="Arial" pitchFamily="34" charset="0"/>
                </a:rPr>
                <a:t>2017</a:t>
              </a:r>
              <a:endParaRPr lang="ko-KR" altLang="en-US" sz="2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cxnSp>
          <p:nvCxnSpPr>
            <p:cNvPr id="1736" name="Straight Connector 1735">
              <a:extLst>
                <a:ext uri="{FF2B5EF4-FFF2-40B4-BE49-F238E27FC236}">
                  <a16:creationId xmlns:a16="http://schemas.microsoft.com/office/drawing/2014/main" id="{B16761C7-616B-4FC7-A805-ACC009197AA1}"/>
                </a:ext>
              </a:extLst>
            </p:cNvPr>
            <p:cNvCxnSpPr/>
            <p:nvPr/>
          </p:nvCxnSpPr>
          <p:spPr>
            <a:xfrm flipV="1">
              <a:off x="1372360" y="4436877"/>
              <a:ext cx="0" cy="1800000"/>
            </a:xfrm>
            <a:prstGeom prst="line">
              <a:avLst/>
            </a:prstGeom>
            <a:ln w="25400">
              <a:solidFill>
                <a:schemeClr val="accent1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9" name="Group 1738">
            <a:extLst>
              <a:ext uri="{FF2B5EF4-FFF2-40B4-BE49-F238E27FC236}">
                <a16:creationId xmlns:a16="http://schemas.microsoft.com/office/drawing/2014/main" id="{F59598AF-1213-4715-B377-D9E34B2A062B}"/>
              </a:ext>
            </a:extLst>
          </p:cNvPr>
          <p:cNvGrpSpPr/>
          <p:nvPr/>
        </p:nvGrpSpPr>
        <p:grpSpPr>
          <a:xfrm>
            <a:off x="9993481" y="5016128"/>
            <a:ext cx="1759674" cy="1280741"/>
            <a:chOff x="4965552" y="1736224"/>
            <a:chExt cx="1759674" cy="1280741"/>
          </a:xfrm>
        </p:grpSpPr>
        <p:sp>
          <p:nvSpPr>
            <p:cNvPr id="1740" name="TextBox 1739">
              <a:extLst>
                <a:ext uri="{FF2B5EF4-FFF2-40B4-BE49-F238E27FC236}">
                  <a16:creationId xmlns:a16="http://schemas.microsoft.com/office/drawing/2014/main" id="{EA601C8A-1720-4D3A-809E-6352688B719D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41" name="TextBox 1740">
              <a:extLst>
                <a:ext uri="{FF2B5EF4-FFF2-40B4-BE49-F238E27FC236}">
                  <a16:creationId xmlns:a16="http://schemas.microsoft.com/office/drawing/2014/main" id="{7016E98E-FF48-4BC2-9CCF-956908A4FA2C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sp>
        <p:nvSpPr>
          <p:cNvPr id="1742" name="Arrow: Striped Right 1741">
            <a:extLst>
              <a:ext uri="{FF2B5EF4-FFF2-40B4-BE49-F238E27FC236}">
                <a16:creationId xmlns:a16="http://schemas.microsoft.com/office/drawing/2014/main" id="{751140CD-594C-4BA4-AB62-47E294C30574}"/>
              </a:ext>
            </a:extLst>
          </p:cNvPr>
          <p:cNvSpPr/>
          <p:nvPr/>
        </p:nvSpPr>
        <p:spPr>
          <a:xfrm>
            <a:off x="4475313" y="3788523"/>
            <a:ext cx="516373" cy="401363"/>
          </a:xfrm>
          <a:prstGeom prst="stripedRightArrow">
            <a:avLst>
              <a:gd name="adj1" fmla="val 55139"/>
              <a:gd name="adj2" fmla="val 5273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Arrow: Striped Right 1742">
            <a:extLst>
              <a:ext uri="{FF2B5EF4-FFF2-40B4-BE49-F238E27FC236}">
                <a16:creationId xmlns:a16="http://schemas.microsoft.com/office/drawing/2014/main" id="{9A49AFD2-E6B6-46E6-A1ED-9184B234CD80}"/>
              </a:ext>
            </a:extLst>
          </p:cNvPr>
          <p:cNvSpPr/>
          <p:nvPr/>
        </p:nvSpPr>
        <p:spPr>
          <a:xfrm>
            <a:off x="2267540" y="3788523"/>
            <a:ext cx="516373" cy="401363"/>
          </a:xfrm>
          <a:prstGeom prst="stripedRightArrow">
            <a:avLst>
              <a:gd name="adj1" fmla="val 55139"/>
              <a:gd name="adj2" fmla="val 5273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Arrow: Striped Right 1743">
            <a:extLst>
              <a:ext uri="{FF2B5EF4-FFF2-40B4-BE49-F238E27FC236}">
                <a16:creationId xmlns:a16="http://schemas.microsoft.com/office/drawing/2014/main" id="{C6CCD06A-0720-4DDC-AF0E-EF336571D2A5}"/>
              </a:ext>
            </a:extLst>
          </p:cNvPr>
          <p:cNvSpPr/>
          <p:nvPr/>
        </p:nvSpPr>
        <p:spPr>
          <a:xfrm>
            <a:off x="6683086" y="3788523"/>
            <a:ext cx="516373" cy="401363"/>
          </a:xfrm>
          <a:prstGeom prst="stripedRightArrow">
            <a:avLst>
              <a:gd name="adj1" fmla="val 55139"/>
              <a:gd name="adj2" fmla="val 5273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Arrow: Striped Right 1744">
            <a:extLst>
              <a:ext uri="{FF2B5EF4-FFF2-40B4-BE49-F238E27FC236}">
                <a16:creationId xmlns:a16="http://schemas.microsoft.com/office/drawing/2014/main" id="{9D07FFF1-DB6A-45C4-B1BE-A186931E6033}"/>
              </a:ext>
            </a:extLst>
          </p:cNvPr>
          <p:cNvSpPr/>
          <p:nvPr/>
        </p:nvSpPr>
        <p:spPr>
          <a:xfrm>
            <a:off x="8890859" y="3788523"/>
            <a:ext cx="516373" cy="401363"/>
          </a:xfrm>
          <a:prstGeom prst="stripedRightArrow">
            <a:avLst>
              <a:gd name="adj1" fmla="val 55139"/>
              <a:gd name="adj2" fmla="val 5273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11237</TotalTime>
  <Words>120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44</cp:revision>
  <dcterms:created xsi:type="dcterms:W3CDTF">2018-02-18T19:39:47Z</dcterms:created>
  <dcterms:modified xsi:type="dcterms:W3CDTF">2020-09-02T02:19:24Z</dcterms:modified>
</cp:coreProperties>
</file>