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BA8-42BC-8A31-7C912441A9E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9BA8-42BC-8A31-7C912441A9E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9BA8-42BC-8A31-7C912441A9E2}"/>
              </c:ext>
            </c:extLst>
          </c:dPt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  <c:pt idx="2">
                  <c:v>30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A8-42BC-8A31-7C912441A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351" name="Chart 350">
            <a:extLst>
              <a:ext uri="{FF2B5EF4-FFF2-40B4-BE49-F238E27FC236}">
                <a16:creationId xmlns:a16="http://schemas.microsoft.com/office/drawing/2014/main" id="{3FEA675A-FA1A-4311-ADAE-8FADA50530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218275"/>
              </p:ext>
            </p:extLst>
          </p:nvPr>
        </p:nvGraphicFramePr>
        <p:xfrm>
          <a:off x="1093657" y="1633849"/>
          <a:ext cx="10004686" cy="3023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2" name="Freeform: Shape 351">
            <a:extLst>
              <a:ext uri="{FF2B5EF4-FFF2-40B4-BE49-F238E27FC236}">
                <a16:creationId xmlns:a16="http://schemas.microsoft.com/office/drawing/2014/main" id="{5F06668C-2C0A-426D-9651-77461BB81581}"/>
              </a:ext>
            </a:extLst>
          </p:cNvPr>
          <p:cNvSpPr/>
          <p:nvPr/>
        </p:nvSpPr>
        <p:spPr>
          <a:xfrm>
            <a:off x="1282572" y="3997748"/>
            <a:ext cx="1867819" cy="774752"/>
          </a:xfrm>
          <a:custGeom>
            <a:avLst/>
            <a:gdLst>
              <a:gd name="connsiteX0" fmla="*/ 1770861 w 1867819"/>
              <a:gd name="connsiteY0" fmla="*/ 526868 h 774752"/>
              <a:gd name="connsiteX1" fmla="*/ 1833976 w 1867819"/>
              <a:gd name="connsiteY1" fmla="*/ 526868 h 774752"/>
              <a:gd name="connsiteX2" fmla="*/ 1867819 w 1867819"/>
              <a:gd name="connsiteY2" fmla="*/ 560712 h 774752"/>
              <a:gd name="connsiteX3" fmla="*/ 1832146 w 1867819"/>
              <a:gd name="connsiteY3" fmla="*/ 592727 h 774752"/>
              <a:gd name="connsiteX4" fmla="*/ 1822085 w 1867819"/>
              <a:gd name="connsiteY4" fmla="*/ 592727 h 774752"/>
              <a:gd name="connsiteX5" fmla="*/ 1780923 w 1867819"/>
              <a:gd name="connsiteY5" fmla="*/ 593642 h 774752"/>
              <a:gd name="connsiteX6" fmla="*/ 1770861 w 1867819"/>
              <a:gd name="connsiteY6" fmla="*/ 526868 h 774752"/>
              <a:gd name="connsiteX7" fmla="*/ 0 w 1867819"/>
              <a:gd name="connsiteY7" fmla="*/ 523208 h 774752"/>
              <a:gd name="connsiteX8" fmla="*/ 26527 w 1867819"/>
              <a:gd name="connsiteY8" fmla="*/ 523208 h 774752"/>
              <a:gd name="connsiteX9" fmla="*/ 26527 w 1867819"/>
              <a:gd name="connsiteY9" fmla="*/ 596385 h 774752"/>
              <a:gd name="connsiteX10" fmla="*/ 0 w 1867819"/>
              <a:gd name="connsiteY10" fmla="*/ 596385 h 774752"/>
              <a:gd name="connsiteX11" fmla="*/ 0 w 1867819"/>
              <a:gd name="connsiteY11" fmla="*/ 523208 h 774752"/>
              <a:gd name="connsiteX12" fmla="*/ 374114 w 1867819"/>
              <a:gd name="connsiteY12" fmla="*/ 504915 h 774752"/>
              <a:gd name="connsiteX13" fmla="*/ 285388 w 1867819"/>
              <a:gd name="connsiteY13" fmla="*/ 594556 h 774752"/>
              <a:gd name="connsiteX14" fmla="*/ 374114 w 1867819"/>
              <a:gd name="connsiteY14" fmla="*/ 682368 h 774752"/>
              <a:gd name="connsiteX15" fmla="*/ 462840 w 1867819"/>
              <a:gd name="connsiteY15" fmla="*/ 592726 h 774752"/>
              <a:gd name="connsiteX16" fmla="*/ 374114 w 1867819"/>
              <a:gd name="connsiteY16" fmla="*/ 504915 h 774752"/>
              <a:gd name="connsiteX17" fmla="*/ 1565055 w 1867819"/>
              <a:gd name="connsiteY17" fmla="*/ 504914 h 774752"/>
              <a:gd name="connsiteX18" fmla="*/ 1473584 w 1867819"/>
              <a:gd name="connsiteY18" fmla="*/ 592725 h 774752"/>
              <a:gd name="connsiteX19" fmla="*/ 1560481 w 1867819"/>
              <a:gd name="connsiteY19" fmla="*/ 682367 h 774752"/>
              <a:gd name="connsiteX20" fmla="*/ 1651037 w 1867819"/>
              <a:gd name="connsiteY20" fmla="*/ 594555 h 774752"/>
              <a:gd name="connsiteX21" fmla="*/ 1565055 w 1867819"/>
              <a:gd name="connsiteY21" fmla="*/ 504914 h 774752"/>
              <a:gd name="connsiteX22" fmla="*/ 375028 w 1867819"/>
              <a:gd name="connsiteY22" fmla="*/ 413445 h 774752"/>
              <a:gd name="connsiteX23" fmla="*/ 555225 w 1867819"/>
              <a:gd name="connsiteY23" fmla="*/ 596385 h 774752"/>
              <a:gd name="connsiteX24" fmla="*/ 373198 w 1867819"/>
              <a:gd name="connsiteY24" fmla="*/ 774752 h 774752"/>
              <a:gd name="connsiteX25" fmla="*/ 193917 w 1867819"/>
              <a:gd name="connsiteY25" fmla="*/ 593641 h 774752"/>
              <a:gd name="connsiteX26" fmla="*/ 375028 w 1867819"/>
              <a:gd name="connsiteY26" fmla="*/ 413445 h 774752"/>
              <a:gd name="connsiteX27" fmla="*/ 1563225 w 1867819"/>
              <a:gd name="connsiteY27" fmla="*/ 413444 h 774752"/>
              <a:gd name="connsiteX28" fmla="*/ 1743423 w 1867819"/>
              <a:gd name="connsiteY28" fmla="*/ 593641 h 774752"/>
              <a:gd name="connsiteX29" fmla="*/ 1564141 w 1867819"/>
              <a:gd name="connsiteY29" fmla="*/ 774751 h 774752"/>
              <a:gd name="connsiteX30" fmla="*/ 1382114 w 1867819"/>
              <a:gd name="connsiteY30" fmla="*/ 593641 h 774752"/>
              <a:gd name="connsiteX31" fmla="*/ 1563225 w 1867819"/>
              <a:gd name="connsiteY31" fmla="*/ 413444 h 774752"/>
              <a:gd name="connsiteX32" fmla="*/ 1548589 w 1867819"/>
              <a:gd name="connsiteY32" fmla="*/ 383259 h 774752"/>
              <a:gd name="connsiteX33" fmla="*/ 1766289 w 1867819"/>
              <a:gd name="connsiteY33" fmla="*/ 541502 h 774752"/>
              <a:gd name="connsiteX34" fmla="*/ 1772692 w 1867819"/>
              <a:gd name="connsiteY34" fmla="*/ 590897 h 774752"/>
              <a:gd name="connsiteX35" fmla="*/ 1765374 w 1867819"/>
              <a:gd name="connsiteY35" fmla="*/ 601873 h 774752"/>
              <a:gd name="connsiteX36" fmla="*/ 1755313 w 1867819"/>
              <a:gd name="connsiteY36" fmla="*/ 591811 h 774752"/>
              <a:gd name="connsiteX37" fmla="*/ 1748909 w 1867819"/>
              <a:gd name="connsiteY37" fmla="*/ 547905 h 774752"/>
              <a:gd name="connsiteX38" fmla="*/ 1565054 w 1867819"/>
              <a:gd name="connsiteY38" fmla="*/ 403383 h 774752"/>
              <a:gd name="connsiteX39" fmla="*/ 1372051 w 1867819"/>
              <a:gd name="connsiteY39" fmla="*/ 584494 h 774752"/>
              <a:gd name="connsiteX40" fmla="*/ 1361075 w 1867819"/>
              <a:gd name="connsiteY40" fmla="*/ 601873 h 774752"/>
              <a:gd name="connsiteX41" fmla="*/ 1353757 w 1867819"/>
              <a:gd name="connsiteY41" fmla="*/ 582664 h 774752"/>
              <a:gd name="connsiteX42" fmla="*/ 1548589 w 1867819"/>
              <a:gd name="connsiteY42" fmla="*/ 383259 h 774752"/>
              <a:gd name="connsiteX43" fmla="*/ 145438 w 1867819"/>
              <a:gd name="connsiteY43" fmla="*/ 18294 h 774752"/>
              <a:gd name="connsiteX44" fmla="*/ 71347 w 1867819"/>
              <a:gd name="connsiteY44" fmla="*/ 219528 h 774752"/>
              <a:gd name="connsiteX45" fmla="*/ 128973 w 1867819"/>
              <a:gd name="connsiteY45" fmla="*/ 219528 h 774752"/>
              <a:gd name="connsiteX46" fmla="*/ 151841 w 1867819"/>
              <a:gd name="connsiteY46" fmla="*/ 196661 h 774752"/>
              <a:gd name="connsiteX47" fmla="*/ 152756 w 1867819"/>
              <a:gd name="connsiteY47" fmla="*/ 34759 h 774752"/>
              <a:gd name="connsiteX48" fmla="*/ 151841 w 1867819"/>
              <a:gd name="connsiteY48" fmla="*/ 19209 h 774752"/>
              <a:gd name="connsiteX49" fmla="*/ 145438 w 1867819"/>
              <a:gd name="connsiteY49" fmla="*/ 18294 h 774752"/>
              <a:gd name="connsiteX50" fmla="*/ 470157 w 1867819"/>
              <a:gd name="connsiteY50" fmla="*/ 17379 h 774752"/>
              <a:gd name="connsiteX51" fmla="*/ 446374 w 1867819"/>
              <a:gd name="connsiteY51" fmla="*/ 40248 h 774752"/>
              <a:gd name="connsiteX52" fmla="*/ 446374 w 1867819"/>
              <a:gd name="connsiteY52" fmla="*/ 195747 h 774752"/>
              <a:gd name="connsiteX53" fmla="*/ 469242 w 1867819"/>
              <a:gd name="connsiteY53" fmla="*/ 218614 h 774752"/>
              <a:gd name="connsiteX54" fmla="*/ 538759 w 1867819"/>
              <a:gd name="connsiteY54" fmla="*/ 218614 h 774752"/>
              <a:gd name="connsiteX55" fmla="*/ 563457 w 1867819"/>
              <a:gd name="connsiteY55" fmla="*/ 193003 h 774752"/>
              <a:gd name="connsiteX56" fmla="*/ 563457 w 1867819"/>
              <a:gd name="connsiteY56" fmla="*/ 119826 h 774752"/>
              <a:gd name="connsiteX57" fmla="*/ 563457 w 1867819"/>
              <a:gd name="connsiteY57" fmla="*/ 42076 h 774752"/>
              <a:gd name="connsiteX58" fmla="*/ 539674 w 1867819"/>
              <a:gd name="connsiteY58" fmla="*/ 17379 h 774752"/>
              <a:gd name="connsiteX59" fmla="*/ 470157 w 1867819"/>
              <a:gd name="connsiteY59" fmla="*/ 17379 h 774752"/>
              <a:gd name="connsiteX60" fmla="*/ 213125 w 1867819"/>
              <a:gd name="connsiteY60" fmla="*/ 17379 h 774752"/>
              <a:gd name="connsiteX61" fmla="*/ 188428 w 1867819"/>
              <a:gd name="connsiteY61" fmla="*/ 42076 h 774752"/>
              <a:gd name="connsiteX62" fmla="*/ 188428 w 1867819"/>
              <a:gd name="connsiteY62" fmla="*/ 193003 h 774752"/>
              <a:gd name="connsiteX63" fmla="*/ 215870 w 1867819"/>
              <a:gd name="connsiteY63" fmla="*/ 218614 h 774752"/>
              <a:gd name="connsiteX64" fmla="*/ 294534 w 1867819"/>
              <a:gd name="connsiteY64" fmla="*/ 218614 h 774752"/>
              <a:gd name="connsiteX65" fmla="*/ 376857 w 1867819"/>
              <a:gd name="connsiteY65" fmla="*/ 218614 h 774752"/>
              <a:gd name="connsiteX66" fmla="*/ 404298 w 1867819"/>
              <a:gd name="connsiteY66" fmla="*/ 192087 h 774752"/>
              <a:gd name="connsiteX67" fmla="*/ 404298 w 1867819"/>
              <a:gd name="connsiteY67" fmla="*/ 42992 h 774752"/>
              <a:gd name="connsiteX68" fmla="*/ 378687 w 1867819"/>
              <a:gd name="connsiteY68" fmla="*/ 17379 h 774752"/>
              <a:gd name="connsiteX69" fmla="*/ 213125 w 1867819"/>
              <a:gd name="connsiteY69" fmla="*/ 17379 h 774752"/>
              <a:gd name="connsiteX70" fmla="*/ 150926 w 1867819"/>
              <a:gd name="connsiteY70" fmla="*/ 0 h 774752"/>
              <a:gd name="connsiteX71" fmla="*/ 599130 w 1867819"/>
              <a:gd name="connsiteY71" fmla="*/ 0 h 774752"/>
              <a:gd name="connsiteX72" fmla="*/ 632058 w 1867819"/>
              <a:gd name="connsiteY72" fmla="*/ 32930 h 774752"/>
              <a:gd name="connsiteX73" fmla="*/ 632058 w 1867819"/>
              <a:gd name="connsiteY73" fmla="*/ 500342 h 774752"/>
              <a:gd name="connsiteX74" fmla="*/ 657671 w 1867819"/>
              <a:gd name="connsiteY74" fmla="*/ 526868 h 774752"/>
              <a:gd name="connsiteX75" fmla="*/ 1330891 w 1867819"/>
              <a:gd name="connsiteY75" fmla="*/ 526868 h 774752"/>
              <a:gd name="connsiteX76" fmla="*/ 1355588 w 1867819"/>
              <a:gd name="connsiteY76" fmla="*/ 526868 h 774752"/>
              <a:gd name="connsiteX77" fmla="*/ 1345526 w 1867819"/>
              <a:gd name="connsiteY77" fmla="*/ 592726 h 774752"/>
              <a:gd name="connsiteX78" fmla="*/ 567115 w 1867819"/>
              <a:gd name="connsiteY78" fmla="*/ 592726 h 774752"/>
              <a:gd name="connsiteX79" fmla="*/ 375028 w 1867819"/>
              <a:gd name="connsiteY79" fmla="*/ 401554 h 774752"/>
              <a:gd name="connsiteX80" fmla="*/ 180196 w 1867819"/>
              <a:gd name="connsiteY80" fmla="*/ 592726 h 774752"/>
              <a:gd name="connsiteX81" fmla="*/ 33845 w 1867819"/>
              <a:gd name="connsiteY81" fmla="*/ 592726 h 774752"/>
              <a:gd name="connsiteX82" fmla="*/ 33845 w 1867819"/>
              <a:gd name="connsiteY82" fmla="*/ 544247 h 774752"/>
              <a:gd name="connsiteX83" fmla="*/ 7318 w 1867819"/>
              <a:gd name="connsiteY83" fmla="*/ 514063 h 774752"/>
              <a:gd name="connsiteX84" fmla="*/ 7318 w 1867819"/>
              <a:gd name="connsiteY84" fmla="*/ 450034 h 774752"/>
              <a:gd name="connsiteX85" fmla="*/ 7318 w 1867819"/>
              <a:gd name="connsiteY85" fmla="*/ 270752 h 774752"/>
              <a:gd name="connsiteX86" fmla="*/ 36589 w 1867819"/>
              <a:gd name="connsiteY86" fmla="*/ 220444 h 774752"/>
              <a:gd name="connsiteX87" fmla="*/ 47565 w 1867819"/>
              <a:gd name="connsiteY87" fmla="*/ 203979 h 774752"/>
              <a:gd name="connsiteX88" fmla="*/ 117083 w 1867819"/>
              <a:gd name="connsiteY88" fmla="*/ 23783 h 774752"/>
              <a:gd name="connsiteX89" fmla="*/ 150926 w 1867819"/>
              <a:gd name="connsiteY89" fmla="*/ 0 h 77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867819" h="774752">
                <a:moveTo>
                  <a:pt x="1770861" y="526868"/>
                </a:moveTo>
                <a:cubicBezTo>
                  <a:pt x="1791900" y="526868"/>
                  <a:pt x="1812937" y="525952"/>
                  <a:pt x="1833976" y="526868"/>
                </a:cubicBezTo>
                <a:cubicBezTo>
                  <a:pt x="1855013" y="528696"/>
                  <a:pt x="1867819" y="543333"/>
                  <a:pt x="1867819" y="560712"/>
                </a:cubicBezTo>
                <a:cubicBezTo>
                  <a:pt x="1866905" y="578092"/>
                  <a:pt x="1853184" y="589983"/>
                  <a:pt x="1832146" y="592727"/>
                </a:cubicBezTo>
                <a:cubicBezTo>
                  <a:pt x="1828487" y="592727"/>
                  <a:pt x="1824829" y="592727"/>
                  <a:pt x="1822085" y="592727"/>
                </a:cubicBezTo>
                <a:cubicBezTo>
                  <a:pt x="1808364" y="593642"/>
                  <a:pt x="1794644" y="593642"/>
                  <a:pt x="1780923" y="593642"/>
                </a:cubicBezTo>
                <a:cubicBezTo>
                  <a:pt x="1777265" y="569859"/>
                  <a:pt x="1773605" y="549735"/>
                  <a:pt x="1770861" y="526868"/>
                </a:cubicBezTo>
                <a:close/>
                <a:moveTo>
                  <a:pt x="0" y="523208"/>
                </a:moveTo>
                <a:cubicBezTo>
                  <a:pt x="8232" y="523208"/>
                  <a:pt x="16465" y="523208"/>
                  <a:pt x="26527" y="523208"/>
                </a:cubicBezTo>
                <a:cubicBezTo>
                  <a:pt x="26527" y="547905"/>
                  <a:pt x="26527" y="570773"/>
                  <a:pt x="26527" y="596385"/>
                </a:cubicBezTo>
                <a:cubicBezTo>
                  <a:pt x="17380" y="596385"/>
                  <a:pt x="9148" y="596385"/>
                  <a:pt x="0" y="596385"/>
                </a:cubicBezTo>
                <a:cubicBezTo>
                  <a:pt x="0" y="572603"/>
                  <a:pt x="0" y="548820"/>
                  <a:pt x="0" y="523208"/>
                </a:cubicBezTo>
                <a:close/>
                <a:moveTo>
                  <a:pt x="374114" y="504915"/>
                </a:moveTo>
                <a:cubicBezTo>
                  <a:pt x="324720" y="504915"/>
                  <a:pt x="285388" y="544248"/>
                  <a:pt x="285388" y="594556"/>
                </a:cubicBezTo>
                <a:cubicBezTo>
                  <a:pt x="286302" y="643951"/>
                  <a:pt x="324720" y="682368"/>
                  <a:pt x="374114" y="682368"/>
                </a:cubicBezTo>
                <a:cubicBezTo>
                  <a:pt x="424422" y="682368"/>
                  <a:pt x="462840" y="643951"/>
                  <a:pt x="462840" y="592726"/>
                </a:cubicBezTo>
                <a:cubicBezTo>
                  <a:pt x="462840" y="544248"/>
                  <a:pt x="423508" y="504915"/>
                  <a:pt x="374114" y="504915"/>
                </a:cubicBezTo>
                <a:close/>
                <a:moveTo>
                  <a:pt x="1565055" y="504914"/>
                </a:moveTo>
                <a:cubicBezTo>
                  <a:pt x="1514747" y="503999"/>
                  <a:pt x="1474500" y="543331"/>
                  <a:pt x="1473584" y="592725"/>
                </a:cubicBezTo>
                <a:cubicBezTo>
                  <a:pt x="1472670" y="641205"/>
                  <a:pt x="1512003" y="681451"/>
                  <a:pt x="1560481" y="682367"/>
                </a:cubicBezTo>
                <a:cubicBezTo>
                  <a:pt x="1611705" y="683281"/>
                  <a:pt x="1651037" y="644863"/>
                  <a:pt x="1651037" y="594555"/>
                </a:cubicBezTo>
                <a:cubicBezTo>
                  <a:pt x="1651037" y="545161"/>
                  <a:pt x="1613535" y="505829"/>
                  <a:pt x="1565055" y="504914"/>
                </a:cubicBezTo>
                <a:close/>
                <a:moveTo>
                  <a:pt x="375028" y="413445"/>
                </a:moveTo>
                <a:cubicBezTo>
                  <a:pt x="474730" y="413445"/>
                  <a:pt x="556139" y="496683"/>
                  <a:pt x="555225" y="596385"/>
                </a:cubicBezTo>
                <a:cubicBezTo>
                  <a:pt x="554311" y="695173"/>
                  <a:pt x="472902" y="774752"/>
                  <a:pt x="373198" y="774752"/>
                </a:cubicBezTo>
                <a:cubicBezTo>
                  <a:pt x="274410" y="774752"/>
                  <a:pt x="193002" y="692429"/>
                  <a:pt x="193917" y="593641"/>
                </a:cubicBezTo>
                <a:cubicBezTo>
                  <a:pt x="194831" y="494854"/>
                  <a:pt x="276240" y="413445"/>
                  <a:pt x="375028" y="413445"/>
                </a:cubicBezTo>
                <a:close/>
                <a:moveTo>
                  <a:pt x="1563225" y="413444"/>
                </a:moveTo>
                <a:cubicBezTo>
                  <a:pt x="1662014" y="412529"/>
                  <a:pt x="1743423" y="493937"/>
                  <a:pt x="1743423" y="593641"/>
                </a:cubicBezTo>
                <a:cubicBezTo>
                  <a:pt x="1743423" y="693343"/>
                  <a:pt x="1662929" y="774751"/>
                  <a:pt x="1564141" y="774751"/>
                </a:cubicBezTo>
                <a:cubicBezTo>
                  <a:pt x="1463523" y="774751"/>
                  <a:pt x="1382114" y="693343"/>
                  <a:pt x="1382114" y="593641"/>
                </a:cubicBezTo>
                <a:cubicBezTo>
                  <a:pt x="1382114" y="494853"/>
                  <a:pt x="1464437" y="413444"/>
                  <a:pt x="1563225" y="413444"/>
                </a:cubicBezTo>
                <a:close/>
                <a:moveTo>
                  <a:pt x="1548589" y="383259"/>
                </a:moveTo>
                <a:cubicBezTo>
                  <a:pt x="1645548" y="374113"/>
                  <a:pt x="1740677" y="442714"/>
                  <a:pt x="1766289" y="541502"/>
                </a:cubicBezTo>
                <a:cubicBezTo>
                  <a:pt x="1770862" y="557967"/>
                  <a:pt x="1770862" y="574432"/>
                  <a:pt x="1772692" y="590897"/>
                </a:cubicBezTo>
                <a:cubicBezTo>
                  <a:pt x="1772692" y="594555"/>
                  <a:pt x="1768118" y="598214"/>
                  <a:pt x="1765374" y="601873"/>
                </a:cubicBezTo>
                <a:cubicBezTo>
                  <a:pt x="1761715" y="598214"/>
                  <a:pt x="1756227" y="595470"/>
                  <a:pt x="1755313" y="591811"/>
                </a:cubicBezTo>
                <a:cubicBezTo>
                  <a:pt x="1752569" y="577176"/>
                  <a:pt x="1751653" y="562541"/>
                  <a:pt x="1748909" y="547905"/>
                </a:cubicBezTo>
                <a:cubicBezTo>
                  <a:pt x="1726956" y="462839"/>
                  <a:pt x="1652865" y="404297"/>
                  <a:pt x="1565054" y="403383"/>
                </a:cubicBezTo>
                <a:cubicBezTo>
                  <a:pt x="1461693" y="402468"/>
                  <a:pt x="1378454" y="481132"/>
                  <a:pt x="1372051" y="584494"/>
                </a:cubicBezTo>
                <a:cubicBezTo>
                  <a:pt x="1372051" y="590897"/>
                  <a:pt x="1364734" y="596385"/>
                  <a:pt x="1361075" y="601873"/>
                </a:cubicBezTo>
                <a:cubicBezTo>
                  <a:pt x="1358331" y="595470"/>
                  <a:pt x="1353757" y="589067"/>
                  <a:pt x="1353757" y="582664"/>
                </a:cubicBezTo>
                <a:cubicBezTo>
                  <a:pt x="1361075" y="473815"/>
                  <a:pt x="1439740" y="394236"/>
                  <a:pt x="1548589" y="383259"/>
                </a:cubicBezTo>
                <a:close/>
                <a:moveTo>
                  <a:pt x="145438" y="18294"/>
                </a:moveTo>
                <a:cubicBezTo>
                  <a:pt x="121655" y="84152"/>
                  <a:pt x="96958" y="149096"/>
                  <a:pt x="71347" y="219528"/>
                </a:cubicBezTo>
                <a:cubicBezTo>
                  <a:pt x="95130" y="219528"/>
                  <a:pt x="112509" y="218614"/>
                  <a:pt x="128973" y="219528"/>
                </a:cubicBezTo>
                <a:cubicBezTo>
                  <a:pt x="146352" y="220444"/>
                  <a:pt x="151841" y="213125"/>
                  <a:pt x="151841" y="196661"/>
                </a:cubicBezTo>
                <a:cubicBezTo>
                  <a:pt x="151841" y="142694"/>
                  <a:pt x="152756" y="88726"/>
                  <a:pt x="152756" y="34759"/>
                </a:cubicBezTo>
                <a:cubicBezTo>
                  <a:pt x="153670" y="29271"/>
                  <a:pt x="151841" y="24697"/>
                  <a:pt x="151841" y="19209"/>
                </a:cubicBezTo>
                <a:cubicBezTo>
                  <a:pt x="150012" y="19209"/>
                  <a:pt x="147268" y="19209"/>
                  <a:pt x="145438" y="18294"/>
                </a:cubicBezTo>
                <a:close/>
                <a:moveTo>
                  <a:pt x="470157" y="17379"/>
                </a:moveTo>
                <a:cubicBezTo>
                  <a:pt x="454606" y="17379"/>
                  <a:pt x="446374" y="24697"/>
                  <a:pt x="446374" y="40248"/>
                </a:cubicBezTo>
                <a:cubicBezTo>
                  <a:pt x="446374" y="92386"/>
                  <a:pt x="446374" y="144523"/>
                  <a:pt x="446374" y="195747"/>
                </a:cubicBezTo>
                <a:cubicBezTo>
                  <a:pt x="446374" y="211296"/>
                  <a:pt x="452778" y="218614"/>
                  <a:pt x="469242" y="218614"/>
                </a:cubicBezTo>
                <a:cubicBezTo>
                  <a:pt x="492110" y="217699"/>
                  <a:pt x="515891" y="217699"/>
                  <a:pt x="538759" y="218614"/>
                </a:cubicBezTo>
                <a:cubicBezTo>
                  <a:pt x="557053" y="219528"/>
                  <a:pt x="563457" y="210381"/>
                  <a:pt x="563457" y="193003"/>
                </a:cubicBezTo>
                <a:cubicBezTo>
                  <a:pt x="563457" y="169220"/>
                  <a:pt x="563457" y="144523"/>
                  <a:pt x="563457" y="119826"/>
                </a:cubicBezTo>
                <a:cubicBezTo>
                  <a:pt x="563457" y="94214"/>
                  <a:pt x="563457" y="67689"/>
                  <a:pt x="563457" y="42076"/>
                </a:cubicBezTo>
                <a:cubicBezTo>
                  <a:pt x="563457" y="24697"/>
                  <a:pt x="556139" y="17379"/>
                  <a:pt x="539674" y="17379"/>
                </a:cubicBezTo>
                <a:cubicBezTo>
                  <a:pt x="516807" y="17379"/>
                  <a:pt x="493024" y="17379"/>
                  <a:pt x="470157" y="17379"/>
                </a:cubicBezTo>
                <a:close/>
                <a:moveTo>
                  <a:pt x="213125" y="17379"/>
                </a:moveTo>
                <a:cubicBezTo>
                  <a:pt x="196661" y="17379"/>
                  <a:pt x="188428" y="25611"/>
                  <a:pt x="188428" y="42076"/>
                </a:cubicBezTo>
                <a:cubicBezTo>
                  <a:pt x="188428" y="92386"/>
                  <a:pt x="188428" y="142694"/>
                  <a:pt x="188428" y="193003"/>
                </a:cubicBezTo>
                <a:cubicBezTo>
                  <a:pt x="188428" y="211296"/>
                  <a:pt x="197576" y="219528"/>
                  <a:pt x="215870" y="218614"/>
                </a:cubicBezTo>
                <a:cubicBezTo>
                  <a:pt x="240567" y="218614"/>
                  <a:pt x="267093" y="218614"/>
                  <a:pt x="294534" y="218614"/>
                </a:cubicBezTo>
                <a:cubicBezTo>
                  <a:pt x="321976" y="218614"/>
                  <a:pt x="349417" y="218614"/>
                  <a:pt x="376857" y="218614"/>
                </a:cubicBezTo>
                <a:cubicBezTo>
                  <a:pt x="395151" y="218614"/>
                  <a:pt x="404298" y="210381"/>
                  <a:pt x="404298" y="192087"/>
                </a:cubicBezTo>
                <a:cubicBezTo>
                  <a:pt x="404298" y="142694"/>
                  <a:pt x="404298" y="92386"/>
                  <a:pt x="404298" y="42992"/>
                </a:cubicBezTo>
                <a:cubicBezTo>
                  <a:pt x="404298" y="25611"/>
                  <a:pt x="396066" y="17379"/>
                  <a:pt x="378687" y="17379"/>
                </a:cubicBezTo>
                <a:cubicBezTo>
                  <a:pt x="323804" y="17379"/>
                  <a:pt x="268008" y="17379"/>
                  <a:pt x="213125" y="17379"/>
                </a:cubicBezTo>
                <a:close/>
                <a:moveTo>
                  <a:pt x="150926" y="0"/>
                </a:moveTo>
                <a:cubicBezTo>
                  <a:pt x="300023" y="916"/>
                  <a:pt x="450034" y="0"/>
                  <a:pt x="599130" y="0"/>
                </a:cubicBezTo>
                <a:cubicBezTo>
                  <a:pt x="627485" y="0"/>
                  <a:pt x="632058" y="5489"/>
                  <a:pt x="632058" y="32930"/>
                </a:cubicBezTo>
                <a:cubicBezTo>
                  <a:pt x="632058" y="188429"/>
                  <a:pt x="632058" y="344842"/>
                  <a:pt x="632058" y="500342"/>
                </a:cubicBezTo>
                <a:cubicBezTo>
                  <a:pt x="632058" y="520465"/>
                  <a:pt x="637548" y="526868"/>
                  <a:pt x="657671" y="526868"/>
                </a:cubicBezTo>
                <a:cubicBezTo>
                  <a:pt x="881773" y="525953"/>
                  <a:pt x="1106789" y="526868"/>
                  <a:pt x="1330891" y="526868"/>
                </a:cubicBezTo>
                <a:cubicBezTo>
                  <a:pt x="1338208" y="526868"/>
                  <a:pt x="1346440" y="526868"/>
                  <a:pt x="1355588" y="526868"/>
                </a:cubicBezTo>
                <a:cubicBezTo>
                  <a:pt x="1351928" y="549735"/>
                  <a:pt x="1348270" y="569859"/>
                  <a:pt x="1345526" y="592726"/>
                </a:cubicBezTo>
                <a:cubicBezTo>
                  <a:pt x="1086666" y="592726"/>
                  <a:pt x="826890" y="592726"/>
                  <a:pt x="567115" y="592726"/>
                </a:cubicBezTo>
                <a:cubicBezTo>
                  <a:pt x="541504" y="467413"/>
                  <a:pt x="476559" y="402468"/>
                  <a:pt x="375028" y="401554"/>
                </a:cubicBezTo>
                <a:cubicBezTo>
                  <a:pt x="273496" y="400639"/>
                  <a:pt x="206723" y="465583"/>
                  <a:pt x="180196" y="592726"/>
                </a:cubicBezTo>
                <a:cubicBezTo>
                  <a:pt x="132632" y="592726"/>
                  <a:pt x="84153" y="592726"/>
                  <a:pt x="33845" y="592726"/>
                </a:cubicBezTo>
                <a:cubicBezTo>
                  <a:pt x="33845" y="576262"/>
                  <a:pt x="32929" y="560711"/>
                  <a:pt x="33845" y="544247"/>
                </a:cubicBezTo>
                <a:cubicBezTo>
                  <a:pt x="35673" y="525039"/>
                  <a:pt x="31101" y="512233"/>
                  <a:pt x="7318" y="514063"/>
                </a:cubicBezTo>
                <a:cubicBezTo>
                  <a:pt x="7318" y="492109"/>
                  <a:pt x="7318" y="471071"/>
                  <a:pt x="7318" y="450034"/>
                </a:cubicBezTo>
                <a:cubicBezTo>
                  <a:pt x="7318" y="390577"/>
                  <a:pt x="7318" y="331121"/>
                  <a:pt x="7318" y="270752"/>
                </a:cubicBezTo>
                <a:cubicBezTo>
                  <a:pt x="7318" y="248799"/>
                  <a:pt x="10976" y="228676"/>
                  <a:pt x="36589" y="220444"/>
                </a:cubicBezTo>
                <a:cubicBezTo>
                  <a:pt x="41162" y="218614"/>
                  <a:pt x="44821" y="210381"/>
                  <a:pt x="47565" y="203979"/>
                </a:cubicBezTo>
                <a:cubicBezTo>
                  <a:pt x="71347" y="144523"/>
                  <a:pt x="94214" y="84152"/>
                  <a:pt x="117083" y="23783"/>
                </a:cubicBezTo>
                <a:cubicBezTo>
                  <a:pt x="123485" y="6403"/>
                  <a:pt x="131717" y="0"/>
                  <a:pt x="150926" y="0"/>
                </a:cubicBezTo>
                <a:close/>
              </a:path>
            </a:pathLst>
          </a:custGeom>
          <a:solidFill>
            <a:schemeClr val="accent5"/>
          </a:solidFill>
          <a:ln w="78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53" name="Freeform: Shape 352">
            <a:extLst>
              <a:ext uri="{FF2B5EF4-FFF2-40B4-BE49-F238E27FC236}">
                <a16:creationId xmlns:a16="http://schemas.microsoft.com/office/drawing/2014/main" id="{0664F12F-73EF-402D-AAD7-DF320FAB6F85}"/>
              </a:ext>
            </a:extLst>
          </p:cNvPr>
          <p:cNvSpPr/>
          <p:nvPr/>
        </p:nvSpPr>
        <p:spPr>
          <a:xfrm>
            <a:off x="3713428" y="3997748"/>
            <a:ext cx="1867819" cy="774752"/>
          </a:xfrm>
          <a:custGeom>
            <a:avLst/>
            <a:gdLst>
              <a:gd name="connsiteX0" fmla="*/ 1770861 w 1867819"/>
              <a:gd name="connsiteY0" fmla="*/ 526868 h 774752"/>
              <a:gd name="connsiteX1" fmla="*/ 1833976 w 1867819"/>
              <a:gd name="connsiteY1" fmla="*/ 526868 h 774752"/>
              <a:gd name="connsiteX2" fmla="*/ 1867819 w 1867819"/>
              <a:gd name="connsiteY2" fmla="*/ 560712 h 774752"/>
              <a:gd name="connsiteX3" fmla="*/ 1832146 w 1867819"/>
              <a:gd name="connsiteY3" fmla="*/ 592727 h 774752"/>
              <a:gd name="connsiteX4" fmla="*/ 1822085 w 1867819"/>
              <a:gd name="connsiteY4" fmla="*/ 592727 h 774752"/>
              <a:gd name="connsiteX5" fmla="*/ 1780923 w 1867819"/>
              <a:gd name="connsiteY5" fmla="*/ 593642 h 774752"/>
              <a:gd name="connsiteX6" fmla="*/ 1770861 w 1867819"/>
              <a:gd name="connsiteY6" fmla="*/ 526868 h 774752"/>
              <a:gd name="connsiteX7" fmla="*/ 0 w 1867819"/>
              <a:gd name="connsiteY7" fmla="*/ 523208 h 774752"/>
              <a:gd name="connsiteX8" fmla="*/ 26527 w 1867819"/>
              <a:gd name="connsiteY8" fmla="*/ 523208 h 774752"/>
              <a:gd name="connsiteX9" fmla="*/ 26527 w 1867819"/>
              <a:gd name="connsiteY9" fmla="*/ 596385 h 774752"/>
              <a:gd name="connsiteX10" fmla="*/ 0 w 1867819"/>
              <a:gd name="connsiteY10" fmla="*/ 596385 h 774752"/>
              <a:gd name="connsiteX11" fmla="*/ 0 w 1867819"/>
              <a:gd name="connsiteY11" fmla="*/ 523208 h 774752"/>
              <a:gd name="connsiteX12" fmla="*/ 374114 w 1867819"/>
              <a:gd name="connsiteY12" fmla="*/ 504915 h 774752"/>
              <a:gd name="connsiteX13" fmla="*/ 285388 w 1867819"/>
              <a:gd name="connsiteY13" fmla="*/ 594556 h 774752"/>
              <a:gd name="connsiteX14" fmla="*/ 374114 w 1867819"/>
              <a:gd name="connsiteY14" fmla="*/ 682368 h 774752"/>
              <a:gd name="connsiteX15" fmla="*/ 462840 w 1867819"/>
              <a:gd name="connsiteY15" fmla="*/ 592726 h 774752"/>
              <a:gd name="connsiteX16" fmla="*/ 374114 w 1867819"/>
              <a:gd name="connsiteY16" fmla="*/ 504915 h 774752"/>
              <a:gd name="connsiteX17" fmla="*/ 1565055 w 1867819"/>
              <a:gd name="connsiteY17" fmla="*/ 504914 h 774752"/>
              <a:gd name="connsiteX18" fmla="*/ 1473584 w 1867819"/>
              <a:gd name="connsiteY18" fmla="*/ 592725 h 774752"/>
              <a:gd name="connsiteX19" fmla="*/ 1560481 w 1867819"/>
              <a:gd name="connsiteY19" fmla="*/ 682367 h 774752"/>
              <a:gd name="connsiteX20" fmla="*/ 1651037 w 1867819"/>
              <a:gd name="connsiteY20" fmla="*/ 594555 h 774752"/>
              <a:gd name="connsiteX21" fmla="*/ 1565055 w 1867819"/>
              <a:gd name="connsiteY21" fmla="*/ 504914 h 774752"/>
              <a:gd name="connsiteX22" fmla="*/ 375028 w 1867819"/>
              <a:gd name="connsiteY22" fmla="*/ 413445 h 774752"/>
              <a:gd name="connsiteX23" fmla="*/ 555225 w 1867819"/>
              <a:gd name="connsiteY23" fmla="*/ 596385 h 774752"/>
              <a:gd name="connsiteX24" fmla="*/ 373198 w 1867819"/>
              <a:gd name="connsiteY24" fmla="*/ 774752 h 774752"/>
              <a:gd name="connsiteX25" fmla="*/ 193917 w 1867819"/>
              <a:gd name="connsiteY25" fmla="*/ 593641 h 774752"/>
              <a:gd name="connsiteX26" fmla="*/ 375028 w 1867819"/>
              <a:gd name="connsiteY26" fmla="*/ 413445 h 774752"/>
              <a:gd name="connsiteX27" fmla="*/ 1563225 w 1867819"/>
              <a:gd name="connsiteY27" fmla="*/ 413444 h 774752"/>
              <a:gd name="connsiteX28" fmla="*/ 1743423 w 1867819"/>
              <a:gd name="connsiteY28" fmla="*/ 593641 h 774752"/>
              <a:gd name="connsiteX29" fmla="*/ 1564141 w 1867819"/>
              <a:gd name="connsiteY29" fmla="*/ 774751 h 774752"/>
              <a:gd name="connsiteX30" fmla="*/ 1382114 w 1867819"/>
              <a:gd name="connsiteY30" fmla="*/ 593641 h 774752"/>
              <a:gd name="connsiteX31" fmla="*/ 1563225 w 1867819"/>
              <a:gd name="connsiteY31" fmla="*/ 413444 h 774752"/>
              <a:gd name="connsiteX32" fmla="*/ 1548589 w 1867819"/>
              <a:gd name="connsiteY32" fmla="*/ 383259 h 774752"/>
              <a:gd name="connsiteX33" fmla="*/ 1766289 w 1867819"/>
              <a:gd name="connsiteY33" fmla="*/ 541502 h 774752"/>
              <a:gd name="connsiteX34" fmla="*/ 1772692 w 1867819"/>
              <a:gd name="connsiteY34" fmla="*/ 590897 h 774752"/>
              <a:gd name="connsiteX35" fmla="*/ 1765374 w 1867819"/>
              <a:gd name="connsiteY35" fmla="*/ 601873 h 774752"/>
              <a:gd name="connsiteX36" fmla="*/ 1755313 w 1867819"/>
              <a:gd name="connsiteY36" fmla="*/ 591811 h 774752"/>
              <a:gd name="connsiteX37" fmla="*/ 1748909 w 1867819"/>
              <a:gd name="connsiteY37" fmla="*/ 547905 h 774752"/>
              <a:gd name="connsiteX38" fmla="*/ 1565054 w 1867819"/>
              <a:gd name="connsiteY38" fmla="*/ 403383 h 774752"/>
              <a:gd name="connsiteX39" fmla="*/ 1372051 w 1867819"/>
              <a:gd name="connsiteY39" fmla="*/ 584494 h 774752"/>
              <a:gd name="connsiteX40" fmla="*/ 1361075 w 1867819"/>
              <a:gd name="connsiteY40" fmla="*/ 601873 h 774752"/>
              <a:gd name="connsiteX41" fmla="*/ 1353757 w 1867819"/>
              <a:gd name="connsiteY41" fmla="*/ 582664 h 774752"/>
              <a:gd name="connsiteX42" fmla="*/ 1548589 w 1867819"/>
              <a:gd name="connsiteY42" fmla="*/ 383259 h 774752"/>
              <a:gd name="connsiteX43" fmla="*/ 145438 w 1867819"/>
              <a:gd name="connsiteY43" fmla="*/ 18294 h 774752"/>
              <a:gd name="connsiteX44" fmla="*/ 71347 w 1867819"/>
              <a:gd name="connsiteY44" fmla="*/ 219528 h 774752"/>
              <a:gd name="connsiteX45" fmla="*/ 128973 w 1867819"/>
              <a:gd name="connsiteY45" fmla="*/ 219528 h 774752"/>
              <a:gd name="connsiteX46" fmla="*/ 151841 w 1867819"/>
              <a:gd name="connsiteY46" fmla="*/ 196661 h 774752"/>
              <a:gd name="connsiteX47" fmla="*/ 152756 w 1867819"/>
              <a:gd name="connsiteY47" fmla="*/ 34759 h 774752"/>
              <a:gd name="connsiteX48" fmla="*/ 151841 w 1867819"/>
              <a:gd name="connsiteY48" fmla="*/ 19209 h 774752"/>
              <a:gd name="connsiteX49" fmla="*/ 145438 w 1867819"/>
              <a:gd name="connsiteY49" fmla="*/ 18294 h 774752"/>
              <a:gd name="connsiteX50" fmla="*/ 470157 w 1867819"/>
              <a:gd name="connsiteY50" fmla="*/ 17379 h 774752"/>
              <a:gd name="connsiteX51" fmla="*/ 446374 w 1867819"/>
              <a:gd name="connsiteY51" fmla="*/ 40248 h 774752"/>
              <a:gd name="connsiteX52" fmla="*/ 446374 w 1867819"/>
              <a:gd name="connsiteY52" fmla="*/ 195747 h 774752"/>
              <a:gd name="connsiteX53" fmla="*/ 469242 w 1867819"/>
              <a:gd name="connsiteY53" fmla="*/ 218614 h 774752"/>
              <a:gd name="connsiteX54" fmla="*/ 538759 w 1867819"/>
              <a:gd name="connsiteY54" fmla="*/ 218614 h 774752"/>
              <a:gd name="connsiteX55" fmla="*/ 563457 w 1867819"/>
              <a:gd name="connsiteY55" fmla="*/ 193003 h 774752"/>
              <a:gd name="connsiteX56" fmla="*/ 563457 w 1867819"/>
              <a:gd name="connsiteY56" fmla="*/ 119826 h 774752"/>
              <a:gd name="connsiteX57" fmla="*/ 563457 w 1867819"/>
              <a:gd name="connsiteY57" fmla="*/ 42076 h 774752"/>
              <a:gd name="connsiteX58" fmla="*/ 539674 w 1867819"/>
              <a:gd name="connsiteY58" fmla="*/ 17379 h 774752"/>
              <a:gd name="connsiteX59" fmla="*/ 470157 w 1867819"/>
              <a:gd name="connsiteY59" fmla="*/ 17379 h 774752"/>
              <a:gd name="connsiteX60" fmla="*/ 213125 w 1867819"/>
              <a:gd name="connsiteY60" fmla="*/ 17379 h 774752"/>
              <a:gd name="connsiteX61" fmla="*/ 188428 w 1867819"/>
              <a:gd name="connsiteY61" fmla="*/ 42076 h 774752"/>
              <a:gd name="connsiteX62" fmla="*/ 188428 w 1867819"/>
              <a:gd name="connsiteY62" fmla="*/ 193003 h 774752"/>
              <a:gd name="connsiteX63" fmla="*/ 215870 w 1867819"/>
              <a:gd name="connsiteY63" fmla="*/ 218614 h 774752"/>
              <a:gd name="connsiteX64" fmla="*/ 294534 w 1867819"/>
              <a:gd name="connsiteY64" fmla="*/ 218614 h 774752"/>
              <a:gd name="connsiteX65" fmla="*/ 376857 w 1867819"/>
              <a:gd name="connsiteY65" fmla="*/ 218614 h 774752"/>
              <a:gd name="connsiteX66" fmla="*/ 404298 w 1867819"/>
              <a:gd name="connsiteY66" fmla="*/ 192087 h 774752"/>
              <a:gd name="connsiteX67" fmla="*/ 404298 w 1867819"/>
              <a:gd name="connsiteY67" fmla="*/ 42992 h 774752"/>
              <a:gd name="connsiteX68" fmla="*/ 378687 w 1867819"/>
              <a:gd name="connsiteY68" fmla="*/ 17379 h 774752"/>
              <a:gd name="connsiteX69" fmla="*/ 213125 w 1867819"/>
              <a:gd name="connsiteY69" fmla="*/ 17379 h 774752"/>
              <a:gd name="connsiteX70" fmla="*/ 150926 w 1867819"/>
              <a:gd name="connsiteY70" fmla="*/ 0 h 774752"/>
              <a:gd name="connsiteX71" fmla="*/ 599130 w 1867819"/>
              <a:gd name="connsiteY71" fmla="*/ 0 h 774752"/>
              <a:gd name="connsiteX72" fmla="*/ 632058 w 1867819"/>
              <a:gd name="connsiteY72" fmla="*/ 32930 h 774752"/>
              <a:gd name="connsiteX73" fmla="*/ 632058 w 1867819"/>
              <a:gd name="connsiteY73" fmla="*/ 500342 h 774752"/>
              <a:gd name="connsiteX74" fmla="*/ 657671 w 1867819"/>
              <a:gd name="connsiteY74" fmla="*/ 526868 h 774752"/>
              <a:gd name="connsiteX75" fmla="*/ 1330891 w 1867819"/>
              <a:gd name="connsiteY75" fmla="*/ 526868 h 774752"/>
              <a:gd name="connsiteX76" fmla="*/ 1355588 w 1867819"/>
              <a:gd name="connsiteY76" fmla="*/ 526868 h 774752"/>
              <a:gd name="connsiteX77" fmla="*/ 1345526 w 1867819"/>
              <a:gd name="connsiteY77" fmla="*/ 592726 h 774752"/>
              <a:gd name="connsiteX78" fmla="*/ 567115 w 1867819"/>
              <a:gd name="connsiteY78" fmla="*/ 592726 h 774752"/>
              <a:gd name="connsiteX79" fmla="*/ 375028 w 1867819"/>
              <a:gd name="connsiteY79" fmla="*/ 401554 h 774752"/>
              <a:gd name="connsiteX80" fmla="*/ 180196 w 1867819"/>
              <a:gd name="connsiteY80" fmla="*/ 592726 h 774752"/>
              <a:gd name="connsiteX81" fmla="*/ 33845 w 1867819"/>
              <a:gd name="connsiteY81" fmla="*/ 592726 h 774752"/>
              <a:gd name="connsiteX82" fmla="*/ 33845 w 1867819"/>
              <a:gd name="connsiteY82" fmla="*/ 544247 h 774752"/>
              <a:gd name="connsiteX83" fmla="*/ 7318 w 1867819"/>
              <a:gd name="connsiteY83" fmla="*/ 514063 h 774752"/>
              <a:gd name="connsiteX84" fmla="*/ 7318 w 1867819"/>
              <a:gd name="connsiteY84" fmla="*/ 450034 h 774752"/>
              <a:gd name="connsiteX85" fmla="*/ 7318 w 1867819"/>
              <a:gd name="connsiteY85" fmla="*/ 270752 h 774752"/>
              <a:gd name="connsiteX86" fmla="*/ 36589 w 1867819"/>
              <a:gd name="connsiteY86" fmla="*/ 220444 h 774752"/>
              <a:gd name="connsiteX87" fmla="*/ 47565 w 1867819"/>
              <a:gd name="connsiteY87" fmla="*/ 203979 h 774752"/>
              <a:gd name="connsiteX88" fmla="*/ 117083 w 1867819"/>
              <a:gd name="connsiteY88" fmla="*/ 23783 h 774752"/>
              <a:gd name="connsiteX89" fmla="*/ 150926 w 1867819"/>
              <a:gd name="connsiteY89" fmla="*/ 0 h 77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867819" h="774752">
                <a:moveTo>
                  <a:pt x="1770861" y="526868"/>
                </a:moveTo>
                <a:cubicBezTo>
                  <a:pt x="1791900" y="526868"/>
                  <a:pt x="1812937" y="525952"/>
                  <a:pt x="1833976" y="526868"/>
                </a:cubicBezTo>
                <a:cubicBezTo>
                  <a:pt x="1855013" y="528696"/>
                  <a:pt x="1867819" y="543333"/>
                  <a:pt x="1867819" y="560712"/>
                </a:cubicBezTo>
                <a:cubicBezTo>
                  <a:pt x="1866905" y="578092"/>
                  <a:pt x="1853184" y="589983"/>
                  <a:pt x="1832146" y="592727"/>
                </a:cubicBezTo>
                <a:cubicBezTo>
                  <a:pt x="1828487" y="592727"/>
                  <a:pt x="1824829" y="592727"/>
                  <a:pt x="1822085" y="592727"/>
                </a:cubicBezTo>
                <a:cubicBezTo>
                  <a:pt x="1808364" y="593642"/>
                  <a:pt x="1794644" y="593642"/>
                  <a:pt x="1780923" y="593642"/>
                </a:cubicBezTo>
                <a:cubicBezTo>
                  <a:pt x="1777265" y="569859"/>
                  <a:pt x="1773605" y="549735"/>
                  <a:pt x="1770861" y="526868"/>
                </a:cubicBezTo>
                <a:close/>
                <a:moveTo>
                  <a:pt x="0" y="523208"/>
                </a:moveTo>
                <a:cubicBezTo>
                  <a:pt x="8232" y="523208"/>
                  <a:pt x="16465" y="523208"/>
                  <a:pt x="26527" y="523208"/>
                </a:cubicBezTo>
                <a:cubicBezTo>
                  <a:pt x="26527" y="547905"/>
                  <a:pt x="26527" y="570773"/>
                  <a:pt x="26527" y="596385"/>
                </a:cubicBezTo>
                <a:cubicBezTo>
                  <a:pt x="17380" y="596385"/>
                  <a:pt x="9148" y="596385"/>
                  <a:pt x="0" y="596385"/>
                </a:cubicBezTo>
                <a:cubicBezTo>
                  <a:pt x="0" y="572603"/>
                  <a:pt x="0" y="548820"/>
                  <a:pt x="0" y="523208"/>
                </a:cubicBezTo>
                <a:close/>
                <a:moveTo>
                  <a:pt x="374114" y="504915"/>
                </a:moveTo>
                <a:cubicBezTo>
                  <a:pt x="324720" y="504915"/>
                  <a:pt x="285388" y="544248"/>
                  <a:pt x="285388" y="594556"/>
                </a:cubicBezTo>
                <a:cubicBezTo>
                  <a:pt x="286302" y="643951"/>
                  <a:pt x="324720" y="682368"/>
                  <a:pt x="374114" y="682368"/>
                </a:cubicBezTo>
                <a:cubicBezTo>
                  <a:pt x="424422" y="682368"/>
                  <a:pt x="462840" y="643951"/>
                  <a:pt x="462840" y="592726"/>
                </a:cubicBezTo>
                <a:cubicBezTo>
                  <a:pt x="462840" y="544248"/>
                  <a:pt x="423508" y="504915"/>
                  <a:pt x="374114" y="504915"/>
                </a:cubicBezTo>
                <a:close/>
                <a:moveTo>
                  <a:pt x="1565055" y="504914"/>
                </a:moveTo>
                <a:cubicBezTo>
                  <a:pt x="1514747" y="503999"/>
                  <a:pt x="1474500" y="543331"/>
                  <a:pt x="1473584" y="592725"/>
                </a:cubicBezTo>
                <a:cubicBezTo>
                  <a:pt x="1472670" y="641205"/>
                  <a:pt x="1512003" y="681451"/>
                  <a:pt x="1560481" y="682367"/>
                </a:cubicBezTo>
                <a:cubicBezTo>
                  <a:pt x="1611705" y="683281"/>
                  <a:pt x="1651037" y="644863"/>
                  <a:pt x="1651037" y="594555"/>
                </a:cubicBezTo>
                <a:cubicBezTo>
                  <a:pt x="1651037" y="545161"/>
                  <a:pt x="1613535" y="505829"/>
                  <a:pt x="1565055" y="504914"/>
                </a:cubicBezTo>
                <a:close/>
                <a:moveTo>
                  <a:pt x="375028" y="413445"/>
                </a:moveTo>
                <a:cubicBezTo>
                  <a:pt x="474730" y="413445"/>
                  <a:pt x="556139" y="496683"/>
                  <a:pt x="555225" y="596385"/>
                </a:cubicBezTo>
                <a:cubicBezTo>
                  <a:pt x="554311" y="695173"/>
                  <a:pt x="472902" y="774752"/>
                  <a:pt x="373198" y="774752"/>
                </a:cubicBezTo>
                <a:cubicBezTo>
                  <a:pt x="274410" y="774752"/>
                  <a:pt x="193002" y="692429"/>
                  <a:pt x="193917" y="593641"/>
                </a:cubicBezTo>
                <a:cubicBezTo>
                  <a:pt x="194831" y="494854"/>
                  <a:pt x="276240" y="413445"/>
                  <a:pt x="375028" y="413445"/>
                </a:cubicBezTo>
                <a:close/>
                <a:moveTo>
                  <a:pt x="1563225" y="413444"/>
                </a:moveTo>
                <a:cubicBezTo>
                  <a:pt x="1662014" y="412529"/>
                  <a:pt x="1743423" y="493937"/>
                  <a:pt x="1743423" y="593641"/>
                </a:cubicBezTo>
                <a:cubicBezTo>
                  <a:pt x="1743423" y="693343"/>
                  <a:pt x="1662929" y="774751"/>
                  <a:pt x="1564141" y="774751"/>
                </a:cubicBezTo>
                <a:cubicBezTo>
                  <a:pt x="1463523" y="774751"/>
                  <a:pt x="1382114" y="693343"/>
                  <a:pt x="1382114" y="593641"/>
                </a:cubicBezTo>
                <a:cubicBezTo>
                  <a:pt x="1382114" y="494853"/>
                  <a:pt x="1464437" y="413444"/>
                  <a:pt x="1563225" y="413444"/>
                </a:cubicBezTo>
                <a:close/>
                <a:moveTo>
                  <a:pt x="1548589" y="383259"/>
                </a:moveTo>
                <a:cubicBezTo>
                  <a:pt x="1645548" y="374113"/>
                  <a:pt x="1740677" y="442714"/>
                  <a:pt x="1766289" y="541502"/>
                </a:cubicBezTo>
                <a:cubicBezTo>
                  <a:pt x="1770862" y="557967"/>
                  <a:pt x="1770862" y="574432"/>
                  <a:pt x="1772692" y="590897"/>
                </a:cubicBezTo>
                <a:cubicBezTo>
                  <a:pt x="1772692" y="594555"/>
                  <a:pt x="1768118" y="598214"/>
                  <a:pt x="1765374" y="601873"/>
                </a:cubicBezTo>
                <a:cubicBezTo>
                  <a:pt x="1761715" y="598214"/>
                  <a:pt x="1756227" y="595470"/>
                  <a:pt x="1755313" y="591811"/>
                </a:cubicBezTo>
                <a:cubicBezTo>
                  <a:pt x="1752569" y="577176"/>
                  <a:pt x="1751653" y="562541"/>
                  <a:pt x="1748909" y="547905"/>
                </a:cubicBezTo>
                <a:cubicBezTo>
                  <a:pt x="1726956" y="462839"/>
                  <a:pt x="1652865" y="404297"/>
                  <a:pt x="1565054" y="403383"/>
                </a:cubicBezTo>
                <a:cubicBezTo>
                  <a:pt x="1461693" y="402468"/>
                  <a:pt x="1378454" y="481132"/>
                  <a:pt x="1372051" y="584494"/>
                </a:cubicBezTo>
                <a:cubicBezTo>
                  <a:pt x="1372051" y="590897"/>
                  <a:pt x="1364734" y="596385"/>
                  <a:pt x="1361075" y="601873"/>
                </a:cubicBezTo>
                <a:cubicBezTo>
                  <a:pt x="1358331" y="595470"/>
                  <a:pt x="1353757" y="589067"/>
                  <a:pt x="1353757" y="582664"/>
                </a:cubicBezTo>
                <a:cubicBezTo>
                  <a:pt x="1361075" y="473815"/>
                  <a:pt x="1439740" y="394236"/>
                  <a:pt x="1548589" y="383259"/>
                </a:cubicBezTo>
                <a:close/>
                <a:moveTo>
                  <a:pt x="145438" y="18294"/>
                </a:moveTo>
                <a:cubicBezTo>
                  <a:pt x="121655" y="84152"/>
                  <a:pt x="96958" y="149096"/>
                  <a:pt x="71347" y="219528"/>
                </a:cubicBezTo>
                <a:cubicBezTo>
                  <a:pt x="95130" y="219528"/>
                  <a:pt x="112509" y="218614"/>
                  <a:pt x="128973" y="219528"/>
                </a:cubicBezTo>
                <a:cubicBezTo>
                  <a:pt x="146352" y="220444"/>
                  <a:pt x="151841" y="213125"/>
                  <a:pt x="151841" y="196661"/>
                </a:cubicBezTo>
                <a:cubicBezTo>
                  <a:pt x="151841" y="142694"/>
                  <a:pt x="152756" y="88726"/>
                  <a:pt x="152756" y="34759"/>
                </a:cubicBezTo>
                <a:cubicBezTo>
                  <a:pt x="153670" y="29271"/>
                  <a:pt x="151841" y="24697"/>
                  <a:pt x="151841" y="19209"/>
                </a:cubicBezTo>
                <a:cubicBezTo>
                  <a:pt x="150012" y="19209"/>
                  <a:pt x="147268" y="19209"/>
                  <a:pt x="145438" y="18294"/>
                </a:cubicBezTo>
                <a:close/>
                <a:moveTo>
                  <a:pt x="470157" y="17379"/>
                </a:moveTo>
                <a:cubicBezTo>
                  <a:pt x="454606" y="17379"/>
                  <a:pt x="446374" y="24697"/>
                  <a:pt x="446374" y="40248"/>
                </a:cubicBezTo>
                <a:cubicBezTo>
                  <a:pt x="446374" y="92386"/>
                  <a:pt x="446374" y="144523"/>
                  <a:pt x="446374" y="195747"/>
                </a:cubicBezTo>
                <a:cubicBezTo>
                  <a:pt x="446374" y="211296"/>
                  <a:pt x="452778" y="218614"/>
                  <a:pt x="469242" y="218614"/>
                </a:cubicBezTo>
                <a:cubicBezTo>
                  <a:pt x="492110" y="217699"/>
                  <a:pt x="515891" y="217699"/>
                  <a:pt x="538759" y="218614"/>
                </a:cubicBezTo>
                <a:cubicBezTo>
                  <a:pt x="557053" y="219528"/>
                  <a:pt x="563457" y="210381"/>
                  <a:pt x="563457" y="193003"/>
                </a:cubicBezTo>
                <a:cubicBezTo>
                  <a:pt x="563457" y="169220"/>
                  <a:pt x="563457" y="144523"/>
                  <a:pt x="563457" y="119826"/>
                </a:cubicBezTo>
                <a:cubicBezTo>
                  <a:pt x="563457" y="94214"/>
                  <a:pt x="563457" y="67689"/>
                  <a:pt x="563457" y="42076"/>
                </a:cubicBezTo>
                <a:cubicBezTo>
                  <a:pt x="563457" y="24697"/>
                  <a:pt x="556139" y="17379"/>
                  <a:pt x="539674" y="17379"/>
                </a:cubicBezTo>
                <a:cubicBezTo>
                  <a:pt x="516807" y="17379"/>
                  <a:pt x="493024" y="17379"/>
                  <a:pt x="470157" y="17379"/>
                </a:cubicBezTo>
                <a:close/>
                <a:moveTo>
                  <a:pt x="213125" y="17379"/>
                </a:moveTo>
                <a:cubicBezTo>
                  <a:pt x="196661" y="17379"/>
                  <a:pt x="188428" y="25611"/>
                  <a:pt x="188428" y="42076"/>
                </a:cubicBezTo>
                <a:cubicBezTo>
                  <a:pt x="188428" y="92386"/>
                  <a:pt x="188428" y="142694"/>
                  <a:pt x="188428" y="193003"/>
                </a:cubicBezTo>
                <a:cubicBezTo>
                  <a:pt x="188428" y="211296"/>
                  <a:pt x="197576" y="219528"/>
                  <a:pt x="215870" y="218614"/>
                </a:cubicBezTo>
                <a:cubicBezTo>
                  <a:pt x="240567" y="218614"/>
                  <a:pt x="267093" y="218614"/>
                  <a:pt x="294534" y="218614"/>
                </a:cubicBezTo>
                <a:cubicBezTo>
                  <a:pt x="321976" y="218614"/>
                  <a:pt x="349417" y="218614"/>
                  <a:pt x="376857" y="218614"/>
                </a:cubicBezTo>
                <a:cubicBezTo>
                  <a:pt x="395151" y="218614"/>
                  <a:pt x="404298" y="210381"/>
                  <a:pt x="404298" y="192087"/>
                </a:cubicBezTo>
                <a:cubicBezTo>
                  <a:pt x="404298" y="142694"/>
                  <a:pt x="404298" y="92386"/>
                  <a:pt x="404298" y="42992"/>
                </a:cubicBezTo>
                <a:cubicBezTo>
                  <a:pt x="404298" y="25611"/>
                  <a:pt x="396066" y="17379"/>
                  <a:pt x="378687" y="17379"/>
                </a:cubicBezTo>
                <a:cubicBezTo>
                  <a:pt x="323804" y="17379"/>
                  <a:pt x="268008" y="17379"/>
                  <a:pt x="213125" y="17379"/>
                </a:cubicBezTo>
                <a:close/>
                <a:moveTo>
                  <a:pt x="150926" y="0"/>
                </a:moveTo>
                <a:cubicBezTo>
                  <a:pt x="300023" y="916"/>
                  <a:pt x="450034" y="0"/>
                  <a:pt x="599130" y="0"/>
                </a:cubicBezTo>
                <a:cubicBezTo>
                  <a:pt x="627485" y="0"/>
                  <a:pt x="632058" y="5489"/>
                  <a:pt x="632058" y="32930"/>
                </a:cubicBezTo>
                <a:cubicBezTo>
                  <a:pt x="632058" y="188429"/>
                  <a:pt x="632058" y="344842"/>
                  <a:pt x="632058" y="500342"/>
                </a:cubicBezTo>
                <a:cubicBezTo>
                  <a:pt x="632058" y="520465"/>
                  <a:pt x="637548" y="526868"/>
                  <a:pt x="657671" y="526868"/>
                </a:cubicBezTo>
                <a:cubicBezTo>
                  <a:pt x="881773" y="525953"/>
                  <a:pt x="1106789" y="526868"/>
                  <a:pt x="1330891" y="526868"/>
                </a:cubicBezTo>
                <a:cubicBezTo>
                  <a:pt x="1338208" y="526868"/>
                  <a:pt x="1346440" y="526868"/>
                  <a:pt x="1355588" y="526868"/>
                </a:cubicBezTo>
                <a:cubicBezTo>
                  <a:pt x="1351928" y="549735"/>
                  <a:pt x="1348270" y="569859"/>
                  <a:pt x="1345526" y="592726"/>
                </a:cubicBezTo>
                <a:cubicBezTo>
                  <a:pt x="1086666" y="592726"/>
                  <a:pt x="826890" y="592726"/>
                  <a:pt x="567115" y="592726"/>
                </a:cubicBezTo>
                <a:cubicBezTo>
                  <a:pt x="541504" y="467413"/>
                  <a:pt x="476559" y="402468"/>
                  <a:pt x="375028" y="401554"/>
                </a:cubicBezTo>
                <a:cubicBezTo>
                  <a:pt x="273496" y="400639"/>
                  <a:pt x="206723" y="465583"/>
                  <a:pt x="180196" y="592726"/>
                </a:cubicBezTo>
                <a:cubicBezTo>
                  <a:pt x="132632" y="592726"/>
                  <a:pt x="84153" y="592726"/>
                  <a:pt x="33845" y="592726"/>
                </a:cubicBezTo>
                <a:cubicBezTo>
                  <a:pt x="33845" y="576262"/>
                  <a:pt x="32929" y="560711"/>
                  <a:pt x="33845" y="544247"/>
                </a:cubicBezTo>
                <a:cubicBezTo>
                  <a:pt x="35673" y="525039"/>
                  <a:pt x="31101" y="512233"/>
                  <a:pt x="7318" y="514063"/>
                </a:cubicBezTo>
                <a:cubicBezTo>
                  <a:pt x="7318" y="492109"/>
                  <a:pt x="7318" y="471071"/>
                  <a:pt x="7318" y="450034"/>
                </a:cubicBezTo>
                <a:cubicBezTo>
                  <a:pt x="7318" y="390577"/>
                  <a:pt x="7318" y="331121"/>
                  <a:pt x="7318" y="270752"/>
                </a:cubicBezTo>
                <a:cubicBezTo>
                  <a:pt x="7318" y="248799"/>
                  <a:pt x="10976" y="228676"/>
                  <a:pt x="36589" y="220444"/>
                </a:cubicBezTo>
                <a:cubicBezTo>
                  <a:pt x="41162" y="218614"/>
                  <a:pt x="44821" y="210381"/>
                  <a:pt x="47565" y="203979"/>
                </a:cubicBezTo>
                <a:cubicBezTo>
                  <a:pt x="71347" y="144523"/>
                  <a:pt x="94214" y="84152"/>
                  <a:pt x="117083" y="23783"/>
                </a:cubicBezTo>
                <a:cubicBezTo>
                  <a:pt x="123485" y="6403"/>
                  <a:pt x="131717" y="0"/>
                  <a:pt x="150926" y="0"/>
                </a:cubicBezTo>
                <a:close/>
              </a:path>
            </a:pathLst>
          </a:custGeom>
          <a:solidFill>
            <a:schemeClr val="accent5"/>
          </a:solidFill>
          <a:ln w="78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54" name="Freeform: Shape 353">
            <a:extLst>
              <a:ext uri="{FF2B5EF4-FFF2-40B4-BE49-F238E27FC236}">
                <a16:creationId xmlns:a16="http://schemas.microsoft.com/office/drawing/2014/main" id="{AEB8F9F2-E7B6-4149-88EB-CC3635F3A280}"/>
              </a:ext>
            </a:extLst>
          </p:cNvPr>
          <p:cNvSpPr/>
          <p:nvPr/>
        </p:nvSpPr>
        <p:spPr>
          <a:xfrm>
            <a:off x="6144284" y="3997748"/>
            <a:ext cx="1867819" cy="774752"/>
          </a:xfrm>
          <a:custGeom>
            <a:avLst/>
            <a:gdLst>
              <a:gd name="connsiteX0" fmla="*/ 1770861 w 1867819"/>
              <a:gd name="connsiteY0" fmla="*/ 526868 h 774752"/>
              <a:gd name="connsiteX1" fmla="*/ 1833976 w 1867819"/>
              <a:gd name="connsiteY1" fmla="*/ 526868 h 774752"/>
              <a:gd name="connsiteX2" fmla="*/ 1867819 w 1867819"/>
              <a:gd name="connsiteY2" fmla="*/ 560712 h 774752"/>
              <a:gd name="connsiteX3" fmla="*/ 1832146 w 1867819"/>
              <a:gd name="connsiteY3" fmla="*/ 592727 h 774752"/>
              <a:gd name="connsiteX4" fmla="*/ 1822085 w 1867819"/>
              <a:gd name="connsiteY4" fmla="*/ 592727 h 774752"/>
              <a:gd name="connsiteX5" fmla="*/ 1780923 w 1867819"/>
              <a:gd name="connsiteY5" fmla="*/ 593642 h 774752"/>
              <a:gd name="connsiteX6" fmla="*/ 1770861 w 1867819"/>
              <a:gd name="connsiteY6" fmla="*/ 526868 h 774752"/>
              <a:gd name="connsiteX7" fmla="*/ 0 w 1867819"/>
              <a:gd name="connsiteY7" fmla="*/ 523208 h 774752"/>
              <a:gd name="connsiteX8" fmla="*/ 26527 w 1867819"/>
              <a:gd name="connsiteY8" fmla="*/ 523208 h 774752"/>
              <a:gd name="connsiteX9" fmla="*/ 26527 w 1867819"/>
              <a:gd name="connsiteY9" fmla="*/ 596385 h 774752"/>
              <a:gd name="connsiteX10" fmla="*/ 0 w 1867819"/>
              <a:gd name="connsiteY10" fmla="*/ 596385 h 774752"/>
              <a:gd name="connsiteX11" fmla="*/ 0 w 1867819"/>
              <a:gd name="connsiteY11" fmla="*/ 523208 h 774752"/>
              <a:gd name="connsiteX12" fmla="*/ 374114 w 1867819"/>
              <a:gd name="connsiteY12" fmla="*/ 504915 h 774752"/>
              <a:gd name="connsiteX13" fmla="*/ 285388 w 1867819"/>
              <a:gd name="connsiteY13" fmla="*/ 594556 h 774752"/>
              <a:gd name="connsiteX14" fmla="*/ 374114 w 1867819"/>
              <a:gd name="connsiteY14" fmla="*/ 682368 h 774752"/>
              <a:gd name="connsiteX15" fmla="*/ 462840 w 1867819"/>
              <a:gd name="connsiteY15" fmla="*/ 592726 h 774752"/>
              <a:gd name="connsiteX16" fmla="*/ 374114 w 1867819"/>
              <a:gd name="connsiteY16" fmla="*/ 504915 h 774752"/>
              <a:gd name="connsiteX17" fmla="*/ 1565055 w 1867819"/>
              <a:gd name="connsiteY17" fmla="*/ 504914 h 774752"/>
              <a:gd name="connsiteX18" fmla="*/ 1473584 w 1867819"/>
              <a:gd name="connsiteY18" fmla="*/ 592725 h 774752"/>
              <a:gd name="connsiteX19" fmla="*/ 1560481 w 1867819"/>
              <a:gd name="connsiteY19" fmla="*/ 682367 h 774752"/>
              <a:gd name="connsiteX20" fmla="*/ 1651037 w 1867819"/>
              <a:gd name="connsiteY20" fmla="*/ 594555 h 774752"/>
              <a:gd name="connsiteX21" fmla="*/ 1565055 w 1867819"/>
              <a:gd name="connsiteY21" fmla="*/ 504914 h 774752"/>
              <a:gd name="connsiteX22" fmla="*/ 375028 w 1867819"/>
              <a:gd name="connsiteY22" fmla="*/ 413445 h 774752"/>
              <a:gd name="connsiteX23" fmla="*/ 555225 w 1867819"/>
              <a:gd name="connsiteY23" fmla="*/ 596385 h 774752"/>
              <a:gd name="connsiteX24" fmla="*/ 373198 w 1867819"/>
              <a:gd name="connsiteY24" fmla="*/ 774752 h 774752"/>
              <a:gd name="connsiteX25" fmla="*/ 193917 w 1867819"/>
              <a:gd name="connsiteY25" fmla="*/ 593641 h 774752"/>
              <a:gd name="connsiteX26" fmla="*/ 375028 w 1867819"/>
              <a:gd name="connsiteY26" fmla="*/ 413445 h 774752"/>
              <a:gd name="connsiteX27" fmla="*/ 1563225 w 1867819"/>
              <a:gd name="connsiteY27" fmla="*/ 413444 h 774752"/>
              <a:gd name="connsiteX28" fmla="*/ 1743423 w 1867819"/>
              <a:gd name="connsiteY28" fmla="*/ 593641 h 774752"/>
              <a:gd name="connsiteX29" fmla="*/ 1564141 w 1867819"/>
              <a:gd name="connsiteY29" fmla="*/ 774751 h 774752"/>
              <a:gd name="connsiteX30" fmla="*/ 1382114 w 1867819"/>
              <a:gd name="connsiteY30" fmla="*/ 593641 h 774752"/>
              <a:gd name="connsiteX31" fmla="*/ 1563225 w 1867819"/>
              <a:gd name="connsiteY31" fmla="*/ 413444 h 774752"/>
              <a:gd name="connsiteX32" fmla="*/ 1548589 w 1867819"/>
              <a:gd name="connsiteY32" fmla="*/ 383259 h 774752"/>
              <a:gd name="connsiteX33" fmla="*/ 1766289 w 1867819"/>
              <a:gd name="connsiteY33" fmla="*/ 541502 h 774752"/>
              <a:gd name="connsiteX34" fmla="*/ 1772692 w 1867819"/>
              <a:gd name="connsiteY34" fmla="*/ 590897 h 774752"/>
              <a:gd name="connsiteX35" fmla="*/ 1765374 w 1867819"/>
              <a:gd name="connsiteY35" fmla="*/ 601873 h 774752"/>
              <a:gd name="connsiteX36" fmla="*/ 1755313 w 1867819"/>
              <a:gd name="connsiteY36" fmla="*/ 591811 h 774752"/>
              <a:gd name="connsiteX37" fmla="*/ 1748909 w 1867819"/>
              <a:gd name="connsiteY37" fmla="*/ 547905 h 774752"/>
              <a:gd name="connsiteX38" fmla="*/ 1565054 w 1867819"/>
              <a:gd name="connsiteY38" fmla="*/ 403383 h 774752"/>
              <a:gd name="connsiteX39" fmla="*/ 1372051 w 1867819"/>
              <a:gd name="connsiteY39" fmla="*/ 584494 h 774752"/>
              <a:gd name="connsiteX40" fmla="*/ 1361075 w 1867819"/>
              <a:gd name="connsiteY40" fmla="*/ 601873 h 774752"/>
              <a:gd name="connsiteX41" fmla="*/ 1353757 w 1867819"/>
              <a:gd name="connsiteY41" fmla="*/ 582664 h 774752"/>
              <a:gd name="connsiteX42" fmla="*/ 1548589 w 1867819"/>
              <a:gd name="connsiteY42" fmla="*/ 383259 h 774752"/>
              <a:gd name="connsiteX43" fmla="*/ 145438 w 1867819"/>
              <a:gd name="connsiteY43" fmla="*/ 18294 h 774752"/>
              <a:gd name="connsiteX44" fmla="*/ 71347 w 1867819"/>
              <a:gd name="connsiteY44" fmla="*/ 219528 h 774752"/>
              <a:gd name="connsiteX45" fmla="*/ 128973 w 1867819"/>
              <a:gd name="connsiteY45" fmla="*/ 219528 h 774752"/>
              <a:gd name="connsiteX46" fmla="*/ 151841 w 1867819"/>
              <a:gd name="connsiteY46" fmla="*/ 196661 h 774752"/>
              <a:gd name="connsiteX47" fmla="*/ 152756 w 1867819"/>
              <a:gd name="connsiteY47" fmla="*/ 34759 h 774752"/>
              <a:gd name="connsiteX48" fmla="*/ 151841 w 1867819"/>
              <a:gd name="connsiteY48" fmla="*/ 19209 h 774752"/>
              <a:gd name="connsiteX49" fmla="*/ 145438 w 1867819"/>
              <a:gd name="connsiteY49" fmla="*/ 18294 h 774752"/>
              <a:gd name="connsiteX50" fmla="*/ 470157 w 1867819"/>
              <a:gd name="connsiteY50" fmla="*/ 17379 h 774752"/>
              <a:gd name="connsiteX51" fmla="*/ 446374 w 1867819"/>
              <a:gd name="connsiteY51" fmla="*/ 40248 h 774752"/>
              <a:gd name="connsiteX52" fmla="*/ 446374 w 1867819"/>
              <a:gd name="connsiteY52" fmla="*/ 195747 h 774752"/>
              <a:gd name="connsiteX53" fmla="*/ 469242 w 1867819"/>
              <a:gd name="connsiteY53" fmla="*/ 218614 h 774752"/>
              <a:gd name="connsiteX54" fmla="*/ 538759 w 1867819"/>
              <a:gd name="connsiteY54" fmla="*/ 218614 h 774752"/>
              <a:gd name="connsiteX55" fmla="*/ 563457 w 1867819"/>
              <a:gd name="connsiteY55" fmla="*/ 193003 h 774752"/>
              <a:gd name="connsiteX56" fmla="*/ 563457 w 1867819"/>
              <a:gd name="connsiteY56" fmla="*/ 119826 h 774752"/>
              <a:gd name="connsiteX57" fmla="*/ 563457 w 1867819"/>
              <a:gd name="connsiteY57" fmla="*/ 42076 h 774752"/>
              <a:gd name="connsiteX58" fmla="*/ 539674 w 1867819"/>
              <a:gd name="connsiteY58" fmla="*/ 17379 h 774752"/>
              <a:gd name="connsiteX59" fmla="*/ 470157 w 1867819"/>
              <a:gd name="connsiteY59" fmla="*/ 17379 h 774752"/>
              <a:gd name="connsiteX60" fmla="*/ 213125 w 1867819"/>
              <a:gd name="connsiteY60" fmla="*/ 17379 h 774752"/>
              <a:gd name="connsiteX61" fmla="*/ 188428 w 1867819"/>
              <a:gd name="connsiteY61" fmla="*/ 42076 h 774752"/>
              <a:gd name="connsiteX62" fmla="*/ 188428 w 1867819"/>
              <a:gd name="connsiteY62" fmla="*/ 193003 h 774752"/>
              <a:gd name="connsiteX63" fmla="*/ 215870 w 1867819"/>
              <a:gd name="connsiteY63" fmla="*/ 218614 h 774752"/>
              <a:gd name="connsiteX64" fmla="*/ 294534 w 1867819"/>
              <a:gd name="connsiteY64" fmla="*/ 218614 h 774752"/>
              <a:gd name="connsiteX65" fmla="*/ 376857 w 1867819"/>
              <a:gd name="connsiteY65" fmla="*/ 218614 h 774752"/>
              <a:gd name="connsiteX66" fmla="*/ 404298 w 1867819"/>
              <a:gd name="connsiteY66" fmla="*/ 192087 h 774752"/>
              <a:gd name="connsiteX67" fmla="*/ 404298 w 1867819"/>
              <a:gd name="connsiteY67" fmla="*/ 42992 h 774752"/>
              <a:gd name="connsiteX68" fmla="*/ 378687 w 1867819"/>
              <a:gd name="connsiteY68" fmla="*/ 17379 h 774752"/>
              <a:gd name="connsiteX69" fmla="*/ 213125 w 1867819"/>
              <a:gd name="connsiteY69" fmla="*/ 17379 h 774752"/>
              <a:gd name="connsiteX70" fmla="*/ 150926 w 1867819"/>
              <a:gd name="connsiteY70" fmla="*/ 0 h 774752"/>
              <a:gd name="connsiteX71" fmla="*/ 599130 w 1867819"/>
              <a:gd name="connsiteY71" fmla="*/ 0 h 774752"/>
              <a:gd name="connsiteX72" fmla="*/ 632058 w 1867819"/>
              <a:gd name="connsiteY72" fmla="*/ 32930 h 774752"/>
              <a:gd name="connsiteX73" fmla="*/ 632058 w 1867819"/>
              <a:gd name="connsiteY73" fmla="*/ 500342 h 774752"/>
              <a:gd name="connsiteX74" fmla="*/ 657671 w 1867819"/>
              <a:gd name="connsiteY74" fmla="*/ 526868 h 774752"/>
              <a:gd name="connsiteX75" fmla="*/ 1330891 w 1867819"/>
              <a:gd name="connsiteY75" fmla="*/ 526868 h 774752"/>
              <a:gd name="connsiteX76" fmla="*/ 1355588 w 1867819"/>
              <a:gd name="connsiteY76" fmla="*/ 526868 h 774752"/>
              <a:gd name="connsiteX77" fmla="*/ 1345526 w 1867819"/>
              <a:gd name="connsiteY77" fmla="*/ 592726 h 774752"/>
              <a:gd name="connsiteX78" fmla="*/ 567115 w 1867819"/>
              <a:gd name="connsiteY78" fmla="*/ 592726 h 774752"/>
              <a:gd name="connsiteX79" fmla="*/ 375028 w 1867819"/>
              <a:gd name="connsiteY79" fmla="*/ 401554 h 774752"/>
              <a:gd name="connsiteX80" fmla="*/ 180196 w 1867819"/>
              <a:gd name="connsiteY80" fmla="*/ 592726 h 774752"/>
              <a:gd name="connsiteX81" fmla="*/ 33845 w 1867819"/>
              <a:gd name="connsiteY81" fmla="*/ 592726 h 774752"/>
              <a:gd name="connsiteX82" fmla="*/ 33845 w 1867819"/>
              <a:gd name="connsiteY82" fmla="*/ 544247 h 774752"/>
              <a:gd name="connsiteX83" fmla="*/ 7318 w 1867819"/>
              <a:gd name="connsiteY83" fmla="*/ 514063 h 774752"/>
              <a:gd name="connsiteX84" fmla="*/ 7318 w 1867819"/>
              <a:gd name="connsiteY84" fmla="*/ 450034 h 774752"/>
              <a:gd name="connsiteX85" fmla="*/ 7318 w 1867819"/>
              <a:gd name="connsiteY85" fmla="*/ 270752 h 774752"/>
              <a:gd name="connsiteX86" fmla="*/ 36589 w 1867819"/>
              <a:gd name="connsiteY86" fmla="*/ 220444 h 774752"/>
              <a:gd name="connsiteX87" fmla="*/ 47565 w 1867819"/>
              <a:gd name="connsiteY87" fmla="*/ 203979 h 774752"/>
              <a:gd name="connsiteX88" fmla="*/ 117083 w 1867819"/>
              <a:gd name="connsiteY88" fmla="*/ 23783 h 774752"/>
              <a:gd name="connsiteX89" fmla="*/ 150926 w 1867819"/>
              <a:gd name="connsiteY89" fmla="*/ 0 h 77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867819" h="774752">
                <a:moveTo>
                  <a:pt x="1770861" y="526868"/>
                </a:moveTo>
                <a:cubicBezTo>
                  <a:pt x="1791900" y="526868"/>
                  <a:pt x="1812937" y="525952"/>
                  <a:pt x="1833976" y="526868"/>
                </a:cubicBezTo>
                <a:cubicBezTo>
                  <a:pt x="1855013" y="528696"/>
                  <a:pt x="1867819" y="543333"/>
                  <a:pt x="1867819" y="560712"/>
                </a:cubicBezTo>
                <a:cubicBezTo>
                  <a:pt x="1866905" y="578092"/>
                  <a:pt x="1853184" y="589983"/>
                  <a:pt x="1832146" y="592727"/>
                </a:cubicBezTo>
                <a:cubicBezTo>
                  <a:pt x="1828487" y="592727"/>
                  <a:pt x="1824829" y="592727"/>
                  <a:pt x="1822085" y="592727"/>
                </a:cubicBezTo>
                <a:cubicBezTo>
                  <a:pt x="1808364" y="593642"/>
                  <a:pt x="1794644" y="593642"/>
                  <a:pt x="1780923" y="593642"/>
                </a:cubicBezTo>
                <a:cubicBezTo>
                  <a:pt x="1777265" y="569859"/>
                  <a:pt x="1773605" y="549735"/>
                  <a:pt x="1770861" y="526868"/>
                </a:cubicBezTo>
                <a:close/>
                <a:moveTo>
                  <a:pt x="0" y="523208"/>
                </a:moveTo>
                <a:cubicBezTo>
                  <a:pt x="8232" y="523208"/>
                  <a:pt x="16465" y="523208"/>
                  <a:pt x="26527" y="523208"/>
                </a:cubicBezTo>
                <a:cubicBezTo>
                  <a:pt x="26527" y="547905"/>
                  <a:pt x="26527" y="570773"/>
                  <a:pt x="26527" y="596385"/>
                </a:cubicBezTo>
                <a:cubicBezTo>
                  <a:pt x="17380" y="596385"/>
                  <a:pt x="9148" y="596385"/>
                  <a:pt x="0" y="596385"/>
                </a:cubicBezTo>
                <a:cubicBezTo>
                  <a:pt x="0" y="572603"/>
                  <a:pt x="0" y="548820"/>
                  <a:pt x="0" y="523208"/>
                </a:cubicBezTo>
                <a:close/>
                <a:moveTo>
                  <a:pt x="374114" y="504915"/>
                </a:moveTo>
                <a:cubicBezTo>
                  <a:pt x="324720" y="504915"/>
                  <a:pt x="285388" y="544248"/>
                  <a:pt x="285388" y="594556"/>
                </a:cubicBezTo>
                <a:cubicBezTo>
                  <a:pt x="286302" y="643951"/>
                  <a:pt x="324720" y="682368"/>
                  <a:pt x="374114" y="682368"/>
                </a:cubicBezTo>
                <a:cubicBezTo>
                  <a:pt x="424422" y="682368"/>
                  <a:pt x="462840" y="643951"/>
                  <a:pt x="462840" y="592726"/>
                </a:cubicBezTo>
                <a:cubicBezTo>
                  <a:pt x="462840" y="544248"/>
                  <a:pt x="423508" y="504915"/>
                  <a:pt x="374114" y="504915"/>
                </a:cubicBezTo>
                <a:close/>
                <a:moveTo>
                  <a:pt x="1565055" y="504914"/>
                </a:moveTo>
                <a:cubicBezTo>
                  <a:pt x="1514747" y="503999"/>
                  <a:pt x="1474500" y="543331"/>
                  <a:pt x="1473584" y="592725"/>
                </a:cubicBezTo>
                <a:cubicBezTo>
                  <a:pt x="1472670" y="641205"/>
                  <a:pt x="1512003" y="681451"/>
                  <a:pt x="1560481" y="682367"/>
                </a:cubicBezTo>
                <a:cubicBezTo>
                  <a:pt x="1611705" y="683281"/>
                  <a:pt x="1651037" y="644863"/>
                  <a:pt x="1651037" y="594555"/>
                </a:cubicBezTo>
                <a:cubicBezTo>
                  <a:pt x="1651037" y="545161"/>
                  <a:pt x="1613535" y="505829"/>
                  <a:pt x="1565055" y="504914"/>
                </a:cubicBezTo>
                <a:close/>
                <a:moveTo>
                  <a:pt x="375028" y="413445"/>
                </a:moveTo>
                <a:cubicBezTo>
                  <a:pt x="474730" y="413445"/>
                  <a:pt x="556139" y="496683"/>
                  <a:pt x="555225" y="596385"/>
                </a:cubicBezTo>
                <a:cubicBezTo>
                  <a:pt x="554311" y="695173"/>
                  <a:pt x="472902" y="774752"/>
                  <a:pt x="373198" y="774752"/>
                </a:cubicBezTo>
                <a:cubicBezTo>
                  <a:pt x="274410" y="774752"/>
                  <a:pt x="193002" y="692429"/>
                  <a:pt x="193917" y="593641"/>
                </a:cubicBezTo>
                <a:cubicBezTo>
                  <a:pt x="194831" y="494854"/>
                  <a:pt x="276240" y="413445"/>
                  <a:pt x="375028" y="413445"/>
                </a:cubicBezTo>
                <a:close/>
                <a:moveTo>
                  <a:pt x="1563225" y="413444"/>
                </a:moveTo>
                <a:cubicBezTo>
                  <a:pt x="1662014" y="412529"/>
                  <a:pt x="1743423" y="493937"/>
                  <a:pt x="1743423" y="593641"/>
                </a:cubicBezTo>
                <a:cubicBezTo>
                  <a:pt x="1743423" y="693343"/>
                  <a:pt x="1662929" y="774751"/>
                  <a:pt x="1564141" y="774751"/>
                </a:cubicBezTo>
                <a:cubicBezTo>
                  <a:pt x="1463523" y="774751"/>
                  <a:pt x="1382114" y="693343"/>
                  <a:pt x="1382114" y="593641"/>
                </a:cubicBezTo>
                <a:cubicBezTo>
                  <a:pt x="1382114" y="494853"/>
                  <a:pt x="1464437" y="413444"/>
                  <a:pt x="1563225" y="413444"/>
                </a:cubicBezTo>
                <a:close/>
                <a:moveTo>
                  <a:pt x="1548589" y="383259"/>
                </a:moveTo>
                <a:cubicBezTo>
                  <a:pt x="1645548" y="374113"/>
                  <a:pt x="1740677" y="442714"/>
                  <a:pt x="1766289" y="541502"/>
                </a:cubicBezTo>
                <a:cubicBezTo>
                  <a:pt x="1770862" y="557967"/>
                  <a:pt x="1770862" y="574432"/>
                  <a:pt x="1772692" y="590897"/>
                </a:cubicBezTo>
                <a:cubicBezTo>
                  <a:pt x="1772692" y="594555"/>
                  <a:pt x="1768118" y="598214"/>
                  <a:pt x="1765374" y="601873"/>
                </a:cubicBezTo>
                <a:cubicBezTo>
                  <a:pt x="1761715" y="598214"/>
                  <a:pt x="1756227" y="595470"/>
                  <a:pt x="1755313" y="591811"/>
                </a:cubicBezTo>
                <a:cubicBezTo>
                  <a:pt x="1752569" y="577176"/>
                  <a:pt x="1751653" y="562541"/>
                  <a:pt x="1748909" y="547905"/>
                </a:cubicBezTo>
                <a:cubicBezTo>
                  <a:pt x="1726956" y="462839"/>
                  <a:pt x="1652865" y="404297"/>
                  <a:pt x="1565054" y="403383"/>
                </a:cubicBezTo>
                <a:cubicBezTo>
                  <a:pt x="1461693" y="402468"/>
                  <a:pt x="1378454" y="481132"/>
                  <a:pt x="1372051" y="584494"/>
                </a:cubicBezTo>
                <a:cubicBezTo>
                  <a:pt x="1372051" y="590897"/>
                  <a:pt x="1364734" y="596385"/>
                  <a:pt x="1361075" y="601873"/>
                </a:cubicBezTo>
                <a:cubicBezTo>
                  <a:pt x="1358331" y="595470"/>
                  <a:pt x="1353757" y="589067"/>
                  <a:pt x="1353757" y="582664"/>
                </a:cubicBezTo>
                <a:cubicBezTo>
                  <a:pt x="1361075" y="473815"/>
                  <a:pt x="1439740" y="394236"/>
                  <a:pt x="1548589" y="383259"/>
                </a:cubicBezTo>
                <a:close/>
                <a:moveTo>
                  <a:pt x="145438" y="18294"/>
                </a:moveTo>
                <a:cubicBezTo>
                  <a:pt x="121655" y="84152"/>
                  <a:pt x="96958" y="149096"/>
                  <a:pt x="71347" y="219528"/>
                </a:cubicBezTo>
                <a:cubicBezTo>
                  <a:pt x="95130" y="219528"/>
                  <a:pt x="112509" y="218614"/>
                  <a:pt x="128973" y="219528"/>
                </a:cubicBezTo>
                <a:cubicBezTo>
                  <a:pt x="146352" y="220444"/>
                  <a:pt x="151841" y="213125"/>
                  <a:pt x="151841" y="196661"/>
                </a:cubicBezTo>
                <a:cubicBezTo>
                  <a:pt x="151841" y="142694"/>
                  <a:pt x="152756" y="88726"/>
                  <a:pt x="152756" y="34759"/>
                </a:cubicBezTo>
                <a:cubicBezTo>
                  <a:pt x="153670" y="29271"/>
                  <a:pt x="151841" y="24697"/>
                  <a:pt x="151841" y="19209"/>
                </a:cubicBezTo>
                <a:cubicBezTo>
                  <a:pt x="150012" y="19209"/>
                  <a:pt x="147268" y="19209"/>
                  <a:pt x="145438" y="18294"/>
                </a:cubicBezTo>
                <a:close/>
                <a:moveTo>
                  <a:pt x="470157" y="17379"/>
                </a:moveTo>
                <a:cubicBezTo>
                  <a:pt x="454606" y="17379"/>
                  <a:pt x="446374" y="24697"/>
                  <a:pt x="446374" y="40248"/>
                </a:cubicBezTo>
                <a:cubicBezTo>
                  <a:pt x="446374" y="92386"/>
                  <a:pt x="446374" y="144523"/>
                  <a:pt x="446374" y="195747"/>
                </a:cubicBezTo>
                <a:cubicBezTo>
                  <a:pt x="446374" y="211296"/>
                  <a:pt x="452778" y="218614"/>
                  <a:pt x="469242" y="218614"/>
                </a:cubicBezTo>
                <a:cubicBezTo>
                  <a:pt x="492110" y="217699"/>
                  <a:pt x="515891" y="217699"/>
                  <a:pt x="538759" y="218614"/>
                </a:cubicBezTo>
                <a:cubicBezTo>
                  <a:pt x="557053" y="219528"/>
                  <a:pt x="563457" y="210381"/>
                  <a:pt x="563457" y="193003"/>
                </a:cubicBezTo>
                <a:cubicBezTo>
                  <a:pt x="563457" y="169220"/>
                  <a:pt x="563457" y="144523"/>
                  <a:pt x="563457" y="119826"/>
                </a:cubicBezTo>
                <a:cubicBezTo>
                  <a:pt x="563457" y="94214"/>
                  <a:pt x="563457" y="67689"/>
                  <a:pt x="563457" y="42076"/>
                </a:cubicBezTo>
                <a:cubicBezTo>
                  <a:pt x="563457" y="24697"/>
                  <a:pt x="556139" y="17379"/>
                  <a:pt x="539674" y="17379"/>
                </a:cubicBezTo>
                <a:cubicBezTo>
                  <a:pt x="516807" y="17379"/>
                  <a:pt x="493024" y="17379"/>
                  <a:pt x="470157" y="17379"/>
                </a:cubicBezTo>
                <a:close/>
                <a:moveTo>
                  <a:pt x="213125" y="17379"/>
                </a:moveTo>
                <a:cubicBezTo>
                  <a:pt x="196661" y="17379"/>
                  <a:pt x="188428" y="25611"/>
                  <a:pt x="188428" y="42076"/>
                </a:cubicBezTo>
                <a:cubicBezTo>
                  <a:pt x="188428" y="92386"/>
                  <a:pt x="188428" y="142694"/>
                  <a:pt x="188428" y="193003"/>
                </a:cubicBezTo>
                <a:cubicBezTo>
                  <a:pt x="188428" y="211296"/>
                  <a:pt x="197576" y="219528"/>
                  <a:pt x="215870" y="218614"/>
                </a:cubicBezTo>
                <a:cubicBezTo>
                  <a:pt x="240567" y="218614"/>
                  <a:pt x="267093" y="218614"/>
                  <a:pt x="294534" y="218614"/>
                </a:cubicBezTo>
                <a:cubicBezTo>
                  <a:pt x="321976" y="218614"/>
                  <a:pt x="349417" y="218614"/>
                  <a:pt x="376857" y="218614"/>
                </a:cubicBezTo>
                <a:cubicBezTo>
                  <a:pt x="395151" y="218614"/>
                  <a:pt x="404298" y="210381"/>
                  <a:pt x="404298" y="192087"/>
                </a:cubicBezTo>
                <a:cubicBezTo>
                  <a:pt x="404298" y="142694"/>
                  <a:pt x="404298" y="92386"/>
                  <a:pt x="404298" y="42992"/>
                </a:cubicBezTo>
                <a:cubicBezTo>
                  <a:pt x="404298" y="25611"/>
                  <a:pt x="396066" y="17379"/>
                  <a:pt x="378687" y="17379"/>
                </a:cubicBezTo>
                <a:cubicBezTo>
                  <a:pt x="323804" y="17379"/>
                  <a:pt x="268008" y="17379"/>
                  <a:pt x="213125" y="17379"/>
                </a:cubicBezTo>
                <a:close/>
                <a:moveTo>
                  <a:pt x="150926" y="0"/>
                </a:moveTo>
                <a:cubicBezTo>
                  <a:pt x="300023" y="916"/>
                  <a:pt x="450034" y="0"/>
                  <a:pt x="599130" y="0"/>
                </a:cubicBezTo>
                <a:cubicBezTo>
                  <a:pt x="627485" y="0"/>
                  <a:pt x="632058" y="5489"/>
                  <a:pt x="632058" y="32930"/>
                </a:cubicBezTo>
                <a:cubicBezTo>
                  <a:pt x="632058" y="188429"/>
                  <a:pt x="632058" y="344842"/>
                  <a:pt x="632058" y="500342"/>
                </a:cubicBezTo>
                <a:cubicBezTo>
                  <a:pt x="632058" y="520465"/>
                  <a:pt x="637548" y="526868"/>
                  <a:pt x="657671" y="526868"/>
                </a:cubicBezTo>
                <a:cubicBezTo>
                  <a:pt x="881773" y="525953"/>
                  <a:pt x="1106789" y="526868"/>
                  <a:pt x="1330891" y="526868"/>
                </a:cubicBezTo>
                <a:cubicBezTo>
                  <a:pt x="1338208" y="526868"/>
                  <a:pt x="1346440" y="526868"/>
                  <a:pt x="1355588" y="526868"/>
                </a:cubicBezTo>
                <a:cubicBezTo>
                  <a:pt x="1351928" y="549735"/>
                  <a:pt x="1348270" y="569859"/>
                  <a:pt x="1345526" y="592726"/>
                </a:cubicBezTo>
                <a:cubicBezTo>
                  <a:pt x="1086666" y="592726"/>
                  <a:pt x="826890" y="592726"/>
                  <a:pt x="567115" y="592726"/>
                </a:cubicBezTo>
                <a:cubicBezTo>
                  <a:pt x="541504" y="467413"/>
                  <a:pt x="476559" y="402468"/>
                  <a:pt x="375028" y="401554"/>
                </a:cubicBezTo>
                <a:cubicBezTo>
                  <a:pt x="273496" y="400639"/>
                  <a:pt x="206723" y="465583"/>
                  <a:pt x="180196" y="592726"/>
                </a:cubicBezTo>
                <a:cubicBezTo>
                  <a:pt x="132632" y="592726"/>
                  <a:pt x="84153" y="592726"/>
                  <a:pt x="33845" y="592726"/>
                </a:cubicBezTo>
                <a:cubicBezTo>
                  <a:pt x="33845" y="576262"/>
                  <a:pt x="32929" y="560711"/>
                  <a:pt x="33845" y="544247"/>
                </a:cubicBezTo>
                <a:cubicBezTo>
                  <a:pt x="35673" y="525039"/>
                  <a:pt x="31101" y="512233"/>
                  <a:pt x="7318" y="514063"/>
                </a:cubicBezTo>
                <a:cubicBezTo>
                  <a:pt x="7318" y="492109"/>
                  <a:pt x="7318" y="471071"/>
                  <a:pt x="7318" y="450034"/>
                </a:cubicBezTo>
                <a:cubicBezTo>
                  <a:pt x="7318" y="390577"/>
                  <a:pt x="7318" y="331121"/>
                  <a:pt x="7318" y="270752"/>
                </a:cubicBezTo>
                <a:cubicBezTo>
                  <a:pt x="7318" y="248799"/>
                  <a:pt x="10976" y="228676"/>
                  <a:pt x="36589" y="220444"/>
                </a:cubicBezTo>
                <a:cubicBezTo>
                  <a:pt x="41162" y="218614"/>
                  <a:pt x="44821" y="210381"/>
                  <a:pt x="47565" y="203979"/>
                </a:cubicBezTo>
                <a:cubicBezTo>
                  <a:pt x="71347" y="144523"/>
                  <a:pt x="94214" y="84152"/>
                  <a:pt x="117083" y="23783"/>
                </a:cubicBezTo>
                <a:cubicBezTo>
                  <a:pt x="123485" y="6403"/>
                  <a:pt x="131717" y="0"/>
                  <a:pt x="150926" y="0"/>
                </a:cubicBezTo>
                <a:close/>
              </a:path>
            </a:pathLst>
          </a:custGeom>
          <a:solidFill>
            <a:schemeClr val="accent5"/>
          </a:solidFill>
          <a:ln w="78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55" name="Freeform: Shape 354">
            <a:extLst>
              <a:ext uri="{FF2B5EF4-FFF2-40B4-BE49-F238E27FC236}">
                <a16:creationId xmlns:a16="http://schemas.microsoft.com/office/drawing/2014/main" id="{24C8658F-1A83-4DF7-B1DD-91965F8F9C15}"/>
              </a:ext>
            </a:extLst>
          </p:cNvPr>
          <p:cNvSpPr/>
          <p:nvPr/>
        </p:nvSpPr>
        <p:spPr>
          <a:xfrm>
            <a:off x="8575141" y="3997748"/>
            <a:ext cx="1867819" cy="774752"/>
          </a:xfrm>
          <a:custGeom>
            <a:avLst/>
            <a:gdLst>
              <a:gd name="connsiteX0" fmla="*/ 1770861 w 1867819"/>
              <a:gd name="connsiteY0" fmla="*/ 526868 h 774752"/>
              <a:gd name="connsiteX1" fmla="*/ 1833976 w 1867819"/>
              <a:gd name="connsiteY1" fmla="*/ 526868 h 774752"/>
              <a:gd name="connsiteX2" fmla="*/ 1867819 w 1867819"/>
              <a:gd name="connsiteY2" fmla="*/ 560712 h 774752"/>
              <a:gd name="connsiteX3" fmla="*/ 1832146 w 1867819"/>
              <a:gd name="connsiteY3" fmla="*/ 592727 h 774752"/>
              <a:gd name="connsiteX4" fmla="*/ 1822085 w 1867819"/>
              <a:gd name="connsiteY4" fmla="*/ 592727 h 774752"/>
              <a:gd name="connsiteX5" fmla="*/ 1780923 w 1867819"/>
              <a:gd name="connsiteY5" fmla="*/ 593642 h 774752"/>
              <a:gd name="connsiteX6" fmla="*/ 1770861 w 1867819"/>
              <a:gd name="connsiteY6" fmla="*/ 526868 h 774752"/>
              <a:gd name="connsiteX7" fmla="*/ 0 w 1867819"/>
              <a:gd name="connsiteY7" fmla="*/ 523208 h 774752"/>
              <a:gd name="connsiteX8" fmla="*/ 26527 w 1867819"/>
              <a:gd name="connsiteY8" fmla="*/ 523208 h 774752"/>
              <a:gd name="connsiteX9" fmla="*/ 26527 w 1867819"/>
              <a:gd name="connsiteY9" fmla="*/ 596385 h 774752"/>
              <a:gd name="connsiteX10" fmla="*/ 0 w 1867819"/>
              <a:gd name="connsiteY10" fmla="*/ 596385 h 774752"/>
              <a:gd name="connsiteX11" fmla="*/ 0 w 1867819"/>
              <a:gd name="connsiteY11" fmla="*/ 523208 h 774752"/>
              <a:gd name="connsiteX12" fmla="*/ 374114 w 1867819"/>
              <a:gd name="connsiteY12" fmla="*/ 504915 h 774752"/>
              <a:gd name="connsiteX13" fmla="*/ 285388 w 1867819"/>
              <a:gd name="connsiteY13" fmla="*/ 594556 h 774752"/>
              <a:gd name="connsiteX14" fmla="*/ 374114 w 1867819"/>
              <a:gd name="connsiteY14" fmla="*/ 682368 h 774752"/>
              <a:gd name="connsiteX15" fmla="*/ 462840 w 1867819"/>
              <a:gd name="connsiteY15" fmla="*/ 592726 h 774752"/>
              <a:gd name="connsiteX16" fmla="*/ 374114 w 1867819"/>
              <a:gd name="connsiteY16" fmla="*/ 504915 h 774752"/>
              <a:gd name="connsiteX17" fmla="*/ 1565055 w 1867819"/>
              <a:gd name="connsiteY17" fmla="*/ 504914 h 774752"/>
              <a:gd name="connsiteX18" fmla="*/ 1473584 w 1867819"/>
              <a:gd name="connsiteY18" fmla="*/ 592725 h 774752"/>
              <a:gd name="connsiteX19" fmla="*/ 1560481 w 1867819"/>
              <a:gd name="connsiteY19" fmla="*/ 682367 h 774752"/>
              <a:gd name="connsiteX20" fmla="*/ 1651037 w 1867819"/>
              <a:gd name="connsiteY20" fmla="*/ 594555 h 774752"/>
              <a:gd name="connsiteX21" fmla="*/ 1565055 w 1867819"/>
              <a:gd name="connsiteY21" fmla="*/ 504914 h 774752"/>
              <a:gd name="connsiteX22" fmla="*/ 375028 w 1867819"/>
              <a:gd name="connsiteY22" fmla="*/ 413445 h 774752"/>
              <a:gd name="connsiteX23" fmla="*/ 555225 w 1867819"/>
              <a:gd name="connsiteY23" fmla="*/ 596385 h 774752"/>
              <a:gd name="connsiteX24" fmla="*/ 373198 w 1867819"/>
              <a:gd name="connsiteY24" fmla="*/ 774752 h 774752"/>
              <a:gd name="connsiteX25" fmla="*/ 193917 w 1867819"/>
              <a:gd name="connsiteY25" fmla="*/ 593641 h 774752"/>
              <a:gd name="connsiteX26" fmla="*/ 375028 w 1867819"/>
              <a:gd name="connsiteY26" fmla="*/ 413445 h 774752"/>
              <a:gd name="connsiteX27" fmla="*/ 1563225 w 1867819"/>
              <a:gd name="connsiteY27" fmla="*/ 413444 h 774752"/>
              <a:gd name="connsiteX28" fmla="*/ 1743423 w 1867819"/>
              <a:gd name="connsiteY28" fmla="*/ 593641 h 774752"/>
              <a:gd name="connsiteX29" fmla="*/ 1564141 w 1867819"/>
              <a:gd name="connsiteY29" fmla="*/ 774751 h 774752"/>
              <a:gd name="connsiteX30" fmla="*/ 1382114 w 1867819"/>
              <a:gd name="connsiteY30" fmla="*/ 593641 h 774752"/>
              <a:gd name="connsiteX31" fmla="*/ 1563225 w 1867819"/>
              <a:gd name="connsiteY31" fmla="*/ 413444 h 774752"/>
              <a:gd name="connsiteX32" fmla="*/ 1548589 w 1867819"/>
              <a:gd name="connsiteY32" fmla="*/ 383259 h 774752"/>
              <a:gd name="connsiteX33" fmla="*/ 1766289 w 1867819"/>
              <a:gd name="connsiteY33" fmla="*/ 541502 h 774752"/>
              <a:gd name="connsiteX34" fmla="*/ 1772692 w 1867819"/>
              <a:gd name="connsiteY34" fmla="*/ 590897 h 774752"/>
              <a:gd name="connsiteX35" fmla="*/ 1765374 w 1867819"/>
              <a:gd name="connsiteY35" fmla="*/ 601873 h 774752"/>
              <a:gd name="connsiteX36" fmla="*/ 1755313 w 1867819"/>
              <a:gd name="connsiteY36" fmla="*/ 591811 h 774752"/>
              <a:gd name="connsiteX37" fmla="*/ 1748909 w 1867819"/>
              <a:gd name="connsiteY37" fmla="*/ 547905 h 774752"/>
              <a:gd name="connsiteX38" fmla="*/ 1565054 w 1867819"/>
              <a:gd name="connsiteY38" fmla="*/ 403383 h 774752"/>
              <a:gd name="connsiteX39" fmla="*/ 1372051 w 1867819"/>
              <a:gd name="connsiteY39" fmla="*/ 584494 h 774752"/>
              <a:gd name="connsiteX40" fmla="*/ 1361075 w 1867819"/>
              <a:gd name="connsiteY40" fmla="*/ 601873 h 774752"/>
              <a:gd name="connsiteX41" fmla="*/ 1353757 w 1867819"/>
              <a:gd name="connsiteY41" fmla="*/ 582664 h 774752"/>
              <a:gd name="connsiteX42" fmla="*/ 1548589 w 1867819"/>
              <a:gd name="connsiteY42" fmla="*/ 383259 h 774752"/>
              <a:gd name="connsiteX43" fmla="*/ 145438 w 1867819"/>
              <a:gd name="connsiteY43" fmla="*/ 18294 h 774752"/>
              <a:gd name="connsiteX44" fmla="*/ 71347 w 1867819"/>
              <a:gd name="connsiteY44" fmla="*/ 219528 h 774752"/>
              <a:gd name="connsiteX45" fmla="*/ 128973 w 1867819"/>
              <a:gd name="connsiteY45" fmla="*/ 219528 h 774752"/>
              <a:gd name="connsiteX46" fmla="*/ 151841 w 1867819"/>
              <a:gd name="connsiteY46" fmla="*/ 196661 h 774752"/>
              <a:gd name="connsiteX47" fmla="*/ 152756 w 1867819"/>
              <a:gd name="connsiteY47" fmla="*/ 34759 h 774752"/>
              <a:gd name="connsiteX48" fmla="*/ 151841 w 1867819"/>
              <a:gd name="connsiteY48" fmla="*/ 19209 h 774752"/>
              <a:gd name="connsiteX49" fmla="*/ 145438 w 1867819"/>
              <a:gd name="connsiteY49" fmla="*/ 18294 h 774752"/>
              <a:gd name="connsiteX50" fmla="*/ 470157 w 1867819"/>
              <a:gd name="connsiteY50" fmla="*/ 17379 h 774752"/>
              <a:gd name="connsiteX51" fmla="*/ 446374 w 1867819"/>
              <a:gd name="connsiteY51" fmla="*/ 40248 h 774752"/>
              <a:gd name="connsiteX52" fmla="*/ 446374 w 1867819"/>
              <a:gd name="connsiteY52" fmla="*/ 195747 h 774752"/>
              <a:gd name="connsiteX53" fmla="*/ 469242 w 1867819"/>
              <a:gd name="connsiteY53" fmla="*/ 218614 h 774752"/>
              <a:gd name="connsiteX54" fmla="*/ 538759 w 1867819"/>
              <a:gd name="connsiteY54" fmla="*/ 218614 h 774752"/>
              <a:gd name="connsiteX55" fmla="*/ 563457 w 1867819"/>
              <a:gd name="connsiteY55" fmla="*/ 193003 h 774752"/>
              <a:gd name="connsiteX56" fmla="*/ 563457 w 1867819"/>
              <a:gd name="connsiteY56" fmla="*/ 119826 h 774752"/>
              <a:gd name="connsiteX57" fmla="*/ 563457 w 1867819"/>
              <a:gd name="connsiteY57" fmla="*/ 42076 h 774752"/>
              <a:gd name="connsiteX58" fmla="*/ 539674 w 1867819"/>
              <a:gd name="connsiteY58" fmla="*/ 17379 h 774752"/>
              <a:gd name="connsiteX59" fmla="*/ 470157 w 1867819"/>
              <a:gd name="connsiteY59" fmla="*/ 17379 h 774752"/>
              <a:gd name="connsiteX60" fmla="*/ 213125 w 1867819"/>
              <a:gd name="connsiteY60" fmla="*/ 17379 h 774752"/>
              <a:gd name="connsiteX61" fmla="*/ 188428 w 1867819"/>
              <a:gd name="connsiteY61" fmla="*/ 42076 h 774752"/>
              <a:gd name="connsiteX62" fmla="*/ 188428 w 1867819"/>
              <a:gd name="connsiteY62" fmla="*/ 193003 h 774752"/>
              <a:gd name="connsiteX63" fmla="*/ 215870 w 1867819"/>
              <a:gd name="connsiteY63" fmla="*/ 218614 h 774752"/>
              <a:gd name="connsiteX64" fmla="*/ 294534 w 1867819"/>
              <a:gd name="connsiteY64" fmla="*/ 218614 h 774752"/>
              <a:gd name="connsiteX65" fmla="*/ 376857 w 1867819"/>
              <a:gd name="connsiteY65" fmla="*/ 218614 h 774752"/>
              <a:gd name="connsiteX66" fmla="*/ 404298 w 1867819"/>
              <a:gd name="connsiteY66" fmla="*/ 192087 h 774752"/>
              <a:gd name="connsiteX67" fmla="*/ 404298 w 1867819"/>
              <a:gd name="connsiteY67" fmla="*/ 42992 h 774752"/>
              <a:gd name="connsiteX68" fmla="*/ 378687 w 1867819"/>
              <a:gd name="connsiteY68" fmla="*/ 17379 h 774752"/>
              <a:gd name="connsiteX69" fmla="*/ 213125 w 1867819"/>
              <a:gd name="connsiteY69" fmla="*/ 17379 h 774752"/>
              <a:gd name="connsiteX70" fmla="*/ 150926 w 1867819"/>
              <a:gd name="connsiteY70" fmla="*/ 0 h 774752"/>
              <a:gd name="connsiteX71" fmla="*/ 599130 w 1867819"/>
              <a:gd name="connsiteY71" fmla="*/ 0 h 774752"/>
              <a:gd name="connsiteX72" fmla="*/ 632058 w 1867819"/>
              <a:gd name="connsiteY72" fmla="*/ 32930 h 774752"/>
              <a:gd name="connsiteX73" fmla="*/ 632058 w 1867819"/>
              <a:gd name="connsiteY73" fmla="*/ 500342 h 774752"/>
              <a:gd name="connsiteX74" fmla="*/ 657671 w 1867819"/>
              <a:gd name="connsiteY74" fmla="*/ 526868 h 774752"/>
              <a:gd name="connsiteX75" fmla="*/ 1330891 w 1867819"/>
              <a:gd name="connsiteY75" fmla="*/ 526868 h 774752"/>
              <a:gd name="connsiteX76" fmla="*/ 1355588 w 1867819"/>
              <a:gd name="connsiteY76" fmla="*/ 526868 h 774752"/>
              <a:gd name="connsiteX77" fmla="*/ 1345526 w 1867819"/>
              <a:gd name="connsiteY77" fmla="*/ 592726 h 774752"/>
              <a:gd name="connsiteX78" fmla="*/ 567115 w 1867819"/>
              <a:gd name="connsiteY78" fmla="*/ 592726 h 774752"/>
              <a:gd name="connsiteX79" fmla="*/ 375028 w 1867819"/>
              <a:gd name="connsiteY79" fmla="*/ 401554 h 774752"/>
              <a:gd name="connsiteX80" fmla="*/ 180196 w 1867819"/>
              <a:gd name="connsiteY80" fmla="*/ 592726 h 774752"/>
              <a:gd name="connsiteX81" fmla="*/ 33845 w 1867819"/>
              <a:gd name="connsiteY81" fmla="*/ 592726 h 774752"/>
              <a:gd name="connsiteX82" fmla="*/ 33845 w 1867819"/>
              <a:gd name="connsiteY82" fmla="*/ 544247 h 774752"/>
              <a:gd name="connsiteX83" fmla="*/ 7318 w 1867819"/>
              <a:gd name="connsiteY83" fmla="*/ 514063 h 774752"/>
              <a:gd name="connsiteX84" fmla="*/ 7318 w 1867819"/>
              <a:gd name="connsiteY84" fmla="*/ 450034 h 774752"/>
              <a:gd name="connsiteX85" fmla="*/ 7318 w 1867819"/>
              <a:gd name="connsiteY85" fmla="*/ 270752 h 774752"/>
              <a:gd name="connsiteX86" fmla="*/ 36589 w 1867819"/>
              <a:gd name="connsiteY86" fmla="*/ 220444 h 774752"/>
              <a:gd name="connsiteX87" fmla="*/ 47565 w 1867819"/>
              <a:gd name="connsiteY87" fmla="*/ 203979 h 774752"/>
              <a:gd name="connsiteX88" fmla="*/ 117083 w 1867819"/>
              <a:gd name="connsiteY88" fmla="*/ 23783 h 774752"/>
              <a:gd name="connsiteX89" fmla="*/ 150926 w 1867819"/>
              <a:gd name="connsiteY89" fmla="*/ 0 h 77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867819" h="774752">
                <a:moveTo>
                  <a:pt x="1770861" y="526868"/>
                </a:moveTo>
                <a:cubicBezTo>
                  <a:pt x="1791900" y="526868"/>
                  <a:pt x="1812937" y="525952"/>
                  <a:pt x="1833976" y="526868"/>
                </a:cubicBezTo>
                <a:cubicBezTo>
                  <a:pt x="1855013" y="528696"/>
                  <a:pt x="1867819" y="543333"/>
                  <a:pt x="1867819" y="560712"/>
                </a:cubicBezTo>
                <a:cubicBezTo>
                  <a:pt x="1866905" y="578092"/>
                  <a:pt x="1853184" y="589983"/>
                  <a:pt x="1832146" y="592727"/>
                </a:cubicBezTo>
                <a:cubicBezTo>
                  <a:pt x="1828487" y="592727"/>
                  <a:pt x="1824829" y="592727"/>
                  <a:pt x="1822085" y="592727"/>
                </a:cubicBezTo>
                <a:cubicBezTo>
                  <a:pt x="1808364" y="593642"/>
                  <a:pt x="1794644" y="593642"/>
                  <a:pt x="1780923" y="593642"/>
                </a:cubicBezTo>
                <a:cubicBezTo>
                  <a:pt x="1777265" y="569859"/>
                  <a:pt x="1773605" y="549735"/>
                  <a:pt x="1770861" y="526868"/>
                </a:cubicBezTo>
                <a:close/>
                <a:moveTo>
                  <a:pt x="0" y="523208"/>
                </a:moveTo>
                <a:cubicBezTo>
                  <a:pt x="8232" y="523208"/>
                  <a:pt x="16465" y="523208"/>
                  <a:pt x="26527" y="523208"/>
                </a:cubicBezTo>
                <a:cubicBezTo>
                  <a:pt x="26527" y="547905"/>
                  <a:pt x="26527" y="570773"/>
                  <a:pt x="26527" y="596385"/>
                </a:cubicBezTo>
                <a:cubicBezTo>
                  <a:pt x="17380" y="596385"/>
                  <a:pt x="9148" y="596385"/>
                  <a:pt x="0" y="596385"/>
                </a:cubicBezTo>
                <a:cubicBezTo>
                  <a:pt x="0" y="572603"/>
                  <a:pt x="0" y="548820"/>
                  <a:pt x="0" y="523208"/>
                </a:cubicBezTo>
                <a:close/>
                <a:moveTo>
                  <a:pt x="374114" y="504915"/>
                </a:moveTo>
                <a:cubicBezTo>
                  <a:pt x="324720" y="504915"/>
                  <a:pt x="285388" y="544248"/>
                  <a:pt x="285388" y="594556"/>
                </a:cubicBezTo>
                <a:cubicBezTo>
                  <a:pt x="286302" y="643951"/>
                  <a:pt x="324720" y="682368"/>
                  <a:pt x="374114" y="682368"/>
                </a:cubicBezTo>
                <a:cubicBezTo>
                  <a:pt x="424422" y="682368"/>
                  <a:pt x="462840" y="643951"/>
                  <a:pt x="462840" y="592726"/>
                </a:cubicBezTo>
                <a:cubicBezTo>
                  <a:pt x="462840" y="544248"/>
                  <a:pt x="423508" y="504915"/>
                  <a:pt x="374114" y="504915"/>
                </a:cubicBezTo>
                <a:close/>
                <a:moveTo>
                  <a:pt x="1565055" y="504914"/>
                </a:moveTo>
                <a:cubicBezTo>
                  <a:pt x="1514747" y="503999"/>
                  <a:pt x="1474500" y="543331"/>
                  <a:pt x="1473584" y="592725"/>
                </a:cubicBezTo>
                <a:cubicBezTo>
                  <a:pt x="1472670" y="641205"/>
                  <a:pt x="1512003" y="681451"/>
                  <a:pt x="1560481" y="682367"/>
                </a:cubicBezTo>
                <a:cubicBezTo>
                  <a:pt x="1611705" y="683281"/>
                  <a:pt x="1651037" y="644863"/>
                  <a:pt x="1651037" y="594555"/>
                </a:cubicBezTo>
                <a:cubicBezTo>
                  <a:pt x="1651037" y="545161"/>
                  <a:pt x="1613535" y="505829"/>
                  <a:pt x="1565055" y="504914"/>
                </a:cubicBezTo>
                <a:close/>
                <a:moveTo>
                  <a:pt x="375028" y="413445"/>
                </a:moveTo>
                <a:cubicBezTo>
                  <a:pt x="474730" y="413445"/>
                  <a:pt x="556139" y="496683"/>
                  <a:pt x="555225" y="596385"/>
                </a:cubicBezTo>
                <a:cubicBezTo>
                  <a:pt x="554311" y="695173"/>
                  <a:pt x="472902" y="774752"/>
                  <a:pt x="373198" y="774752"/>
                </a:cubicBezTo>
                <a:cubicBezTo>
                  <a:pt x="274410" y="774752"/>
                  <a:pt x="193002" y="692429"/>
                  <a:pt x="193917" y="593641"/>
                </a:cubicBezTo>
                <a:cubicBezTo>
                  <a:pt x="194831" y="494854"/>
                  <a:pt x="276240" y="413445"/>
                  <a:pt x="375028" y="413445"/>
                </a:cubicBezTo>
                <a:close/>
                <a:moveTo>
                  <a:pt x="1563225" y="413444"/>
                </a:moveTo>
                <a:cubicBezTo>
                  <a:pt x="1662014" y="412529"/>
                  <a:pt x="1743423" y="493937"/>
                  <a:pt x="1743423" y="593641"/>
                </a:cubicBezTo>
                <a:cubicBezTo>
                  <a:pt x="1743423" y="693343"/>
                  <a:pt x="1662929" y="774751"/>
                  <a:pt x="1564141" y="774751"/>
                </a:cubicBezTo>
                <a:cubicBezTo>
                  <a:pt x="1463523" y="774751"/>
                  <a:pt x="1382114" y="693343"/>
                  <a:pt x="1382114" y="593641"/>
                </a:cubicBezTo>
                <a:cubicBezTo>
                  <a:pt x="1382114" y="494853"/>
                  <a:pt x="1464437" y="413444"/>
                  <a:pt x="1563225" y="413444"/>
                </a:cubicBezTo>
                <a:close/>
                <a:moveTo>
                  <a:pt x="1548589" y="383259"/>
                </a:moveTo>
                <a:cubicBezTo>
                  <a:pt x="1645548" y="374113"/>
                  <a:pt x="1740677" y="442714"/>
                  <a:pt x="1766289" y="541502"/>
                </a:cubicBezTo>
                <a:cubicBezTo>
                  <a:pt x="1770862" y="557967"/>
                  <a:pt x="1770862" y="574432"/>
                  <a:pt x="1772692" y="590897"/>
                </a:cubicBezTo>
                <a:cubicBezTo>
                  <a:pt x="1772692" y="594555"/>
                  <a:pt x="1768118" y="598214"/>
                  <a:pt x="1765374" y="601873"/>
                </a:cubicBezTo>
                <a:cubicBezTo>
                  <a:pt x="1761715" y="598214"/>
                  <a:pt x="1756227" y="595470"/>
                  <a:pt x="1755313" y="591811"/>
                </a:cubicBezTo>
                <a:cubicBezTo>
                  <a:pt x="1752569" y="577176"/>
                  <a:pt x="1751653" y="562541"/>
                  <a:pt x="1748909" y="547905"/>
                </a:cubicBezTo>
                <a:cubicBezTo>
                  <a:pt x="1726956" y="462839"/>
                  <a:pt x="1652865" y="404297"/>
                  <a:pt x="1565054" y="403383"/>
                </a:cubicBezTo>
                <a:cubicBezTo>
                  <a:pt x="1461693" y="402468"/>
                  <a:pt x="1378454" y="481132"/>
                  <a:pt x="1372051" y="584494"/>
                </a:cubicBezTo>
                <a:cubicBezTo>
                  <a:pt x="1372051" y="590897"/>
                  <a:pt x="1364734" y="596385"/>
                  <a:pt x="1361075" y="601873"/>
                </a:cubicBezTo>
                <a:cubicBezTo>
                  <a:pt x="1358331" y="595470"/>
                  <a:pt x="1353757" y="589067"/>
                  <a:pt x="1353757" y="582664"/>
                </a:cubicBezTo>
                <a:cubicBezTo>
                  <a:pt x="1361075" y="473815"/>
                  <a:pt x="1439740" y="394236"/>
                  <a:pt x="1548589" y="383259"/>
                </a:cubicBezTo>
                <a:close/>
                <a:moveTo>
                  <a:pt x="145438" y="18294"/>
                </a:moveTo>
                <a:cubicBezTo>
                  <a:pt x="121655" y="84152"/>
                  <a:pt x="96958" y="149096"/>
                  <a:pt x="71347" y="219528"/>
                </a:cubicBezTo>
                <a:cubicBezTo>
                  <a:pt x="95130" y="219528"/>
                  <a:pt x="112509" y="218614"/>
                  <a:pt x="128973" y="219528"/>
                </a:cubicBezTo>
                <a:cubicBezTo>
                  <a:pt x="146352" y="220444"/>
                  <a:pt x="151841" y="213125"/>
                  <a:pt x="151841" y="196661"/>
                </a:cubicBezTo>
                <a:cubicBezTo>
                  <a:pt x="151841" y="142694"/>
                  <a:pt x="152756" y="88726"/>
                  <a:pt x="152756" y="34759"/>
                </a:cubicBezTo>
                <a:cubicBezTo>
                  <a:pt x="153670" y="29271"/>
                  <a:pt x="151841" y="24697"/>
                  <a:pt x="151841" y="19209"/>
                </a:cubicBezTo>
                <a:cubicBezTo>
                  <a:pt x="150012" y="19209"/>
                  <a:pt x="147268" y="19209"/>
                  <a:pt x="145438" y="18294"/>
                </a:cubicBezTo>
                <a:close/>
                <a:moveTo>
                  <a:pt x="470157" y="17379"/>
                </a:moveTo>
                <a:cubicBezTo>
                  <a:pt x="454606" y="17379"/>
                  <a:pt x="446374" y="24697"/>
                  <a:pt x="446374" y="40248"/>
                </a:cubicBezTo>
                <a:cubicBezTo>
                  <a:pt x="446374" y="92386"/>
                  <a:pt x="446374" y="144523"/>
                  <a:pt x="446374" y="195747"/>
                </a:cubicBezTo>
                <a:cubicBezTo>
                  <a:pt x="446374" y="211296"/>
                  <a:pt x="452778" y="218614"/>
                  <a:pt x="469242" y="218614"/>
                </a:cubicBezTo>
                <a:cubicBezTo>
                  <a:pt x="492110" y="217699"/>
                  <a:pt x="515891" y="217699"/>
                  <a:pt x="538759" y="218614"/>
                </a:cubicBezTo>
                <a:cubicBezTo>
                  <a:pt x="557053" y="219528"/>
                  <a:pt x="563457" y="210381"/>
                  <a:pt x="563457" y="193003"/>
                </a:cubicBezTo>
                <a:cubicBezTo>
                  <a:pt x="563457" y="169220"/>
                  <a:pt x="563457" y="144523"/>
                  <a:pt x="563457" y="119826"/>
                </a:cubicBezTo>
                <a:cubicBezTo>
                  <a:pt x="563457" y="94214"/>
                  <a:pt x="563457" y="67689"/>
                  <a:pt x="563457" y="42076"/>
                </a:cubicBezTo>
                <a:cubicBezTo>
                  <a:pt x="563457" y="24697"/>
                  <a:pt x="556139" y="17379"/>
                  <a:pt x="539674" y="17379"/>
                </a:cubicBezTo>
                <a:cubicBezTo>
                  <a:pt x="516807" y="17379"/>
                  <a:pt x="493024" y="17379"/>
                  <a:pt x="470157" y="17379"/>
                </a:cubicBezTo>
                <a:close/>
                <a:moveTo>
                  <a:pt x="213125" y="17379"/>
                </a:moveTo>
                <a:cubicBezTo>
                  <a:pt x="196661" y="17379"/>
                  <a:pt x="188428" y="25611"/>
                  <a:pt x="188428" y="42076"/>
                </a:cubicBezTo>
                <a:cubicBezTo>
                  <a:pt x="188428" y="92386"/>
                  <a:pt x="188428" y="142694"/>
                  <a:pt x="188428" y="193003"/>
                </a:cubicBezTo>
                <a:cubicBezTo>
                  <a:pt x="188428" y="211296"/>
                  <a:pt x="197576" y="219528"/>
                  <a:pt x="215870" y="218614"/>
                </a:cubicBezTo>
                <a:cubicBezTo>
                  <a:pt x="240567" y="218614"/>
                  <a:pt x="267093" y="218614"/>
                  <a:pt x="294534" y="218614"/>
                </a:cubicBezTo>
                <a:cubicBezTo>
                  <a:pt x="321976" y="218614"/>
                  <a:pt x="349417" y="218614"/>
                  <a:pt x="376857" y="218614"/>
                </a:cubicBezTo>
                <a:cubicBezTo>
                  <a:pt x="395151" y="218614"/>
                  <a:pt x="404298" y="210381"/>
                  <a:pt x="404298" y="192087"/>
                </a:cubicBezTo>
                <a:cubicBezTo>
                  <a:pt x="404298" y="142694"/>
                  <a:pt x="404298" y="92386"/>
                  <a:pt x="404298" y="42992"/>
                </a:cubicBezTo>
                <a:cubicBezTo>
                  <a:pt x="404298" y="25611"/>
                  <a:pt x="396066" y="17379"/>
                  <a:pt x="378687" y="17379"/>
                </a:cubicBezTo>
                <a:cubicBezTo>
                  <a:pt x="323804" y="17379"/>
                  <a:pt x="268008" y="17379"/>
                  <a:pt x="213125" y="17379"/>
                </a:cubicBezTo>
                <a:close/>
                <a:moveTo>
                  <a:pt x="150926" y="0"/>
                </a:moveTo>
                <a:cubicBezTo>
                  <a:pt x="300023" y="916"/>
                  <a:pt x="450034" y="0"/>
                  <a:pt x="599130" y="0"/>
                </a:cubicBezTo>
                <a:cubicBezTo>
                  <a:pt x="627485" y="0"/>
                  <a:pt x="632058" y="5489"/>
                  <a:pt x="632058" y="32930"/>
                </a:cubicBezTo>
                <a:cubicBezTo>
                  <a:pt x="632058" y="188429"/>
                  <a:pt x="632058" y="344842"/>
                  <a:pt x="632058" y="500342"/>
                </a:cubicBezTo>
                <a:cubicBezTo>
                  <a:pt x="632058" y="520465"/>
                  <a:pt x="637548" y="526868"/>
                  <a:pt x="657671" y="526868"/>
                </a:cubicBezTo>
                <a:cubicBezTo>
                  <a:pt x="881773" y="525953"/>
                  <a:pt x="1106789" y="526868"/>
                  <a:pt x="1330891" y="526868"/>
                </a:cubicBezTo>
                <a:cubicBezTo>
                  <a:pt x="1338208" y="526868"/>
                  <a:pt x="1346440" y="526868"/>
                  <a:pt x="1355588" y="526868"/>
                </a:cubicBezTo>
                <a:cubicBezTo>
                  <a:pt x="1351928" y="549735"/>
                  <a:pt x="1348270" y="569859"/>
                  <a:pt x="1345526" y="592726"/>
                </a:cubicBezTo>
                <a:cubicBezTo>
                  <a:pt x="1086666" y="592726"/>
                  <a:pt x="826890" y="592726"/>
                  <a:pt x="567115" y="592726"/>
                </a:cubicBezTo>
                <a:cubicBezTo>
                  <a:pt x="541504" y="467413"/>
                  <a:pt x="476559" y="402468"/>
                  <a:pt x="375028" y="401554"/>
                </a:cubicBezTo>
                <a:cubicBezTo>
                  <a:pt x="273496" y="400639"/>
                  <a:pt x="206723" y="465583"/>
                  <a:pt x="180196" y="592726"/>
                </a:cubicBezTo>
                <a:cubicBezTo>
                  <a:pt x="132632" y="592726"/>
                  <a:pt x="84153" y="592726"/>
                  <a:pt x="33845" y="592726"/>
                </a:cubicBezTo>
                <a:cubicBezTo>
                  <a:pt x="33845" y="576262"/>
                  <a:pt x="32929" y="560711"/>
                  <a:pt x="33845" y="544247"/>
                </a:cubicBezTo>
                <a:cubicBezTo>
                  <a:pt x="35673" y="525039"/>
                  <a:pt x="31101" y="512233"/>
                  <a:pt x="7318" y="514063"/>
                </a:cubicBezTo>
                <a:cubicBezTo>
                  <a:pt x="7318" y="492109"/>
                  <a:pt x="7318" y="471071"/>
                  <a:pt x="7318" y="450034"/>
                </a:cubicBezTo>
                <a:cubicBezTo>
                  <a:pt x="7318" y="390577"/>
                  <a:pt x="7318" y="331121"/>
                  <a:pt x="7318" y="270752"/>
                </a:cubicBezTo>
                <a:cubicBezTo>
                  <a:pt x="7318" y="248799"/>
                  <a:pt x="10976" y="228676"/>
                  <a:pt x="36589" y="220444"/>
                </a:cubicBezTo>
                <a:cubicBezTo>
                  <a:pt x="41162" y="218614"/>
                  <a:pt x="44821" y="210381"/>
                  <a:pt x="47565" y="203979"/>
                </a:cubicBezTo>
                <a:cubicBezTo>
                  <a:pt x="71347" y="144523"/>
                  <a:pt x="94214" y="84152"/>
                  <a:pt x="117083" y="23783"/>
                </a:cubicBezTo>
                <a:cubicBezTo>
                  <a:pt x="123485" y="6403"/>
                  <a:pt x="131717" y="0"/>
                  <a:pt x="150926" y="0"/>
                </a:cubicBezTo>
                <a:close/>
              </a:path>
            </a:pathLst>
          </a:custGeom>
          <a:solidFill>
            <a:schemeClr val="accent5"/>
          </a:solidFill>
          <a:ln w="78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4E18FCFA-DC5A-449E-9D5E-7DDA152CE72A}"/>
              </a:ext>
            </a:extLst>
          </p:cNvPr>
          <p:cNvSpPr txBox="1"/>
          <p:nvPr/>
        </p:nvSpPr>
        <p:spPr>
          <a:xfrm>
            <a:off x="1990754" y="2600355"/>
            <a:ext cx="92446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359B4569-6381-4E09-98BC-890AABDC8F29}"/>
              </a:ext>
            </a:extLst>
          </p:cNvPr>
          <p:cNvSpPr txBox="1"/>
          <p:nvPr/>
        </p:nvSpPr>
        <p:spPr>
          <a:xfrm>
            <a:off x="4412557" y="1921719"/>
            <a:ext cx="92446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40%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73D6CE60-5E14-4D5E-8A01-EC4AE5C33DDA}"/>
              </a:ext>
            </a:extLst>
          </p:cNvPr>
          <p:cNvSpPr txBox="1"/>
          <p:nvPr/>
        </p:nvSpPr>
        <p:spPr>
          <a:xfrm>
            <a:off x="6861520" y="2930334"/>
            <a:ext cx="92446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40%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F87E3F8E-54DF-46AD-BF8C-2E4B51EC848B}"/>
              </a:ext>
            </a:extLst>
          </p:cNvPr>
          <p:cNvSpPr txBox="1"/>
          <p:nvPr/>
        </p:nvSpPr>
        <p:spPr>
          <a:xfrm>
            <a:off x="9274268" y="1600537"/>
            <a:ext cx="92446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40%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C86F799E-C5ED-4ED0-A7A6-DD35B99E3830}"/>
              </a:ext>
            </a:extLst>
          </p:cNvPr>
          <p:cNvGrpSpPr/>
          <p:nvPr/>
        </p:nvGrpSpPr>
        <p:grpSpPr>
          <a:xfrm>
            <a:off x="1074336" y="5152224"/>
            <a:ext cx="2284290" cy="1173563"/>
            <a:chOff x="-499931" y="1121722"/>
            <a:chExt cx="3859356" cy="1173563"/>
          </a:xfrm>
        </p:grpSpPr>
        <p:sp>
          <p:nvSpPr>
            <p:cNvPr id="361" name="TextBox 360">
              <a:extLst>
                <a:ext uri="{FF2B5EF4-FFF2-40B4-BE49-F238E27FC236}">
                  <a16:creationId xmlns:a16="http://schemas.microsoft.com/office/drawing/2014/main" id="{701CB194-1602-4704-9735-D0597665A131}"/>
                </a:ext>
              </a:extLst>
            </p:cNvPr>
            <p:cNvSpPr txBox="1"/>
            <p:nvPr/>
          </p:nvSpPr>
          <p:spPr>
            <a:xfrm>
              <a:off x="-499931" y="1121722"/>
              <a:ext cx="3859356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0EBF56F0-A8CC-48D5-A48E-94C83F779BA5}"/>
                </a:ext>
              </a:extLst>
            </p:cNvPr>
            <p:cNvSpPr txBox="1"/>
            <p:nvPr/>
          </p:nvSpPr>
          <p:spPr>
            <a:xfrm>
              <a:off x="-499931" y="1464288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53B7278D-9DE3-4136-993D-C919EB44BB25}"/>
              </a:ext>
            </a:extLst>
          </p:cNvPr>
          <p:cNvGrpSpPr/>
          <p:nvPr/>
        </p:nvGrpSpPr>
        <p:grpSpPr>
          <a:xfrm>
            <a:off x="3505192" y="5152224"/>
            <a:ext cx="2284290" cy="1173563"/>
            <a:chOff x="-499931" y="1121722"/>
            <a:chExt cx="3859356" cy="1173563"/>
          </a:xfrm>
        </p:grpSpPr>
        <p:sp>
          <p:nvSpPr>
            <p:cNvPr id="364" name="TextBox 363">
              <a:extLst>
                <a:ext uri="{FF2B5EF4-FFF2-40B4-BE49-F238E27FC236}">
                  <a16:creationId xmlns:a16="http://schemas.microsoft.com/office/drawing/2014/main" id="{D14FB92C-97D9-4F3E-B6E3-44FDB86F0BA5}"/>
                </a:ext>
              </a:extLst>
            </p:cNvPr>
            <p:cNvSpPr txBox="1"/>
            <p:nvPr/>
          </p:nvSpPr>
          <p:spPr>
            <a:xfrm>
              <a:off x="-499931" y="1121722"/>
              <a:ext cx="3859356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5" name="TextBox 364">
              <a:extLst>
                <a:ext uri="{FF2B5EF4-FFF2-40B4-BE49-F238E27FC236}">
                  <a16:creationId xmlns:a16="http://schemas.microsoft.com/office/drawing/2014/main" id="{8435BE03-B0DE-4844-8719-E43CD06BDB74}"/>
                </a:ext>
              </a:extLst>
            </p:cNvPr>
            <p:cNvSpPr txBox="1"/>
            <p:nvPr/>
          </p:nvSpPr>
          <p:spPr>
            <a:xfrm>
              <a:off x="-499931" y="1464288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</p:grpSp>
      <p:grpSp>
        <p:nvGrpSpPr>
          <p:cNvPr id="366" name="Group 365">
            <a:extLst>
              <a:ext uri="{FF2B5EF4-FFF2-40B4-BE49-F238E27FC236}">
                <a16:creationId xmlns:a16="http://schemas.microsoft.com/office/drawing/2014/main" id="{DBFF08D6-CDB5-4768-8A66-CE8C78A4FBF8}"/>
              </a:ext>
            </a:extLst>
          </p:cNvPr>
          <p:cNvGrpSpPr/>
          <p:nvPr/>
        </p:nvGrpSpPr>
        <p:grpSpPr>
          <a:xfrm>
            <a:off x="5936048" y="5152224"/>
            <a:ext cx="2284290" cy="1173563"/>
            <a:chOff x="-499931" y="1121722"/>
            <a:chExt cx="3859356" cy="1173563"/>
          </a:xfrm>
        </p:grpSpPr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1ACA1F48-E70C-4521-B691-5820BA33D24A}"/>
                </a:ext>
              </a:extLst>
            </p:cNvPr>
            <p:cNvSpPr txBox="1"/>
            <p:nvPr/>
          </p:nvSpPr>
          <p:spPr>
            <a:xfrm>
              <a:off x="-499931" y="1121722"/>
              <a:ext cx="3859356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E99B80CC-5863-45A8-96D5-CC848FD1930B}"/>
                </a:ext>
              </a:extLst>
            </p:cNvPr>
            <p:cNvSpPr txBox="1"/>
            <p:nvPr/>
          </p:nvSpPr>
          <p:spPr>
            <a:xfrm>
              <a:off x="-499931" y="1464288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5BB41DA4-DF44-4B9B-8322-120803BC94D1}"/>
              </a:ext>
            </a:extLst>
          </p:cNvPr>
          <p:cNvGrpSpPr/>
          <p:nvPr/>
        </p:nvGrpSpPr>
        <p:grpSpPr>
          <a:xfrm>
            <a:off x="8366904" y="5152224"/>
            <a:ext cx="2284290" cy="1173563"/>
            <a:chOff x="-499931" y="1121722"/>
            <a:chExt cx="3859356" cy="1173563"/>
          </a:xfrm>
        </p:grpSpPr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1AA58B09-3741-482A-8917-2CC162F67A4C}"/>
                </a:ext>
              </a:extLst>
            </p:cNvPr>
            <p:cNvSpPr txBox="1"/>
            <p:nvPr/>
          </p:nvSpPr>
          <p:spPr>
            <a:xfrm>
              <a:off x="-499931" y="1121722"/>
              <a:ext cx="3859356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1" name="TextBox 370">
              <a:extLst>
                <a:ext uri="{FF2B5EF4-FFF2-40B4-BE49-F238E27FC236}">
                  <a16:creationId xmlns:a16="http://schemas.microsoft.com/office/drawing/2014/main" id="{D739DC8D-C415-4EE4-8BBB-13CCFEA51AD6}"/>
                </a:ext>
              </a:extLst>
            </p:cNvPr>
            <p:cNvSpPr txBox="1"/>
            <p:nvPr/>
          </p:nvSpPr>
          <p:spPr>
            <a:xfrm>
              <a:off x="-499931" y="1464288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2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D66C"/>
      </a:accent1>
      <a:accent2>
        <a:srgbClr val="96C8E9"/>
      </a:accent2>
      <a:accent3>
        <a:srgbClr val="FBE034"/>
      </a:accent3>
      <a:accent4>
        <a:srgbClr val="FFA246"/>
      </a:accent4>
      <a:accent5>
        <a:srgbClr val="A5A5A5"/>
      </a:accent5>
      <a:accent6>
        <a:srgbClr val="5C5C5C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104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19</cp:revision>
  <dcterms:created xsi:type="dcterms:W3CDTF">2018-02-18T19:39:47Z</dcterms:created>
  <dcterms:modified xsi:type="dcterms:W3CDTF">2021-04-15T04:55:30Z</dcterms:modified>
</cp:coreProperties>
</file>