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88" name="Freeform: Shape 287">
            <a:extLst>
              <a:ext uri="{FF2B5EF4-FFF2-40B4-BE49-F238E27FC236}">
                <a16:creationId xmlns:a16="http://schemas.microsoft.com/office/drawing/2014/main" id="{AC1A9020-FD96-43D0-9983-F044B36FD545}"/>
              </a:ext>
            </a:extLst>
          </p:cNvPr>
          <p:cNvSpPr/>
          <p:nvPr/>
        </p:nvSpPr>
        <p:spPr>
          <a:xfrm rot="5400000">
            <a:off x="1294235" y="2513934"/>
            <a:ext cx="3531409" cy="3512342"/>
          </a:xfrm>
          <a:custGeom>
            <a:avLst/>
            <a:gdLst>
              <a:gd name="connsiteX0" fmla="*/ 1526394 w 1643915"/>
              <a:gd name="connsiteY0" fmla="*/ 538809 h 1635039"/>
              <a:gd name="connsiteX1" fmla="*/ 1546170 w 1643915"/>
              <a:gd name="connsiteY1" fmla="*/ 599740 h 1635039"/>
              <a:gd name="connsiteX2" fmla="*/ 1526394 w 1643915"/>
              <a:gd name="connsiteY2" fmla="*/ 538809 h 1635039"/>
              <a:gd name="connsiteX3" fmla="*/ 1433030 w 1643915"/>
              <a:gd name="connsiteY3" fmla="*/ 1019098 h 1635039"/>
              <a:gd name="connsiteX4" fmla="*/ 1435173 w 1643915"/>
              <a:gd name="connsiteY4" fmla="*/ 1015570 h 1635039"/>
              <a:gd name="connsiteX5" fmla="*/ 1446957 w 1643915"/>
              <a:gd name="connsiteY5" fmla="*/ 983367 h 1635039"/>
              <a:gd name="connsiteX6" fmla="*/ 1448977 w 1643915"/>
              <a:gd name="connsiteY6" fmla="*/ 967722 h 1635039"/>
              <a:gd name="connsiteX7" fmla="*/ 1425115 w 1643915"/>
              <a:gd name="connsiteY7" fmla="*/ 1267721 h 1635039"/>
              <a:gd name="connsiteX8" fmla="*/ 1430188 w 1643915"/>
              <a:gd name="connsiteY8" fmla="*/ 1276131 h 1635039"/>
              <a:gd name="connsiteX9" fmla="*/ 1460386 w 1643915"/>
              <a:gd name="connsiteY9" fmla="*/ 1262502 h 1635039"/>
              <a:gd name="connsiteX10" fmla="*/ 1552852 w 1643915"/>
              <a:gd name="connsiteY10" fmla="*/ 1044966 h 1635039"/>
              <a:gd name="connsiteX11" fmla="*/ 1547240 w 1643915"/>
              <a:gd name="connsiteY11" fmla="*/ 1027328 h 1635039"/>
              <a:gd name="connsiteX12" fmla="*/ 1535214 w 1643915"/>
              <a:gd name="connsiteY12" fmla="*/ 1040156 h 1635039"/>
              <a:gd name="connsiteX13" fmla="*/ 1528533 w 1643915"/>
              <a:gd name="connsiteY13" fmla="*/ 1082380 h 1635039"/>
              <a:gd name="connsiteX14" fmla="*/ 1485507 w 1643915"/>
              <a:gd name="connsiteY14" fmla="*/ 1195424 h 1635039"/>
              <a:gd name="connsiteX15" fmla="*/ 1439808 w 1643915"/>
              <a:gd name="connsiteY15" fmla="*/ 1247804 h 1635039"/>
              <a:gd name="connsiteX16" fmla="*/ 1425115 w 1643915"/>
              <a:gd name="connsiteY16" fmla="*/ 1267721 h 1635039"/>
              <a:gd name="connsiteX17" fmla="*/ 1417627 w 1643915"/>
              <a:gd name="connsiteY17" fmla="*/ 335170 h 1635039"/>
              <a:gd name="connsiteX18" fmla="*/ 1506886 w 1643915"/>
              <a:gd name="connsiteY18" fmla="*/ 492041 h 1635039"/>
              <a:gd name="connsiteX19" fmla="*/ 1481231 w 1643915"/>
              <a:gd name="connsiteY19" fmla="*/ 479214 h 1635039"/>
              <a:gd name="connsiteX20" fmla="*/ 1506085 w 1643915"/>
              <a:gd name="connsiteY20" fmla="*/ 520102 h 1635039"/>
              <a:gd name="connsiteX21" fmla="*/ 1587326 w 1643915"/>
              <a:gd name="connsiteY21" fmla="*/ 879810 h 1635039"/>
              <a:gd name="connsiteX22" fmla="*/ 1579576 w 1643915"/>
              <a:gd name="connsiteY22" fmla="*/ 954371 h 1635039"/>
              <a:gd name="connsiteX23" fmla="*/ 1417627 w 1643915"/>
              <a:gd name="connsiteY23" fmla="*/ 335170 h 1635039"/>
              <a:gd name="connsiteX24" fmla="*/ 905590 w 1643915"/>
              <a:gd name="connsiteY24" fmla="*/ 1635039 h 1635039"/>
              <a:gd name="connsiteX25" fmla="*/ 991910 w 1643915"/>
              <a:gd name="connsiteY25" fmla="*/ 1610986 h 1635039"/>
              <a:gd name="connsiteX26" fmla="*/ 905590 w 1643915"/>
              <a:gd name="connsiteY26" fmla="*/ 1635039 h 1635039"/>
              <a:gd name="connsiteX27" fmla="*/ 892227 w 1643915"/>
              <a:gd name="connsiteY27" fmla="*/ 4056 h 1635039"/>
              <a:gd name="connsiteX28" fmla="*/ 1015962 w 1643915"/>
              <a:gd name="connsiteY28" fmla="*/ 19824 h 1635039"/>
              <a:gd name="connsiteX29" fmla="*/ 892227 w 1643915"/>
              <a:gd name="connsiteY29" fmla="*/ 4056 h 1635039"/>
              <a:gd name="connsiteX30" fmla="*/ 805373 w 1643915"/>
              <a:gd name="connsiteY30" fmla="*/ 1630495 h 1635039"/>
              <a:gd name="connsiteX31" fmla="*/ 913606 w 1643915"/>
              <a:gd name="connsiteY31" fmla="*/ 1603236 h 1635039"/>
              <a:gd name="connsiteX32" fmla="*/ 805373 w 1643915"/>
              <a:gd name="connsiteY32" fmla="*/ 1630495 h 1635039"/>
              <a:gd name="connsiteX33" fmla="*/ 726805 w 1643915"/>
              <a:gd name="connsiteY33" fmla="*/ 1497675 h 1635039"/>
              <a:gd name="connsiteX34" fmla="*/ 960910 w 1643915"/>
              <a:gd name="connsiteY34" fmla="*/ 1481106 h 1635039"/>
              <a:gd name="connsiteX35" fmla="*/ 1216127 w 1643915"/>
              <a:gd name="connsiteY35" fmla="*/ 1379554 h 1635039"/>
              <a:gd name="connsiteX36" fmla="*/ 969729 w 1643915"/>
              <a:gd name="connsiteY36" fmla="*/ 1489391 h 1635039"/>
              <a:gd name="connsiteX37" fmla="*/ 726805 w 1643915"/>
              <a:gd name="connsiteY37" fmla="*/ 1497675 h 1635039"/>
              <a:gd name="connsiteX38" fmla="*/ 716381 w 1643915"/>
              <a:gd name="connsiteY38" fmla="*/ 1605908 h 1635039"/>
              <a:gd name="connsiteX39" fmla="*/ 775709 w 1643915"/>
              <a:gd name="connsiteY39" fmla="*/ 1613925 h 1635039"/>
              <a:gd name="connsiteX40" fmla="*/ 716381 w 1643915"/>
              <a:gd name="connsiteY40" fmla="*/ 1605908 h 1635039"/>
              <a:gd name="connsiteX41" fmla="*/ 377785 w 1643915"/>
              <a:gd name="connsiteY41" fmla="*/ 141153 h 1635039"/>
              <a:gd name="connsiteX42" fmla="*/ 386604 w 1643915"/>
              <a:gd name="connsiteY42" fmla="*/ 121110 h 1635039"/>
              <a:gd name="connsiteX43" fmla="*/ 525571 w 1643915"/>
              <a:gd name="connsiteY43" fmla="*/ 48686 h 1635039"/>
              <a:gd name="connsiteX44" fmla="*/ 377785 w 1643915"/>
              <a:gd name="connsiteY44" fmla="*/ 141153 h 1635039"/>
              <a:gd name="connsiteX45" fmla="*/ 377251 w 1643915"/>
              <a:gd name="connsiteY45" fmla="*/ 141151 h 1635039"/>
              <a:gd name="connsiteX46" fmla="*/ 377785 w 1643915"/>
              <a:gd name="connsiteY46" fmla="*/ 140884 h 1635039"/>
              <a:gd name="connsiteX47" fmla="*/ 377785 w 1643915"/>
              <a:gd name="connsiteY47" fmla="*/ 141153 h 1635039"/>
              <a:gd name="connsiteX48" fmla="*/ 377785 w 1643915"/>
              <a:gd name="connsiteY48" fmla="*/ 141686 h 1635039"/>
              <a:gd name="connsiteX49" fmla="*/ 377251 w 1643915"/>
              <a:gd name="connsiteY49" fmla="*/ 141151 h 1635039"/>
              <a:gd name="connsiteX50" fmla="*/ 14069 w 1643915"/>
              <a:gd name="connsiteY50" fmla="*/ 644370 h 1635039"/>
              <a:gd name="connsiteX51" fmla="*/ 243630 w 1643915"/>
              <a:gd name="connsiteY51" fmla="*/ 238695 h 1635039"/>
              <a:gd name="connsiteX52" fmla="*/ 177889 w 1643915"/>
              <a:gd name="connsiteY52" fmla="*/ 343989 h 1635039"/>
              <a:gd name="connsiteX53" fmla="*/ 346252 w 1643915"/>
              <a:gd name="connsiteY53" fmla="*/ 179100 h 1635039"/>
              <a:gd name="connsiteX54" fmla="*/ 329415 w 1643915"/>
              <a:gd name="connsiteY54" fmla="*/ 179100 h 1635039"/>
              <a:gd name="connsiteX55" fmla="*/ 310441 w 1643915"/>
              <a:gd name="connsiteY55" fmla="*/ 178298 h 1635039"/>
              <a:gd name="connsiteX56" fmla="*/ 320596 w 1643915"/>
              <a:gd name="connsiteY56" fmla="*/ 164669 h 1635039"/>
              <a:gd name="connsiteX57" fmla="*/ 377519 w 1643915"/>
              <a:gd name="connsiteY57" fmla="*/ 141953 h 1635039"/>
              <a:gd name="connsiteX58" fmla="*/ 380459 w 1643915"/>
              <a:gd name="connsiteY58" fmla="*/ 153712 h 1635039"/>
              <a:gd name="connsiteX59" fmla="*/ 596391 w 1643915"/>
              <a:gd name="connsiteY59" fmla="*/ 43074 h 1635039"/>
              <a:gd name="connsiteX60" fmla="*/ 723331 w 1643915"/>
              <a:gd name="connsiteY60" fmla="*/ 7798 h 1635039"/>
              <a:gd name="connsiteX61" fmla="*/ 723331 w 1643915"/>
              <a:gd name="connsiteY61" fmla="*/ 7530 h 1635039"/>
              <a:gd name="connsiteX62" fmla="*/ 734555 w 1643915"/>
              <a:gd name="connsiteY62" fmla="*/ 7798 h 1635039"/>
              <a:gd name="connsiteX63" fmla="*/ 882073 w 1643915"/>
              <a:gd name="connsiteY63" fmla="*/ 22496 h 1635039"/>
              <a:gd name="connsiteX64" fmla="*/ 1048031 w 1643915"/>
              <a:gd name="connsiteY64" fmla="*/ 47350 h 1635039"/>
              <a:gd name="connsiteX65" fmla="*/ 1045626 w 1643915"/>
              <a:gd name="connsiteY65" fmla="*/ 19289 h 1635039"/>
              <a:gd name="connsiteX66" fmla="*/ 1210247 w 1643915"/>
              <a:gd name="connsiteY66" fmla="*/ 101600 h 1635039"/>
              <a:gd name="connsiteX67" fmla="*/ 1298437 w 1643915"/>
              <a:gd name="connsiteY67" fmla="*/ 141419 h 1635039"/>
              <a:gd name="connsiteX68" fmla="*/ 1419498 w 1643915"/>
              <a:gd name="connsiteY68" fmla="*/ 253661 h 1635039"/>
              <a:gd name="connsiteX69" fmla="*/ 1297101 w 1643915"/>
              <a:gd name="connsiteY69" fmla="*/ 143022 h 1635039"/>
              <a:gd name="connsiteX70" fmla="*/ 1230825 w 1643915"/>
              <a:gd name="connsiteY70" fmla="*/ 140083 h 1635039"/>
              <a:gd name="connsiteX71" fmla="*/ 1465731 w 1643915"/>
              <a:gd name="connsiteY71" fmla="*/ 343989 h 1635039"/>
              <a:gd name="connsiteX72" fmla="*/ 1432326 w 1643915"/>
              <a:gd name="connsiteY72" fmla="*/ 289471 h 1635039"/>
              <a:gd name="connsiteX73" fmla="*/ 1496731 w 1643915"/>
              <a:gd name="connsiteY73" fmla="*/ 343989 h 1635039"/>
              <a:gd name="connsiteX74" fmla="*/ 1537886 w 1643915"/>
              <a:gd name="connsiteY74" fmla="*/ 425231 h 1635039"/>
              <a:gd name="connsiteX75" fmla="*/ 1589731 w 1643915"/>
              <a:gd name="connsiteY75" fmla="*/ 503800 h 1635039"/>
              <a:gd name="connsiteX76" fmla="*/ 1592137 w 1643915"/>
              <a:gd name="connsiteY76" fmla="*/ 540145 h 1635039"/>
              <a:gd name="connsiteX77" fmla="*/ 1619663 w 1643915"/>
              <a:gd name="connsiteY77" fmla="*/ 646240 h 1635039"/>
              <a:gd name="connsiteX78" fmla="*/ 1622335 w 1643915"/>
              <a:gd name="connsiteY78" fmla="*/ 690603 h 1635039"/>
              <a:gd name="connsiteX79" fmla="*/ 1629818 w 1643915"/>
              <a:gd name="connsiteY79" fmla="*/ 835715 h 1635039"/>
              <a:gd name="connsiteX80" fmla="*/ 1626344 w 1643915"/>
              <a:gd name="connsiteY80" fmla="*/ 1017975 h 1635039"/>
              <a:gd name="connsiteX81" fmla="*/ 1616723 w 1643915"/>
              <a:gd name="connsiteY81" fmla="*/ 981095 h 1635039"/>
              <a:gd name="connsiteX82" fmla="*/ 1591335 w 1643915"/>
              <a:gd name="connsiteY82" fmla="*/ 1063673 h 1635039"/>
              <a:gd name="connsiteX83" fmla="*/ 1565145 w 1643915"/>
              <a:gd name="connsiteY83" fmla="*/ 1128079 h 1635039"/>
              <a:gd name="connsiteX84" fmla="*/ 1409075 w 1643915"/>
              <a:gd name="connsiteY84" fmla="*/ 1393184 h 1635039"/>
              <a:gd name="connsiteX85" fmla="*/ 1362308 w 1643915"/>
              <a:gd name="connsiteY85" fmla="*/ 1420710 h 1635039"/>
              <a:gd name="connsiteX86" fmla="*/ 1282135 w 1643915"/>
              <a:gd name="connsiteY86" fmla="*/ 1491262 h 1635039"/>
              <a:gd name="connsiteX87" fmla="*/ 1256747 w 1643915"/>
              <a:gd name="connsiteY87" fmla="*/ 1519055 h 1635039"/>
              <a:gd name="connsiteX88" fmla="*/ 1259954 w 1643915"/>
              <a:gd name="connsiteY88" fmla="*/ 1487253 h 1635039"/>
              <a:gd name="connsiteX89" fmla="*/ 1001263 w 1643915"/>
              <a:gd name="connsiteY89" fmla="*/ 1589072 h 1635039"/>
              <a:gd name="connsiteX90" fmla="*/ 1174436 w 1643915"/>
              <a:gd name="connsiteY90" fmla="*/ 1494201 h 1635039"/>
              <a:gd name="connsiteX91" fmla="*/ 987901 w 1643915"/>
              <a:gd name="connsiteY91" fmla="*/ 1561814 h 1635039"/>
              <a:gd name="connsiteX92" fmla="*/ 1011151 w 1643915"/>
              <a:gd name="connsiteY92" fmla="*/ 1536426 h 1635039"/>
              <a:gd name="connsiteX93" fmla="*/ 1262092 w 1643915"/>
              <a:gd name="connsiteY93" fmla="*/ 1398796 h 1635039"/>
              <a:gd name="connsiteX94" fmla="*/ 1408541 w 1643915"/>
              <a:gd name="connsiteY94" fmla="*/ 1241123 h 1635039"/>
              <a:gd name="connsiteX95" fmla="*/ 1472145 w 1643915"/>
              <a:gd name="connsiteY95" fmla="*/ 1176450 h 1635039"/>
              <a:gd name="connsiteX96" fmla="*/ 1521585 w 1643915"/>
              <a:gd name="connsiteY96" fmla="*/ 1036415 h 1635039"/>
              <a:gd name="connsiteX97" fmla="*/ 1549645 w 1643915"/>
              <a:gd name="connsiteY97" fmla="*/ 961052 h 1635039"/>
              <a:gd name="connsiteX98" fmla="*/ 1550714 w 1643915"/>
              <a:gd name="connsiteY98" fmla="*/ 911880 h 1635039"/>
              <a:gd name="connsiteX99" fmla="*/ 1523722 w 1643915"/>
              <a:gd name="connsiteY99" fmla="*/ 676973 h 1635039"/>
              <a:gd name="connsiteX100" fmla="*/ 1536283 w 1643915"/>
              <a:gd name="connsiteY100" fmla="*/ 849612 h 1635039"/>
              <a:gd name="connsiteX101" fmla="*/ 1371929 w 1643915"/>
              <a:gd name="connsiteY101" fmla="*/ 1235510 h 1635039"/>
              <a:gd name="connsiteX102" fmla="*/ 1143169 w 1643915"/>
              <a:gd name="connsiteY102" fmla="*/ 1400934 h 1635039"/>
              <a:gd name="connsiteX103" fmla="*/ 998591 w 1643915"/>
              <a:gd name="connsiteY103" fmla="*/ 1441020 h 1635039"/>
              <a:gd name="connsiteX104" fmla="*/ 968292 w 1643915"/>
              <a:gd name="connsiteY104" fmla="*/ 1447267 h 1635039"/>
              <a:gd name="connsiteX105" fmla="*/ 951708 w 1643915"/>
              <a:gd name="connsiteY105" fmla="*/ 1445529 h 1635039"/>
              <a:gd name="connsiteX106" fmla="*/ 940712 w 1643915"/>
              <a:gd name="connsiteY106" fmla="*/ 1448942 h 1635039"/>
              <a:gd name="connsiteX107" fmla="*/ 805921 w 1643915"/>
              <a:gd name="connsiteY107" fmla="*/ 1462530 h 1635039"/>
              <a:gd name="connsiteX108" fmla="*/ 545586 w 1643915"/>
              <a:gd name="connsiteY108" fmla="*/ 1409971 h 1635039"/>
              <a:gd name="connsiteX109" fmla="*/ 497164 w 1643915"/>
              <a:gd name="connsiteY109" fmla="*/ 1383688 h 1635039"/>
              <a:gd name="connsiteX110" fmla="*/ 491899 w 1643915"/>
              <a:gd name="connsiteY110" fmla="*/ 1387572 h 1635039"/>
              <a:gd name="connsiteX111" fmla="*/ 604141 w 1643915"/>
              <a:gd name="connsiteY111" fmla="*/ 1444227 h 1635039"/>
              <a:gd name="connsiteX112" fmla="*/ 700883 w 1643915"/>
              <a:gd name="connsiteY112" fmla="*/ 1477900 h 1635039"/>
              <a:gd name="connsiteX113" fmla="*/ 620977 w 1643915"/>
              <a:gd name="connsiteY113" fmla="*/ 1463201 h 1635039"/>
              <a:gd name="connsiteX114" fmla="*/ 533589 w 1643915"/>
              <a:gd name="connsiteY114" fmla="*/ 1469882 h 1635039"/>
              <a:gd name="connsiteX115" fmla="*/ 103595 w 1643915"/>
              <a:gd name="connsiteY115" fmla="*/ 973078 h 1635039"/>
              <a:gd name="connsiteX116" fmla="*/ 88897 w 1643915"/>
              <a:gd name="connsiteY116" fmla="*/ 903862 h 1635039"/>
              <a:gd name="connsiteX117" fmla="*/ 70457 w 1643915"/>
              <a:gd name="connsiteY117" fmla="*/ 840526 h 1635039"/>
              <a:gd name="connsiteX118" fmla="*/ 118561 w 1643915"/>
              <a:gd name="connsiteY118" fmla="*/ 1085320 h 1635039"/>
              <a:gd name="connsiteX119" fmla="*/ 627391 w 1643915"/>
              <a:gd name="connsiteY119" fmla="*/ 1549788 h 1635039"/>
              <a:gd name="connsiteX120" fmla="*/ 676563 w 1643915"/>
              <a:gd name="connsiteY120" fmla="*/ 1554331 h 1635039"/>
              <a:gd name="connsiteX121" fmla="*/ 624451 w 1643915"/>
              <a:gd name="connsiteY121" fmla="*/ 1564219 h 1635039"/>
              <a:gd name="connsiteX122" fmla="*/ 564054 w 1643915"/>
              <a:gd name="connsiteY122" fmla="*/ 1561012 h 1635039"/>
              <a:gd name="connsiteX123" fmla="*/ 182432 w 1643915"/>
              <a:gd name="connsiteY123" fmla="*/ 1277468 h 1635039"/>
              <a:gd name="connsiteX124" fmla="*/ 59767 w 1643915"/>
              <a:gd name="connsiteY124" fmla="*/ 1020915 h 1635039"/>
              <a:gd name="connsiteX125" fmla="*/ 25026 w 1643915"/>
              <a:gd name="connsiteY125" fmla="*/ 872328 h 1635039"/>
              <a:gd name="connsiteX126" fmla="*/ 67785 w 1643915"/>
              <a:gd name="connsiteY126" fmla="*/ 573550 h 1635039"/>
              <a:gd name="connsiteX127" fmla="*/ 155975 w 1643915"/>
              <a:gd name="connsiteY127" fmla="*/ 388618 h 1635039"/>
              <a:gd name="connsiteX128" fmla="*/ 167734 w 1643915"/>
              <a:gd name="connsiteY128" fmla="*/ 355748 h 1635039"/>
              <a:gd name="connsiteX129" fmla="*/ 44802 w 1643915"/>
              <a:gd name="connsiteY129" fmla="*/ 593861 h 1635039"/>
              <a:gd name="connsiteX130" fmla="*/ 14069 w 1643915"/>
              <a:gd name="connsiteY130" fmla="*/ 644370 h 1635039"/>
              <a:gd name="connsiteX131" fmla="*/ 3647 w 1643915"/>
              <a:gd name="connsiteY131" fmla="*/ 889698 h 1635039"/>
              <a:gd name="connsiteX132" fmla="*/ 19415 w 1643915"/>
              <a:gd name="connsiteY132" fmla="*/ 981363 h 1635039"/>
              <a:gd name="connsiteX133" fmla="*/ 3647 w 1643915"/>
              <a:gd name="connsiteY133" fmla="*/ 889698 h 1635039"/>
              <a:gd name="connsiteX134" fmla="*/ 623 w 1643915"/>
              <a:gd name="connsiteY134" fmla="*/ 777215 h 1635039"/>
              <a:gd name="connsiteX135" fmla="*/ 14336 w 1643915"/>
              <a:gd name="connsiteY135" fmla="*/ 695680 h 1635039"/>
              <a:gd name="connsiteX136" fmla="*/ 14336 w 1643915"/>
              <a:gd name="connsiteY136" fmla="*/ 847208 h 1635039"/>
              <a:gd name="connsiteX137" fmla="*/ 957 w 1643915"/>
              <a:gd name="connsiteY137" fmla="*/ 806169 h 1635039"/>
              <a:gd name="connsiteX138" fmla="*/ 623 w 1643915"/>
              <a:gd name="connsiteY138" fmla="*/ 777215 h 1635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1643915" h="1635039">
                <a:moveTo>
                  <a:pt x="1526394" y="538809"/>
                </a:moveTo>
                <a:cubicBezTo>
                  <a:pt x="1545101" y="554844"/>
                  <a:pt x="1551515" y="575421"/>
                  <a:pt x="1546170" y="599740"/>
                </a:cubicBezTo>
                <a:cubicBezTo>
                  <a:pt x="1539489" y="579430"/>
                  <a:pt x="1533075" y="559119"/>
                  <a:pt x="1526394" y="538809"/>
                </a:cubicBezTo>
                <a:close/>
                <a:moveTo>
                  <a:pt x="1433030" y="1019098"/>
                </a:moveTo>
                <a:lnTo>
                  <a:pt x="1435173" y="1015570"/>
                </a:lnTo>
                <a:cubicBezTo>
                  <a:pt x="1440126" y="1005147"/>
                  <a:pt x="1443984" y="994391"/>
                  <a:pt x="1446957" y="983367"/>
                </a:cubicBezTo>
                <a:lnTo>
                  <a:pt x="1448977" y="967722"/>
                </a:lnTo>
                <a:close/>
                <a:moveTo>
                  <a:pt x="1425115" y="1267721"/>
                </a:moveTo>
                <a:cubicBezTo>
                  <a:pt x="1425261" y="1270285"/>
                  <a:pt x="1426714" y="1273058"/>
                  <a:pt x="1430188" y="1276131"/>
                </a:cubicBezTo>
                <a:cubicBezTo>
                  <a:pt x="1445420" y="1289493"/>
                  <a:pt x="1453705" y="1271588"/>
                  <a:pt x="1460386" y="1262502"/>
                </a:cubicBezTo>
                <a:cubicBezTo>
                  <a:pt x="1508490" y="1197562"/>
                  <a:pt x="1541361" y="1125674"/>
                  <a:pt x="1552852" y="1044966"/>
                </a:cubicBezTo>
                <a:cubicBezTo>
                  <a:pt x="1553654" y="1038285"/>
                  <a:pt x="1560068" y="1028397"/>
                  <a:pt x="1547240" y="1027328"/>
                </a:cubicBezTo>
                <a:cubicBezTo>
                  <a:pt x="1539223" y="1026527"/>
                  <a:pt x="1536550" y="1033475"/>
                  <a:pt x="1535214" y="1040156"/>
                </a:cubicBezTo>
                <a:cubicBezTo>
                  <a:pt x="1532542" y="1054320"/>
                  <a:pt x="1527731" y="1068484"/>
                  <a:pt x="1528533" y="1082380"/>
                </a:cubicBezTo>
                <a:cubicBezTo>
                  <a:pt x="1531205" y="1127010"/>
                  <a:pt x="1512231" y="1163622"/>
                  <a:pt x="1485507" y="1195424"/>
                </a:cubicBezTo>
                <a:cubicBezTo>
                  <a:pt x="1470808" y="1213062"/>
                  <a:pt x="1452101" y="1227760"/>
                  <a:pt x="1439808" y="1247804"/>
                </a:cubicBezTo>
                <a:cubicBezTo>
                  <a:pt x="1436000" y="1254217"/>
                  <a:pt x="1424676" y="1260030"/>
                  <a:pt x="1425115" y="1267721"/>
                </a:cubicBezTo>
                <a:close/>
                <a:moveTo>
                  <a:pt x="1417627" y="335170"/>
                </a:moveTo>
                <a:cubicBezTo>
                  <a:pt x="1438739" y="394230"/>
                  <a:pt x="1483369" y="436989"/>
                  <a:pt x="1506886" y="492041"/>
                </a:cubicBezTo>
                <a:cubicBezTo>
                  <a:pt x="1491921" y="496584"/>
                  <a:pt x="1489515" y="484826"/>
                  <a:pt x="1481231" y="479214"/>
                </a:cubicBezTo>
                <a:cubicBezTo>
                  <a:pt x="1478559" y="502998"/>
                  <a:pt x="1500740" y="505671"/>
                  <a:pt x="1506085" y="520102"/>
                </a:cubicBezTo>
                <a:cubicBezTo>
                  <a:pt x="1549645" y="636352"/>
                  <a:pt x="1589999" y="753137"/>
                  <a:pt x="1587326" y="879810"/>
                </a:cubicBezTo>
                <a:cubicBezTo>
                  <a:pt x="1587059" y="903862"/>
                  <a:pt x="1573697" y="926578"/>
                  <a:pt x="1579576" y="954371"/>
                </a:cubicBezTo>
                <a:cubicBezTo>
                  <a:pt x="1639171" y="812198"/>
                  <a:pt x="1564076" y="449550"/>
                  <a:pt x="1417627" y="335170"/>
                </a:cubicBezTo>
                <a:close/>
                <a:moveTo>
                  <a:pt x="905590" y="1635039"/>
                </a:moveTo>
                <a:cubicBezTo>
                  <a:pt x="931245" y="1602968"/>
                  <a:pt x="958237" y="1609649"/>
                  <a:pt x="991910" y="1610986"/>
                </a:cubicBezTo>
                <a:cubicBezTo>
                  <a:pt x="963048" y="1629694"/>
                  <a:pt x="937392" y="1631832"/>
                  <a:pt x="905590" y="1635039"/>
                </a:cubicBezTo>
                <a:close/>
                <a:moveTo>
                  <a:pt x="892227" y="4056"/>
                </a:moveTo>
                <a:cubicBezTo>
                  <a:pt x="932314" y="-5297"/>
                  <a:pt x="968927" y="8065"/>
                  <a:pt x="1015962" y="19824"/>
                </a:cubicBezTo>
                <a:cubicBezTo>
                  <a:pt x="965453" y="33720"/>
                  <a:pt x="930711" y="6729"/>
                  <a:pt x="892227" y="4056"/>
                </a:cubicBezTo>
                <a:close/>
                <a:moveTo>
                  <a:pt x="805373" y="1630495"/>
                </a:moveTo>
                <a:cubicBezTo>
                  <a:pt x="841451" y="1601900"/>
                  <a:pt x="876192" y="1611521"/>
                  <a:pt x="913606" y="1603236"/>
                </a:cubicBezTo>
                <a:cubicBezTo>
                  <a:pt x="873520" y="1628624"/>
                  <a:pt x="843589" y="1636641"/>
                  <a:pt x="805373" y="1630495"/>
                </a:cubicBezTo>
                <a:close/>
                <a:moveTo>
                  <a:pt x="726805" y="1497675"/>
                </a:moveTo>
                <a:cubicBezTo>
                  <a:pt x="805107" y="1495003"/>
                  <a:pt x="883676" y="1498744"/>
                  <a:pt x="960910" y="1481106"/>
                </a:cubicBezTo>
                <a:cubicBezTo>
                  <a:pt x="1052308" y="1463468"/>
                  <a:pt x="1134886" y="1423115"/>
                  <a:pt x="1216127" y="1379554"/>
                </a:cubicBezTo>
                <a:cubicBezTo>
                  <a:pt x="1142101" y="1434873"/>
                  <a:pt x="1059790" y="1470951"/>
                  <a:pt x="969729" y="1489391"/>
                </a:cubicBezTo>
                <a:cubicBezTo>
                  <a:pt x="889289" y="1511305"/>
                  <a:pt x="808581" y="1515580"/>
                  <a:pt x="726805" y="1497675"/>
                </a:cubicBezTo>
                <a:close/>
                <a:moveTo>
                  <a:pt x="716381" y="1605908"/>
                </a:moveTo>
                <a:cubicBezTo>
                  <a:pt x="736157" y="1608580"/>
                  <a:pt x="755933" y="1611253"/>
                  <a:pt x="775709" y="1613925"/>
                </a:cubicBezTo>
                <a:cubicBezTo>
                  <a:pt x="755131" y="1620874"/>
                  <a:pt x="734553" y="1626219"/>
                  <a:pt x="716381" y="1605908"/>
                </a:cubicBezTo>
                <a:close/>
                <a:moveTo>
                  <a:pt x="377785" y="141153"/>
                </a:moveTo>
                <a:cubicBezTo>
                  <a:pt x="377518" y="133136"/>
                  <a:pt x="380992" y="126455"/>
                  <a:pt x="386604" y="121110"/>
                </a:cubicBezTo>
                <a:cubicBezTo>
                  <a:pt x="425889" y="83428"/>
                  <a:pt x="481476" y="77548"/>
                  <a:pt x="525571" y="48686"/>
                </a:cubicBezTo>
                <a:cubicBezTo>
                  <a:pt x="483613" y="91712"/>
                  <a:pt x="428027" y="112024"/>
                  <a:pt x="377785" y="141153"/>
                </a:cubicBezTo>
                <a:close/>
                <a:moveTo>
                  <a:pt x="377251" y="141151"/>
                </a:moveTo>
                <a:cubicBezTo>
                  <a:pt x="377251" y="141151"/>
                  <a:pt x="377518" y="140884"/>
                  <a:pt x="377785" y="140884"/>
                </a:cubicBezTo>
                <a:lnTo>
                  <a:pt x="377785" y="141153"/>
                </a:lnTo>
                <a:lnTo>
                  <a:pt x="377785" y="141686"/>
                </a:lnTo>
                <a:cubicBezTo>
                  <a:pt x="377518" y="141418"/>
                  <a:pt x="377251" y="141151"/>
                  <a:pt x="377251" y="141151"/>
                </a:cubicBezTo>
                <a:close/>
                <a:moveTo>
                  <a:pt x="14069" y="644370"/>
                </a:moveTo>
                <a:cubicBezTo>
                  <a:pt x="55224" y="483222"/>
                  <a:pt x="126311" y="347998"/>
                  <a:pt x="243630" y="238695"/>
                </a:cubicBezTo>
                <a:cubicBezTo>
                  <a:pt x="230268" y="279049"/>
                  <a:pt x="179225" y="296152"/>
                  <a:pt x="177889" y="343989"/>
                </a:cubicBezTo>
                <a:cubicBezTo>
                  <a:pt x="237751" y="292946"/>
                  <a:pt x="281579" y="225868"/>
                  <a:pt x="346252" y="179100"/>
                </a:cubicBezTo>
                <a:cubicBezTo>
                  <a:pt x="337165" y="171350"/>
                  <a:pt x="333157" y="176428"/>
                  <a:pt x="329415" y="179100"/>
                </a:cubicBezTo>
                <a:cubicBezTo>
                  <a:pt x="322467" y="184178"/>
                  <a:pt x="315251" y="188186"/>
                  <a:pt x="310441" y="178298"/>
                </a:cubicBezTo>
                <a:cubicBezTo>
                  <a:pt x="306700" y="170281"/>
                  <a:pt x="315519" y="166807"/>
                  <a:pt x="320596" y="164669"/>
                </a:cubicBezTo>
                <a:cubicBezTo>
                  <a:pt x="339303" y="156652"/>
                  <a:pt x="358545" y="149436"/>
                  <a:pt x="377519" y="141953"/>
                </a:cubicBezTo>
                <a:cubicBezTo>
                  <a:pt x="379390" y="147031"/>
                  <a:pt x="367097" y="161997"/>
                  <a:pt x="380459" y="153712"/>
                </a:cubicBezTo>
                <a:cubicBezTo>
                  <a:pt x="449674" y="111221"/>
                  <a:pt x="526373" y="83695"/>
                  <a:pt x="596391" y="43074"/>
                </a:cubicBezTo>
                <a:cubicBezTo>
                  <a:pt x="635675" y="20358"/>
                  <a:pt x="675762" y="582"/>
                  <a:pt x="723331" y="7798"/>
                </a:cubicBezTo>
                <a:cubicBezTo>
                  <a:pt x="723331" y="7798"/>
                  <a:pt x="723331" y="7530"/>
                  <a:pt x="723331" y="7530"/>
                </a:cubicBezTo>
                <a:cubicBezTo>
                  <a:pt x="727072" y="7530"/>
                  <a:pt x="731615" y="8599"/>
                  <a:pt x="734555" y="7798"/>
                </a:cubicBezTo>
                <a:cubicBezTo>
                  <a:pt x="786400" y="-12513"/>
                  <a:pt x="833168" y="12074"/>
                  <a:pt x="882073" y="22496"/>
                </a:cubicBezTo>
                <a:cubicBezTo>
                  <a:pt x="936858" y="33987"/>
                  <a:pt x="992444" y="43074"/>
                  <a:pt x="1048031" y="47350"/>
                </a:cubicBezTo>
                <a:cubicBezTo>
                  <a:pt x="1072884" y="49220"/>
                  <a:pt x="1048565" y="33987"/>
                  <a:pt x="1045626" y="19289"/>
                </a:cubicBezTo>
                <a:cubicBezTo>
                  <a:pt x="1104953" y="47884"/>
                  <a:pt x="1162945" y="67393"/>
                  <a:pt x="1210247" y="101600"/>
                </a:cubicBezTo>
                <a:cubicBezTo>
                  <a:pt x="1238842" y="122177"/>
                  <a:pt x="1278127" y="110152"/>
                  <a:pt x="1298437" y="141419"/>
                </a:cubicBezTo>
                <a:cubicBezTo>
                  <a:pt x="1347342" y="169479"/>
                  <a:pt x="1386093" y="208497"/>
                  <a:pt x="1419498" y="253661"/>
                </a:cubicBezTo>
                <a:cubicBezTo>
                  <a:pt x="1384222" y="210635"/>
                  <a:pt x="1325428" y="194066"/>
                  <a:pt x="1297101" y="143022"/>
                </a:cubicBezTo>
                <a:cubicBezTo>
                  <a:pt x="1276523" y="133936"/>
                  <a:pt x="1255411" y="133402"/>
                  <a:pt x="1230825" y="140083"/>
                </a:cubicBezTo>
                <a:cubicBezTo>
                  <a:pt x="1328635" y="181238"/>
                  <a:pt x="1387696" y="267023"/>
                  <a:pt x="1465731" y="343989"/>
                </a:cubicBezTo>
                <a:cubicBezTo>
                  <a:pt x="1462257" y="315661"/>
                  <a:pt x="1440877" y="310584"/>
                  <a:pt x="1432326" y="289471"/>
                </a:cubicBezTo>
                <a:cubicBezTo>
                  <a:pt x="1462524" y="303635"/>
                  <a:pt x="1482300" y="322877"/>
                  <a:pt x="1496731" y="343989"/>
                </a:cubicBezTo>
                <a:cubicBezTo>
                  <a:pt x="1513835" y="369377"/>
                  <a:pt x="1536283" y="399575"/>
                  <a:pt x="1537886" y="425231"/>
                </a:cubicBezTo>
                <a:cubicBezTo>
                  <a:pt x="1540559" y="466653"/>
                  <a:pt x="1578240" y="474671"/>
                  <a:pt x="1589731" y="503800"/>
                </a:cubicBezTo>
                <a:cubicBezTo>
                  <a:pt x="1590800" y="515559"/>
                  <a:pt x="1581981" y="525714"/>
                  <a:pt x="1592137" y="540145"/>
                </a:cubicBezTo>
                <a:cubicBezTo>
                  <a:pt x="1613783" y="571145"/>
                  <a:pt x="1618861" y="608559"/>
                  <a:pt x="1619663" y="646240"/>
                </a:cubicBezTo>
                <a:cubicBezTo>
                  <a:pt x="1620464" y="660939"/>
                  <a:pt x="1621533" y="675904"/>
                  <a:pt x="1622335" y="690603"/>
                </a:cubicBezTo>
                <a:cubicBezTo>
                  <a:pt x="1653335" y="737370"/>
                  <a:pt x="1646387" y="786275"/>
                  <a:pt x="1629818" y="835715"/>
                </a:cubicBezTo>
                <a:cubicBezTo>
                  <a:pt x="1620464" y="895311"/>
                  <a:pt x="1642913" y="956509"/>
                  <a:pt x="1626344" y="1017975"/>
                </a:cubicBezTo>
                <a:cubicBezTo>
                  <a:pt x="1612714" y="1004613"/>
                  <a:pt x="1627947" y="991785"/>
                  <a:pt x="1616723" y="981095"/>
                </a:cubicBezTo>
                <a:cubicBezTo>
                  <a:pt x="1604163" y="1007552"/>
                  <a:pt x="1589999" y="1033208"/>
                  <a:pt x="1591335" y="1063673"/>
                </a:cubicBezTo>
                <a:cubicBezTo>
                  <a:pt x="1592404" y="1089596"/>
                  <a:pt x="1568352" y="1104027"/>
                  <a:pt x="1565145" y="1128079"/>
                </a:cubicBezTo>
                <a:cubicBezTo>
                  <a:pt x="1550180" y="1238183"/>
                  <a:pt x="1479895" y="1315950"/>
                  <a:pt x="1409075" y="1393184"/>
                </a:cubicBezTo>
                <a:cubicBezTo>
                  <a:pt x="1396515" y="1407080"/>
                  <a:pt x="1382886" y="1415365"/>
                  <a:pt x="1362308" y="1420710"/>
                </a:cubicBezTo>
                <a:cubicBezTo>
                  <a:pt x="1326765" y="1429529"/>
                  <a:pt x="1300308" y="1458391"/>
                  <a:pt x="1282135" y="1491262"/>
                </a:cubicBezTo>
                <a:cubicBezTo>
                  <a:pt x="1275721" y="1503020"/>
                  <a:pt x="1270911" y="1514512"/>
                  <a:pt x="1256747" y="1519055"/>
                </a:cubicBezTo>
                <a:cubicBezTo>
                  <a:pt x="1246325" y="1505960"/>
                  <a:pt x="1270109" y="1503822"/>
                  <a:pt x="1259954" y="1487253"/>
                </a:cubicBezTo>
                <a:cubicBezTo>
                  <a:pt x="1187264" y="1543107"/>
                  <a:pt x="1109764" y="1593616"/>
                  <a:pt x="1001263" y="1589072"/>
                </a:cubicBezTo>
                <a:cubicBezTo>
                  <a:pt x="1062462" y="1550857"/>
                  <a:pt x="1125531" y="1536693"/>
                  <a:pt x="1174436" y="1494201"/>
                </a:cubicBezTo>
                <a:cubicBezTo>
                  <a:pt x="1112169" y="1516650"/>
                  <a:pt x="1050169" y="1539365"/>
                  <a:pt x="987901" y="1561814"/>
                </a:cubicBezTo>
                <a:cubicBezTo>
                  <a:pt x="994315" y="1542305"/>
                  <a:pt x="994048" y="1541236"/>
                  <a:pt x="1011151" y="1536426"/>
                </a:cubicBezTo>
                <a:cubicBezTo>
                  <a:pt x="1105488" y="1509701"/>
                  <a:pt x="1183523" y="1456787"/>
                  <a:pt x="1262092" y="1398796"/>
                </a:cubicBezTo>
                <a:cubicBezTo>
                  <a:pt x="1323023" y="1354166"/>
                  <a:pt x="1362041" y="1295640"/>
                  <a:pt x="1408541" y="1241123"/>
                </a:cubicBezTo>
                <a:cubicBezTo>
                  <a:pt x="1428050" y="1218140"/>
                  <a:pt x="1458515" y="1207183"/>
                  <a:pt x="1472145" y="1176450"/>
                </a:cubicBezTo>
                <a:cubicBezTo>
                  <a:pt x="1492722" y="1131019"/>
                  <a:pt x="1514102" y="1086923"/>
                  <a:pt x="1521585" y="1036415"/>
                </a:cubicBezTo>
                <a:cubicBezTo>
                  <a:pt x="1525326" y="1010759"/>
                  <a:pt x="1520248" y="980828"/>
                  <a:pt x="1549645" y="961052"/>
                </a:cubicBezTo>
                <a:cubicBezTo>
                  <a:pt x="1557395" y="955707"/>
                  <a:pt x="1550714" y="928983"/>
                  <a:pt x="1550714" y="911880"/>
                </a:cubicBezTo>
                <a:cubicBezTo>
                  <a:pt x="1544300" y="833577"/>
                  <a:pt x="1572895" y="751534"/>
                  <a:pt x="1523722" y="676973"/>
                </a:cubicBezTo>
                <a:cubicBezTo>
                  <a:pt x="1527998" y="734430"/>
                  <a:pt x="1532007" y="792155"/>
                  <a:pt x="1536283" y="849612"/>
                </a:cubicBezTo>
                <a:cubicBezTo>
                  <a:pt x="1522119" y="995794"/>
                  <a:pt x="1475886" y="1135027"/>
                  <a:pt x="1371929" y="1235510"/>
                </a:cubicBezTo>
                <a:cubicBezTo>
                  <a:pt x="1306454" y="1298847"/>
                  <a:pt x="1233764" y="1366192"/>
                  <a:pt x="1143169" y="1400934"/>
                </a:cubicBezTo>
                <a:cubicBezTo>
                  <a:pt x="1091858" y="1403339"/>
                  <a:pt x="1047763" y="1431132"/>
                  <a:pt x="998591" y="1441020"/>
                </a:cubicBezTo>
                <a:cubicBezTo>
                  <a:pt x="988703" y="1443025"/>
                  <a:pt x="978815" y="1445964"/>
                  <a:pt x="968292" y="1447267"/>
                </a:cubicBezTo>
                <a:lnTo>
                  <a:pt x="951708" y="1445529"/>
                </a:lnTo>
                <a:lnTo>
                  <a:pt x="940712" y="1448942"/>
                </a:lnTo>
                <a:cubicBezTo>
                  <a:pt x="897173" y="1457851"/>
                  <a:pt x="852094" y="1462530"/>
                  <a:pt x="805921" y="1462530"/>
                </a:cubicBezTo>
                <a:cubicBezTo>
                  <a:pt x="713576" y="1462530"/>
                  <a:pt x="625603" y="1443815"/>
                  <a:pt x="545586" y="1409971"/>
                </a:cubicBezTo>
                <a:lnTo>
                  <a:pt x="497164" y="1383688"/>
                </a:lnTo>
                <a:lnTo>
                  <a:pt x="491899" y="1387572"/>
                </a:lnTo>
                <a:cubicBezTo>
                  <a:pt x="525571" y="1411623"/>
                  <a:pt x="566727" y="1422580"/>
                  <a:pt x="604141" y="1444227"/>
                </a:cubicBezTo>
                <a:cubicBezTo>
                  <a:pt x="636210" y="1455718"/>
                  <a:pt x="668813" y="1466408"/>
                  <a:pt x="700883" y="1477900"/>
                </a:cubicBezTo>
                <a:cubicBezTo>
                  <a:pt x="673357" y="1475227"/>
                  <a:pt x="646900" y="1470149"/>
                  <a:pt x="620977" y="1463201"/>
                </a:cubicBezTo>
                <a:cubicBezTo>
                  <a:pt x="591313" y="1469348"/>
                  <a:pt x="564589" y="1481908"/>
                  <a:pt x="533589" y="1469882"/>
                </a:cubicBezTo>
                <a:cubicBezTo>
                  <a:pt x="301355" y="1380890"/>
                  <a:pt x="169604" y="1205579"/>
                  <a:pt x="103595" y="973078"/>
                </a:cubicBezTo>
                <a:cubicBezTo>
                  <a:pt x="97181" y="950362"/>
                  <a:pt x="93440" y="927112"/>
                  <a:pt x="88897" y="903862"/>
                </a:cubicBezTo>
                <a:cubicBezTo>
                  <a:pt x="84621" y="882216"/>
                  <a:pt x="87293" y="859500"/>
                  <a:pt x="70457" y="840526"/>
                </a:cubicBezTo>
                <a:cubicBezTo>
                  <a:pt x="68586" y="925242"/>
                  <a:pt x="88897" y="1007820"/>
                  <a:pt x="118561" y="1085320"/>
                </a:cubicBezTo>
                <a:cubicBezTo>
                  <a:pt x="219311" y="1348287"/>
                  <a:pt x="420545" y="1499012"/>
                  <a:pt x="627391" y="1549788"/>
                </a:cubicBezTo>
                <a:cubicBezTo>
                  <a:pt x="643425" y="1548184"/>
                  <a:pt x="658391" y="1548719"/>
                  <a:pt x="676563" y="1554331"/>
                </a:cubicBezTo>
                <a:cubicBezTo>
                  <a:pt x="657589" y="1562348"/>
                  <a:pt x="642089" y="1565822"/>
                  <a:pt x="624451" y="1564219"/>
                </a:cubicBezTo>
                <a:cubicBezTo>
                  <a:pt x="606011" y="1577046"/>
                  <a:pt x="584899" y="1568495"/>
                  <a:pt x="564054" y="1561012"/>
                </a:cubicBezTo>
                <a:cubicBezTo>
                  <a:pt x="407985" y="1505158"/>
                  <a:pt x="274898" y="1415632"/>
                  <a:pt x="182432" y="1277468"/>
                </a:cubicBezTo>
                <a:cubicBezTo>
                  <a:pt x="130052" y="1199165"/>
                  <a:pt x="70724" y="1121398"/>
                  <a:pt x="59767" y="1020915"/>
                </a:cubicBezTo>
                <a:cubicBezTo>
                  <a:pt x="54155" y="970406"/>
                  <a:pt x="23422" y="923905"/>
                  <a:pt x="25026" y="872328"/>
                </a:cubicBezTo>
                <a:cubicBezTo>
                  <a:pt x="27966" y="771310"/>
                  <a:pt x="24759" y="666551"/>
                  <a:pt x="67785" y="573550"/>
                </a:cubicBezTo>
                <a:cubicBezTo>
                  <a:pt x="96647" y="511817"/>
                  <a:pt x="123104" y="448481"/>
                  <a:pt x="155975" y="388618"/>
                </a:cubicBezTo>
                <a:cubicBezTo>
                  <a:pt x="161587" y="378463"/>
                  <a:pt x="163992" y="366704"/>
                  <a:pt x="167734" y="355748"/>
                </a:cubicBezTo>
                <a:cubicBezTo>
                  <a:pt x="102526" y="422558"/>
                  <a:pt x="75802" y="509412"/>
                  <a:pt x="44802" y="593861"/>
                </a:cubicBezTo>
                <a:cubicBezTo>
                  <a:pt x="34379" y="622188"/>
                  <a:pt x="36517" y="622723"/>
                  <a:pt x="14069" y="644370"/>
                </a:cubicBezTo>
                <a:close/>
                <a:moveTo>
                  <a:pt x="3647" y="889698"/>
                </a:moveTo>
                <a:cubicBezTo>
                  <a:pt x="18613" y="918827"/>
                  <a:pt x="26363" y="949294"/>
                  <a:pt x="19415" y="981363"/>
                </a:cubicBezTo>
                <a:cubicBezTo>
                  <a:pt x="6319" y="951165"/>
                  <a:pt x="1509" y="921233"/>
                  <a:pt x="3647" y="889698"/>
                </a:cubicBezTo>
                <a:close/>
                <a:moveTo>
                  <a:pt x="623" y="777215"/>
                </a:moveTo>
                <a:cubicBezTo>
                  <a:pt x="3165" y="748895"/>
                  <a:pt x="12682" y="722287"/>
                  <a:pt x="14336" y="695680"/>
                </a:cubicBezTo>
                <a:cubicBezTo>
                  <a:pt x="14336" y="742982"/>
                  <a:pt x="14336" y="790285"/>
                  <a:pt x="14336" y="847208"/>
                </a:cubicBezTo>
                <a:cubicBezTo>
                  <a:pt x="6653" y="832977"/>
                  <a:pt x="2627" y="819348"/>
                  <a:pt x="957" y="806169"/>
                </a:cubicBezTo>
                <a:cubicBezTo>
                  <a:pt x="-296" y="796285"/>
                  <a:pt x="-224" y="786655"/>
                  <a:pt x="623" y="777215"/>
                </a:cubicBezTo>
                <a:close/>
              </a:path>
            </a:pathLst>
          </a:custGeom>
          <a:solidFill>
            <a:schemeClr val="accent1"/>
          </a:solidFill>
          <a:ln w="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289" name="Graphic 288">
            <a:extLst>
              <a:ext uri="{FF2B5EF4-FFF2-40B4-BE49-F238E27FC236}">
                <a16:creationId xmlns:a16="http://schemas.microsoft.com/office/drawing/2014/main" id="{489D9905-9B7C-447A-9D20-96404EA4EC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4440060" y="3159771"/>
            <a:ext cx="962941" cy="2048610"/>
          </a:xfrm>
          <a:prstGeom prst="rect">
            <a:avLst/>
          </a:prstGeom>
        </p:spPr>
      </p:pic>
      <p:sp>
        <p:nvSpPr>
          <p:cNvPr id="290" name="Graphic 19">
            <a:extLst>
              <a:ext uri="{FF2B5EF4-FFF2-40B4-BE49-F238E27FC236}">
                <a16:creationId xmlns:a16="http://schemas.microsoft.com/office/drawing/2014/main" id="{CBCA6249-6CD3-4BB4-8366-0A8266B6E784}"/>
              </a:ext>
            </a:extLst>
          </p:cNvPr>
          <p:cNvSpPr/>
          <p:nvPr/>
        </p:nvSpPr>
        <p:spPr>
          <a:xfrm>
            <a:off x="989561" y="1988709"/>
            <a:ext cx="1529045" cy="1929295"/>
          </a:xfrm>
          <a:custGeom>
            <a:avLst/>
            <a:gdLst>
              <a:gd name="connsiteX0" fmla="*/ 1962 w 1487243"/>
              <a:gd name="connsiteY0" fmla="*/ 1846370 h 1876552"/>
              <a:gd name="connsiteX1" fmla="*/ 16834 w 1487243"/>
              <a:gd name="connsiteY1" fmla="*/ 1840902 h 1876552"/>
              <a:gd name="connsiteX2" fmla="*/ 80479 w 1487243"/>
              <a:gd name="connsiteY2" fmla="*/ 1830185 h 1876552"/>
              <a:gd name="connsiteX3" fmla="*/ 127721 w 1487243"/>
              <a:gd name="connsiteY3" fmla="*/ 1782287 h 1876552"/>
              <a:gd name="connsiteX4" fmla="*/ 121597 w 1487243"/>
              <a:gd name="connsiteY4" fmla="*/ 1630063 h 1876552"/>
              <a:gd name="connsiteX5" fmla="*/ 108912 w 1487243"/>
              <a:gd name="connsiteY5" fmla="*/ 1513927 h 1876552"/>
              <a:gd name="connsiteX6" fmla="*/ 105194 w 1487243"/>
              <a:gd name="connsiteY6" fmla="*/ 1492712 h 1876552"/>
              <a:gd name="connsiteX7" fmla="*/ 104538 w 1487243"/>
              <a:gd name="connsiteY7" fmla="*/ 1476746 h 1876552"/>
              <a:gd name="connsiteX8" fmla="*/ 97320 w 1487243"/>
              <a:gd name="connsiteY8" fmla="*/ 1394729 h 1876552"/>
              <a:gd name="connsiteX9" fmla="*/ 97101 w 1487243"/>
              <a:gd name="connsiteY9" fmla="*/ 1385324 h 1876552"/>
              <a:gd name="connsiteX10" fmla="*/ 120722 w 1487243"/>
              <a:gd name="connsiteY10" fmla="*/ 1341800 h 1876552"/>
              <a:gd name="connsiteX11" fmla="*/ 235546 w 1487243"/>
              <a:gd name="connsiteY11" fmla="*/ 1312712 h 1876552"/>
              <a:gd name="connsiteX12" fmla="*/ 363274 w 1487243"/>
              <a:gd name="connsiteY12" fmla="*/ 1306588 h 1876552"/>
              <a:gd name="connsiteX13" fmla="*/ 415109 w 1487243"/>
              <a:gd name="connsiteY13" fmla="*/ 1308119 h 1876552"/>
              <a:gd name="connsiteX14" fmla="*/ 437637 w 1487243"/>
              <a:gd name="connsiteY14" fmla="*/ 1306806 h 1876552"/>
              <a:gd name="connsiteX15" fmla="*/ 452728 w 1487243"/>
              <a:gd name="connsiteY15" fmla="*/ 1291496 h 1876552"/>
              <a:gd name="connsiteX16" fmla="*/ 461914 w 1487243"/>
              <a:gd name="connsiteY16" fmla="*/ 1193951 h 1876552"/>
              <a:gd name="connsiteX17" fmla="*/ 465194 w 1487243"/>
              <a:gd name="connsiteY17" fmla="*/ 1094655 h 1876552"/>
              <a:gd name="connsiteX18" fmla="*/ 474162 w 1487243"/>
              <a:gd name="connsiteY18" fmla="*/ 1052225 h 1876552"/>
              <a:gd name="connsiteX19" fmla="*/ 486409 w 1487243"/>
              <a:gd name="connsiteY19" fmla="*/ 981362 h 1876552"/>
              <a:gd name="connsiteX20" fmla="*/ 480942 w 1487243"/>
              <a:gd name="connsiteY20" fmla="*/ 873100 h 1876552"/>
              <a:gd name="connsiteX21" fmla="*/ 552023 w 1487243"/>
              <a:gd name="connsiteY21" fmla="*/ 837012 h 1876552"/>
              <a:gd name="connsiteX22" fmla="*/ 580893 w 1487243"/>
              <a:gd name="connsiteY22" fmla="*/ 817109 h 1876552"/>
              <a:gd name="connsiteX23" fmla="*/ 588986 w 1487243"/>
              <a:gd name="connsiteY23" fmla="*/ 796988 h 1876552"/>
              <a:gd name="connsiteX24" fmla="*/ 581331 w 1487243"/>
              <a:gd name="connsiteY24" fmla="*/ 758494 h 1876552"/>
              <a:gd name="connsiteX25" fmla="*/ 552242 w 1487243"/>
              <a:gd name="connsiteY25" fmla="*/ 622455 h 1876552"/>
              <a:gd name="connsiteX26" fmla="*/ 543056 w 1487243"/>
              <a:gd name="connsiteY26" fmla="*/ 549187 h 1876552"/>
              <a:gd name="connsiteX27" fmla="*/ 540650 w 1487243"/>
              <a:gd name="connsiteY27" fmla="*/ 503913 h 1876552"/>
              <a:gd name="connsiteX28" fmla="*/ 539119 w 1487243"/>
              <a:gd name="connsiteY28" fmla="*/ 494509 h 1876552"/>
              <a:gd name="connsiteX29" fmla="*/ 536713 w 1487243"/>
              <a:gd name="connsiteY29" fmla="*/ 441799 h 1876552"/>
              <a:gd name="connsiteX30" fmla="*/ 541525 w 1487243"/>
              <a:gd name="connsiteY30" fmla="*/ 377279 h 1876552"/>
              <a:gd name="connsiteX31" fmla="*/ 558803 w 1487243"/>
              <a:gd name="connsiteY31" fmla="*/ 276452 h 1876552"/>
              <a:gd name="connsiteX32" fmla="*/ 568427 w 1487243"/>
              <a:gd name="connsiteY32" fmla="*/ 223305 h 1876552"/>
              <a:gd name="connsiteX33" fmla="*/ 574113 w 1487243"/>
              <a:gd name="connsiteY33" fmla="*/ 164690 h 1876552"/>
              <a:gd name="connsiteX34" fmla="*/ 581768 w 1487243"/>
              <a:gd name="connsiteY34" fmla="*/ 101701 h 1876552"/>
              <a:gd name="connsiteX35" fmla="*/ 582424 w 1487243"/>
              <a:gd name="connsiteY35" fmla="*/ 76987 h 1876552"/>
              <a:gd name="connsiteX36" fmla="*/ 584393 w 1487243"/>
              <a:gd name="connsiteY36" fmla="*/ 35650 h 1876552"/>
              <a:gd name="connsiteX37" fmla="*/ 586361 w 1487243"/>
              <a:gd name="connsiteY37" fmla="*/ 29307 h 1876552"/>
              <a:gd name="connsiteX38" fmla="*/ 600359 w 1487243"/>
              <a:gd name="connsiteY38" fmla="*/ 22309 h 1876552"/>
              <a:gd name="connsiteX39" fmla="*/ 606701 w 1487243"/>
              <a:gd name="connsiteY39" fmla="*/ 33900 h 1876552"/>
              <a:gd name="connsiteX40" fmla="*/ 605608 w 1487243"/>
              <a:gd name="connsiteY40" fmla="*/ 41118 h 1876552"/>
              <a:gd name="connsiteX41" fmla="*/ 604733 w 1487243"/>
              <a:gd name="connsiteY41" fmla="*/ 78080 h 1876552"/>
              <a:gd name="connsiteX42" fmla="*/ 609545 w 1487243"/>
              <a:gd name="connsiteY42" fmla="*/ 85079 h 1876552"/>
              <a:gd name="connsiteX43" fmla="*/ 614794 w 1487243"/>
              <a:gd name="connsiteY43" fmla="*/ 78299 h 1876552"/>
              <a:gd name="connsiteX44" fmla="*/ 638414 w 1487243"/>
              <a:gd name="connsiteY44" fmla="*/ 14654 h 1876552"/>
              <a:gd name="connsiteX45" fmla="*/ 657880 w 1487243"/>
              <a:gd name="connsiteY45" fmla="*/ 5249 h 1876552"/>
              <a:gd name="connsiteX46" fmla="*/ 673627 w 1487243"/>
              <a:gd name="connsiteY46" fmla="*/ 0 h 1876552"/>
              <a:gd name="connsiteX47" fmla="*/ 679532 w 1487243"/>
              <a:gd name="connsiteY47" fmla="*/ 0 h 1876552"/>
              <a:gd name="connsiteX48" fmla="*/ 686969 w 1487243"/>
              <a:gd name="connsiteY48" fmla="*/ 10717 h 1876552"/>
              <a:gd name="connsiteX49" fmla="*/ 695936 w 1487243"/>
              <a:gd name="connsiteY49" fmla="*/ 16403 h 1876552"/>
              <a:gd name="connsiteX50" fmla="*/ 709059 w 1487243"/>
              <a:gd name="connsiteY50" fmla="*/ 29526 h 1876552"/>
              <a:gd name="connsiteX51" fmla="*/ 706653 w 1487243"/>
              <a:gd name="connsiteY51" fmla="*/ 43086 h 1876552"/>
              <a:gd name="connsiteX52" fmla="*/ 683032 w 1487243"/>
              <a:gd name="connsiteY52" fmla="*/ 94046 h 1876552"/>
              <a:gd name="connsiteX53" fmla="*/ 670128 w 1487243"/>
              <a:gd name="connsiteY53" fmla="*/ 128822 h 1876552"/>
              <a:gd name="connsiteX54" fmla="*/ 674283 w 1487243"/>
              <a:gd name="connsiteY54" fmla="*/ 138882 h 1876552"/>
              <a:gd name="connsiteX55" fmla="*/ 684125 w 1487243"/>
              <a:gd name="connsiteY55" fmla="*/ 139101 h 1876552"/>
              <a:gd name="connsiteX56" fmla="*/ 704466 w 1487243"/>
              <a:gd name="connsiteY56" fmla="*/ 129259 h 1876552"/>
              <a:gd name="connsiteX57" fmla="*/ 729180 w 1487243"/>
              <a:gd name="connsiteY57" fmla="*/ 125103 h 1876552"/>
              <a:gd name="connsiteX58" fmla="*/ 739460 w 1487243"/>
              <a:gd name="connsiteY58" fmla="*/ 133415 h 1876552"/>
              <a:gd name="connsiteX59" fmla="*/ 731805 w 1487243"/>
              <a:gd name="connsiteY59" fmla="*/ 142600 h 1876552"/>
              <a:gd name="connsiteX60" fmla="*/ 700091 w 1487243"/>
              <a:gd name="connsiteY60" fmla="*/ 162066 h 1876552"/>
              <a:gd name="connsiteX61" fmla="*/ 658536 w 1487243"/>
              <a:gd name="connsiteY61" fmla="*/ 191811 h 1876552"/>
              <a:gd name="connsiteX62" fmla="*/ 633384 w 1487243"/>
              <a:gd name="connsiteY62" fmla="*/ 231398 h 1876552"/>
              <a:gd name="connsiteX63" fmla="*/ 626823 w 1487243"/>
              <a:gd name="connsiteY63" fmla="*/ 330474 h 1876552"/>
              <a:gd name="connsiteX64" fmla="*/ 627041 w 1487243"/>
              <a:gd name="connsiteY64" fmla="*/ 408992 h 1876552"/>
              <a:gd name="connsiteX65" fmla="*/ 623761 w 1487243"/>
              <a:gd name="connsiteY65" fmla="*/ 480074 h 1876552"/>
              <a:gd name="connsiteX66" fmla="*/ 634478 w 1487243"/>
              <a:gd name="connsiteY66" fmla="*/ 578057 h 1876552"/>
              <a:gd name="connsiteX67" fmla="*/ 643007 w 1487243"/>
              <a:gd name="connsiteY67" fmla="*/ 625517 h 1876552"/>
              <a:gd name="connsiteX68" fmla="*/ 667722 w 1487243"/>
              <a:gd name="connsiteY68" fmla="*/ 673415 h 1876552"/>
              <a:gd name="connsiteX69" fmla="*/ 683251 w 1487243"/>
              <a:gd name="connsiteY69" fmla="*/ 670353 h 1876552"/>
              <a:gd name="connsiteX70" fmla="*/ 690687 w 1487243"/>
              <a:gd name="connsiteY70" fmla="*/ 631204 h 1876552"/>
              <a:gd name="connsiteX71" fmla="*/ 708184 w 1487243"/>
              <a:gd name="connsiteY71" fmla="*/ 615894 h 1876552"/>
              <a:gd name="connsiteX72" fmla="*/ 724587 w 1487243"/>
              <a:gd name="connsiteY72" fmla="*/ 611738 h 1876552"/>
              <a:gd name="connsiteX73" fmla="*/ 735960 w 1487243"/>
              <a:gd name="connsiteY73" fmla="*/ 610645 h 1876552"/>
              <a:gd name="connsiteX74" fmla="*/ 746021 w 1487243"/>
              <a:gd name="connsiteY74" fmla="*/ 607146 h 1876552"/>
              <a:gd name="connsiteX75" fmla="*/ 761768 w 1487243"/>
              <a:gd name="connsiteY75" fmla="*/ 600584 h 1876552"/>
              <a:gd name="connsiteX76" fmla="*/ 776422 w 1487243"/>
              <a:gd name="connsiteY76" fmla="*/ 594679 h 1876552"/>
              <a:gd name="connsiteX77" fmla="*/ 795669 w 1487243"/>
              <a:gd name="connsiteY77" fmla="*/ 592273 h 1876552"/>
              <a:gd name="connsiteX78" fmla="*/ 824101 w 1487243"/>
              <a:gd name="connsiteY78" fmla="*/ 611520 h 1876552"/>
              <a:gd name="connsiteX79" fmla="*/ 833287 w 1487243"/>
              <a:gd name="connsiteY79" fmla="*/ 613269 h 1876552"/>
              <a:gd name="connsiteX80" fmla="*/ 856471 w 1487243"/>
              <a:gd name="connsiteY80" fmla="*/ 618081 h 1876552"/>
              <a:gd name="connsiteX81" fmla="*/ 886653 w 1487243"/>
              <a:gd name="connsiteY81" fmla="*/ 632954 h 1876552"/>
              <a:gd name="connsiteX82" fmla="*/ 920991 w 1487243"/>
              <a:gd name="connsiteY82" fmla="*/ 640390 h 1876552"/>
              <a:gd name="connsiteX83" fmla="*/ 931052 w 1487243"/>
              <a:gd name="connsiteY83" fmla="*/ 641483 h 1876552"/>
              <a:gd name="connsiteX84" fmla="*/ 936519 w 1487243"/>
              <a:gd name="connsiteY84" fmla="*/ 650888 h 1876552"/>
              <a:gd name="connsiteX85" fmla="*/ 938269 w 1487243"/>
              <a:gd name="connsiteY85" fmla="*/ 670572 h 1876552"/>
              <a:gd name="connsiteX86" fmla="*/ 954016 w 1487243"/>
              <a:gd name="connsiteY86" fmla="*/ 762431 h 1876552"/>
              <a:gd name="connsiteX87" fmla="*/ 948767 w 1487243"/>
              <a:gd name="connsiteY87" fmla="*/ 787364 h 1876552"/>
              <a:gd name="connsiteX88" fmla="*/ 930833 w 1487243"/>
              <a:gd name="connsiteY88" fmla="*/ 886660 h 1876552"/>
              <a:gd name="connsiteX89" fmla="*/ 932583 w 1487243"/>
              <a:gd name="connsiteY89" fmla="*/ 910937 h 1876552"/>
              <a:gd name="connsiteX90" fmla="*/ 932801 w 1487243"/>
              <a:gd name="connsiteY90" fmla="*/ 947681 h 1876552"/>
              <a:gd name="connsiteX91" fmla="*/ 925365 w 1487243"/>
              <a:gd name="connsiteY91" fmla="*/ 959929 h 1876552"/>
              <a:gd name="connsiteX92" fmla="*/ 916179 w 1487243"/>
              <a:gd name="connsiteY92" fmla="*/ 979394 h 1876552"/>
              <a:gd name="connsiteX93" fmla="*/ 900651 w 1487243"/>
              <a:gd name="connsiteY93" fmla="*/ 1031666 h 1876552"/>
              <a:gd name="connsiteX94" fmla="*/ 896933 w 1487243"/>
              <a:gd name="connsiteY94" fmla="*/ 1069941 h 1876552"/>
              <a:gd name="connsiteX95" fmla="*/ 891246 w 1487243"/>
              <a:gd name="connsiteY95" fmla="*/ 1082845 h 1876552"/>
              <a:gd name="connsiteX96" fmla="*/ 873312 w 1487243"/>
              <a:gd name="connsiteY96" fmla="*/ 1097717 h 1876552"/>
              <a:gd name="connsiteX97" fmla="*/ 837661 w 1487243"/>
              <a:gd name="connsiteY97" fmla="*/ 1123744 h 1876552"/>
              <a:gd name="connsiteX98" fmla="*/ 832194 w 1487243"/>
              <a:gd name="connsiteY98" fmla="*/ 1127244 h 1876552"/>
              <a:gd name="connsiteX99" fmla="*/ 819946 w 1487243"/>
              <a:gd name="connsiteY99" fmla="*/ 1133586 h 1876552"/>
              <a:gd name="connsiteX100" fmla="*/ 805729 w 1487243"/>
              <a:gd name="connsiteY100" fmla="*/ 1144084 h 1876552"/>
              <a:gd name="connsiteX101" fmla="*/ 756082 w 1487243"/>
              <a:gd name="connsiteY101" fmla="*/ 1176016 h 1876552"/>
              <a:gd name="connsiteX102" fmla="*/ 744490 w 1487243"/>
              <a:gd name="connsiteY102" fmla="*/ 1177547 h 1876552"/>
              <a:gd name="connsiteX103" fmla="*/ 719119 w 1487243"/>
              <a:gd name="connsiteY103" fmla="*/ 1164425 h 1876552"/>
              <a:gd name="connsiteX104" fmla="*/ 707746 w 1487243"/>
              <a:gd name="connsiteY104" fmla="*/ 1145615 h 1876552"/>
              <a:gd name="connsiteX105" fmla="*/ 707746 w 1487243"/>
              <a:gd name="connsiteY105" fmla="*/ 1134898 h 1876552"/>
              <a:gd name="connsiteX106" fmla="*/ 704028 w 1487243"/>
              <a:gd name="connsiteY106" fmla="*/ 1118714 h 1876552"/>
              <a:gd name="connsiteX107" fmla="*/ 696155 w 1487243"/>
              <a:gd name="connsiteY107" fmla="*/ 1111059 h 1876552"/>
              <a:gd name="connsiteX108" fmla="*/ 695061 w 1487243"/>
              <a:gd name="connsiteY108" fmla="*/ 1098155 h 1876552"/>
              <a:gd name="connsiteX109" fmla="*/ 695061 w 1487243"/>
              <a:gd name="connsiteY109" fmla="*/ 1093781 h 1876552"/>
              <a:gd name="connsiteX110" fmla="*/ 688937 w 1487243"/>
              <a:gd name="connsiteY110" fmla="*/ 1091156 h 1876552"/>
              <a:gd name="connsiteX111" fmla="*/ 676470 w 1487243"/>
              <a:gd name="connsiteY111" fmla="*/ 1099248 h 1876552"/>
              <a:gd name="connsiteX112" fmla="*/ 645851 w 1487243"/>
              <a:gd name="connsiteY112" fmla="*/ 1166612 h 1876552"/>
              <a:gd name="connsiteX113" fmla="*/ 655474 w 1487243"/>
              <a:gd name="connsiteY113" fmla="*/ 1239662 h 1876552"/>
              <a:gd name="connsiteX114" fmla="*/ 691124 w 1487243"/>
              <a:gd name="connsiteY114" fmla="*/ 1268750 h 1876552"/>
              <a:gd name="connsiteX115" fmla="*/ 740334 w 1487243"/>
              <a:gd name="connsiteY115" fmla="*/ 1302651 h 1876552"/>
              <a:gd name="connsiteX116" fmla="*/ 768767 w 1487243"/>
              <a:gd name="connsiteY116" fmla="*/ 1344206 h 1876552"/>
              <a:gd name="connsiteX117" fmla="*/ 775328 w 1487243"/>
              <a:gd name="connsiteY117" fmla="*/ 1382262 h 1876552"/>
              <a:gd name="connsiteX118" fmla="*/ 845973 w 1487243"/>
              <a:gd name="connsiteY118" fmla="*/ 1489650 h 1876552"/>
              <a:gd name="connsiteX119" fmla="*/ 906556 w 1487243"/>
              <a:gd name="connsiteY119" fmla="*/ 1546078 h 1876552"/>
              <a:gd name="connsiteX120" fmla="*/ 1006289 w 1487243"/>
              <a:gd name="connsiteY120" fmla="*/ 1614535 h 1876552"/>
              <a:gd name="connsiteX121" fmla="*/ 1051125 w 1487243"/>
              <a:gd name="connsiteY121" fmla="*/ 1623721 h 1876552"/>
              <a:gd name="connsiteX122" fmla="*/ 1133579 w 1487243"/>
              <a:gd name="connsiteY122" fmla="*/ 1636187 h 1876552"/>
              <a:gd name="connsiteX123" fmla="*/ 1244466 w 1487243"/>
              <a:gd name="connsiteY123" fmla="*/ 1684741 h 1876552"/>
              <a:gd name="connsiteX124" fmla="*/ 1363008 w 1487243"/>
              <a:gd name="connsiteY124" fmla="*/ 1766540 h 1876552"/>
              <a:gd name="connsiteX125" fmla="*/ 1396472 w 1487243"/>
              <a:gd name="connsiteY125" fmla="*/ 1781194 h 1876552"/>
              <a:gd name="connsiteX126" fmla="*/ 1401502 w 1487243"/>
              <a:gd name="connsiteY126" fmla="*/ 1782506 h 1876552"/>
              <a:gd name="connsiteX127" fmla="*/ 1465585 w 1487243"/>
              <a:gd name="connsiteY127" fmla="*/ 1806345 h 1876552"/>
              <a:gd name="connsiteX128" fmla="*/ 1489206 w 1487243"/>
              <a:gd name="connsiteY128" fmla="*/ 1819906 h 1876552"/>
              <a:gd name="connsiteX129" fmla="*/ 1489206 w 1487243"/>
              <a:gd name="connsiteY129" fmla="*/ 1831716 h 1876552"/>
              <a:gd name="connsiteX130" fmla="*/ 1483956 w 1487243"/>
              <a:gd name="connsiteY130" fmla="*/ 1842870 h 1876552"/>
              <a:gd name="connsiteX131" fmla="*/ 1454868 w 1487243"/>
              <a:gd name="connsiteY131" fmla="*/ 1859711 h 1876552"/>
              <a:gd name="connsiteX132" fmla="*/ 1389035 w 1487243"/>
              <a:gd name="connsiteY132" fmla="*/ 1857524 h 1876552"/>
              <a:gd name="connsiteX133" fmla="*/ 1333264 w 1487243"/>
              <a:gd name="connsiteY133" fmla="*/ 1850088 h 1876552"/>
              <a:gd name="connsiteX134" fmla="*/ 1326921 w 1487243"/>
              <a:gd name="connsiteY134" fmla="*/ 1841121 h 1876552"/>
              <a:gd name="connsiteX135" fmla="*/ 1322109 w 1487243"/>
              <a:gd name="connsiteY135" fmla="*/ 1827123 h 1876552"/>
              <a:gd name="connsiteX136" fmla="*/ 1302863 w 1487243"/>
              <a:gd name="connsiteY136" fmla="*/ 1804814 h 1876552"/>
              <a:gd name="connsiteX137" fmla="*/ 1228719 w 1487243"/>
              <a:gd name="connsiteY137" fmla="*/ 1785130 h 1876552"/>
              <a:gd name="connsiteX138" fmla="*/ 1151295 w 1487243"/>
              <a:gd name="connsiteY138" fmla="*/ 1761291 h 1876552"/>
              <a:gd name="connsiteX139" fmla="*/ 960140 w 1487243"/>
              <a:gd name="connsiteY139" fmla="*/ 1716017 h 1876552"/>
              <a:gd name="connsiteX140" fmla="*/ 910493 w 1487243"/>
              <a:gd name="connsiteY140" fmla="*/ 1697208 h 1876552"/>
              <a:gd name="connsiteX141" fmla="*/ 883154 w 1487243"/>
              <a:gd name="connsiteY141" fmla="*/ 1680586 h 1876552"/>
              <a:gd name="connsiteX142" fmla="*/ 854065 w 1487243"/>
              <a:gd name="connsiteY142" fmla="*/ 1666807 h 1876552"/>
              <a:gd name="connsiteX143" fmla="*/ 724150 w 1487243"/>
              <a:gd name="connsiteY143" fmla="*/ 1587852 h 1876552"/>
              <a:gd name="connsiteX144" fmla="*/ 668597 w 1487243"/>
              <a:gd name="connsiteY144" fmla="*/ 1546296 h 1876552"/>
              <a:gd name="connsiteX145" fmla="*/ 624198 w 1487243"/>
              <a:gd name="connsiteY145" fmla="*/ 1510646 h 1876552"/>
              <a:gd name="connsiteX146" fmla="*/ 600796 w 1487243"/>
              <a:gd name="connsiteY146" fmla="*/ 1483745 h 1876552"/>
              <a:gd name="connsiteX147" fmla="*/ 499095 w 1487243"/>
              <a:gd name="connsiteY147" fmla="*/ 1476090 h 1876552"/>
              <a:gd name="connsiteX148" fmla="*/ 388645 w 1487243"/>
              <a:gd name="connsiteY148" fmla="*/ 1460780 h 1876552"/>
              <a:gd name="connsiteX149" fmla="*/ 309252 w 1487243"/>
              <a:gd name="connsiteY149" fmla="*/ 1441314 h 1876552"/>
              <a:gd name="connsiteX150" fmla="*/ 218706 w 1487243"/>
              <a:gd name="connsiteY150" fmla="*/ 1439783 h 1876552"/>
              <a:gd name="connsiteX151" fmla="*/ 209957 w 1487243"/>
              <a:gd name="connsiteY151" fmla="*/ 1468653 h 1876552"/>
              <a:gd name="connsiteX152" fmla="*/ 218706 w 1487243"/>
              <a:gd name="connsiteY152" fmla="*/ 1498180 h 1876552"/>
              <a:gd name="connsiteX153" fmla="*/ 224829 w 1487243"/>
              <a:gd name="connsiteY153" fmla="*/ 1649310 h 1876552"/>
              <a:gd name="connsiteX154" fmla="*/ 209957 w 1487243"/>
              <a:gd name="connsiteY154" fmla="*/ 1741606 h 1876552"/>
              <a:gd name="connsiteX155" fmla="*/ 218706 w 1487243"/>
              <a:gd name="connsiteY155" fmla="*/ 1840027 h 1876552"/>
              <a:gd name="connsiteX156" fmla="*/ 200334 w 1487243"/>
              <a:gd name="connsiteY156" fmla="*/ 1878739 h 1876552"/>
              <a:gd name="connsiteX157" fmla="*/ 39361 w 1487243"/>
              <a:gd name="connsiteY157" fmla="*/ 1878739 h 1876552"/>
              <a:gd name="connsiteX158" fmla="*/ 1305 w 1487243"/>
              <a:gd name="connsiteY158" fmla="*/ 1861680 h 1876552"/>
              <a:gd name="connsiteX159" fmla="*/ 1962 w 1487243"/>
              <a:gd name="connsiteY159" fmla="*/ 1846370 h 187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</a:cxnLst>
            <a:rect l="l" t="t" r="r" b="b"/>
            <a:pathLst>
              <a:path w="1487243" h="1876552">
                <a:moveTo>
                  <a:pt x="1962" y="1846370"/>
                </a:moveTo>
                <a:cubicBezTo>
                  <a:pt x="5680" y="1841121"/>
                  <a:pt x="10929" y="1840027"/>
                  <a:pt x="16834" y="1840902"/>
                </a:cubicBezTo>
                <a:cubicBezTo>
                  <a:pt x="38705" y="1843745"/>
                  <a:pt x="59264" y="1834559"/>
                  <a:pt x="80479" y="1830185"/>
                </a:cubicBezTo>
                <a:cubicBezTo>
                  <a:pt x="104538" y="1825155"/>
                  <a:pt x="125534" y="1810938"/>
                  <a:pt x="127721" y="1782287"/>
                </a:cubicBezTo>
                <a:cubicBezTo>
                  <a:pt x="131877" y="1731108"/>
                  <a:pt x="129033" y="1680586"/>
                  <a:pt x="121597" y="1630063"/>
                </a:cubicBezTo>
                <a:cubicBezTo>
                  <a:pt x="115911" y="1591570"/>
                  <a:pt x="112849" y="1552639"/>
                  <a:pt x="108912" y="1513927"/>
                </a:cubicBezTo>
                <a:cubicBezTo>
                  <a:pt x="108256" y="1506928"/>
                  <a:pt x="105194" y="1499711"/>
                  <a:pt x="105194" y="1492712"/>
                </a:cubicBezTo>
                <a:cubicBezTo>
                  <a:pt x="105194" y="1487463"/>
                  <a:pt x="105850" y="1481776"/>
                  <a:pt x="104538" y="1476746"/>
                </a:cubicBezTo>
                <a:cubicBezTo>
                  <a:pt x="97758" y="1449844"/>
                  <a:pt x="101913" y="1421849"/>
                  <a:pt x="97320" y="1394729"/>
                </a:cubicBezTo>
                <a:cubicBezTo>
                  <a:pt x="96883" y="1391667"/>
                  <a:pt x="97320" y="1388386"/>
                  <a:pt x="97101" y="1385324"/>
                </a:cubicBezTo>
                <a:cubicBezTo>
                  <a:pt x="95570" y="1363890"/>
                  <a:pt x="100382" y="1349893"/>
                  <a:pt x="120722" y="1341800"/>
                </a:cubicBezTo>
                <a:cubicBezTo>
                  <a:pt x="157903" y="1327147"/>
                  <a:pt x="194866" y="1314899"/>
                  <a:pt x="235546" y="1312712"/>
                </a:cubicBezTo>
                <a:cubicBezTo>
                  <a:pt x="278195" y="1310524"/>
                  <a:pt x="320407" y="1303963"/>
                  <a:pt x="363274" y="1306588"/>
                </a:cubicBezTo>
                <a:cubicBezTo>
                  <a:pt x="380553" y="1307681"/>
                  <a:pt x="397831" y="1307900"/>
                  <a:pt x="415109" y="1308119"/>
                </a:cubicBezTo>
                <a:cubicBezTo>
                  <a:pt x="422545" y="1308119"/>
                  <a:pt x="430200" y="1307681"/>
                  <a:pt x="437637" y="1306806"/>
                </a:cubicBezTo>
                <a:cubicBezTo>
                  <a:pt x="449666" y="1305494"/>
                  <a:pt x="451634" y="1303744"/>
                  <a:pt x="452728" y="1291496"/>
                </a:cubicBezTo>
                <a:cubicBezTo>
                  <a:pt x="455790" y="1258908"/>
                  <a:pt x="457539" y="1226320"/>
                  <a:pt x="461914" y="1193951"/>
                </a:cubicBezTo>
                <a:cubicBezTo>
                  <a:pt x="466507" y="1160925"/>
                  <a:pt x="465632" y="1127681"/>
                  <a:pt x="465194" y="1094655"/>
                </a:cubicBezTo>
                <a:cubicBezTo>
                  <a:pt x="464976" y="1079564"/>
                  <a:pt x="467163" y="1065567"/>
                  <a:pt x="474162" y="1052225"/>
                </a:cubicBezTo>
                <a:cubicBezTo>
                  <a:pt x="484222" y="1033197"/>
                  <a:pt x="491659" y="1002359"/>
                  <a:pt x="486409" y="981362"/>
                </a:cubicBezTo>
                <a:cubicBezTo>
                  <a:pt x="478536" y="950524"/>
                  <a:pt x="462789" y="898252"/>
                  <a:pt x="480942" y="873100"/>
                </a:cubicBezTo>
                <a:cubicBezTo>
                  <a:pt x="495595" y="852760"/>
                  <a:pt x="519435" y="853416"/>
                  <a:pt x="552023" y="837012"/>
                </a:cubicBezTo>
                <a:cubicBezTo>
                  <a:pt x="560990" y="829357"/>
                  <a:pt x="569520" y="828264"/>
                  <a:pt x="580893" y="817109"/>
                </a:cubicBezTo>
                <a:cubicBezTo>
                  <a:pt x="586798" y="811423"/>
                  <a:pt x="590298" y="804861"/>
                  <a:pt x="588986" y="796988"/>
                </a:cubicBezTo>
                <a:cubicBezTo>
                  <a:pt x="587017" y="784084"/>
                  <a:pt x="585924" y="770524"/>
                  <a:pt x="581331" y="758494"/>
                </a:cubicBezTo>
                <a:cubicBezTo>
                  <a:pt x="564490" y="714533"/>
                  <a:pt x="555523" y="669260"/>
                  <a:pt x="552242" y="622455"/>
                </a:cubicBezTo>
                <a:cubicBezTo>
                  <a:pt x="550492" y="597960"/>
                  <a:pt x="545680" y="573683"/>
                  <a:pt x="543056" y="549187"/>
                </a:cubicBezTo>
                <a:cubicBezTo>
                  <a:pt x="541525" y="534096"/>
                  <a:pt x="541525" y="519004"/>
                  <a:pt x="540650" y="503913"/>
                </a:cubicBezTo>
                <a:cubicBezTo>
                  <a:pt x="540431" y="500851"/>
                  <a:pt x="540431" y="497352"/>
                  <a:pt x="539119" y="494509"/>
                </a:cubicBezTo>
                <a:cubicBezTo>
                  <a:pt x="531464" y="479417"/>
                  <a:pt x="535182" y="457546"/>
                  <a:pt x="536713" y="441799"/>
                </a:cubicBezTo>
                <a:cubicBezTo>
                  <a:pt x="539119" y="418178"/>
                  <a:pt x="538463" y="400681"/>
                  <a:pt x="541525" y="377279"/>
                </a:cubicBezTo>
                <a:cubicBezTo>
                  <a:pt x="546118" y="343597"/>
                  <a:pt x="552898" y="309915"/>
                  <a:pt x="558803" y="276452"/>
                </a:cubicBezTo>
                <a:cubicBezTo>
                  <a:pt x="561865" y="258737"/>
                  <a:pt x="563396" y="240365"/>
                  <a:pt x="568427" y="223305"/>
                </a:cubicBezTo>
                <a:cubicBezTo>
                  <a:pt x="574113" y="203840"/>
                  <a:pt x="574769" y="184593"/>
                  <a:pt x="574113" y="164690"/>
                </a:cubicBezTo>
                <a:cubicBezTo>
                  <a:pt x="573457" y="143475"/>
                  <a:pt x="576738" y="122479"/>
                  <a:pt x="581768" y="101701"/>
                </a:cubicBezTo>
                <a:cubicBezTo>
                  <a:pt x="583736" y="93828"/>
                  <a:pt x="581987" y="85298"/>
                  <a:pt x="582424" y="76987"/>
                </a:cubicBezTo>
                <a:cubicBezTo>
                  <a:pt x="582862" y="63208"/>
                  <a:pt x="583518" y="49429"/>
                  <a:pt x="584393" y="35650"/>
                </a:cubicBezTo>
                <a:cubicBezTo>
                  <a:pt x="584611" y="33463"/>
                  <a:pt x="585267" y="31276"/>
                  <a:pt x="586361" y="29307"/>
                </a:cubicBezTo>
                <a:cubicBezTo>
                  <a:pt x="589423" y="23840"/>
                  <a:pt x="594453" y="20996"/>
                  <a:pt x="600359" y="22309"/>
                </a:cubicBezTo>
                <a:cubicBezTo>
                  <a:pt x="606483" y="23621"/>
                  <a:pt x="606701" y="29089"/>
                  <a:pt x="606701" y="33900"/>
                </a:cubicBezTo>
                <a:cubicBezTo>
                  <a:pt x="606701" y="36306"/>
                  <a:pt x="605826" y="38712"/>
                  <a:pt x="605608" y="41118"/>
                </a:cubicBezTo>
                <a:cubicBezTo>
                  <a:pt x="605170" y="53366"/>
                  <a:pt x="604733" y="65832"/>
                  <a:pt x="604733" y="78080"/>
                </a:cubicBezTo>
                <a:cubicBezTo>
                  <a:pt x="604733" y="80486"/>
                  <a:pt x="607795" y="82892"/>
                  <a:pt x="609545" y="85079"/>
                </a:cubicBezTo>
                <a:cubicBezTo>
                  <a:pt x="611294" y="82892"/>
                  <a:pt x="614356" y="80705"/>
                  <a:pt x="614794" y="78299"/>
                </a:cubicBezTo>
                <a:cubicBezTo>
                  <a:pt x="619605" y="55990"/>
                  <a:pt x="628354" y="35213"/>
                  <a:pt x="638414" y="14654"/>
                </a:cubicBezTo>
                <a:cubicBezTo>
                  <a:pt x="644320" y="2625"/>
                  <a:pt x="644757" y="3281"/>
                  <a:pt x="657880" y="5249"/>
                </a:cubicBezTo>
                <a:cubicBezTo>
                  <a:pt x="662692" y="6124"/>
                  <a:pt x="668378" y="1968"/>
                  <a:pt x="673627" y="0"/>
                </a:cubicBezTo>
                <a:cubicBezTo>
                  <a:pt x="675596" y="0"/>
                  <a:pt x="677564" y="0"/>
                  <a:pt x="679532" y="0"/>
                </a:cubicBezTo>
                <a:cubicBezTo>
                  <a:pt x="681938" y="3499"/>
                  <a:pt x="685000" y="6780"/>
                  <a:pt x="686969" y="10717"/>
                </a:cubicBezTo>
                <a:cubicBezTo>
                  <a:pt x="688937" y="14654"/>
                  <a:pt x="691343" y="16403"/>
                  <a:pt x="695936" y="16403"/>
                </a:cubicBezTo>
                <a:cubicBezTo>
                  <a:pt x="705778" y="16403"/>
                  <a:pt x="709277" y="19684"/>
                  <a:pt x="709059" y="29526"/>
                </a:cubicBezTo>
                <a:cubicBezTo>
                  <a:pt x="709059" y="34119"/>
                  <a:pt x="708184" y="38712"/>
                  <a:pt x="706653" y="43086"/>
                </a:cubicBezTo>
                <a:cubicBezTo>
                  <a:pt x="700966" y="61021"/>
                  <a:pt x="693093" y="77862"/>
                  <a:pt x="683032" y="94046"/>
                </a:cubicBezTo>
                <a:cubicBezTo>
                  <a:pt x="676689" y="104326"/>
                  <a:pt x="673627" y="116792"/>
                  <a:pt x="670128" y="128822"/>
                </a:cubicBezTo>
                <a:cubicBezTo>
                  <a:pt x="669253" y="131665"/>
                  <a:pt x="671659" y="136695"/>
                  <a:pt x="674283" y="138882"/>
                </a:cubicBezTo>
                <a:cubicBezTo>
                  <a:pt x="676252" y="140632"/>
                  <a:pt x="681282" y="140413"/>
                  <a:pt x="684125" y="139101"/>
                </a:cubicBezTo>
                <a:cubicBezTo>
                  <a:pt x="691124" y="136258"/>
                  <a:pt x="697467" y="131446"/>
                  <a:pt x="704466" y="129259"/>
                </a:cubicBezTo>
                <a:cubicBezTo>
                  <a:pt x="712339" y="126853"/>
                  <a:pt x="720869" y="125760"/>
                  <a:pt x="729180" y="125103"/>
                </a:cubicBezTo>
                <a:cubicBezTo>
                  <a:pt x="734429" y="124666"/>
                  <a:pt x="738585" y="127728"/>
                  <a:pt x="739460" y="133415"/>
                </a:cubicBezTo>
                <a:cubicBezTo>
                  <a:pt x="740334" y="139101"/>
                  <a:pt x="735741" y="140413"/>
                  <a:pt x="731805" y="142600"/>
                </a:cubicBezTo>
                <a:cubicBezTo>
                  <a:pt x="721088" y="148724"/>
                  <a:pt x="710371" y="155067"/>
                  <a:pt x="700091" y="162066"/>
                </a:cubicBezTo>
                <a:cubicBezTo>
                  <a:pt x="686094" y="171689"/>
                  <a:pt x="672971" y="182625"/>
                  <a:pt x="658536" y="191811"/>
                </a:cubicBezTo>
                <a:cubicBezTo>
                  <a:pt x="643664" y="201215"/>
                  <a:pt x="634696" y="213463"/>
                  <a:pt x="633384" y="231398"/>
                </a:cubicBezTo>
                <a:cubicBezTo>
                  <a:pt x="631197" y="264423"/>
                  <a:pt x="623980" y="297230"/>
                  <a:pt x="626823" y="330474"/>
                </a:cubicBezTo>
                <a:cubicBezTo>
                  <a:pt x="628791" y="354095"/>
                  <a:pt x="624854" y="385371"/>
                  <a:pt x="627041" y="408992"/>
                </a:cubicBezTo>
                <a:cubicBezTo>
                  <a:pt x="629885" y="440487"/>
                  <a:pt x="629447" y="448798"/>
                  <a:pt x="623761" y="480074"/>
                </a:cubicBezTo>
                <a:cubicBezTo>
                  <a:pt x="618730" y="508069"/>
                  <a:pt x="629885" y="550499"/>
                  <a:pt x="634478" y="578057"/>
                </a:cubicBezTo>
                <a:cubicBezTo>
                  <a:pt x="636446" y="589430"/>
                  <a:pt x="641258" y="614363"/>
                  <a:pt x="643007" y="625517"/>
                </a:cubicBezTo>
                <a:cubicBezTo>
                  <a:pt x="646726" y="648482"/>
                  <a:pt x="654599" y="654606"/>
                  <a:pt x="667722" y="673415"/>
                </a:cubicBezTo>
                <a:cubicBezTo>
                  <a:pt x="672971" y="681070"/>
                  <a:pt x="680845" y="679758"/>
                  <a:pt x="683251" y="670353"/>
                </a:cubicBezTo>
                <a:cubicBezTo>
                  <a:pt x="686750" y="657449"/>
                  <a:pt x="689375" y="644327"/>
                  <a:pt x="690687" y="631204"/>
                </a:cubicBezTo>
                <a:cubicBezTo>
                  <a:pt x="691999" y="617644"/>
                  <a:pt x="694624" y="614144"/>
                  <a:pt x="708184" y="615894"/>
                </a:cubicBezTo>
                <a:cubicBezTo>
                  <a:pt x="714308" y="616769"/>
                  <a:pt x="719338" y="615457"/>
                  <a:pt x="724587" y="611738"/>
                </a:cubicBezTo>
                <a:cubicBezTo>
                  <a:pt x="727430" y="609770"/>
                  <a:pt x="732680" y="609333"/>
                  <a:pt x="735960" y="610645"/>
                </a:cubicBezTo>
                <a:cubicBezTo>
                  <a:pt x="740991" y="612613"/>
                  <a:pt x="743834" y="611957"/>
                  <a:pt x="746021" y="607146"/>
                </a:cubicBezTo>
                <a:cubicBezTo>
                  <a:pt x="749302" y="599928"/>
                  <a:pt x="754988" y="598397"/>
                  <a:pt x="761768" y="600584"/>
                </a:cubicBezTo>
                <a:cubicBezTo>
                  <a:pt x="768548" y="602771"/>
                  <a:pt x="772923" y="600365"/>
                  <a:pt x="776422" y="594679"/>
                </a:cubicBezTo>
                <a:cubicBezTo>
                  <a:pt x="783421" y="583962"/>
                  <a:pt x="785608" y="584399"/>
                  <a:pt x="795669" y="592273"/>
                </a:cubicBezTo>
                <a:cubicBezTo>
                  <a:pt x="804636" y="599272"/>
                  <a:pt x="814259" y="605396"/>
                  <a:pt x="824101" y="611520"/>
                </a:cubicBezTo>
                <a:cubicBezTo>
                  <a:pt x="826507" y="613051"/>
                  <a:pt x="830225" y="612613"/>
                  <a:pt x="833287" y="613269"/>
                </a:cubicBezTo>
                <a:cubicBezTo>
                  <a:pt x="841161" y="614800"/>
                  <a:pt x="849253" y="615238"/>
                  <a:pt x="856471" y="618081"/>
                </a:cubicBezTo>
                <a:cubicBezTo>
                  <a:pt x="866969" y="622018"/>
                  <a:pt x="876592" y="627704"/>
                  <a:pt x="886653" y="632954"/>
                </a:cubicBezTo>
                <a:cubicBezTo>
                  <a:pt x="897370" y="638421"/>
                  <a:pt x="908524" y="642358"/>
                  <a:pt x="920991" y="640390"/>
                </a:cubicBezTo>
                <a:cubicBezTo>
                  <a:pt x="924272" y="639952"/>
                  <a:pt x="927771" y="640609"/>
                  <a:pt x="931052" y="641483"/>
                </a:cubicBezTo>
                <a:cubicBezTo>
                  <a:pt x="935863" y="642796"/>
                  <a:pt x="938269" y="646076"/>
                  <a:pt x="936519" y="650888"/>
                </a:cubicBezTo>
                <a:cubicBezTo>
                  <a:pt x="933676" y="657887"/>
                  <a:pt x="935426" y="664229"/>
                  <a:pt x="938269" y="670572"/>
                </a:cubicBezTo>
                <a:cubicBezTo>
                  <a:pt x="951611" y="699880"/>
                  <a:pt x="957078" y="730499"/>
                  <a:pt x="954016" y="762431"/>
                </a:cubicBezTo>
                <a:cubicBezTo>
                  <a:pt x="953142" y="770742"/>
                  <a:pt x="950298" y="779053"/>
                  <a:pt x="948767" y="787364"/>
                </a:cubicBezTo>
                <a:cubicBezTo>
                  <a:pt x="942643" y="820390"/>
                  <a:pt x="936957" y="853634"/>
                  <a:pt x="930833" y="886660"/>
                </a:cubicBezTo>
                <a:cubicBezTo>
                  <a:pt x="929302" y="894971"/>
                  <a:pt x="931270" y="902845"/>
                  <a:pt x="932583" y="910937"/>
                </a:cubicBezTo>
                <a:cubicBezTo>
                  <a:pt x="934551" y="922966"/>
                  <a:pt x="933676" y="935433"/>
                  <a:pt x="932801" y="947681"/>
                </a:cubicBezTo>
                <a:cubicBezTo>
                  <a:pt x="932364" y="951836"/>
                  <a:pt x="927552" y="955554"/>
                  <a:pt x="925365" y="959929"/>
                </a:cubicBezTo>
                <a:cubicBezTo>
                  <a:pt x="921866" y="966271"/>
                  <a:pt x="917273" y="972614"/>
                  <a:pt x="916179" y="979394"/>
                </a:cubicBezTo>
                <a:cubicBezTo>
                  <a:pt x="913555" y="997766"/>
                  <a:pt x="907649" y="1014825"/>
                  <a:pt x="900651" y="1031666"/>
                </a:cubicBezTo>
                <a:cubicBezTo>
                  <a:pt x="895401" y="1044133"/>
                  <a:pt x="891902" y="1056381"/>
                  <a:pt x="896933" y="1069941"/>
                </a:cubicBezTo>
                <a:cubicBezTo>
                  <a:pt x="898901" y="1075409"/>
                  <a:pt x="895839" y="1079564"/>
                  <a:pt x="891246" y="1082845"/>
                </a:cubicBezTo>
                <a:cubicBezTo>
                  <a:pt x="884903" y="1087438"/>
                  <a:pt x="878561" y="1092031"/>
                  <a:pt x="873312" y="1097717"/>
                </a:cubicBezTo>
                <a:cubicBezTo>
                  <a:pt x="862813" y="1108434"/>
                  <a:pt x="852096" y="1118495"/>
                  <a:pt x="837661" y="1123744"/>
                </a:cubicBezTo>
                <a:cubicBezTo>
                  <a:pt x="835693" y="1124400"/>
                  <a:pt x="833506" y="1125713"/>
                  <a:pt x="832194" y="1127244"/>
                </a:cubicBezTo>
                <a:cubicBezTo>
                  <a:pt x="828913" y="1131180"/>
                  <a:pt x="824539" y="1132055"/>
                  <a:pt x="819946" y="1133586"/>
                </a:cubicBezTo>
                <a:cubicBezTo>
                  <a:pt x="814478" y="1135336"/>
                  <a:pt x="809666" y="1139929"/>
                  <a:pt x="805729" y="1144084"/>
                </a:cubicBezTo>
                <a:cubicBezTo>
                  <a:pt x="791732" y="1158738"/>
                  <a:pt x="776422" y="1171205"/>
                  <a:pt x="756082" y="1176016"/>
                </a:cubicBezTo>
                <a:cubicBezTo>
                  <a:pt x="752364" y="1176891"/>
                  <a:pt x="748427" y="1177110"/>
                  <a:pt x="744490" y="1177547"/>
                </a:cubicBezTo>
                <a:cubicBezTo>
                  <a:pt x="733117" y="1178860"/>
                  <a:pt x="724587" y="1174267"/>
                  <a:pt x="719119" y="1164425"/>
                </a:cubicBezTo>
                <a:cubicBezTo>
                  <a:pt x="715620" y="1158082"/>
                  <a:pt x="710808" y="1152177"/>
                  <a:pt x="707746" y="1145615"/>
                </a:cubicBezTo>
                <a:cubicBezTo>
                  <a:pt x="706434" y="1142553"/>
                  <a:pt x="706653" y="1137960"/>
                  <a:pt x="707746" y="1134898"/>
                </a:cubicBezTo>
                <a:cubicBezTo>
                  <a:pt x="710371" y="1128337"/>
                  <a:pt x="709496" y="1123088"/>
                  <a:pt x="704028" y="1118714"/>
                </a:cubicBezTo>
                <a:cubicBezTo>
                  <a:pt x="701185" y="1116308"/>
                  <a:pt x="698560" y="1113902"/>
                  <a:pt x="696155" y="1111059"/>
                </a:cubicBezTo>
                <a:cubicBezTo>
                  <a:pt x="692436" y="1107122"/>
                  <a:pt x="687843" y="1103185"/>
                  <a:pt x="695061" y="1098155"/>
                </a:cubicBezTo>
                <a:cubicBezTo>
                  <a:pt x="695936" y="1097499"/>
                  <a:pt x="695936" y="1094437"/>
                  <a:pt x="695061" y="1093781"/>
                </a:cubicBezTo>
                <a:cubicBezTo>
                  <a:pt x="693311" y="1092250"/>
                  <a:pt x="690468" y="1090500"/>
                  <a:pt x="688937" y="1091156"/>
                </a:cubicBezTo>
                <a:cubicBezTo>
                  <a:pt x="684344" y="1093343"/>
                  <a:pt x="678876" y="1095312"/>
                  <a:pt x="676470" y="1099248"/>
                </a:cubicBezTo>
                <a:cubicBezTo>
                  <a:pt x="663129" y="1120245"/>
                  <a:pt x="649131" y="1141241"/>
                  <a:pt x="645851" y="1166612"/>
                </a:cubicBezTo>
                <a:cubicBezTo>
                  <a:pt x="641695" y="1198544"/>
                  <a:pt x="639727" y="1211666"/>
                  <a:pt x="655474" y="1239662"/>
                </a:cubicBezTo>
                <a:cubicBezTo>
                  <a:pt x="661598" y="1250597"/>
                  <a:pt x="680189" y="1262408"/>
                  <a:pt x="691124" y="1268750"/>
                </a:cubicBezTo>
                <a:cubicBezTo>
                  <a:pt x="709715" y="1279467"/>
                  <a:pt x="723712" y="1289528"/>
                  <a:pt x="740334" y="1302651"/>
                </a:cubicBezTo>
                <a:cubicBezTo>
                  <a:pt x="748208" y="1308775"/>
                  <a:pt x="764612" y="1334583"/>
                  <a:pt x="768767" y="1344206"/>
                </a:cubicBezTo>
                <a:cubicBezTo>
                  <a:pt x="774454" y="1357110"/>
                  <a:pt x="771392" y="1368702"/>
                  <a:pt x="775328" y="1382262"/>
                </a:cubicBezTo>
                <a:cubicBezTo>
                  <a:pt x="803761" y="1475652"/>
                  <a:pt x="807479" y="1465810"/>
                  <a:pt x="845973" y="1489650"/>
                </a:cubicBezTo>
                <a:cubicBezTo>
                  <a:pt x="869593" y="1504960"/>
                  <a:pt x="889496" y="1523550"/>
                  <a:pt x="906556" y="1546078"/>
                </a:cubicBezTo>
                <a:cubicBezTo>
                  <a:pt x="930395" y="1577572"/>
                  <a:pt x="970857" y="1598131"/>
                  <a:pt x="1006289" y="1614535"/>
                </a:cubicBezTo>
                <a:cubicBezTo>
                  <a:pt x="1019849" y="1620877"/>
                  <a:pt x="1036034" y="1621096"/>
                  <a:pt x="1051125" y="1623721"/>
                </a:cubicBezTo>
                <a:cubicBezTo>
                  <a:pt x="1078464" y="1628095"/>
                  <a:pt x="1106240" y="1631594"/>
                  <a:pt x="1133579" y="1636187"/>
                </a:cubicBezTo>
                <a:cubicBezTo>
                  <a:pt x="1174479" y="1643186"/>
                  <a:pt x="1210785" y="1661558"/>
                  <a:pt x="1244466" y="1684741"/>
                </a:cubicBezTo>
                <a:cubicBezTo>
                  <a:pt x="1284053" y="1711862"/>
                  <a:pt x="1323422" y="1739419"/>
                  <a:pt x="1363008" y="1766540"/>
                </a:cubicBezTo>
                <a:cubicBezTo>
                  <a:pt x="1373069" y="1773539"/>
                  <a:pt x="1382911" y="1781412"/>
                  <a:pt x="1396472" y="1781194"/>
                </a:cubicBezTo>
                <a:cubicBezTo>
                  <a:pt x="1398221" y="1781194"/>
                  <a:pt x="1399971" y="1781631"/>
                  <a:pt x="1401502" y="1782506"/>
                </a:cubicBezTo>
                <a:cubicBezTo>
                  <a:pt x="1421405" y="1794754"/>
                  <a:pt x="1444588" y="1797597"/>
                  <a:pt x="1465585" y="1806345"/>
                </a:cubicBezTo>
                <a:cubicBezTo>
                  <a:pt x="1473896" y="1809845"/>
                  <a:pt x="1481332" y="1815313"/>
                  <a:pt x="1489206" y="1819906"/>
                </a:cubicBezTo>
                <a:cubicBezTo>
                  <a:pt x="1489206" y="1823842"/>
                  <a:pt x="1489206" y="1827779"/>
                  <a:pt x="1489206" y="1831716"/>
                </a:cubicBezTo>
                <a:cubicBezTo>
                  <a:pt x="1487456" y="1835434"/>
                  <a:pt x="1485706" y="1839152"/>
                  <a:pt x="1483956" y="1842870"/>
                </a:cubicBezTo>
                <a:cubicBezTo>
                  <a:pt x="1478270" y="1855556"/>
                  <a:pt x="1469084" y="1860586"/>
                  <a:pt x="1454868" y="1859711"/>
                </a:cubicBezTo>
                <a:cubicBezTo>
                  <a:pt x="1432996" y="1858180"/>
                  <a:pt x="1410907" y="1859055"/>
                  <a:pt x="1389035" y="1857524"/>
                </a:cubicBezTo>
                <a:cubicBezTo>
                  <a:pt x="1370445" y="1856212"/>
                  <a:pt x="1351854" y="1852712"/>
                  <a:pt x="1333264" y="1850088"/>
                </a:cubicBezTo>
                <a:cubicBezTo>
                  <a:pt x="1328233" y="1849432"/>
                  <a:pt x="1324734" y="1846807"/>
                  <a:pt x="1326921" y="1841121"/>
                </a:cubicBezTo>
                <a:cubicBezTo>
                  <a:pt x="1329327" y="1834997"/>
                  <a:pt x="1326484" y="1830841"/>
                  <a:pt x="1322109" y="1827123"/>
                </a:cubicBezTo>
                <a:cubicBezTo>
                  <a:pt x="1308549" y="1815313"/>
                  <a:pt x="1320141" y="1809626"/>
                  <a:pt x="1302863" y="1804814"/>
                </a:cubicBezTo>
                <a:cubicBezTo>
                  <a:pt x="1288428" y="1800659"/>
                  <a:pt x="1243154" y="1791036"/>
                  <a:pt x="1228719" y="1785130"/>
                </a:cubicBezTo>
                <a:cubicBezTo>
                  <a:pt x="1202255" y="1773976"/>
                  <a:pt x="1177978" y="1772226"/>
                  <a:pt x="1151295" y="1761291"/>
                </a:cubicBezTo>
                <a:cubicBezTo>
                  <a:pt x="1089837" y="1736139"/>
                  <a:pt x="1026629" y="1719517"/>
                  <a:pt x="960140" y="1716017"/>
                </a:cubicBezTo>
                <a:cubicBezTo>
                  <a:pt x="941550" y="1715142"/>
                  <a:pt x="925146" y="1708800"/>
                  <a:pt x="910493" y="1697208"/>
                </a:cubicBezTo>
                <a:cubicBezTo>
                  <a:pt x="902182" y="1690647"/>
                  <a:pt x="892558" y="1685616"/>
                  <a:pt x="883154" y="1680586"/>
                </a:cubicBezTo>
                <a:cubicBezTo>
                  <a:pt x="873749" y="1675555"/>
                  <a:pt x="863251" y="1672275"/>
                  <a:pt x="854065" y="1666807"/>
                </a:cubicBezTo>
                <a:cubicBezTo>
                  <a:pt x="810541" y="1640780"/>
                  <a:pt x="767017" y="1614972"/>
                  <a:pt x="724150" y="1587852"/>
                </a:cubicBezTo>
                <a:cubicBezTo>
                  <a:pt x="704684" y="1575385"/>
                  <a:pt x="686969" y="1560513"/>
                  <a:pt x="668597" y="1546296"/>
                </a:cubicBezTo>
                <a:cubicBezTo>
                  <a:pt x="653506" y="1534705"/>
                  <a:pt x="639071" y="1522457"/>
                  <a:pt x="624198" y="1510646"/>
                </a:cubicBezTo>
                <a:cubicBezTo>
                  <a:pt x="617637" y="1505178"/>
                  <a:pt x="609326" y="1483526"/>
                  <a:pt x="600796" y="1483745"/>
                </a:cubicBezTo>
                <a:cubicBezTo>
                  <a:pt x="547430" y="1473903"/>
                  <a:pt x="541088" y="1476527"/>
                  <a:pt x="499095" y="1476090"/>
                </a:cubicBezTo>
                <a:cubicBezTo>
                  <a:pt x="456227" y="1475434"/>
                  <a:pt x="412485" y="1468872"/>
                  <a:pt x="388645" y="1460780"/>
                </a:cubicBezTo>
                <a:cubicBezTo>
                  <a:pt x="368961" y="1453125"/>
                  <a:pt x="329593" y="1447001"/>
                  <a:pt x="309252" y="1441314"/>
                </a:cubicBezTo>
                <a:cubicBezTo>
                  <a:pt x="287381" y="1434972"/>
                  <a:pt x="242326" y="1437596"/>
                  <a:pt x="218706" y="1439783"/>
                </a:cubicBezTo>
                <a:cubicBezTo>
                  <a:pt x="205583" y="1441096"/>
                  <a:pt x="206458" y="1455750"/>
                  <a:pt x="209957" y="1468653"/>
                </a:cubicBezTo>
                <a:cubicBezTo>
                  <a:pt x="212582" y="1478496"/>
                  <a:pt x="216081" y="1488119"/>
                  <a:pt x="218706" y="1498180"/>
                </a:cubicBezTo>
                <a:cubicBezTo>
                  <a:pt x="232266" y="1548046"/>
                  <a:pt x="236640" y="1598569"/>
                  <a:pt x="224829" y="1649310"/>
                </a:cubicBezTo>
                <a:cubicBezTo>
                  <a:pt x="217831" y="1679711"/>
                  <a:pt x="211707" y="1710331"/>
                  <a:pt x="209957" y="1741606"/>
                </a:cubicBezTo>
                <a:cubicBezTo>
                  <a:pt x="207989" y="1774851"/>
                  <a:pt x="207989" y="1807876"/>
                  <a:pt x="218706" y="1840027"/>
                </a:cubicBezTo>
                <a:cubicBezTo>
                  <a:pt x="224392" y="1857087"/>
                  <a:pt x="212800" y="1872834"/>
                  <a:pt x="200334" y="1878739"/>
                </a:cubicBezTo>
                <a:cubicBezTo>
                  <a:pt x="144125" y="1878739"/>
                  <a:pt x="95570" y="1878739"/>
                  <a:pt x="39361" y="1878739"/>
                </a:cubicBezTo>
                <a:cubicBezTo>
                  <a:pt x="24052" y="1876115"/>
                  <a:pt x="11366" y="1873709"/>
                  <a:pt x="1305" y="1861680"/>
                </a:cubicBezTo>
                <a:cubicBezTo>
                  <a:pt x="-1975" y="1855118"/>
                  <a:pt x="1962" y="1848338"/>
                  <a:pt x="1962" y="1846370"/>
                </a:cubicBezTo>
                <a:close/>
              </a:path>
            </a:pathLst>
          </a:custGeom>
          <a:solidFill>
            <a:schemeClr val="accent1"/>
          </a:solidFill>
          <a:ln w="218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1" name="Graphic 8">
            <a:extLst>
              <a:ext uri="{FF2B5EF4-FFF2-40B4-BE49-F238E27FC236}">
                <a16:creationId xmlns:a16="http://schemas.microsoft.com/office/drawing/2014/main" id="{F1F17189-AF16-4BC4-984C-2BC3DC7D428A}"/>
              </a:ext>
            </a:extLst>
          </p:cNvPr>
          <p:cNvSpPr/>
          <p:nvPr/>
        </p:nvSpPr>
        <p:spPr>
          <a:xfrm>
            <a:off x="321190" y="4046106"/>
            <a:ext cx="1674137" cy="1675918"/>
          </a:xfrm>
          <a:custGeom>
            <a:avLst/>
            <a:gdLst>
              <a:gd name="connsiteX0" fmla="*/ 2007892 w 2989732"/>
              <a:gd name="connsiteY0" fmla="*/ 28631 h 2992913"/>
              <a:gd name="connsiteX1" fmla="*/ 2029519 w 2989732"/>
              <a:gd name="connsiteY1" fmla="*/ 39127 h 2992913"/>
              <a:gd name="connsiteX2" fmla="*/ 2043514 w 2989732"/>
              <a:gd name="connsiteY2" fmla="*/ 45806 h 2992913"/>
              <a:gd name="connsiteX3" fmla="*/ 2179960 w 2989732"/>
              <a:gd name="connsiteY3" fmla="*/ 81746 h 2992913"/>
              <a:gd name="connsiteX4" fmla="*/ 2349166 w 2989732"/>
              <a:gd name="connsiteY4" fmla="*/ 173029 h 2992913"/>
              <a:gd name="connsiteX5" fmla="*/ 2533003 w 2989732"/>
              <a:gd name="connsiteY5" fmla="*/ 296117 h 2992913"/>
              <a:gd name="connsiteX6" fmla="*/ 2885728 w 2989732"/>
              <a:gd name="connsiteY6" fmla="*/ 500309 h 2992913"/>
              <a:gd name="connsiteX7" fmla="*/ 2977328 w 2989732"/>
              <a:gd name="connsiteY7" fmla="*/ 585866 h 2992913"/>
              <a:gd name="connsiteX8" fmla="*/ 2991959 w 2989732"/>
              <a:gd name="connsiteY8" fmla="*/ 642162 h 2992913"/>
              <a:gd name="connsiteX9" fmla="*/ 2987188 w 2989732"/>
              <a:gd name="connsiteY9" fmla="*/ 675876 h 2992913"/>
              <a:gd name="connsiteX10" fmla="*/ 2922941 w 2989732"/>
              <a:gd name="connsiteY10" fmla="*/ 758571 h 2992913"/>
              <a:gd name="connsiteX11" fmla="*/ 2501516 w 2989732"/>
              <a:gd name="connsiteY11" fmla="*/ 882613 h 2992913"/>
              <a:gd name="connsiteX12" fmla="*/ 2354255 w 2989732"/>
              <a:gd name="connsiteY12" fmla="*/ 901060 h 2992913"/>
              <a:gd name="connsiteX13" fmla="*/ 2332309 w 2989732"/>
              <a:gd name="connsiteY13" fmla="*/ 935729 h 2992913"/>
              <a:gd name="connsiteX14" fmla="*/ 2395285 w 2989732"/>
              <a:gd name="connsiteY14" fmla="*/ 1295133 h 2992913"/>
              <a:gd name="connsiteX15" fmla="*/ 2367296 w 2989732"/>
              <a:gd name="connsiteY15" fmla="*/ 1442393 h 2992913"/>
              <a:gd name="connsiteX16" fmla="*/ 2336126 w 2989732"/>
              <a:gd name="connsiteY16" fmla="*/ 1606192 h 2992913"/>
              <a:gd name="connsiteX17" fmla="*/ 2347576 w 2989732"/>
              <a:gd name="connsiteY17" fmla="*/ 1703199 h 2992913"/>
              <a:gd name="connsiteX18" fmla="*/ 2255976 w 2989732"/>
              <a:gd name="connsiteY18" fmla="*/ 1803387 h 2992913"/>
              <a:gd name="connsiteX19" fmla="*/ 2080408 w 2989732"/>
              <a:gd name="connsiteY19" fmla="*/ 1871133 h 2992913"/>
              <a:gd name="connsiteX20" fmla="*/ 2067050 w 2989732"/>
              <a:gd name="connsiteY20" fmla="*/ 1893715 h 2992913"/>
              <a:gd name="connsiteX21" fmla="*/ 2050511 w 2989732"/>
              <a:gd name="connsiteY21" fmla="*/ 2195869 h 2992913"/>
              <a:gd name="connsiteX22" fmla="*/ 2038743 w 2989732"/>
              <a:gd name="connsiteY22" fmla="*/ 2478303 h 2992913"/>
              <a:gd name="connsiteX23" fmla="*/ 2019660 w 2989732"/>
              <a:gd name="connsiteY23" fmla="*/ 2672318 h 2992913"/>
              <a:gd name="connsiteX24" fmla="*/ 1997714 w 2989732"/>
              <a:gd name="connsiteY24" fmla="*/ 2886052 h 2992913"/>
              <a:gd name="connsiteX25" fmla="*/ 1954776 w 2989732"/>
              <a:gd name="connsiteY25" fmla="*/ 2968429 h 2992913"/>
              <a:gd name="connsiteX26" fmla="*/ 1914383 w 2989732"/>
              <a:gd name="connsiteY26" fmla="*/ 2979879 h 2992913"/>
              <a:gd name="connsiteX27" fmla="*/ 1769349 w 2989732"/>
              <a:gd name="connsiteY27" fmla="*/ 2978924 h 2992913"/>
              <a:gd name="connsiteX28" fmla="*/ 1701285 w 2989732"/>
              <a:gd name="connsiteY28" fmla="*/ 2987512 h 2992913"/>
              <a:gd name="connsiteX29" fmla="*/ 1674886 w 2989732"/>
              <a:gd name="connsiteY29" fmla="*/ 2992919 h 2992913"/>
              <a:gd name="connsiteX30" fmla="*/ 1649124 w 2989732"/>
              <a:gd name="connsiteY30" fmla="*/ 2983059 h 2992913"/>
              <a:gd name="connsiteX31" fmla="*/ 1634811 w 2989732"/>
              <a:gd name="connsiteY31" fmla="*/ 2978288 h 2992913"/>
              <a:gd name="connsiteX32" fmla="*/ 1588375 w 2989732"/>
              <a:gd name="connsiteY32" fmla="*/ 2982423 h 2992913"/>
              <a:gd name="connsiteX33" fmla="*/ 1573108 w 2989732"/>
              <a:gd name="connsiteY33" fmla="*/ 2982741 h 2992913"/>
              <a:gd name="connsiteX34" fmla="*/ 1555615 w 2989732"/>
              <a:gd name="connsiteY34" fmla="*/ 2966838 h 2992913"/>
              <a:gd name="connsiteX35" fmla="*/ 1567701 w 2989732"/>
              <a:gd name="connsiteY35" fmla="*/ 2950936 h 2992913"/>
              <a:gd name="connsiteX36" fmla="*/ 1683156 w 2989732"/>
              <a:gd name="connsiteY36" fmla="*/ 2913405 h 2992913"/>
              <a:gd name="connsiteX37" fmla="*/ 1695242 w 2989732"/>
              <a:gd name="connsiteY37" fmla="*/ 2910224 h 2992913"/>
              <a:gd name="connsiteX38" fmla="*/ 1673614 w 2989732"/>
              <a:gd name="connsiteY38" fmla="*/ 2892095 h 2992913"/>
              <a:gd name="connsiteX39" fmla="*/ 1589965 w 2989732"/>
              <a:gd name="connsiteY39" fmla="*/ 2907362 h 2992913"/>
              <a:gd name="connsiteX40" fmla="*/ 1550526 w 2989732"/>
              <a:gd name="connsiteY40" fmla="*/ 2897820 h 2992913"/>
              <a:gd name="connsiteX41" fmla="*/ 1553071 w 2989732"/>
              <a:gd name="connsiteY41" fmla="*/ 2877464 h 2992913"/>
              <a:gd name="connsiteX42" fmla="*/ 1569292 w 2989732"/>
              <a:gd name="connsiteY42" fmla="*/ 2871421 h 2992913"/>
              <a:gd name="connsiteX43" fmla="*/ 1717506 w 2989732"/>
              <a:gd name="connsiteY43" fmla="*/ 2839934 h 2992913"/>
              <a:gd name="connsiteX44" fmla="*/ 1810379 w 2989732"/>
              <a:gd name="connsiteY44" fmla="*/ 2821804 h 2992913"/>
              <a:gd name="connsiteX45" fmla="*/ 1876852 w 2989732"/>
              <a:gd name="connsiteY45" fmla="*/ 2746107 h 2992913"/>
              <a:gd name="connsiteX46" fmla="*/ 1876216 w 2989732"/>
              <a:gd name="connsiteY46" fmla="*/ 2606480 h 2992913"/>
              <a:gd name="connsiteX47" fmla="*/ 1862540 w 2989732"/>
              <a:gd name="connsiteY47" fmla="*/ 2456994 h 2992913"/>
              <a:gd name="connsiteX48" fmla="*/ 1877807 w 2989732"/>
              <a:gd name="connsiteY48" fmla="*/ 2339949 h 2992913"/>
              <a:gd name="connsiteX49" fmla="*/ 1890847 w 2989732"/>
              <a:gd name="connsiteY49" fmla="*/ 2175513 h 2992913"/>
              <a:gd name="connsiteX50" fmla="*/ 1888620 w 2989732"/>
              <a:gd name="connsiteY50" fmla="*/ 2008534 h 2992913"/>
              <a:gd name="connsiteX51" fmla="*/ 1879079 w 2989732"/>
              <a:gd name="connsiteY51" fmla="*/ 1978000 h 2992913"/>
              <a:gd name="connsiteX52" fmla="*/ 1851090 w 2989732"/>
              <a:gd name="connsiteY52" fmla="*/ 1970367 h 2992913"/>
              <a:gd name="connsiteX53" fmla="*/ 1788115 w 2989732"/>
              <a:gd name="connsiteY53" fmla="*/ 2054334 h 2992913"/>
              <a:gd name="connsiteX54" fmla="*/ 1777619 w 2989732"/>
              <a:gd name="connsiteY54" fmla="*/ 2086458 h 2992913"/>
              <a:gd name="connsiteX55" fmla="*/ 1736271 w 2989732"/>
              <a:gd name="connsiteY55" fmla="*/ 2102042 h 2992913"/>
              <a:gd name="connsiteX56" fmla="*/ 1700331 w 2989732"/>
              <a:gd name="connsiteY56" fmla="*/ 2095999 h 2992913"/>
              <a:gd name="connsiteX57" fmla="*/ 1647533 w 2989732"/>
              <a:gd name="connsiteY57" fmla="*/ 2083595 h 2992913"/>
              <a:gd name="connsiteX58" fmla="*/ 1617954 w 2989732"/>
              <a:gd name="connsiteY58" fmla="*/ 2080096 h 2992913"/>
              <a:gd name="connsiteX59" fmla="*/ 1582332 w 2989732"/>
              <a:gd name="connsiteY59" fmla="*/ 2067692 h 2992913"/>
              <a:gd name="connsiteX60" fmla="*/ 1573426 w 2989732"/>
              <a:gd name="connsiteY60" fmla="*/ 2023482 h 2992913"/>
              <a:gd name="connsiteX61" fmla="*/ 1531125 w 2989732"/>
              <a:gd name="connsiteY61" fmla="*/ 1996766 h 2992913"/>
              <a:gd name="connsiteX62" fmla="*/ 1510451 w 2989732"/>
              <a:gd name="connsiteY62" fmla="*/ 1986270 h 2992913"/>
              <a:gd name="connsiteX63" fmla="*/ 1456063 w 2989732"/>
              <a:gd name="connsiteY63" fmla="*/ 1921386 h 2992913"/>
              <a:gd name="connsiteX64" fmla="*/ 1423940 w 2989732"/>
              <a:gd name="connsiteY64" fmla="*/ 1901985 h 2992913"/>
              <a:gd name="connsiteX65" fmla="*/ 1400721 w 2989732"/>
              <a:gd name="connsiteY65" fmla="*/ 1834238 h 2992913"/>
              <a:gd name="connsiteX66" fmla="*/ 1408673 w 2989732"/>
              <a:gd name="connsiteY66" fmla="*/ 1700973 h 2992913"/>
              <a:gd name="connsiteX67" fmla="*/ 1469740 w 2989732"/>
              <a:gd name="connsiteY67" fmla="*/ 1608736 h 2992913"/>
              <a:gd name="connsiteX68" fmla="*/ 1518721 w 2989732"/>
              <a:gd name="connsiteY68" fmla="*/ 1562300 h 2992913"/>
              <a:gd name="connsiteX69" fmla="*/ 1563567 w 2989732"/>
              <a:gd name="connsiteY69" fmla="*/ 1526042 h 2992913"/>
              <a:gd name="connsiteX70" fmla="*/ 1572790 w 2989732"/>
              <a:gd name="connsiteY70" fmla="*/ 1516500 h 2992913"/>
              <a:gd name="connsiteX71" fmla="*/ 1691107 w 2989732"/>
              <a:gd name="connsiteY71" fmla="*/ 1456705 h 2992913"/>
              <a:gd name="connsiteX72" fmla="*/ 1769667 w 2989732"/>
              <a:gd name="connsiteY72" fmla="*/ 1500597 h 2992913"/>
              <a:gd name="connsiteX73" fmla="*/ 1786524 w 2989732"/>
              <a:gd name="connsiteY73" fmla="*/ 1569297 h 2992913"/>
              <a:gd name="connsiteX74" fmla="*/ 1761716 w 2989732"/>
              <a:gd name="connsiteY74" fmla="*/ 1605874 h 2992913"/>
              <a:gd name="connsiteX75" fmla="*/ 1815786 w 2989732"/>
              <a:gd name="connsiteY75" fmla="*/ 1690795 h 2992913"/>
              <a:gd name="connsiteX76" fmla="*/ 1830098 w 2989732"/>
              <a:gd name="connsiteY76" fmla="*/ 1635771 h 2992913"/>
              <a:gd name="connsiteX77" fmla="*/ 1887348 w 2989732"/>
              <a:gd name="connsiteY77" fmla="*/ 1534629 h 2992913"/>
              <a:gd name="connsiteX78" fmla="*/ 1949369 w 2989732"/>
              <a:gd name="connsiteY78" fmla="*/ 1405816 h 2992913"/>
              <a:gd name="connsiteX79" fmla="*/ 2058463 w 2989732"/>
              <a:gd name="connsiteY79" fmla="*/ 1135786 h 2992913"/>
              <a:gd name="connsiteX80" fmla="*/ 2059099 w 2989732"/>
              <a:gd name="connsiteY80" fmla="*/ 1065496 h 2992913"/>
              <a:gd name="connsiteX81" fmla="*/ 2034608 w 2989732"/>
              <a:gd name="connsiteY81" fmla="*/ 1041323 h 2992913"/>
              <a:gd name="connsiteX82" fmla="*/ 1976404 w 2989732"/>
              <a:gd name="connsiteY82" fmla="*/ 1002838 h 2992913"/>
              <a:gd name="connsiteX83" fmla="*/ 1954140 w 2989732"/>
              <a:gd name="connsiteY83" fmla="*/ 990434 h 2992913"/>
              <a:gd name="connsiteX84" fmla="*/ 1824373 w 2989732"/>
              <a:gd name="connsiteY84" fmla="*/ 908376 h 2992913"/>
              <a:gd name="connsiteX85" fmla="*/ 1767441 w 2989732"/>
              <a:gd name="connsiteY85" fmla="*/ 794829 h 2992913"/>
              <a:gd name="connsiteX86" fmla="*/ 1720686 w 2989732"/>
              <a:gd name="connsiteY86" fmla="*/ 738215 h 2992913"/>
              <a:gd name="connsiteX87" fmla="*/ 1623997 w 2989732"/>
              <a:gd name="connsiteY87" fmla="*/ 710862 h 2992913"/>
              <a:gd name="connsiteX88" fmla="*/ 1433163 w 2989732"/>
              <a:gd name="connsiteY88" fmla="*/ 622125 h 2992913"/>
              <a:gd name="connsiteX89" fmla="*/ 1292582 w 2989732"/>
              <a:gd name="connsiteY89" fmla="*/ 570281 h 2992913"/>
              <a:gd name="connsiteX90" fmla="*/ 1158362 w 2989732"/>
              <a:gd name="connsiteY90" fmla="*/ 564874 h 2992913"/>
              <a:gd name="connsiteX91" fmla="*/ 974526 w 2989732"/>
              <a:gd name="connsiteY91" fmla="*/ 537204 h 2992913"/>
              <a:gd name="connsiteX92" fmla="*/ 652652 w 2989732"/>
              <a:gd name="connsiteY92" fmla="*/ 351776 h 2992913"/>
              <a:gd name="connsiteX93" fmla="*/ 537834 w 2989732"/>
              <a:gd name="connsiteY93" fmla="*/ 306931 h 2992913"/>
              <a:gd name="connsiteX94" fmla="*/ 484400 w 2989732"/>
              <a:gd name="connsiteY94" fmla="*/ 319971 h 2992913"/>
              <a:gd name="connsiteX95" fmla="*/ 445279 w 2989732"/>
              <a:gd name="connsiteY95" fmla="*/ 342871 h 2992913"/>
              <a:gd name="connsiteX96" fmla="*/ 368628 w 2989732"/>
              <a:gd name="connsiteY96" fmla="*/ 332057 h 2992913"/>
              <a:gd name="connsiteX97" fmla="*/ 187335 w 2989732"/>
              <a:gd name="connsiteY97" fmla="*/ 203562 h 2992913"/>
              <a:gd name="connsiteX98" fmla="*/ 18765 w 2989732"/>
              <a:gd name="connsiteY98" fmla="*/ 130727 h 2992913"/>
              <a:gd name="connsiteX99" fmla="*/ 0 w 2989732"/>
              <a:gd name="connsiteY99" fmla="*/ 101148 h 2992913"/>
              <a:gd name="connsiteX100" fmla="*/ 17175 w 2989732"/>
              <a:gd name="connsiteY100" fmla="*/ 62981 h 2992913"/>
              <a:gd name="connsiteX101" fmla="*/ 44846 w 2989732"/>
              <a:gd name="connsiteY101" fmla="*/ 47396 h 2992913"/>
              <a:gd name="connsiteX102" fmla="*/ 111002 w 2989732"/>
              <a:gd name="connsiteY102" fmla="*/ 53121 h 2992913"/>
              <a:gd name="connsiteX103" fmla="*/ 185427 w 2989732"/>
              <a:gd name="connsiteY103" fmla="*/ 54075 h 2992913"/>
              <a:gd name="connsiteX104" fmla="*/ 210872 w 2989732"/>
              <a:gd name="connsiteY104" fmla="*/ 61391 h 2992913"/>
              <a:gd name="connsiteX105" fmla="*/ 305016 w 2989732"/>
              <a:gd name="connsiteY105" fmla="*/ 69978 h 2992913"/>
              <a:gd name="connsiteX106" fmla="*/ 431921 w 2989732"/>
              <a:gd name="connsiteY106" fmla="*/ 90652 h 2992913"/>
              <a:gd name="connsiteX107" fmla="*/ 551510 w 2989732"/>
              <a:gd name="connsiteY107" fmla="*/ 140587 h 2992913"/>
              <a:gd name="connsiteX108" fmla="*/ 734393 w 2989732"/>
              <a:gd name="connsiteY108" fmla="*/ 218193 h 2992913"/>
              <a:gd name="connsiteX109" fmla="*/ 1068670 w 2989732"/>
              <a:gd name="connsiteY109" fmla="*/ 321879 h 2992913"/>
              <a:gd name="connsiteX110" fmla="*/ 1137371 w 2989732"/>
              <a:gd name="connsiteY110" fmla="*/ 333965 h 2992913"/>
              <a:gd name="connsiteX111" fmla="*/ 1196529 w 2989732"/>
              <a:gd name="connsiteY111" fmla="*/ 326968 h 2992913"/>
              <a:gd name="connsiteX112" fmla="*/ 1356512 w 2989732"/>
              <a:gd name="connsiteY112" fmla="*/ 332375 h 2992913"/>
              <a:gd name="connsiteX113" fmla="*/ 1934739 w 2989732"/>
              <a:gd name="connsiteY113" fmla="*/ 445285 h 2992913"/>
              <a:gd name="connsiteX114" fmla="*/ 2130662 w 2989732"/>
              <a:gd name="connsiteY114" fmla="*/ 546745 h 2992913"/>
              <a:gd name="connsiteX115" fmla="*/ 2247706 w 2989732"/>
              <a:gd name="connsiteY115" fmla="*/ 532751 h 2992913"/>
              <a:gd name="connsiteX116" fmla="*/ 2481160 w 2989732"/>
              <a:gd name="connsiteY116" fmla="*/ 553742 h 2992913"/>
              <a:gd name="connsiteX117" fmla="*/ 2521871 w 2989732"/>
              <a:gd name="connsiteY117" fmla="*/ 559786 h 2992913"/>
              <a:gd name="connsiteX118" fmla="*/ 2524734 w 2989732"/>
              <a:gd name="connsiteY118" fmla="*/ 555651 h 2992913"/>
              <a:gd name="connsiteX119" fmla="*/ 2360298 w 2989732"/>
              <a:gd name="connsiteY119" fmla="*/ 362272 h 2992913"/>
              <a:gd name="connsiteX120" fmla="*/ 2279830 w 2989732"/>
              <a:gd name="connsiteY120" fmla="*/ 320607 h 2992913"/>
              <a:gd name="connsiteX121" fmla="*/ 2252159 w 2989732"/>
              <a:gd name="connsiteY121" fmla="*/ 329513 h 2992913"/>
              <a:gd name="connsiteX122" fmla="*/ 2199044 w 2989732"/>
              <a:gd name="connsiteY122" fmla="*/ 361636 h 2992913"/>
              <a:gd name="connsiteX123" fmla="*/ 2125573 w 2989732"/>
              <a:gd name="connsiteY123" fmla="*/ 323787 h 2992913"/>
              <a:gd name="connsiteX124" fmla="*/ 2105853 w 2989732"/>
              <a:gd name="connsiteY124" fmla="*/ 271308 h 2992913"/>
              <a:gd name="connsiteX125" fmla="*/ 1981811 w 2989732"/>
              <a:gd name="connsiteY125" fmla="*/ 145358 h 2992913"/>
              <a:gd name="connsiteX126" fmla="*/ 1870173 w 2989732"/>
              <a:gd name="connsiteY126" fmla="*/ 82064 h 2992913"/>
              <a:gd name="connsiteX127" fmla="*/ 1832960 w 2989732"/>
              <a:gd name="connsiteY127" fmla="*/ 43580 h 2992913"/>
              <a:gd name="connsiteX128" fmla="*/ 1870809 w 2989732"/>
              <a:gd name="connsiteY128" fmla="*/ 324 h 2992913"/>
              <a:gd name="connsiteX129" fmla="*/ 2007892 w 2989732"/>
              <a:gd name="connsiteY129" fmla="*/ 28631 h 2992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2989732" h="2992913">
                <a:moveTo>
                  <a:pt x="2007892" y="28631"/>
                </a:moveTo>
                <a:cubicBezTo>
                  <a:pt x="2016479" y="28631"/>
                  <a:pt x="2024431" y="30221"/>
                  <a:pt x="2029519" y="39127"/>
                </a:cubicBezTo>
                <a:cubicBezTo>
                  <a:pt x="2031746" y="42943"/>
                  <a:pt x="2038425" y="44534"/>
                  <a:pt x="2043514" y="45806"/>
                </a:cubicBezTo>
                <a:cubicBezTo>
                  <a:pt x="2088996" y="57892"/>
                  <a:pt x="2134478" y="69660"/>
                  <a:pt x="2179960" y="81746"/>
                </a:cubicBezTo>
                <a:cubicBezTo>
                  <a:pt x="2243572" y="98921"/>
                  <a:pt x="2298596" y="131363"/>
                  <a:pt x="2349166" y="173029"/>
                </a:cubicBezTo>
                <a:cubicBezTo>
                  <a:pt x="2406417" y="219783"/>
                  <a:pt x="2466847" y="261766"/>
                  <a:pt x="2533003" y="296117"/>
                </a:cubicBezTo>
                <a:cubicBezTo>
                  <a:pt x="2636054" y="349868"/>
                  <a:pt x="2868553" y="490449"/>
                  <a:pt x="2885728" y="500309"/>
                </a:cubicBezTo>
                <a:cubicBezTo>
                  <a:pt x="2923577" y="521301"/>
                  <a:pt x="2951248" y="552788"/>
                  <a:pt x="2977328" y="585866"/>
                </a:cubicBezTo>
                <a:cubicBezTo>
                  <a:pt x="2990369" y="602087"/>
                  <a:pt x="2994185" y="621489"/>
                  <a:pt x="2991959" y="642162"/>
                </a:cubicBezTo>
                <a:cubicBezTo>
                  <a:pt x="2990687" y="653294"/>
                  <a:pt x="2988778" y="664426"/>
                  <a:pt x="2987188" y="675876"/>
                </a:cubicBezTo>
                <a:cubicBezTo>
                  <a:pt x="2981781" y="715951"/>
                  <a:pt x="2958881" y="742986"/>
                  <a:pt x="2922941" y="758571"/>
                </a:cubicBezTo>
                <a:cubicBezTo>
                  <a:pt x="2894952" y="770657"/>
                  <a:pt x="2568944" y="876570"/>
                  <a:pt x="2501516" y="882613"/>
                </a:cubicBezTo>
                <a:cubicBezTo>
                  <a:pt x="2452217" y="886748"/>
                  <a:pt x="2403236" y="893427"/>
                  <a:pt x="2354255" y="901060"/>
                </a:cubicBezTo>
                <a:cubicBezTo>
                  <a:pt x="2325948" y="905513"/>
                  <a:pt x="2325948" y="907421"/>
                  <a:pt x="2332309" y="935729"/>
                </a:cubicBezTo>
                <a:cubicBezTo>
                  <a:pt x="2352983" y="1028919"/>
                  <a:pt x="2394967" y="1253149"/>
                  <a:pt x="2395285" y="1295133"/>
                </a:cubicBezTo>
                <a:cubicBezTo>
                  <a:pt x="2397511" y="1335208"/>
                  <a:pt x="2380972" y="1405498"/>
                  <a:pt x="2367296" y="1442393"/>
                </a:cubicBezTo>
                <a:cubicBezTo>
                  <a:pt x="2340897" y="1491373"/>
                  <a:pt x="2319587" y="1556257"/>
                  <a:pt x="2336126" y="1606192"/>
                </a:cubicBezTo>
                <a:cubicBezTo>
                  <a:pt x="2345032" y="1633227"/>
                  <a:pt x="2351075" y="1681253"/>
                  <a:pt x="2347576" y="1703199"/>
                </a:cubicBezTo>
                <a:cubicBezTo>
                  <a:pt x="2338989" y="1757269"/>
                  <a:pt x="2301458" y="1777306"/>
                  <a:pt x="2255976" y="1803387"/>
                </a:cubicBezTo>
                <a:cubicBezTo>
                  <a:pt x="2205087" y="1832648"/>
                  <a:pt x="2084543" y="1868907"/>
                  <a:pt x="2080408" y="1871133"/>
                </a:cubicBezTo>
                <a:cubicBezTo>
                  <a:pt x="2071185" y="1875904"/>
                  <a:pt x="2066732" y="1882901"/>
                  <a:pt x="2067050" y="1893715"/>
                </a:cubicBezTo>
                <a:cubicBezTo>
                  <a:pt x="2067368" y="1902621"/>
                  <a:pt x="2055282" y="2103951"/>
                  <a:pt x="2050511" y="2195869"/>
                </a:cubicBezTo>
                <a:cubicBezTo>
                  <a:pt x="2045740" y="2290014"/>
                  <a:pt x="2044468" y="2384477"/>
                  <a:pt x="2038743" y="2478303"/>
                </a:cubicBezTo>
                <a:cubicBezTo>
                  <a:pt x="2034926" y="2543187"/>
                  <a:pt x="2026339" y="2607752"/>
                  <a:pt x="2019660" y="2672318"/>
                </a:cubicBezTo>
                <a:cubicBezTo>
                  <a:pt x="2012344" y="2743563"/>
                  <a:pt x="2002803" y="2814807"/>
                  <a:pt x="1997714" y="2886052"/>
                </a:cubicBezTo>
                <a:cubicBezTo>
                  <a:pt x="1994851" y="2925491"/>
                  <a:pt x="1982447" y="2945211"/>
                  <a:pt x="1954776" y="2968429"/>
                </a:cubicBezTo>
                <a:cubicBezTo>
                  <a:pt x="1948415" y="2973836"/>
                  <a:pt x="1922652" y="2980197"/>
                  <a:pt x="1914383" y="2979879"/>
                </a:cubicBezTo>
                <a:cubicBezTo>
                  <a:pt x="1863494" y="2979242"/>
                  <a:pt x="1820238" y="2981787"/>
                  <a:pt x="1769349" y="2978924"/>
                </a:cubicBezTo>
                <a:cubicBezTo>
                  <a:pt x="1745813" y="2977652"/>
                  <a:pt x="1723867" y="2982423"/>
                  <a:pt x="1701285" y="2987512"/>
                </a:cubicBezTo>
                <a:cubicBezTo>
                  <a:pt x="1692698" y="2989420"/>
                  <a:pt x="1683792" y="2991647"/>
                  <a:pt x="1674886" y="2992919"/>
                </a:cubicBezTo>
                <a:cubicBezTo>
                  <a:pt x="1664709" y="2994509"/>
                  <a:pt x="1656121" y="2992601"/>
                  <a:pt x="1649124" y="2983059"/>
                </a:cubicBezTo>
                <a:cubicBezTo>
                  <a:pt x="1646897" y="2979561"/>
                  <a:pt x="1639582" y="2978288"/>
                  <a:pt x="1634811" y="2978288"/>
                </a:cubicBezTo>
                <a:cubicBezTo>
                  <a:pt x="1619226" y="2978924"/>
                  <a:pt x="1603642" y="2981151"/>
                  <a:pt x="1588375" y="2982423"/>
                </a:cubicBezTo>
                <a:cubicBezTo>
                  <a:pt x="1583286" y="2982741"/>
                  <a:pt x="1578197" y="2983059"/>
                  <a:pt x="1573108" y="2982741"/>
                </a:cubicBezTo>
                <a:cubicBezTo>
                  <a:pt x="1562930" y="2982423"/>
                  <a:pt x="1557523" y="2975744"/>
                  <a:pt x="1555615" y="2966838"/>
                </a:cubicBezTo>
                <a:cubicBezTo>
                  <a:pt x="1553389" y="2957297"/>
                  <a:pt x="1560386" y="2953480"/>
                  <a:pt x="1567701" y="2950936"/>
                </a:cubicBezTo>
                <a:cubicBezTo>
                  <a:pt x="1606186" y="2938213"/>
                  <a:pt x="1644671" y="2925809"/>
                  <a:pt x="1683156" y="2913405"/>
                </a:cubicBezTo>
                <a:cubicBezTo>
                  <a:pt x="1687291" y="2912133"/>
                  <a:pt x="1691425" y="2911178"/>
                  <a:pt x="1695242" y="2910224"/>
                </a:cubicBezTo>
                <a:cubicBezTo>
                  <a:pt x="1694288" y="2891777"/>
                  <a:pt x="1690471" y="2888596"/>
                  <a:pt x="1673614" y="2892095"/>
                </a:cubicBezTo>
                <a:cubicBezTo>
                  <a:pt x="1645625" y="2897502"/>
                  <a:pt x="1617954" y="2903227"/>
                  <a:pt x="1589965" y="2907362"/>
                </a:cubicBezTo>
                <a:cubicBezTo>
                  <a:pt x="1575971" y="2909588"/>
                  <a:pt x="1561658" y="2908316"/>
                  <a:pt x="1550526" y="2897820"/>
                </a:cubicBezTo>
                <a:cubicBezTo>
                  <a:pt x="1540984" y="2888914"/>
                  <a:pt x="1541621" y="2883189"/>
                  <a:pt x="1553071" y="2877464"/>
                </a:cubicBezTo>
                <a:cubicBezTo>
                  <a:pt x="1558160" y="2874920"/>
                  <a:pt x="1563885" y="2873012"/>
                  <a:pt x="1569292" y="2871421"/>
                </a:cubicBezTo>
                <a:cubicBezTo>
                  <a:pt x="1618272" y="2858381"/>
                  <a:pt x="1667253" y="2846931"/>
                  <a:pt x="1717506" y="2839934"/>
                </a:cubicBezTo>
                <a:cubicBezTo>
                  <a:pt x="1748675" y="2835481"/>
                  <a:pt x="1779527" y="2828166"/>
                  <a:pt x="1810379" y="2821804"/>
                </a:cubicBezTo>
                <a:cubicBezTo>
                  <a:pt x="1850772" y="2813535"/>
                  <a:pt x="1876534" y="2787136"/>
                  <a:pt x="1876852" y="2746107"/>
                </a:cubicBezTo>
                <a:cubicBezTo>
                  <a:pt x="1877488" y="2698717"/>
                  <a:pt x="1879715" y="2653871"/>
                  <a:pt x="1876216" y="2606480"/>
                </a:cubicBezTo>
                <a:cubicBezTo>
                  <a:pt x="1872400" y="2554001"/>
                  <a:pt x="1867947" y="2509155"/>
                  <a:pt x="1862540" y="2456994"/>
                </a:cubicBezTo>
                <a:cubicBezTo>
                  <a:pt x="1858723" y="2419145"/>
                  <a:pt x="1867311" y="2376207"/>
                  <a:pt x="1877807" y="2339949"/>
                </a:cubicBezTo>
                <a:cubicBezTo>
                  <a:pt x="1893073" y="2287469"/>
                  <a:pt x="1890847" y="2229901"/>
                  <a:pt x="1890847" y="2175513"/>
                </a:cubicBezTo>
                <a:cubicBezTo>
                  <a:pt x="1890529" y="2119854"/>
                  <a:pt x="1890211" y="2064194"/>
                  <a:pt x="1888620" y="2008534"/>
                </a:cubicBezTo>
                <a:cubicBezTo>
                  <a:pt x="1888302" y="1998038"/>
                  <a:pt x="1883850" y="1987224"/>
                  <a:pt x="1879079" y="1978000"/>
                </a:cubicBezTo>
                <a:cubicBezTo>
                  <a:pt x="1872400" y="1964642"/>
                  <a:pt x="1864130" y="1963051"/>
                  <a:pt x="1851090" y="1970367"/>
                </a:cubicBezTo>
                <a:cubicBezTo>
                  <a:pt x="1817694" y="1989132"/>
                  <a:pt x="1795748" y="2016167"/>
                  <a:pt x="1788115" y="2054334"/>
                </a:cubicBezTo>
                <a:cubicBezTo>
                  <a:pt x="1785888" y="2065148"/>
                  <a:pt x="1782390" y="2076280"/>
                  <a:pt x="1777619" y="2086458"/>
                </a:cubicBezTo>
                <a:cubicBezTo>
                  <a:pt x="1769031" y="2103951"/>
                  <a:pt x="1755037" y="2107767"/>
                  <a:pt x="1736271" y="2102042"/>
                </a:cubicBezTo>
                <a:cubicBezTo>
                  <a:pt x="1724821" y="2098544"/>
                  <a:pt x="1712099" y="2098544"/>
                  <a:pt x="1700331" y="2095999"/>
                </a:cubicBezTo>
                <a:cubicBezTo>
                  <a:pt x="1682520" y="2092500"/>
                  <a:pt x="1664709" y="2089002"/>
                  <a:pt x="1647533" y="2083595"/>
                </a:cubicBezTo>
                <a:cubicBezTo>
                  <a:pt x="1638628" y="2080732"/>
                  <a:pt x="1627178" y="2075962"/>
                  <a:pt x="1617954" y="2080096"/>
                </a:cubicBezTo>
                <a:cubicBezTo>
                  <a:pt x="1597281" y="2089320"/>
                  <a:pt x="1590919" y="2088366"/>
                  <a:pt x="1582332" y="2067692"/>
                </a:cubicBezTo>
                <a:cubicBezTo>
                  <a:pt x="1577879" y="2051153"/>
                  <a:pt x="1577243" y="2037477"/>
                  <a:pt x="1573426" y="2023482"/>
                </a:cubicBezTo>
                <a:cubicBezTo>
                  <a:pt x="1568337" y="2004081"/>
                  <a:pt x="1548300" y="2001218"/>
                  <a:pt x="1531125" y="1996766"/>
                </a:cubicBezTo>
                <a:cubicBezTo>
                  <a:pt x="1523809" y="1994857"/>
                  <a:pt x="1515222" y="1991677"/>
                  <a:pt x="1510451" y="1986270"/>
                </a:cubicBezTo>
                <a:cubicBezTo>
                  <a:pt x="1488505" y="1961461"/>
                  <a:pt x="1477373" y="1946831"/>
                  <a:pt x="1456063" y="1921386"/>
                </a:cubicBezTo>
                <a:cubicBezTo>
                  <a:pt x="1450020" y="1914389"/>
                  <a:pt x="1430619" y="1908028"/>
                  <a:pt x="1423940" y="1901985"/>
                </a:cubicBezTo>
                <a:cubicBezTo>
                  <a:pt x="1407401" y="1887036"/>
                  <a:pt x="1403902" y="1855230"/>
                  <a:pt x="1400721" y="1834238"/>
                </a:cubicBezTo>
                <a:cubicBezTo>
                  <a:pt x="1394042" y="1789393"/>
                  <a:pt x="1395315" y="1743910"/>
                  <a:pt x="1408673" y="1700973"/>
                </a:cubicBezTo>
                <a:cubicBezTo>
                  <a:pt x="1419487" y="1665350"/>
                  <a:pt x="1441115" y="1634181"/>
                  <a:pt x="1469740" y="1608736"/>
                </a:cubicBezTo>
                <a:cubicBezTo>
                  <a:pt x="1481190" y="1598559"/>
                  <a:pt x="1508861" y="1574386"/>
                  <a:pt x="1518721" y="1562300"/>
                </a:cubicBezTo>
                <a:cubicBezTo>
                  <a:pt x="1535896" y="1541308"/>
                  <a:pt x="1539394" y="1537492"/>
                  <a:pt x="1563567" y="1526042"/>
                </a:cubicBezTo>
                <a:cubicBezTo>
                  <a:pt x="1567383" y="1524133"/>
                  <a:pt x="1571518" y="1520317"/>
                  <a:pt x="1572790" y="1516500"/>
                </a:cubicBezTo>
                <a:cubicBezTo>
                  <a:pt x="1593146" y="1459886"/>
                  <a:pt x="1641172" y="1444937"/>
                  <a:pt x="1691107" y="1456705"/>
                </a:cubicBezTo>
                <a:cubicBezTo>
                  <a:pt x="1721323" y="1463703"/>
                  <a:pt x="1748039" y="1478015"/>
                  <a:pt x="1769667" y="1500597"/>
                </a:cubicBezTo>
                <a:cubicBezTo>
                  <a:pt x="1786206" y="1517772"/>
                  <a:pt x="1795112" y="1547351"/>
                  <a:pt x="1786524" y="1569297"/>
                </a:cubicBezTo>
                <a:cubicBezTo>
                  <a:pt x="1780481" y="1584882"/>
                  <a:pt x="1768713" y="1590289"/>
                  <a:pt x="1761716" y="1605874"/>
                </a:cubicBezTo>
                <a:cubicBezTo>
                  <a:pt x="1780799" y="1624003"/>
                  <a:pt x="1799247" y="1661534"/>
                  <a:pt x="1815786" y="1690795"/>
                </a:cubicBezTo>
                <a:cubicBezTo>
                  <a:pt x="1819920" y="1681571"/>
                  <a:pt x="1826917" y="1644677"/>
                  <a:pt x="1830098" y="1635771"/>
                </a:cubicBezTo>
                <a:cubicBezTo>
                  <a:pt x="1844092" y="1596968"/>
                  <a:pt x="1860949" y="1567389"/>
                  <a:pt x="1887348" y="1534629"/>
                </a:cubicBezTo>
                <a:cubicBezTo>
                  <a:pt x="1918518" y="1496144"/>
                  <a:pt x="1934102" y="1452571"/>
                  <a:pt x="1949369" y="1405816"/>
                </a:cubicBezTo>
                <a:cubicBezTo>
                  <a:pt x="1971315" y="1339024"/>
                  <a:pt x="2050829" y="1162503"/>
                  <a:pt x="2058463" y="1135786"/>
                </a:cubicBezTo>
                <a:cubicBezTo>
                  <a:pt x="2066096" y="1109387"/>
                  <a:pt x="2070867" y="1090622"/>
                  <a:pt x="2059099" y="1065496"/>
                </a:cubicBezTo>
                <a:cubicBezTo>
                  <a:pt x="2056236" y="1059134"/>
                  <a:pt x="2040970" y="1045458"/>
                  <a:pt x="2034608" y="1041323"/>
                </a:cubicBezTo>
                <a:cubicBezTo>
                  <a:pt x="2015525" y="1027965"/>
                  <a:pt x="1996123" y="1015243"/>
                  <a:pt x="1976404" y="1002838"/>
                </a:cubicBezTo>
                <a:cubicBezTo>
                  <a:pt x="1969407" y="998386"/>
                  <a:pt x="1961773" y="994251"/>
                  <a:pt x="1954140" y="990434"/>
                </a:cubicBezTo>
                <a:cubicBezTo>
                  <a:pt x="1908976" y="966262"/>
                  <a:pt x="1862222" y="944316"/>
                  <a:pt x="1824373" y="908376"/>
                </a:cubicBezTo>
                <a:cubicBezTo>
                  <a:pt x="1791613" y="877524"/>
                  <a:pt x="1771894" y="839357"/>
                  <a:pt x="1767441" y="794829"/>
                </a:cubicBezTo>
                <a:cubicBezTo>
                  <a:pt x="1764260" y="763660"/>
                  <a:pt x="1748994" y="746485"/>
                  <a:pt x="1720686" y="738215"/>
                </a:cubicBezTo>
                <a:cubicBezTo>
                  <a:pt x="1688563" y="728992"/>
                  <a:pt x="1656439" y="718814"/>
                  <a:pt x="1623997" y="710862"/>
                </a:cubicBezTo>
                <a:cubicBezTo>
                  <a:pt x="1561022" y="695278"/>
                  <a:pt x="1438570" y="625941"/>
                  <a:pt x="1433163" y="622125"/>
                </a:cubicBezTo>
                <a:cubicBezTo>
                  <a:pt x="1391180" y="591273"/>
                  <a:pt x="1343471" y="574734"/>
                  <a:pt x="1292582" y="570281"/>
                </a:cubicBezTo>
                <a:cubicBezTo>
                  <a:pt x="1248054" y="566147"/>
                  <a:pt x="1203208" y="564874"/>
                  <a:pt x="1158362" y="564874"/>
                </a:cubicBezTo>
                <a:cubicBezTo>
                  <a:pt x="1095387" y="564556"/>
                  <a:pt x="1034002" y="557877"/>
                  <a:pt x="974526" y="537204"/>
                </a:cubicBezTo>
                <a:cubicBezTo>
                  <a:pt x="948763" y="528298"/>
                  <a:pt x="711493" y="382628"/>
                  <a:pt x="652652" y="351776"/>
                </a:cubicBezTo>
                <a:cubicBezTo>
                  <a:pt x="616076" y="332693"/>
                  <a:pt x="579499" y="313928"/>
                  <a:pt x="537834" y="306931"/>
                </a:cubicBezTo>
                <a:cubicBezTo>
                  <a:pt x="517796" y="303750"/>
                  <a:pt x="500621" y="306931"/>
                  <a:pt x="484400" y="319971"/>
                </a:cubicBezTo>
                <a:cubicBezTo>
                  <a:pt x="472950" y="329513"/>
                  <a:pt x="459274" y="337464"/>
                  <a:pt x="445279" y="342871"/>
                </a:cubicBezTo>
                <a:cubicBezTo>
                  <a:pt x="418244" y="353367"/>
                  <a:pt x="392482" y="351776"/>
                  <a:pt x="368628" y="332057"/>
                </a:cubicBezTo>
                <a:cubicBezTo>
                  <a:pt x="328553" y="299297"/>
                  <a:pt x="209281" y="208651"/>
                  <a:pt x="187335" y="203562"/>
                </a:cubicBezTo>
                <a:cubicBezTo>
                  <a:pt x="126905" y="189568"/>
                  <a:pt x="72199" y="161261"/>
                  <a:pt x="18765" y="130727"/>
                </a:cubicBezTo>
                <a:cubicBezTo>
                  <a:pt x="11768" y="126592"/>
                  <a:pt x="0" y="105919"/>
                  <a:pt x="0" y="101148"/>
                </a:cubicBezTo>
                <a:cubicBezTo>
                  <a:pt x="5725" y="88426"/>
                  <a:pt x="11450" y="75703"/>
                  <a:pt x="17175" y="62981"/>
                </a:cubicBezTo>
                <a:cubicBezTo>
                  <a:pt x="22582" y="51531"/>
                  <a:pt x="32124" y="46442"/>
                  <a:pt x="44846" y="47396"/>
                </a:cubicBezTo>
                <a:cubicBezTo>
                  <a:pt x="67110" y="49305"/>
                  <a:pt x="89056" y="51531"/>
                  <a:pt x="111002" y="53121"/>
                </a:cubicBezTo>
                <a:cubicBezTo>
                  <a:pt x="133584" y="54712"/>
                  <a:pt x="183201" y="53439"/>
                  <a:pt x="185427" y="54075"/>
                </a:cubicBezTo>
                <a:cubicBezTo>
                  <a:pt x="194015" y="56620"/>
                  <a:pt x="202284" y="60755"/>
                  <a:pt x="210872" y="61391"/>
                </a:cubicBezTo>
                <a:cubicBezTo>
                  <a:pt x="242359" y="64889"/>
                  <a:pt x="273847" y="65844"/>
                  <a:pt x="305016" y="69978"/>
                </a:cubicBezTo>
                <a:cubicBezTo>
                  <a:pt x="347318" y="75703"/>
                  <a:pt x="389301" y="84927"/>
                  <a:pt x="431921" y="90652"/>
                </a:cubicBezTo>
                <a:cubicBezTo>
                  <a:pt x="465635" y="95105"/>
                  <a:pt x="542605" y="134862"/>
                  <a:pt x="551510" y="140587"/>
                </a:cubicBezTo>
                <a:cubicBezTo>
                  <a:pt x="608760" y="175573"/>
                  <a:pt x="668237" y="204198"/>
                  <a:pt x="734393" y="218193"/>
                </a:cubicBezTo>
                <a:cubicBezTo>
                  <a:pt x="763336" y="224236"/>
                  <a:pt x="985658" y="295480"/>
                  <a:pt x="1068670" y="321879"/>
                </a:cubicBezTo>
                <a:cubicBezTo>
                  <a:pt x="1090616" y="328876"/>
                  <a:pt x="1114152" y="333011"/>
                  <a:pt x="1137371" y="333965"/>
                </a:cubicBezTo>
                <a:cubicBezTo>
                  <a:pt x="1156772" y="334919"/>
                  <a:pt x="1176810" y="329831"/>
                  <a:pt x="1196529" y="326968"/>
                </a:cubicBezTo>
                <a:cubicBezTo>
                  <a:pt x="1250281" y="319335"/>
                  <a:pt x="1303396" y="318381"/>
                  <a:pt x="1356512" y="332375"/>
                </a:cubicBezTo>
                <a:cubicBezTo>
                  <a:pt x="1385455" y="340008"/>
                  <a:pt x="1855861" y="411253"/>
                  <a:pt x="1934739" y="445285"/>
                </a:cubicBezTo>
                <a:cubicBezTo>
                  <a:pt x="1998350" y="472638"/>
                  <a:pt x="2126209" y="547381"/>
                  <a:pt x="2130662" y="546745"/>
                </a:cubicBezTo>
                <a:cubicBezTo>
                  <a:pt x="2169783" y="542292"/>
                  <a:pt x="2208586" y="536249"/>
                  <a:pt x="2247706" y="532751"/>
                </a:cubicBezTo>
                <a:cubicBezTo>
                  <a:pt x="2289054" y="528934"/>
                  <a:pt x="2444902" y="546745"/>
                  <a:pt x="2481160" y="553742"/>
                </a:cubicBezTo>
                <a:cubicBezTo>
                  <a:pt x="2494518" y="556287"/>
                  <a:pt x="2508195" y="557877"/>
                  <a:pt x="2521871" y="559786"/>
                </a:cubicBezTo>
                <a:cubicBezTo>
                  <a:pt x="2522825" y="558513"/>
                  <a:pt x="2523780" y="556923"/>
                  <a:pt x="2524734" y="555651"/>
                </a:cubicBezTo>
                <a:cubicBezTo>
                  <a:pt x="2505332" y="526390"/>
                  <a:pt x="2395285" y="397895"/>
                  <a:pt x="2360298" y="362272"/>
                </a:cubicBezTo>
                <a:cubicBezTo>
                  <a:pt x="2338034" y="339690"/>
                  <a:pt x="2311954" y="325060"/>
                  <a:pt x="2279830" y="320607"/>
                </a:cubicBezTo>
                <a:cubicBezTo>
                  <a:pt x="2267744" y="319017"/>
                  <a:pt x="2260111" y="320925"/>
                  <a:pt x="2252159" y="329513"/>
                </a:cubicBezTo>
                <a:cubicBezTo>
                  <a:pt x="2237847" y="345415"/>
                  <a:pt x="2220035" y="356547"/>
                  <a:pt x="2199044" y="361636"/>
                </a:cubicBezTo>
                <a:cubicBezTo>
                  <a:pt x="2163739" y="370542"/>
                  <a:pt x="2138613" y="357820"/>
                  <a:pt x="2125573" y="323787"/>
                </a:cubicBezTo>
                <a:cubicBezTo>
                  <a:pt x="2118894" y="306294"/>
                  <a:pt x="2113804" y="288165"/>
                  <a:pt x="2105853" y="271308"/>
                </a:cubicBezTo>
                <a:cubicBezTo>
                  <a:pt x="2079136" y="215012"/>
                  <a:pt x="2036517" y="174619"/>
                  <a:pt x="1981811" y="145358"/>
                </a:cubicBezTo>
                <a:cubicBezTo>
                  <a:pt x="1943962" y="125320"/>
                  <a:pt x="1906750" y="104010"/>
                  <a:pt x="1870173" y="82064"/>
                </a:cubicBezTo>
                <a:cubicBezTo>
                  <a:pt x="1857769" y="74431"/>
                  <a:pt x="1840594" y="54394"/>
                  <a:pt x="1832960" y="43580"/>
                </a:cubicBezTo>
                <a:cubicBezTo>
                  <a:pt x="1821828" y="27359"/>
                  <a:pt x="1857769" y="-3493"/>
                  <a:pt x="1870809" y="324"/>
                </a:cubicBezTo>
                <a:cubicBezTo>
                  <a:pt x="1876852" y="642"/>
                  <a:pt x="1966226" y="28313"/>
                  <a:pt x="2007892" y="28631"/>
                </a:cubicBezTo>
                <a:close/>
              </a:path>
            </a:pathLst>
          </a:custGeom>
          <a:solidFill>
            <a:schemeClr val="accent1"/>
          </a:solidFill>
          <a:ln w="31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92" name="Graphic 264">
            <a:extLst>
              <a:ext uri="{FF2B5EF4-FFF2-40B4-BE49-F238E27FC236}">
                <a16:creationId xmlns:a16="http://schemas.microsoft.com/office/drawing/2014/main" id="{91477DF6-3B1B-4802-B6F5-54050398EA6F}"/>
              </a:ext>
            </a:extLst>
          </p:cNvPr>
          <p:cNvSpPr/>
          <p:nvPr/>
        </p:nvSpPr>
        <p:spPr>
          <a:xfrm>
            <a:off x="2768181" y="4109592"/>
            <a:ext cx="1786918" cy="1675918"/>
          </a:xfrm>
          <a:custGeom>
            <a:avLst/>
            <a:gdLst>
              <a:gd name="connsiteX0" fmla="*/ 5432 w 4444818"/>
              <a:gd name="connsiteY0" fmla="*/ 4068231 h 4168715"/>
              <a:gd name="connsiteX1" fmla="*/ 33947 w 4444818"/>
              <a:gd name="connsiteY1" fmla="*/ 4047863 h 4168715"/>
              <a:gd name="connsiteX2" fmla="*/ 123568 w 4444818"/>
              <a:gd name="connsiteY2" fmla="*/ 3996716 h 4168715"/>
              <a:gd name="connsiteX3" fmla="*/ 329514 w 4444818"/>
              <a:gd name="connsiteY3" fmla="*/ 3912527 h 4168715"/>
              <a:gd name="connsiteX4" fmla="*/ 454892 w 4444818"/>
              <a:gd name="connsiteY4" fmla="*/ 3829696 h 4168715"/>
              <a:gd name="connsiteX5" fmla="*/ 507850 w 4444818"/>
              <a:gd name="connsiteY5" fmla="*/ 3785791 h 4168715"/>
              <a:gd name="connsiteX6" fmla="*/ 604713 w 4444818"/>
              <a:gd name="connsiteY6" fmla="*/ 3788054 h 4168715"/>
              <a:gd name="connsiteX7" fmla="*/ 670344 w 4444818"/>
              <a:gd name="connsiteY7" fmla="*/ 3823359 h 4168715"/>
              <a:gd name="connsiteX8" fmla="*/ 707459 w 4444818"/>
              <a:gd name="connsiteY8" fmla="*/ 3847801 h 4168715"/>
              <a:gd name="connsiteX9" fmla="*/ 728733 w 4444818"/>
              <a:gd name="connsiteY9" fmla="*/ 3850969 h 4168715"/>
              <a:gd name="connsiteX10" fmla="*/ 843701 w 4444818"/>
              <a:gd name="connsiteY10" fmla="*/ 3827885 h 4168715"/>
              <a:gd name="connsiteX11" fmla="*/ 1085405 w 4444818"/>
              <a:gd name="connsiteY11" fmla="*/ 3791675 h 4168715"/>
              <a:gd name="connsiteX12" fmla="*/ 1388214 w 4444818"/>
              <a:gd name="connsiteY12" fmla="*/ 3759086 h 4168715"/>
              <a:gd name="connsiteX13" fmla="*/ 1543013 w 4444818"/>
              <a:gd name="connsiteY13" fmla="*/ 3779907 h 4168715"/>
              <a:gd name="connsiteX14" fmla="*/ 2066252 w 4444818"/>
              <a:gd name="connsiteY14" fmla="*/ 3764970 h 4168715"/>
              <a:gd name="connsiteX15" fmla="*/ 2458229 w 4444818"/>
              <a:gd name="connsiteY15" fmla="*/ 3648644 h 4168715"/>
              <a:gd name="connsiteX16" fmla="*/ 2505755 w 4444818"/>
              <a:gd name="connsiteY16" fmla="*/ 3637781 h 4168715"/>
              <a:gd name="connsiteX17" fmla="*/ 2510734 w 4444818"/>
              <a:gd name="connsiteY17" fmla="*/ 3636423 h 4168715"/>
              <a:gd name="connsiteX18" fmla="*/ 2561881 w 4444818"/>
              <a:gd name="connsiteY18" fmla="*/ 3599308 h 4168715"/>
              <a:gd name="connsiteX19" fmla="*/ 2589039 w 4444818"/>
              <a:gd name="connsiteY19" fmla="*/ 3579392 h 4168715"/>
              <a:gd name="connsiteX20" fmla="*/ 2602165 w 4444818"/>
              <a:gd name="connsiteY20" fmla="*/ 3558571 h 4168715"/>
              <a:gd name="connsiteX21" fmla="*/ 2639734 w 4444818"/>
              <a:gd name="connsiteY21" fmla="*/ 3531413 h 4168715"/>
              <a:gd name="connsiteX22" fmla="*/ 2757417 w 4444818"/>
              <a:gd name="connsiteY22" fmla="*/ 3377972 h 4168715"/>
              <a:gd name="connsiteX23" fmla="*/ 2919911 w 4444818"/>
              <a:gd name="connsiteY23" fmla="*/ 3291067 h 4168715"/>
              <a:gd name="connsiteX24" fmla="*/ 3016321 w 4444818"/>
              <a:gd name="connsiteY24" fmla="*/ 3249425 h 4168715"/>
              <a:gd name="connsiteX25" fmla="*/ 3027637 w 4444818"/>
              <a:gd name="connsiteY25" fmla="*/ 3233130 h 4168715"/>
              <a:gd name="connsiteX26" fmla="*/ 3147584 w 4444818"/>
              <a:gd name="connsiteY26" fmla="*/ 3220457 h 4168715"/>
              <a:gd name="connsiteX27" fmla="*/ 3234941 w 4444818"/>
              <a:gd name="connsiteY27" fmla="*/ 3090100 h 4168715"/>
              <a:gd name="connsiteX28" fmla="*/ 3260741 w 4444818"/>
              <a:gd name="connsiteY28" fmla="*/ 3034426 h 4168715"/>
              <a:gd name="connsiteX29" fmla="*/ 3267078 w 4444818"/>
              <a:gd name="connsiteY29" fmla="*/ 3003195 h 4168715"/>
              <a:gd name="connsiteX30" fmla="*/ 3274772 w 4444818"/>
              <a:gd name="connsiteY30" fmla="*/ 2968795 h 4168715"/>
              <a:gd name="connsiteX31" fmla="*/ 3289256 w 4444818"/>
              <a:gd name="connsiteY31" fmla="*/ 2928059 h 4168715"/>
              <a:gd name="connsiteX32" fmla="*/ 3291972 w 4444818"/>
              <a:gd name="connsiteY32" fmla="*/ 2712607 h 4168715"/>
              <a:gd name="connsiteX33" fmla="*/ 3302383 w 4444818"/>
              <a:gd name="connsiteY33" fmla="*/ 2637923 h 4168715"/>
              <a:gd name="connsiteX34" fmla="*/ 3299667 w 4444818"/>
              <a:gd name="connsiteY34" fmla="*/ 2605786 h 4168715"/>
              <a:gd name="connsiteX35" fmla="*/ 3272962 w 4444818"/>
              <a:gd name="connsiteY35" fmla="*/ 2507113 h 4168715"/>
              <a:gd name="connsiteX36" fmla="*/ 3264815 w 4444818"/>
              <a:gd name="connsiteY36" fmla="*/ 2323799 h 4168715"/>
              <a:gd name="connsiteX37" fmla="*/ 3276583 w 4444818"/>
              <a:gd name="connsiteY37" fmla="*/ 2223767 h 4168715"/>
              <a:gd name="connsiteX38" fmla="*/ 3341309 w 4444818"/>
              <a:gd name="connsiteY38" fmla="*/ 2052221 h 4168715"/>
              <a:gd name="connsiteX39" fmla="*/ 3336330 w 4444818"/>
              <a:gd name="connsiteY39" fmla="*/ 2010126 h 4168715"/>
              <a:gd name="connsiteX40" fmla="*/ 3310983 w 4444818"/>
              <a:gd name="connsiteY40" fmla="*/ 2006053 h 4168715"/>
              <a:gd name="connsiteX41" fmla="*/ 3248520 w 4444818"/>
              <a:gd name="connsiteY41" fmla="*/ 2001074 h 4168715"/>
              <a:gd name="connsiteX42" fmla="*/ 3237204 w 4444818"/>
              <a:gd name="connsiteY42" fmla="*/ 1997453 h 4168715"/>
              <a:gd name="connsiteX43" fmla="*/ 3153920 w 4444818"/>
              <a:gd name="connsiteY43" fmla="*/ 1962148 h 4168715"/>
              <a:gd name="connsiteX44" fmla="*/ 3064300 w 4444818"/>
              <a:gd name="connsiteY44" fmla="*/ 1738096 h 4168715"/>
              <a:gd name="connsiteX45" fmla="*/ 3059773 w 4444818"/>
              <a:gd name="connsiteY45" fmla="*/ 1705960 h 4168715"/>
              <a:gd name="connsiteX46" fmla="*/ 3040763 w 4444818"/>
              <a:gd name="connsiteY46" fmla="*/ 1663865 h 4168715"/>
              <a:gd name="connsiteX47" fmla="*/ 2974679 w 4444818"/>
              <a:gd name="connsiteY47" fmla="*/ 1721349 h 4168715"/>
              <a:gd name="connsiteX48" fmla="*/ 2973321 w 4444818"/>
              <a:gd name="connsiteY48" fmla="*/ 1917790 h 4168715"/>
              <a:gd name="connsiteX49" fmla="*/ 3000479 w 4444818"/>
              <a:gd name="connsiteY49" fmla="*/ 2056747 h 4168715"/>
              <a:gd name="connsiteX50" fmla="*/ 3017226 w 4444818"/>
              <a:gd name="connsiteY50" fmla="*/ 2092505 h 4168715"/>
              <a:gd name="connsiteX51" fmla="*/ 3033974 w 4444818"/>
              <a:gd name="connsiteY51" fmla="*/ 2177147 h 4168715"/>
              <a:gd name="connsiteX52" fmla="*/ 3040310 w 4444818"/>
              <a:gd name="connsiteY52" fmla="*/ 2200683 h 4168715"/>
              <a:gd name="connsiteX53" fmla="*/ 3050268 w 4444818"/>
              <a:gd name="connsiteY53" fmla="*/ 2276272 h 4168715"/>
              <a:gd name="connsiteX54" fmla="*/ 3034426 w 4444818"/>
              <a:gd name="connsiteY54" fmla="*/ 2320178 h 4168715"/>
              <a:gd name="connsiteX55" fmla="*/ 3058416 w 4444818"/>
              <a:gd name="connsiteY55" fmla="*/ 2402556 h 4168715"/>
              <a:gd name="connsiteX56" fmla="*/ 3050721 w 4444818"/>
              <a:gd name="connsiteY56" fmla="*/ 2462303 h 4168715"/>
              <a:gd name="connsiteX57" fmla="*/ 3027184 w 4444818"/>
              <a:gd name="connsiteY57" fmla="*/ 2436503 h 4168715"/>
              <a:gd name="connsiteX58" fmla="*/ 3050721 w 4444818"/>
              <a:gd name="connsiteY58" fmla="*/ 2496250 h 4168715"/>
              <a:gd name="connsiteX59" fmla="*/ 3019037 w 4444818"/>
              <a:gd name="connsiteY59" fmla="*/ 2452345 h 4168715"/>
              <a:gd name="connsiteX60" fmla="*/ 3032163 w 4444818"/>
              <a:gd name="connsiteY60" fmla="*/ 2548303 h 4168715"/>
              <a:gd name="connsiteX61" fmla="*/ 3020847 w 4444818"/>
              <a:gd name="connsiteY61" fmla="*/ 2571387 h 4168715"/>
              <a:gd name="connsiteX62" fmla="*/ 3000479 w 4444818"/>
              <a:gd name="connsiteY62" fmla="*/ 2640639 h 4168715"/>
              <a:gd name="connsiteX63" fmla="*/ 3014963 w 4444818"/>
              <a:gd name="connsiteY63" fmla="*/ 2697218 h 4168715"/>
              <a:gd name="connsiteX64" fmla="*/ 2987806 w 4444818"/>
              <a:gd name="connsiteY64" fmla="*/ 2681376 h 4168715"/>
              <a:gd name="connsiteX65" fmla="*/ 3004553 w 4444818"/>
              <a:gd name="connsiteY65" fmla="*/ 2733428 h 4168715"/>
              <a:gd name="connsiteX66" fmla="*/ 2969248 w 4444818"/>
              <a:gd name="connsiteY66" fmla="*/ 2706723 h 4168715"/>
              <a:gd name="connsiteX67" fmla="*/ 2964721 w 4444818"/>
              <a:gd name="connsiteY67" fmla="*/ 2790007 h 4168715"/>
              <a:gd name="connsiteX68" fmla="*/ 2952500 w 4444818"/>
              <a:gd name="connsiteY68" fmla="*/ 2735691 h 4168715"/>
              <a:gd name="connsiteX69" fmla="*/ 2953858 w 4444818"/>
              <a:gd name="connsiteY69" fmla="*/ 2836627 h 4168715"/>
              <a:gd name="connsiteX70" fmla="*/ 2938922 w 4444818"/>
              <a:gd name="connsiteY70" fmla="*/ 2803585 h 4168715"/>
              <a:gd name="connsiteX71" fmla="*/ 2960195 w 4444818"/>
              <a:gd name="connsiteY71" fmla="*/ 2906332 h 4168715"/>
              <a:gd name="connsiteX72" fmla="*/ 2927153 w 4444818"/>
              <a:gd name="connsiteY72" fmla="*/ 2888680 h 4168715"/>
              <a:gd name="connsiteX73" fmla="*/ 2914932 w 4444818"/>
              <a:gd name="connsiteY73" fmla="*/ 2857448 h 4168715"/>
              <a:gd name="connsiteX74" fmla="*/ 2892753 w 4444818"/>
              <a:gd name="connsiteY74" fmla="*/ 2808564 h 4168715"/>
              <a:gd name="connsiteX75" fmla="*/ 2871480 w 4444818"/>
              <a:gd name="connsiteY75" fmla="*/ 2776880 h 4168715"/>
              <a:gd name="connsiteX76" fmla="*/ 2860617 w 4444818"/>
              <a:gd name="connsiteY76" fmla="*/ 2602618 h 4168715"/>
              <a:gd name="connsiteX77" fmla="*/ 2824859 w 4444818"/>
              <a:gd name="connsiteY77" fmla="*/ 2523861 h 4168715"/>
              <a:gd name="connsiteX78" fmla="*/ 2829385 w 4444818"/>
              <a:gd name="connsiteY78" fmla="*/ 2450082 h 4168715"/>
              <a:gd name="connsiteX79" fmla="*/ 2802680 w 4444818"/>
              <a:gd name="connsiteY79" fmla="*/ 2355483 h 4168715"/>
              <a:gd name="connsiteX80" fmla="*/ 2801775 w 4444818"/>
              <a:gd name="connsiteY80" fmla="*/ 2186199 h 4168715"/>
              <a:gd name="connsiteX81" fmla="*/ 2809017 w 4444818"/>
              <a:gd name="connsiteY81" fmla="*/ 2061726 h 4168715"/>
              <a:gd name="connsiteX82" fmla="*/ 2813543 w 4444818"/>
              <a:gd name="connsiteY82" fmla="*/ 1864380 h 4168715"/>
              <a:gd name="connsiteX83" fmla="*/ 2819427 w 4444818"/>
              <a:gd name="connsiteY83" fmla="*/ 1826812 h 4168715"/>
              <a:gd name="connsiteX84" fmla="*/ 2816259 w 4444818"/>
              <a:gd name="connsiteY84" fmla="*/ 1794222 h 4168715"/>
              <a:gd name="connsiteX85" fmla="*/ 2815806 w 4444818"/>
              <a:gd name="connsiteY85" fmla="*/ 1786075 h 4168715"/>
              <a:gd name="connsiteX86" fmla="*/ 2837080 w 4444818"/>
              <a:gd name="connsiteY86" fmla="*/ 1706865 h 4168715"/>
              <a:gd name="connsiteX87" fmla="*/ 2844775 w 4444818"/>
              <a:gd name="connsiteY87" fmla="*/ 1697812 h 4168715"/>
              <a:gd name="connsiteX88" fmla="*/ 2873290 w 4444818"/>
              <a:gd name="connsiteY88" fmla="*/ 1669749 h 4168715"/>
              <a:gd name="connsiteX89" fmla="*/ 2947974 w 4444818"/>
              <a:gd name="connsiteY89" fmla="*/ 1621771 h 4168715"/>
              <a:gd name="connsiteX90" fmla="*/ 2964721 w 4444818"/>
              <a:gd name="connsiteY90" fmla="*/ 1610455 h 4168715"/>
              <a:gd name="connsiteX91" fmla="*/ 2955216 w 4444818"/>
              <a:gd name="connsiteY91" fmla="*/ 1569266 h 4168715"/>
              <a:gd name="connsiteX92" fmla="*/ 2932132 w 4444818"/>
              <a:gd name="connsiteY92" fmla="*/ 1552518 h 4168715"/>
              <a:gd name="connsiteX93" fmla="*/ 2964721 w 4444818"/>
              <a:gd name="connsiteY93" fmla="*/ 1552518 h 4168715"/>
              <a:gd name="connsiteX94" fmla="*/ 2966984 w 4444818"/>
              <a:gd name="connsiteY94" fmla="*/ 1534413 h 4168715"/>
              <a:gd name="connsiteX95" fmla="*/ 2996405 w 4444818"/>
              <a:gd name="connsiteY95" fmla="*/ 1591444 h 4168715"/>
              <a:gd name="connsiteX96" fmla="*/ 3033068 w 4444818"/>
              <a:gd name="connsiteY96" fmla="*/ 1541655 h 4168715"/>
              <a:gd name="connsiteX97" fmla="*/ 3096889 w 4444818"/>
              <a:gd name="connsiteY97" fmla="*/ 1413561 h 4168715"/>
              <a:gd name="connsiteX98" fmla="*/ 3188773 w 4444818"/>
              <a:gd name="connsiteY98" fmla="*/ 1299498 h 4168715"/>
              <a:gd name="connsiteX99" fmla="*/ 3302383 w 4444818"/>
              <a:gd name="connsiteY99" fmla="*/ 1256499 h 4168715"/>
              <a:gd name="connsiteX100" fmla="*/ 3381140 w 4444818"/>
              <a:gd name="connsiteY100" fmla="*/ 1237036 h 4168715"/>
              <a:gd name="connsiteX101" fmla="*/ 3458087 w 4444818"/>
              <a:gd name="connsiteY101" fmla="*/ 1259667 h 4168715"/>
              <a:gd name="connsiteX102" fmla="*/ 3529603 w 4444818"/>
              <a:gd name="connsiteY102" fmla="*/ 1293162 h 4168715"/>
              <a:gd name="connsiteX103" fmla="*/ 3613792 w 4444818"/>
              <a:gd name="connsiteY103" fmla="*/ 1348383 h 4168715"/>
              <a:gd name="connsiteX104" fmla="*/ 3630086 w 4444818"/>
              <a:gd name="connsiteY104" fmla="*/ 1362414 h 4168715"/>
              <a:gd name="connsiteX105" fmla="*/ 3636423 w 4444818"/>
              <a:gd name="connsiteY105" fmla="*/ 1328014 h 4168715"/>
              <a:gd name="connsiteX106" fmla="*/ 3629181 w 4444818"/>
              <a:gd name="connsiteY106" fmla="*/ 1168689 h 4168715"/>
              <a:gd name="connsiteX107" fmla="*/ 3637781 w 4444818"/>
              <a:gd name="connsiteY107" fmla="*/ 842796 h 4168715"/>
              <a:gd name="connsiteX108" fmla="*/ 3618318 w 4444818"/>
              <a:gd name="connsiteY108" fmla="*/ 584344 h 4168715"/>
              <a:gd name="connsiteX109" fmla="*/ 3589350 w 4444818"/>
              <a:gd name="connsiteY109" fmla="*/ 530029 h 4168715"/>
              <a:gd name="connsiteX110" fmla="*/ 3520550 w 4444818"/>
              <a:gd name="connsiteY110" fmla="*/ 470282 h 4168715"/>
              <a:gd name="connsiteX111" fmla="*/ 3449487 w 4444818"/>
              <a:gd name="connsiteY111" fmla="*/ 300546 h 4168715"/>
              <a:gd name="connsiteX112" fmla="*/ 3434551 w 4444818"/>
              <a:gd name="connsiteY112" fmla="*/ 253925 h 4168715"/>
              <a:gd name="connsiteX113" fmla="*/ 3478455 w 4444818"/>
              <a:gd name="connsiteY113" fmla="*/ 262525 h 4168715"/>
              <a:gd name="connsiteX114" fmla="*/ 3535487 w 4444818"/>
              <a:gd name="connsiteY114" fmla="*/ 349430 h 4168715"/>
              <a:gd name="connsiteX115" fmla="*/ 3554045 w 4444818"/>
              <a:gd name="connsiteY115" fmla="*/ 369345 h 4168715"/>
              <a:gd name="connsiteX116" fmla="*/ 3559024 w 4444818"/>
              <a:gd name="connsiteY116" fmla="*/ 338114 h 4168715"/>
              <a:gd name="connsiteX117" fmla="*/ 3542729 w 4444818"/>
              <a:gd name="connsiteY117" fmla="*/ 76494 h 4168715"/>
              <a:gd name="connsiteX118" fmla="*/ 3549971 w 4444818"/>
              <a:gd name="connsiteY118" fmla="*/ 47073 h 4168715"/>
              <a:gd name="connsiteX119" fmla="*/ 3571697 w 4444818"/>
              <a:gd name="connsiteY119" fmla="*/ 34400 h 4168715"/>
              <a:gd name="connsiteX120" fmla="*/ 3588897 w 4444818"/>
              <a:gd name="connsiteY120" fmla="*/ 52505 h 4168715"/>
              <a:gd name="connsiteX121" fmla="*/ 3600213 w 4444818"/>
              <a:gd name="connsiteY121" fmla="*/ 135789 h 4168715"/>
              <a:gd name="connsiteX122" fmla="*/ 3595686 w 4444818"/>
              <a:gd name="connsiteY122" fmla="*/ 43452 h 4168715"/>
              <a:gd name="connsiteX123" fmla="*/ 3614244 w 4444818"/>
              <a:gd name="connsiteY123" fmla="*/ 0 h 4168715"/>
              <a:gd name="connsiteX124" fmla="*/ 3648644 w 4444818"/>
              <a:gd name="connsiteY124" fmla="*/ 39831 h 4168715"/>
              <a:gd name="connsiteX125" fmla="*/ 3668107 w 4444818"/>
              <a:gd name="connsiteY125" fmla="*/ 157062 h 4168715"/>
              <a:gd name="connsiteX126" fmla="*/ 3675802 w 4444818"/>
              <a:gd name="connsiteY126" fmla="*/ 182862 h 4168715"/>
              <a:gd name="connsiteX127" fmla="*/ 3676707 w 4444818"/>
              <a:gd name="connsiteY127" fmla="*/ 138957 h 4168715"/>
              <a:gd name="connsiteX128" fmla="*/ 3669918 w 4444818"/>
              <a:gd name="connsiteY128" fmla="*/ 56126 h 4168715"/>
              <a:gd name="connsiteX129" fmla="*/ 3691644 w 4444818"/>
              <a:gd name="connsiteY129" fmla="*/ 19463 h 4168715"/>
              <a:gd name="connsiteX130" fmla="*/ 3725591 w 4444818"/>
              <a:gd name="connsiteY130" fmla="*/ 57937 h 4168715"/>
              <a:gd name="connsiteX131" fmla="*/ 3746412 w 4444818"/>
              <a:gd name="connsiteY131" fmla="*/ 236725 h 4168715"/>
              <a:gd name="connsiteX132" fmla="*/ 3750033 w 4444818"/>
              <a:gd name="connsiteY132" fmla="*/ 262978 h 4168715"/>
              <a:gd name="connsiteX133" fmla="*/ 3774928 w 4444818"/>
              <a:gd name="connsiteY133" fmla="*/ 114515 h 4168715"/>
              <a:gd name="connsiteX134" fmla="*/ 3799822 w 4444818"/>
              <a:gd name="connsiteY134" fmla="*/ 92789 h 4168715"/>
              <a:gd name="connsiteX135" fmla="*/ 3815212 w 4444818"/>
              <a:gd name="connsiteY135" fmla="*/ 112252 h 4168715"/>
              <a:gd name="connsiteX136" fmla="*/ 3814306 w 4444818"/>
              <a:gd name="connsiteY136" fmla="*/ 178336 h 4168715"/>
              <a:gd name="connsiteX137" fmla="*/ 3813854 w 4444818"/>
              <a:gd name="connsiteY137" fmla="*/ 301451 h 4168715"/>
              <a:gd name="connsiteX138" fmla="*/ 3802085 w 4444818"/>
              <a:gd name="connsiteY138" fmla="*/ 494724 h 4168715"/>
              <a:gd name="connsiteX139" fmla="*/ 3802991 w 4444818"/>
              <a:gd name="connsiteY139" fmla="*/ 554471 h 4168715"/>
              <a:gd name="connsiteX140" fmla="*/ 3886274 w 4444818"/>
              <a:gd name="connsiteY140" fmla="*/ 884437 h 4168715"/>
              <a:gd name="connsiteX141" fmla="*/ 3944211 w 4444818"/>
              <a:gd name="connsiteY141" fmla="*/ 1189510 h 4168715"/>
              <a:gd name="connsiteX142" fmla="*/ 3938327 w 4444818"/>
              <a:gd name="connsiteY142" fmla="*/ 1286825 h 4168715"/>
              <a:gd name="connsiteX143" fmla="*/ 3920674 w 4444818"/>
              <a:gd name="connsiteY143" fmla="*/ 1367393 h 4168715"/>
              <a:gd name="connsiteX144" fmla="*/ 3914790 w 4444818"/>
              <a:gd name="connsiteY144" fmla="*/ 1418993 h 4168715"/>
              <a:gd name="connsiteX145" fmla="*/ 3874506 w 4444818"/>
              <a:gd name="connsiteY145" fmla="*/ 1624939 h 4168715"/>
              <a:gd name="connsiteX146" fmla="*/ 3883106 w 4444818"/>
              <a:gd name="connsiteY146" fmla="*/ 1656170 h 4168715"/>
              <a:gd name="connsiteX147" fmla="*/ 3876769 w 4444818"/>
              <a:gd name="connsiteY147" fmla="*/ 1747601 h 4168715"/>
              <a:gd name="connsiteX148" fmla="*/ 3845085 w 4444818"/>
              <a:gd name="connsiteY148" fmla="*/ 1768875 h 4168715"/>
              <a:gd name="connsiteX149" fmla="*/ 3828338 w 4444818"/>
              <a:gd name="connsiteY149" fmla="*/ 1787433 h 4168715"/>
              <a:gd name="connsiteX150" fmla="*/ 3784433 w 4444818"/>
              <a:gd name="connsiteY150" fmla="*/ 1898780 h 4168715"/>
              <a:gd name="connsiteX151" fmla="*/ 3759538 w 4444818"/>
              <a:gd name="connsiteY151" fmla="*/ 2030947 h 4168715"/>
              <a:gd name="connsiteX152" fmla="*/ 3779454 w 4444818"/>
              <a:gd name="connsiteY152" fmla="*/ 2107442 h 4168715"/>
              <a:gd name="connsiteX153" fmla="*/ 3842369 w 4444818"/>
              <a:gd name="connsiteY153" fmla="*/ 2240515 h 4168715"/>
              <a:gd name="connsiteX154" fmla="*/ 3918411 w 4444818"/>
              <a:gd name="connsiteY154" fmla="*/ 2314293 h 4168715"/>
              <a:gd name="connsiteX155" fmla="*/ 4044695 w 4444818"/>
              <a:gd name="connsiteY155" fmla="*/ 2452345 h 4168715"/>
              <a:gd name="connsiteX156" fmla="*/ 4089958 w 4444818"/>
              <a:gd name="connsiteY156" fmla="*/ 2546492 h 4168715"/>
              <a:gd name="connsiteX157" fmla="*/ 3996716 w 4444818"/>
              <a:gd name="connsiteY157" fmla="*/ 2772354 h 4168715"/>
              <a:gd name="connsiteX158" fmla="*/ 3904380 w 4444818"/>
              <a:gd name="connsiteY158" fmla="*/ 2985090 h 4168715"/>
              <a:gd name="connsiteX159" fmla="*/ 3892159 w 4444818"/>
              <a:gd name="connsiteY159" fmla="*/ 3088289 h 4168715"/>
              <a:gd name="connsiteX160" fmla="*/ 3845990 w 4444818"/>
              <a:gd name="connsiteY160" fmla="*/ 3233130 h 4168715"/>
              <a:gd name="connsiteX161" fmla="*/ 3799370 w 4444818"/>
              <a:gd name="connsiteY161" fmla="*/ 3320488 h 4168715"/>
              <a:gd name="connsiteX162" fmla="*/ 3606097 w 4444818"/>
              <a:gd name="connsiteY162" fmla="*/ 3650455 h 4168715"/>
              <a:gd name="connsiteX163" fmla="*/ 3597497 w 4444818"/>
              <a:gd name="connsiteY163" fmla="*/ 3665844 h 4168715"/>
              <a:gd name="connsiteX164" fmla="*/ 3743243 w 4444818"/>
              <a:gd name="connsiteY164" fmla="*/ 3665844 h 4168715"/>
              <a:gd name="connsiteX165" fmla="*/ 4199041 w 4444818"/>
              <a:gd name="connsiteY165" fmla="*/ 3699791 h 4168715"/>
              <a:gd name="connsiteX166" fmla="*/ 4370588 w 4444818"/>
              <a:gd name="connsiteY166" fmla="*/ 3763612 h 4168715"/>
              <a:gd name="connsiteX167" fmla="*/ 4446177 w 4444818"/>
              <a:gd name="connsiteY167" fmla="*/ 3870433 h 4168715"/>
              <a:gd name="connsiteX168" fmla="*/ 4447082 w 4444818"/>
              <a:gd name="connsiteY168" fmla="*/ 3932895 h 4168715"/>
              <a:gd name="connsiteX169" fmla="*/ 4344788 w 4444818"/>
              <a:gd name="connsiteY169" fmla="*/ 4110326 h 4168715"/>
              <a:gd name="connsiteX170" fmla="*/ 4235252 w 4444818"/>
              <a:gd name="connsiteY170" fmla="*/ 4164642 h 4168715"/>
              <a:gd name="connsiteX171" fmla="*/ 4228462 w 4444818"/>
              <a:gd name="connsiteY171" fmla="*/ 4165547 h 4168715"/>
              <a:gd name="connsiteX172" fmla="*/ 4103536 w 4444818"/>
              <a:gd name="connsiteY172" fmla="*/ 4168715 h 4168715"/>
              <a:gd name="connsiteX173" fmla="*/ 3229962 w 4444818"/>
              <a:gd name="connsiteY173" fmla="*/ 4150157 h 4168715"/>
              <a:gd name="connsiteX174" fmla="*/ 3121784 w 4444818"/>
              <a:gd name="connsiteY174" fmla="*/ 4133863 h 4168715"/>
              <a:gd name="connsiteX175" fmla="*/ 2948427 w 4444818"/>
              <a:gd name="connsiteY175" fmla="*/ 4032926 h 4168715"/>
              <a:gd name="connsiteX176" fmla="*/ 2896374 w 4444818"/>
              <a:gd name="connsiteY176" fmla="*/ 4020253 h 4168715"/>
              <a:gd name="connsiteX177" fmla="*/ 2628871 w 4444818"/>
              <a:gd name="connsiteY177" fmla="*/ 4062800 h 4168715"/>
              <a:gd name="connsiteX178" fmla="*/ 2300714 w 4444818"/>
              <a:gd name="connsiteY178" fmla="*/ 4108063 h 4168715"/>
              <a:gd name="connsiteX179" fmla="*/ 1807801 w 4444818"/>
              <a:gd name="connsiteY179" fmla="*/ 4115305 h 4168715"/>
              <a:gd name="connsiteX180" fmla="*/ 1712296 w 4444818"/>
              <a:gd name="connsiteY180" fmla="*/ 4100821 h 4168715"/>
              <a:gd name="connsiteX181" fmla="*/ 1575150 w 4444818"/>
              <a:gd name="connsiteY181" fmla="*/ 4072305 h 4168715"/>
              <a:gd name="connsiteX182" fmla="*/ 1333898 w 4444818"/>
              <a:gd name="connsiteY182" fmla="*/ 4064158 h 4168715"/>
              <a:gd name="connsiteX183" fmla="*/ 1092647 w 4444818"/>
              <a:gd name="connsiteY183" fmla="*/ 4052389 h 4168715"/>
              <a:gd name="connsiteX184" fmla="*/ 711986 w 4444818"/>
              <a:gd name="connsiteY184" fmla="*/ 4069137 h 4168715"/>
              <a:gd name="connsiteX185" fmla="*/ 502418 w 4444818"/>
              <a:gd name="connsiteY185" fmla="*/ 4094031 h 4168715"/>
              <a:gd name="connsiteX186" fmla="*/ 413250 w 4444818"/>
              <a:gd name="connsiteY186" fmla="*/ 4100368 h 4168715"/>
              <a:gd name="connsiteX187" fmla="*/ 327251 w 4444818"/>
              <a:gd name="connsiteY187" fmla="*/ 4110326 h 4168715"/>
              <a:gd name="connsiteX188" fmla="*/ 242157 w 4444818"/>
              <a:gd name="connsiteY188" fmla="*/ 4110326 h 4168715"/>
              <a:gd name="connsiteX189" fmla="*/ 43905 w 4444818"/>
              <a:gd name="connsiteY189" fmla="*/ 4108063 h 4168715"/>
              <a:gd name="connsiteX190" fmla="*/ 0 w 4444818"/>
              <a:gd name="connsiteY190" fmla="*/ 4089052 h 4168715"/>
              <a:gd name="connsiteX191" fmla="*/ 5432 w 4444818"/>
              <a:gd name="connsiteY191" fmla="*/ 4068231 h 4168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</a:cxnLst>
            <a:rect l="l" t="t" r="r" b="b"/>
            <a:pathLst>
              <a:path w="4444818" h="4168715">
                <a:moveTo>
                  <a:pt x="5432" y="4068231"/>
                </a:moveTo>
                <a:cubicBezTo>
                  <a:pt x="14937" y="4060989"/>
                  <a:pt x="23537" y="4052842"/>
                  <a:pt x="33947" y="4047863"/>
                </a:cubicBezTo>
                <a:cubicBezTo>
                  <a:pt x="64726" y="4032474"/>
                  <a:pt x="96863" y="4021611"/>
                  <a:pt x="123568" y="3996716"/>
                </a:cubicBezTo>
                <a:cubicBezTo>
                  <a:pt x="182410" y="3941495"/>
                  <a:pt x="253925" y="3938327"/>
                  <a:pt x="329514" y="3912527"/>
                </a:cubicBezTo>
                <a:cubicBezTo>
                  <a:pt x="379303" y="3895780"/>
                  <a:pt x="420945" y="3869980"/>
                  <a:pt x="454892" y="3829696"/>
                </a:cubicBezTo>
                <a:cubicBezTo>
                  <a:pt x="469829" y="3812496"/>
                  <a:pt x="488387" y="3797559"/>
                  <a:pt x="507850" y="3785791"/>
                </a:cubicBezTo>
                <a:cubicBezTo>
                  <a:pt x="539534" y="3766780"/>
                  <a:pt x="572576" y="3768591"/>
                  <a:pt x="604713" y="3788054"/>
                </a:cubicBezTo>
                <a:cubicBezTo>
                  <a:pt x="625986" y="3800728"/>
                  <a:pt x="649070" y="3811138"/>
                  <a:pt x="670344" y="3823359"/>
                </a:cubicBezTo>
                <a:cubicBezTo>
                  <a:pt x="683017" y="3830601"/>
                  <a:pt x="694333" y="3841012"/>
                  <a:pt x="707459" y="3847801"/>
                </a:cubicBezTo>
                <a:cubicBezTo>
                  <a:pt x="713344" y="3850969"/>
                  <a:pt x="724207" y="3854138"/>
                  <a:pt x="728733" y="3850969"/>
                </a:cubicBezTo>
                <a:cubicBezTo>
                  <a:pt x="764038" y="3826075"/>
                  <a:pt x="803869" y="3828791"/>
                  <a:pt x="843701" y="3827885"/>
                </a:cubicBezTo>
                <a:cubicBezTo>
                  <a:pt x="925627" y="3826527"/>
                  <a:pt x="1005289" y="3807970"/>
                  <a:pt x="1085405" y="3791675"/>
                </a:cubicBezTo>
                <a:cubicBezTo>
                  <a:pt x="1185436" y="3771307"/>
                  <a:pt x="1285467" y="3751391"/>
                  <a:pt x="1388214" y="3759086"/>
                </a:cubicBezTo>
                <a:cubicBezTo>
                  <a:pt x="1439814" y="3762707"/>
                  <a:pt x="1491413" y="3771759"/>
                  <a:pt x="1543013" y="3779907"/>
                </a:cubicBezTo>
                <a:cubicBezTo>
                  <a:pt x="1719538" y="3807970"/>
                  <a:pt x="1894253" y="3809780"/>
                  <a:pt x="2066252" y="3764970"/>
                </a:cubicBezTo>
                <a:cubicBezTo>
                  <a:pt x="2200683" y="3729665"/>
                  <a:pt x="2324704" y="3686212"/>
                  <a:pt x="2458229" y="3648644"/>
                </a:cubicBezTo>
                <a:cubicBezTo>
                  <a:pt x="2474071" y="3644118"/>
                  <a:pt x="2487197" y="3630539"/>
                  <a:pt x="2505755" y="3637781"/>
                </a:cubicBezTo>
                <a:cubicBezTo>
                  <a:pt x="2507113" y="3638234"/>
                  <a:pt x="2509829" y="3637329"/>
                  <a:pt x="2510734" y="3636423"/>
                </a:cubicBezTo>
                <a:cubicBezTo>
                  <a:pt x="2522503" y="3616507"/>
                  <a:pt x="2544229" y="3605645"/>
                  <a:pt x="2561881" y="3599308"/>
                </a:cubicBezTo>
                <a:cubicBezTo>
                  <a:pt x="2571839" y="3595687"/>
                  <a:pt x="2579534" y="3586181"/>
                  <a:pt x="2589039" y="3579392"/>
                </a:cubicBezTo>
                <a:cubicBezTo>
                  <a:pt x="2593113" y="3576676"/>
                  <a:pt x="2597639" y="3559023"/>
                  <a:pt x="2602165" y="3558571"/>
                </a:cubicBezTo>
                <a:cubicBezTo>
                  <a:pt x="2620723" y="3557213"/>
                  <a:pt x="2632492" y="3546350"/>
                  <a:pt x="2639734" y="3531413"/>
                </a:cubicBezTo>
                <a:cubicBezTo>
                  <a:pt x="2667344" y="3474835"/>
                  <a:pt x="2715323" y="3421877"/>
                  <a:pt x="2757417" y="3377972"/>
                </a:cubicBezTo>
                <a:cubicBezTo>
                  <a:pt x="2801322" y="3331804"/>
                  <a:pt x="2861975" y="3311436"/>
                  <a:pt x="2919911" y="3291067"/>
                </a:cubicBezTo>
                <a:cubicBezTo>
                  <a:pt x="2952953" y="3279299"/>
                  <a:pt x="2984637" y="3263909"/>
                  <a:pt x="3016321" y="3249425"/>
                </a:cubicBezTo>
                <a:cubicBezTo>
                  <a:pt x="3021300" y="3247162"/>
                  <a:pt x="3023563" y="3239467"/>
                  <a:pt x="3027637" y="3233130"/>
                </a:cubicBezTo>
                <a:cubicBezTo>
                  <a:pt x="3061584" y="3238562"/>
                  <a:pt x="3126763" y="3240825"/>
                  <a:pt x="3147584" y="3220457"/>
                </a:cubicBezTo>
                <a:cubicBezTo>
                  <a:pt x="3190583" y="3178815"/>
                  <a:pt x="3198731" y="3137626"/>
                  <a:pt x="3234941" y="3090100"/>
                </a:cubicBezTo>
                <a:cubicBezTo>
                  <a:pt x="3247614" y="3073352"/>
                  <a:pt x="3255762" y="3054342"/>
                  <a:pt x="3260741" y="3034426"/>
                </a:cubicBezTo>
                <a:cubicBezTo>
                  <a:pt x="3263457" y="3024468"/>
                  <a:pt x="3265267" y="3014058"/>
                  <a:pt x="3267078" y="3003195"/>
                </a:cubicBezTo>
                <a:cubicBezTo>
                  <a:pt x="3268888" y="2991879"/>
                  <a:pt x="3271604" y="2980111"/>
                  <a:pt x="3274772" y="2968795"/>
                </a:cubicBezTo>
                <a:cubicBezTo>
                  <a:pt x="3278394" y="2956574"/>
                  <a:pt x="3282014" y="2944806"/>
                  <a:pt x="3289256" y="2928059"/>
                </a:cubicBezTo>
                <a:cubicBezTo>
                  <a:pt x="3319130" y="2861974"/>
                  <a:pt x="3314604" y="2785028"/>
                  <a:pt x="3291972" y="2712607"/>
                </a:cubicBezTo>
                <a:cubicBezTo>
                  <a:pt x="3282920" y="2685449"/>
                  <a:pt x="3301025" y="2662818"/>
                  <a:pt x="3302383" y="2637923"/>
                </a:cubicBezTo>
                <a:cubicBezTo>
                  <a:pt x="3301477" y="2627060"/>
                  <a:pt x="3301477" y="2616197"/>
                  <a:pt x="3299667" y="2605786"/>
                </a:cubicBezTo>
                <a:cubicBezTo>
                  <a:pt x="3292425" y="2567766"/>
                  <a:pt x="3269793" y="2544229"/>
                  <a:pt x="3272962" y="2507113"/>
                </a:cubicBezTo>
                <a:cubicBezTo>
                  <a:pt x="3277488" y="2445556"/>
                  <a:pt x="3279299" y="2384451"/>
                  <a:pt x="3264815" y="2323799"/>
                </a:cubicBezTo>
                <a:cubicBezTo>
                  <a:pt x="3256667" y="2288946"/>
                  <a:pt x="3263457" y="2255451"/>
                  <a:pt x="3276583" y="2223767"/>
                </a:cubicBezTo>
                <a:cubicBezTo>
                  <a:pt x="3294236" y="2180768"/>
                  <a:pt x="3333162" y="2118757"/>
                  <a:pt x="3341309" y="2052221"/>
                </a:cubicBezTo>
                <a:cubicBezTo>
                  <a:pt x="3343119" y="2038189"/>
                  <a:pt x="3340856" y="2023253"/>
                  <a:pt x="3336330" y="2010126"/>
                </a:cubicBezTo>
                <a:cubicBezTo>
                  <a:pt x="3334972" y="2006053"/>
                  <a:pt x="3318225" y="2003337"/>
                  <a:pt x="3310983" y="2006053"/>
                </a:cubicBezTo>
                <a:cubicBezTo>
                  <a:pt x="3288804" y="2014653"/>
                  <a:pt x="3267983" y="2021895"/>
                  <a:pt x="3248520" y="2001074"/>
                </a:cubicBezTo>
                <a:cubicBezTo>
                  <a:pt x="3246257" y="1998358"/>
                  <a:pt x="3241278" y="1997453"/>
                  <a:pt x="3237204" y="1997453"/>
                </a:cubicBezTo>
                <a:cubicBezTo>
                  <a:pt x="3204615" y="1996547"/>
                  <a:pt x="3177910" y="1982063"/>
                  <a:pt x="3153920" y="1962148"/>
                </a:cubicBezTo>
                <a:cubicBezTo>
                  <a:pt x="3084668" y="1903306"/>
                  <a:pt x="3049816" y="1830885"/>
                  <a:pt x="3064300" y="1738096"/>
                </a:cubicBezTo>
                <a:cubicBezTo>
                  <a:pt x="3066110" y="1727686"/>
                  <a:pt x="3063395" y="1716370"/>
                  <a:pt x="3059773" y="1705960"/>
                </a:cubicBezTo>
                <a:cubicBezTo>
                  <a:pt x="3054795" y="1691475"/>
                  <a:pt x="3047100" y="1677897"/>
                  <a:pt x="3040763" y="1663865"/>
                </a:cubicBezTo>
                <a:cubicBezTo>
                  <a:pt x="2993237" y="1676991"/>
                  <a:pt x="2987806" y="1668391"/>
                  <a:pt x="2974679" y="1721349"/>
                </a:cubicBezTo>
                <a:cubicBezTo>
                  <a:pt x="2958385" y="1786528"/>
                  <a:pt x="2962458" y="1852611"/>
                  <a:pt x="2973321" y="1917790"/>
                </a:cubicBezTo>
                <a:cubicBezTo>
                  <a:pt x="2981016" y="1964411"/>
                  <a:pt x="2990521" y="2010579"/>
                  <a:pt x="3000479" y="2056747"/>
                </a:cubicBezTo>
                <a:cubicBezTo>
                  <a:pt x="3003195" y="2069421"/>
                  <a:pt x="3010889" y="2080737"/>
                  <a:pt x="3017226" y="2092505"/>
                </a:cubicBezTo>
                <a:cubicBezTo>
                  <a:pt x="3032163" y="2118757"/>
                  <a:pt x="3040763" y="2145915"/>
                  <a:pt x="3033974" y="2177147"/>
                </a:cubicBezTo>
                <a:cubicBezTo>
                  <a:pt x="3032616" y="2184389"/>
                  <a:pt x="3035784" y="2194799"/>
                  <a:pt x="3040310" y="2200683"/>
                </a:cubicBezTo>
                <a:cubicBezTo>
                  <a:pt x="3052079" y="2216978"/>
                  <a:pt x="3054795" y="2254094"/>
                  <a:pt x="3050268" y="2276272"/>
                </a:cubicBezTo>
                <a:cubicBezTo>
                  <a:pt x="3047553" y="2289851"/>
                  <a:pt x="3034426" y="2299356"/>
                  <a:pt x="3034426" y="2320178"/>
                </a:cubicBezTo>
                <a:cubicBezTo>
                  <a:pt x="3033974" y="2385809"/>
                  <a:pt x="3045742" y="2374946"/>
                  <a:pt x="3058416" y="2402556"/>
                </a:cubicBezTo>
                <a:cubicBezTo>
                  <a:pt x="3065658" y="2418398"/>
                  <a:pt x="3042574" y="2421566"/>
                  <a:pt x="3050721" y="2462303"/>
                </a:cubicBezTo>
                <a:cubicBezTo>
                  <a:pt x="3028542" y="2451440"/>
                  <a:pt x="3027637" y="2429714"/>
                  <a:pt x="3027184" y="2436503"/>
                </a:cubicBezTo>
                <a:cubicBezTo>
                  <a:pt x="3026279" y="2452345"/>
                  <a:pt x="3031258" y="2470450"/>
                  <a:pt x="3050721" y="2496250"/>
                </a:cubicBezTo>
                <a:cubicBezTo>
                  <a:pt x="3049816" y="2501229"/>
                  <a:pt x="3018584" y="2450082"/>
                  <a:pt x="3019037" y="2452345"/>
                </a:cubicBezTo>
                <a:cubicBezTo>
                  <a:pt x="3023563" y="2493082"/>
                  <a:pt x="3045289" y="2509377"/>
                  <a:pt x="3032163" y="2548303"/>
                </a:cubicBezTo>
                <a:cubicBezTo>
                  <a:pt x="3029900" y="2554639"/>
                  <a:pt x="3026279" y="2563239"/>
                  <a:pt x="3020847" y="2571387"/>
                </a:cubicBezTo>
                <a:cubicBezTo>
                  <a:pt x="3006363" y="2590850"/>
                  <a:pt x="3005005" y="2618008"/>
                  <a:pt x="3000479" y="2640639"/>
                </a:cubicBezTo>
                <a:cubicBezTo>
                  <a:pt x="3000479" y="2622534"/>
                  <a:pt x="3001384" y="2710797"/>
                  <a:pt x="3014963" y="2697218"/>
                </a:cubicBezTo>
                <a:cubicBezTo>
                  <a:pt x="3001384" y="2701744"/>
                  <a:pt x="2985090" y="2666891"/>
                  <a:pt x="2987806" y="2681376"/>
                </a:cubicBezTo>
                <a:cubicBezTo>
                  <a:pt x="2992784" y="2705365"/>
                  <a:pt x="2985542" y="2701744"/>
                  <a:pt x="3004553" y="2733428"/>
                </a:cubicBezTo>
                <a:cubicBezTo>
                  <a:pt x="3016774" y="2753796"/>
                  <a:pt x="2969700" y="2680018"/>
                  <a:pt x="2969248" y="2706723"/>
                </a:cubicBezTo>
                <a:cubicBezTo>
                  <a:pt x="2968343" y="2717133"/>
                  <a:pt x="2957932" y="2769638"/>
                  <a:pt x="2964721" y="2790007"/>
                </a:cubicBezTo>
                <a:cubicBezTo>
                  <a:pt x="2955669" y="2775522"/>
                  <a:pt x="2957027" y="2753796"/>
                  <a:pt x="2952500" y="2735691"/>
                </a:cubicBezTo>
                <a:cubicBezTo>
                  <a:pt x="2952500" y="2767375"/>
                  <a:pt x="2949332" y="2804943"/>
                  <a:pt x="2953858" y="2836627"/>
                </a:cubicBezTo>
                <a:cubicBezTo>
                  <a:pt x="2942543" y="2832101"/>
                  <a:pt x="2943448" y="2812638"/>
                  <a:pt x="2938922" y="2803585"/>
                </a:cubicBezTo>
                <a:cubicBezTo>
                  <a:pt x="2929869" y="2845680"/>
                  <a:pt x="2930774" y="2894564"/>
                  <a:pt x="2960195" y="2906332"/>
                </a:cubicBezTo>
                <a:cubicBezTo>
                  <a:pt x="2937563" y="2904069"/>
                  <a:pt x="2932132" y="2897732"/>
                  <a:pt x="2927153" y="2888680"/>
                </a:cubicBezTo>
                <a:cubicBezTo>
                  <a:pt x="2921721" y="2879627"/>
                  <a:pt x="2918100" y="2869217"/>
                  <a:pt x="2914932" y="2857448"/>
                </a:cubicBezTo>
                <a:cubicBezTo>
                  <a:pt x="2908595" y="2835722"/>
                  <a:pt x="2900448" y="2820785"/>
                  <a:pt x="2892753" y="2808564"/>
                </a:cubicBezTo>
                <a:cubicBezTo>
                  <a:pt x="2884606" y="2797249"/>
                  <a:pt x="2876911" y="2785933"/>
                  <a:pt x="2871480" y="2776880"/>
                </a:cubicBezTo>
                <a:cubicBezTo>
                  <a:pt x="2835269" y="2727091"/>
                  <a:pt x="2866953" y="2639734"/>
                  <a:pt x="2860617" y="2602618"/>
                </a:cubicBezTo>
                <a:cubicBezTo>
                  <a:pt x="2855185" y="2570934"/>
                  <a:pt x="2828027" y="2584966"/>
                  <a:pt x="2824859" y="2523861"/>
                </a:cubicBezTo>
                <a:cubicBezTo>
                  <a:pt x="2824406" y="2511640"/>
                  <a:pt x="2831196" y="2464114"/>
                  <a:pt x="2829385" y="2450082"/>
                </a:cubicBezTo>
                <a:cubicBezTo>
                  <a:pt x="2823501" y="2407987"/>
                  <a:pt x="2808564" y="2397577"/>
                  <a:pt x="2802680" y="2355483"/>
                </a:cubicBezTo>
                <a:cubicBezTo>
                  <a:pt x="2794533" y="2299356"/>
                  <a:pt x="2791817" y="2243230"/>
                  <a:pt x="2801775" y="2186199"/>
                </a:cubicBezTo>
                <a:cubicBezTo>
                  <a:pt x="2809017" y="2145463"/>
                  <a:pt x="2808112" y="2103368"/>
                  <a:pt x="2809017" y="2061726"/>
                </a:cubicBezTo>
                <a:cubicBezTo>
                  <a:pt x="2810827" y="1996095"/>
                  <a:pt x="2811733" y="1930011"/>
                  <a:pt x="2813543" y="1864380"/>
                </a:cubicBezTo>
                <a:cubicBezTo>
                  <a:pt x="2813996" y="1851706"/>
                  <a:pt x="2817617" y="1839485"/>
                  <a:pt x="2819427" y="1826812"/>
                </a:cubicBezTo>
                <a:cubicBezTo>
                  <a:pt x="2820785" y="1815948"/>
                  <a:pt x="2829838" y="1804180"/>
                  <a:pt x="2816259" y="1794222"/>
                </a:cubicBezTo>
                <a:cubicBezTo>
                  <a:pt x="2814901" y="1793317"/>
                  <a:pt x="2815354" y="1788338"/>
                  <a:pt x="2815806" y="1786075"/>
                </a:cubicBezTo>
                <a:cubicBezTo>
                  <a:pt x="2822596" y="1759822"/>
                  <a:pt x="2829838" y="1733117"/>
                  <a:pt x="2837080" y="1706865"/>
                </a:cubicBezTo>
                <a:cubicBezTo>
                  <a:pt x="2837985" y="1703244"/>
                  <a:pt x="2842059" y="1700528"/>
                  <a:pt x="2844775" y="1697812"/>
                </a:cubicBezTo>
                <a:cubicBezTo>
                  <a:pt x="2854280" y="1688307"/>
                  <a:pt x="2864690" y="1680160"/>
                  <a:pt x="2873290" y="1669749"/>
                </a:cubicBezTo>
                <a:cubicBezTo>
                  <a:pt x="2893206" y="1645760"/>
                  <a:pt x="2917648" y="1629918"/>
                  <a:pt x="2947974" y="1621771"/>
                </a:cubicBezTo>
                <a:cubicBezTo>
                  <a:pt x="2954311" y="1619960"/>
                  <a:pt x="2965174" y="1612718"/>
                  <a:pt x="2964721" y="1610455"/>
                </a:cubicBezTo>
                <a:cubicBezTo>
                  <a:pt x="2961100" y="1596876"/>
                  <a:pt x="2973321" y="1579676"/>
                  <a:pt x="2955216" y="1569266"/>
                </a:cubicBezTo>
                <a:cubicBezTo>
                  <a:pt x="2948427" y="1565192"/>
                  <a:pt x="2942543" y="1560213"/>
                  <a:pt x="2932132" y="1552518"/>
                </a:cubicBezTo>
                <a:lnTo>
                  <a:pt x="2964721" y="1552518"/>
                </a:lnTo>
                <a:cubicBezTo>
                  <a:pt x="2965627" y="1546634"/>
                  <a:pt x="2966079" y="1541655"/>
                  <a:pt x="2966984" y="1534413"/>
                </a:cubicBezTo>
                <a:cubicBezTo>
                  <a:pt x="2977395" y="1554329"/>
                  <a:pt x="2986900" y="1572434"/>
                  <a:pt x="2996405" y="1591444"/>
                </a:cubicBezTo>
                <a:cubicBezTo>
                  <a:pt x="3019942" y="1582844"/>
                  <a:pt x="3028089" y="1562476"/>
                  <a:pt x="3033068" y="1541655"/>
                </a:cubicBezTo>
                <a:cubicBezTo>
                  <a:pt x="3044837" y="1494129"/>
                  <a:pt x="3068826" y="1452487"/>
                  <a:pt x="3096889" y="1413561"/>
                </a:cubicBezTo>
                <a:cubicBezTo>
                  <a:pt x="3130384" y="1366488"/>
                  <a:pt x="3141699" y="1333898"/>
                  <a:pt x="3188773" y="1299498"/>
                </a:cubicBezTo>
                <a:cubicBezTo>
                  <a:pt x="3222720" y="1274604"/>
                  <a:pt x="3260288" y="1259667"/>
                  <a:pt x="3302383" y="1256499"/>
                </a:cubicBezTo>
                <a:cubicBezTo>
                  <a:pt x="3329541" y="1254688"/>
                  <a:pt x="3355793" y="1248804"/>
                  <a:pt x="3381140" y="1237036"/>
                </a:cubicBezTo>
                <a:cubicBezTo>
                  <a:pt x="3413277" y="1222099"/>
                  <a:pt x="3439529" y="1229341"/>
                  <a:pt x="3458087" y="1259667"/>
                </a:cubicBezTo>
                <a:cubicBezTo>
                  <a:pt x="3471666" y="1281393"/>
                  <a:pt x="3505613" y="1282751"/>
                  <a:pt x="3529603" y="1293162"/>
                </a:cubicBezTo>
                <a:cubicBezTo>
                  <a:pt x="3550876" y="1302214"/>
                  <a:pt x="3595234" y="1333898"/>
                  <a:pt x="3613792" y="1348383"/>
                </a:cubicBezTo>
                <a:cubicBezTo>
                  <a:pt x="3618318" y="1352004"/>
                  <a:pt x="3622392" y="1355624"/>
                  <a:pt x="3630086" y="1362414"/>
                </a:cubicBezTo>
                <a:cubicBezTo>
                  <a:pt x="3632802" y="1348835"/>
                  <a:pt x="3636876" y="1338425"/>
                  <a:pt x="3636423" y="1328014"/>
                </a:cubicBezTo>
                <a:cubicBezTo>
                  <a:pt x="3634612" y="1275057"/>
                  <a:pt x="3632802" y="1221646"/>
                  <a:pt x="3629181" y="1168689"/>
                </a:cubicBezTo>
                <a:cubicBezTo>
                  <a:pt x="3621486" y="1059605"/>
                  <a:pt x="3628728" y="950974"/>
                  <a:pt x="3637781" y="842796"/>
                </a:cubicBezTo>
                <a:cubicBezTo>
                  <a:pt x="3645023" y="759512"/>
                  <a:pt x="3629634" y="667175"/>
                  <a:pt x="3618318" y="584344"/>
                </a:cubicBezTo>
                <a:cubicBezTo>
                  <a:pt x="3615602" y="562618"/>
                  <a:pt x="3607455" y="545418"/>
                  <a:pt x="3589350" y="530029"/>
                </a:cubicBezTo>
                <a:cubicBezTo>
                  <a:pt x="3559929" y="505134"/>
                  <a:pt x="3547255" y="498345"/>
                  <a:pt x="3520550" y="470282"/>
                </a:cubicBezTo>
                <a:cubicBezTo>
                  <a:pt x="3516476" y="465755"/>
                  <a:pt x="3463066" y="340830"/>
                  <a:pt x="3449487" y="300546"/>
                </a:cubicBezTo>
                <a:cubicBezTo>
                  <a:pt x="3445414" y="288777"/>
                  <a:pt x="3422330" y="259357"/>
                  <a:pt x="3434551" y="253925"/>
                </a:cubicBezTo>
                <a:cubicBezTo>
                  <a:pt x="3443150" y="249851"/>
                  <a:pt x="3472119" y="257093"/>
                  <a:pt x="3478455" y="262525"/>
                </a:cubicBezTo>
                <a:cubicBezTo>
                  <a:pt x="3507876" y="282441"/>
                  <a:pt x="3528245" y="335851"/>
                  <a:pt x="3535487" y="349430"/>
                </a:cubicBezTo>
                <a:cubicBezTo>
                  <a:pt x="3538655" y="355767"/>
                  <a:pt x="3547708" y="370703"/>
                  <a:pt x="3554045" y="369345"/>
                </a:cubicBezTo>
                <a:cubicBezTo>
                  <a:pt x="3555855" y="368893"/>
                  <a:pt x="3559476" y="347167"/>
                  <a:pt x="3559024" y="338114"/>
                </a:cubicBezTo>
                <a:cubicBezTo>
                  <a:pt x="3555402" y="278820"/>
                  <a:pt x="3543182" y="104105"/>
                  <a:pt x="3542729" y="76494"/>
                </a:cubicBezTo>
                <a:cubicBezTo>
                  <a:pt x="3542729" y="66536"/>
                  <a:pt x="3544992" y="55221"/>
                  <a:pt x="3549971" y="47073"/>
                </a:cubicBezTo>
                <a:cubicBezTo>
                  <a:pt x="3554045" y="40284"/>
                  <a:pt x="3564908" y="33495"/>
                  <a:pt x="3571697" y="34400"/>
                </a:cubicBezTo>
                <a:cubicBezTo>
                  <a:pt x="3578487" y="35305"/>
                  <a:pt x="3587539" y="45263"/>
                  <a:pt x="3588897" y="52505"/>
                </a:cubicBezTo>
                <a:cubicBezTo>
                  <a:pt x="3592971" y="71063"/>
                  <a:pt x="3597044" y="130810"/>
                  <a:pt x="3600213" y="135789"/>
                </a:cubicBezTo>
                <a:cubicBezTo>
                  <a:pt x="3600213" y="126284"/>
                  <a:pt x="3597497" y="60652"/>
                  <a:pt x="3595686" y="43452"/>
                </a:cubicBezTo>
                <a:cubicBezTo>
                  <a:pt x="3593876" y="25347"/>
                  <a:pt x="3598855" y="4074"/>
                  <a:pt x="3614244" y="0"/>
                </a:cubicBezTo>
                <a:cubicBezTo>
                  <a:pt x="3643213" y="0"/>
                  <a:pt x="3645928" y="25800"/>
                  <a:pt x="3648644" y="39831"/>
                </a:cubicBezTo>
                <a:cubicBezTo>
                  <a:pt x="3656339" y="78757"/>
                  <a:pt x="3661770" y="117684"/>
                  <a:pt x="3668107" y="157062"/>
                </a:cubicBezTo>
                <a:cubicBezTo>
                  <a:pt x="3669465" y="152989"/>
                  <a:pt x="3670823" y="171094"/>
                  <a:pt x="3675802" y="182862"/>
                </a:cubicBezTo>
                <a:cubicBezTo>
                  <a:pt x="3678065" y="155704"/>
                  <a:pt x="3677160" y="144841"/>
                  <a:pt x="3676707" y="138957"/>
                </a:cubicBezTo>
                <a:cubicBezTo>
                  <a:pt x="3674897" y="111347"/>
                  <a:pt x="3672181" y="83736"/>
                  <a:pt x="3669918" y="56126"/>
                </a:cubicBezTo>
                <a:cubicBezTo>
                  <a:pt x="3669012" y="43000"/>
                  <a:pt x="3673086" y="23084"/>
                  <a:pt x="3691644" y="19463"/>
                </a:cubicBezTo>
                <a:cubicBezTo>
                  <a:pt x="3712465" y="15389"/>
                  <a:pt x="3719707" y="38021"/>
                  <a:pt x="3725591" y="57937"/>
                </a:cubicBezTo>
                <a:cubicBezTo>
                  <a:pt x="3727401" y="63821"/>
                  <a:pt x="3740075" y="180146"/>
                  <a:pt x="3746412" y="236725"/>
                </a:cubicBezTo>
                <a:cubicBezTo>
                  <a:pt x="3747317" y="245778"/>
                  <a:pt x="3748675" y="254378"/>
                  <a:pt x="3750033" y="262978"/>
                </a:cubicBezTo>
                <a:cubicBezTo>
                  <a:pt x="3754107" y="260262"/>
                  <a:pt x="3774928" y="119041"/>
                  <a:pt x="3774928" y="114515"/>
                </a:cubicBezTo>
                <a:cubicBezTo>
                  <a:pt x="3774928" y="107726"/>
                  <a:pt x="3780812" y="90526"/>
                  <a:pt x="3799822" y="92789"/>
                </a:cubicBezTo>
                <a:cubicBezTo>
                  <a:pt x="3806159" y="93694"/>
                  <a:pt x="3814306" y="105010"/>
                  <a:pt x="3815212" y="112252"/>
                </a:cubicBezTo>
                <a:cubicBezTo>
                  <a:pt x="3816569" y="133978"/>
                  <a:pt x="3814759" y="156157"/>
                  <a:pt x="3814306" y="178336"/>
                </a:cubicBezTo>
                <a:cubicBezTo>
                  <a:pt x="3813854" y="219525"/>
                  <a:pt x="3809780" y="260714"/>
                  <a:pt x="3813854" y="301451"/>
                </a:cubicBezTo>
                <a:cubicBezTo>
                  <a:pt x="3820643" y="367082"/>
                  <a:pt x="3815664" y="430903"/>
                  <a:pt x="3802085" y="494724"/>
                </a:cubicBezTo>
                <a:cubicBezTo>
                  <a:pt x="3797559" y="515092"/>
                  <a:pt x="3797559" y="534103"/>
                  <a:pt x="3802991" y="554471"/>
                </a:cubicBezTo>
                <a:cubicBezTo>
                  <a:pt x="3831506" y="664007"/>
                  <a:pt x="3861380" y="773543"/>
                  <a:pt x="3886274" y="884437"/>
                </a:cubicBezTo>
                <a:cubicBezTo>
                  <a:pt x="3908906" y="985374"/>
                  <a:pt x="3925200" y="1087668"/>
                  <a:pt x="3944211" y="1189510"/>
                </a:cubicBezTo>
                <a:cubicBezTo>
                  <a:pt x="3950548" y="1222552"/>
                  <a:pt x="3949643" y="1254236"/>
                  <a:pt x="3938327" y="1286825"/>
                </a:cubicBezTo>
                <a:cubicBezTo>
                  <a:pt x="3929274" y="1312625"/>
                  <a:pt x="3925653" y="1340235"/>
                  <a:pt x="3920674" y="1367393"/>
                </a:cubicBezTo>
                <a:cubicBezTo>
                  <a:pt x="3917506" y="1384593"/>
                  <a:pt x="3917959" y="1402245"/>
                  <a:pt x="3914790" y="1418993"/>
                </a:cubicBezTo>
                <a:cubicBezTo>
                  <a:pt x="3901664" y="1487792"/>
                  <a:pt x="3888538" y="1556592"/>
                  <a:pt x="3874506" y="1624939"/>
                </a:cubicBezTo>
                <a:cubicBezTo>
                  <a:pt x="3871790" y="1637613"/>
                  <a:pt x="3874506" y="1646665"/>
                  <a:pt x="3883106" y="1656170"/>
                </a:cubicBezTo>
                <a:cubicBezTo>
                  <a:pt x="3908001" y="1684233"/>
                  <a:pt x="3905285" y="1722707"/>
                  <a:pt x="3876769" y="1747601"/>
                </a:cubicBezTo>
                <a:cubicBezTo>
                  <a:pt x="3867264" y="1755749"/>
                  <a:pt x="3855043" y="1761180"/>
                  <a:pt x="3845085" y="1768875"/>
                </a:cubicBezTo>
                <a:cubicBezTo>
                  <a:pt x="3838748" y="1773854"/>
                  <a:pt x="3831506" y="1780191"/>
                  <a:pt x="3828338" y="1787433"/>
                </a:cubicBezTo>
                <a:cubicBezTo>
                  <a:pt x="3812948" y="1824096"/>
                  <a:pt x="3800275" y="1862117"/>
                  <a:pt x="3784433" y="1898780"/>
                </a:cubicBezTo>
                <a:cubicBezTo>
                  <a:pt x="3765875" y="1941327"/>
                  <a:pt x="3753654" y="1983874"/>
                  <a:pt x="3759538" y="2030947"/>
                </a:cubicBezTo>
                <a:cubicBezTo>
                  <a:pt x="3762707" y="2057652"/>
                  <a:pt x="3767233" y="2083000"/>
                  <a:pt x="3779454" y="2107442"/>
                </a:cubicBezTo>
                <a:cubicBezTo>
                  <a:pt x="3801180" y="2151347"/>
                  <a:pt x="3821096" y="2196610"/>
                  <a:pt x="3842369" y="2240515"/>
                </a:cubicBezTo>
                <a:cubicBezTo>
                  <a:pt x="3851422" y="2259525"/>
                  <a:pt x="3905737" y="2297546"/>
                  <a:pt x="3918411" y="2314293"/>
                </a:cubicBezTo>
                <a:cubicBezTo>
                  <a:pt x="3969106" y="2380377"/>
                  <a:pt x="4008032" y="2393051"/>
                  <a:pt x="4044695" y="2452345"/>
                </a:cubicBezTo>
                <a:cubicBezTo>
                  <a:pt x="4069136" y="2494440"/>
                  <a:pt x="4087242" y="2517071"/>
                  <a:pt x="4089958" y="2546492"/>
                </a:cubicBezTo>
                <a:cubicBezTo>
                  <a:pt x="4095389" y="2612576"/>
                  <a:pt x="4024779" y="2713965"/>
                  <a:pt x="3996716" y="2772354"/>
                </a:cubicBezTo>
                <a:cubicBezTo>
                  <a:pt x="3970463" y="2827122"/>
                  <a:pt x="3910264" y="2924438"/>
                  <a:pt x="3904380" y="2985090"/>
                </a:cubicBezTo>
                <a:cubicBezTo>
                  <a:pt x="3901211" y="3019490"/>
                  <a:pt x="3898043" y="3054342"/>
                  <a:pt x="3892159" y="3088289"/>
                </a:cubicBezTo>
                <a:cubicBezTo>
                  <a:pt x="3883559" y="3138531"/>
                  <a:pt x="3871338" y="3187868"/>
                  <a:pt x="3845990" y="3233130"/>
                </a:cubicBezTo>
                <a:cubicBezTo>
                  <a:pt x="3829696" y="3261646"/>
                  <a:pt x="3812948" y="3290162"/>
                  <a:pt x="3799370" y="3320488"/>
                </a:cubicBezTo>
                <a:cubicBezTo>
                  <a:pt x="3748223" y="3435456"/>
                  <a:pt x="3682591" y="3549518"/>
                  <a:pt x="3606097" y="3650455"/>
                </a:cubicBezTo>
                <a:cubicBezTo>
                  <a:pt x="3603381" y="3654076"/>
                  <a:pt x="3601571" y="3659055"/>
                  <a:pt x="3597497" y="3665844"/>
                </a:cubicBezTo>
                <a:cubicBezTo>
                  <a:pt x="3648191" y="3665844"/>
                  <a:pt x="3695717" y="3665844"/>
                  <a:pt x="3743243" y="3665844"/>
                </a:cubicBezTo>
                <a:cubicBezTo>
                  <a:pt x="3887180" y="3666297"/>
                  <a:pt x="4057821" y="3670370"/>
                  <a:pt x="4199041" y="3699791"/>
                </a:cubicBezTo>
                <a:cubicBezTo>
                  <a:pt x="4259241" y="3712465"/>
                  <a:pt x="4318083" y="3729665"/>
                  <a:pt x="4370588" y="3763612"/>
                </a:cubicBezTo>
                <a:cubicBezTo>
                  <a:pt x="4409967" y="3788959"/>
                  <a:pt x="4440293" y="3822001"/>
                  <a:pt x="4446177" y="3870433"/>
                </a:cubicBezTo>
                <a:cubicBezTo>
                  <a:pt x="4448893" y="3890801"/>
                  <a:pt x="4447535" y="3912074"/>
                  <a:pt x="4447082" y="3932895"/>
                </a:cubicBezTo>
                <a:cubicBezTo>
                  <a:pt x="4446177" y="4011200"/>
                  <a:pt x="4413135" y="4071853"/>
                  <a:pt x="4344788" y="4110326"/>
                </a:cubicBezTo>
                <a:cubicBezTo>
                  <a:pt x="4309030" y="4130242"/>
                  <a:pt x="4271915" y="4146989"/>
                  <a:pt x="4235252" y="4164642"/>
                </a:cubicBezTo>
                <a:cubicBezTo>
                  <a:pt x="4233441" y="4165547"/>
                  <a:pt x="4230725" y="4165547"/>
                  <a:pt x="4228462" y="4165547"/>
                </a:cubicBezTo>
                <a:cubicBezTo>
                  <a:pt x="4186820" y="4166905"/>
                  <a:pt x="4145178" y="4169620"/>
                  <a:pt x="4103536" y="4168715"/>
                </a:cubicBezTo>
                <a:cubicBezTo>
                  <a:pt x="3812496" y="4163283"/>
                  <a:pt x="3521003" y="4157399"/>
                  <a:pt x="3229962" y="4150157"/>
                </a:cubicBezTo>
                <a:cubicBezTo>
                  <a:pt x="3193752" y="4149252"/>
                  <a:pt x="3157994" y="4148800"/>
                  <a:pt x="3121784" y="4133863"/>
                </a:cubicBezTo>
                <a:cubicBezTo>
                  <a:pt x="3058868" y="4108063"/>
                  <a:pt x="3001384" y="4075021"/>
                  <a:pt x="2948427" y="4032926"/>
                </a:cubicBezTo>
                <a:cubicBezTo>
                  <a:pt x="2932585" y="4020253"/>
                  <a:pt x="2915837" y="4017084"/>
                  <a:pt x="2896374" y="4020253"/>
                </a:cubicBezTo>
                <a:cubicBezTo>
                  <a:pt x="2807206" y="4034737"/>
                  <a:pt x="2718038" y="4049674"/>
                  <a:pt x="2628871" y="4062800"/>
                </a:cubicBezTo>
                <a:cubicBezTo>
                  <a:pt x="2519787" y="4079095"/>
                  <a:pt x="2410250" y="4097652"/>
                  <a:pt x="2300714" y="4108063"/>
                </a:cubicBezTo>
                <a:cubicBezTo>
                  <a:pt x="2136863" y="4123905"/>
                  <a:pt x="1972105" y="4119379"/>
                  <a:pt x="1807801" y="4115305"/>
                </a:cubicBezTo>
                <a:cubicBezTo>
                  <a:pt x="1775664" y="4114400"/>
                  <a:pt x="1743980" y="4107158"/>
                  <a:pt x="1712296" y="4100821"/>
                </a:cubicBezTo>
                <a:cubicBezTo>
                  <a:pt x="1666581" y="4091768"/>
                  <a:pt x="1621318" y="4075926"/>
                  <a:pt x="1575150" y="4072305"/>
                </a:cubicBezTo>
                <a:cubicBezTo>
                  <a:pt x="1495034" y="4065968"/>
                  <a:pt x="1414466" y="4067326"/>
                  <a:pt x="1333898" y="4064158"/>
                </a:cubicBezTo>
                <a:cubicBezTo>
                  <a:pt x="1253330" y="4060989"/>
                  <a:pt x="1173215" y="4058274"/>
                  <a:pt x="1092647" y="4052389"/>
                </a:cubicBezTo>
                <a:cubicBezTo>
                  <a:pt x="965005" y="4042884"/>
                  <a:pt x="838722" y="4046053"/>
                  <a:pt x="711986" y="4069137"/>
                </a:cubicBezTo>
                <a:cubicBezTo>
                  <a:pt x="642734" y="4081810"/>
                  <a:pt x="572123" y="4086789"/>
                  <a:pt x="502418" y="4094031"/>
                </a:cubicBezTo>
                <a:cubicBezTo>
                  <a:pt x="472545" y="4097200"/>
                  <a:pt x="442671" y="4097652"/>
                  <a:pt x="413250" y="4100368"/>
                </a:cubicBezTo>
                <a:cubicBezTo>
                  <a:pt x="384735" y="4103084"/>
                  <a:pt x="356219" y="4108515"/>
                  <a:pt x="327251" y="4110326"/>
                </a:cubicBezTo>
                <a:cubicBezTo>
                  <a:pt x="299188" y="4112136"/>
                  <a:pt x="270672" y="4110326"/>
                  <a:pt x="242157" y="4110326"/>
                </a:cubicBezTo>
                <a:cubicBezTo>
                  <a:pt x="176073" y="4109873"/>
                  <a:pt x="109989" y="4108968"/>
                  <a:pt x="43905" y="4108063"/>
                </a:cubicBezTo>
                <a:cubicBezTo>
                  <a:pt x="26705" y="4107610"/>
                  <a:pt x="9958" y="4105800"/>
                  <a:pt x="0" y="4089052"/>
                </a:cubicBezTo>
                <a:cubicBezTo>
                  <a:pt x="3168" y="4080905"/>
                  <a:pt x="4074" y="4075474"/>
                  <a:pt x="5432" y="4068231"/>
                </a:cubicBezTo>
                <a:close/>
              </a:path>
            </a:pathLst>
          </a:custGeom>
          <a:solidFill>
            <a:schemeClr val="bg1"/>
          </a:solidFill>
          <a:ln w="4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3" name="Graphic 18">
            <a:extLst>
              <a:ext uri="{FF2B5EF4-FFF2-40B4-BE49-F238E27FC236}">
                <a16:creationId xmlns:a16="http://schemas.microsoft.com/office/drawing/2014/main" id="{03B58D70-0759-496F-83AE-71AA9ABBC470}"/>
              </a:ext>
            </a:extLst>
          </p:cNvPr>
          <p:cNvSpPr/>
          <p:nvPr/>
        </p:nvSpPr>
        <p:spPr>
          <a:xfrm>
            <a:off x="3618877" y="2138086"/>
            <a:ext cx="1453368" cy="1940352"/>
          </a:xfrm>
          <a:custGeom>
            <a:avLst/>
            <a:gdLst>
              <a:gd name="connsiteX0" fmla="*/ 935589 w 1364222"/>
              <a:gd name="connsiteY0" fmla="*/ 1822761 h 1821336"/>
              <a:gd name="connsiteX1" fmla="*/ 877774 w 1364222"/>
              <a:gd name="connsiteY1" fmla="*/ 1817635 h 1821336"/>
              <a:gd name="connsiteX2" fmla="*/ 813407 w 1364222"/>
              <a:gd name="connsiteY2" fmla="*/ 1819771 h 1821336"/>
              <a:gd name="connsiteX3" fmla="*/ 787205 w 1364222"/>
              <a:gd name="connsiteY3" fmla="*/ 1817919 h 1821336"/>
              <a:gd name="connsiteX4" fmla="*/ 760291 w 1364222"/>
              <a:gd name="connsiteY4" fmla="*/ 1815356 h 1821336"/>
              <a:gd name="connsiteX5" fmla="*/ 753598 w 1364222"/>
              <a:gd name="connsiteY5" fmla="*/ 1811369 h 1821336"/>
              <a:gd name="connsiteX6" fmla="*/ 756588 w 1364222"/>
              <a:gd name="connsiteY6" fmla="*/ 1805245 h 1821336"/>
              <a:gd name="connsiteX7" fmla="*/ 779658 w 1364222"/>
              <a:gd name="connsiteY7" fmla="*/ 1791717 h 1821336"/>
              <a:gd name="connsiteX8" fmla="*/ 862109 w 1364222"/>
              <a:gd name="connsiteY8" fmla="*/ 1756116 h 1821336"/>
              <a:gd name="connsiteX9" fmla="*/ 889735 w 1364222"/>
              <a:gd name="connsiteY9" fmla="*/ 1723506 h 1821336"/>
              <a:gd name="connsiteX10" fmla="*/ 888739 w 1364222"/>
              <a:gd name="connsiteY10" fmla="*/ 1663269 h 1821336"/>
              <a:gd name="connsiteX11" fmla="*/ 883327 w 1364222"/>
              <a:gd name="connsiteY11" fmla="*/ 1568856 h 1821336"/>
              <a:gd name="connsiteX12" fmla="*/ 872505 w 1364222"/>
              <a:gd name="connsiteY12" fmla="*/ 1461199 h 1821336"/>
              <a:gd name="connsiteX13" fmla="*/ 869941 w 1364222"/>
              <a:gd name="connsiteY13" fmla="*/ 1414349 h 1821336"/>
              <a:gd name="connsiteX14" fmla="*/ 863248 w 1364222"/>
              <a:gd name="connsiteY14" fmla="*/ 1376042 h 1821336"/>
              <a:gd name="connsiteX15" fmla="*/ 860685 w 1364222"/>
              <a:gd name="connsiteY15" fmla="*/ 1366501 h 1821336"/>
              <a:gd name="connsiteX16" fmla="*/ 849720 w 1364222"/>
              <a:gd name="connsiteY16" fmla="*/ 1242753 h 1821336"/>
              <a:gd name="connsiteX17" fmla="*/ 849720 w 1364222"/>
              <a:gd name="connsiteY17" fmla="*/ 1165428 h 1821336"/>
              <a:gd name="connsiteX18" fmla="*/ 855131 w 1364222"/>
              <a:gd name="connsiteY18" fmla="*/ 1086821 h 1821336"/>
              <a:gd name="connsiteX19" fmla="*/ 862964 w 1364222"/>
              <a:gd name="connsiteY19" fmla="*/ 1025445 h 1821336"/>
              <a:gd name="connsiteX20" fmla="*/ 864672 w 1364222"/>
              <a:gd name="connsiteY20" fmla="*/ 1017898 h 1821336"/>
              <a:gd name="connsiteX21" fmla="*/ 842600 w 1364222"/>
              <a:gd name="connsiteY21" fmla="*/ 1005936 h 1821336"/>
              <a:gd name="connsiteX22" fmla="*/ 831635 w 1364222"/>
              <a:gd name="connsiteY22" fmla="*/ 1001379 h 1821336"/>
              <a:gd name="connsiteX23" fmla="*/ 808993 w 1364222"/>
              <a:gd name="connsiteY23" fmla="*/ 982867 h 1821336"/>
              <a:gd name="connsiteX24" fmla="*/ 783503 w 1364222"/>
              <a:gd name="connsiteY24" fmla="*/ 968911 h 1821336"/>
              <a:gd name="connsiteX25" fmla="*/ 773107 w 1364222"/>
              <a:gd name="connsiteY25" fmla="*/ 968769 h 1821336"/>
              <a:gd name="connsiteX26" fmla="*/ 771968 w 1364222"/>
              <a:gd name="connsiteY26" fmla="*/ 969481 h 1821336"/>
              <a:gd name="connsiteX27" fmla="*/ 744342 w 1364222"/>
              <a:gd name="connsiteY27" fmla="*/ 963643 h 1821336"/>
              <a:gd name="connsiteX28" fmla="*/ 733377 w 1364222"/>
              <a:gd name="connsiteY28" fmla="*/ 952962 h 1821336"/>
              <a:gd name="connsiteX29" fmla="*/ 676131 w 1364222"/>
              <a:gd name="connsiteY29" fmla="*/ 909529 h 1821336"/>
              <a:gd name="connsiteX30" fmla="*/ 613616 w 1364222"/>
              <a:gd name="connsiteY30" fmla="*/ 859119 h 1821336"/>
              <a:gd name="connsiteX31" fmla="*/ 605783 w 1364222"/>
              <a:gd name="connsiteY31" fmla="*/ 851002 h 1821336"/>
              <a:gd name="connsiteX32" fmla="*/ 556085 w 1364222"/>
              <a:gd name="connsiteY32" fmla="*/ 799452 h 1821336"/>
              <a:gd name="connsiteX33" fmla="*/ 525895 w 1364222"/>
              <a:gd name="connsiteY33" fmla="*/ 768693 h 1821336"/>
              <a:gd name="connsiteX34" fmla="*/ 511512 w 1364222"/>
              <a:gd name="connsiteY34" fmla="*/ 723408 h 1821336"/>
              <a:gd name="connsiteX35" fmla="*/ 512652 w 1364222"/>
              <a:gd name="connsiteY35" fmla="*/ 715719 h 1821336"/>
              <a:gd name="connsiteX36" fmla="*/ 507668 w 1364222"/>
              <a:gd name="connsiteY36" fmla="*/ 708883 h 1821336"/>
              <a:gd name="connsiteX37" fmla="*/ 363983 w 1364222"/>
              <a:gd name="connsiteY37" fmla="*/ 666732 h 1821336"/>
              <a:gd name="connsiteX38" fmla="*/ 309727 w 1364222"/>
              <a:gd name="connsiteY38" fmla="*/ 652349 h 1821336"/>
              <a:gd name="connsiteX39" fmla="*/ 281104 w 1364222"/>
              <a:gd name="connsiteY39" fmla="*/ 640387 h 1821336"/>
              <a:gd name="connsiteX40" fmla="*/ 142973 w 1364222"/>
              <a:gd name="connsiteY40" fmla="*/ 546259 h 1821336"/>
              <a:gd name="connsiteX41" fmla="*/ 130157 w 1364222"/>
              <a:gd name="connsiteY41" fmla="*/ 542271 h 1821336"/>
              <a:gd name="connsiteX42" fmla="*/ 125030 w 1364222"/>
              <a:gd name="connsiteY42" fmla="*/ 540847 h 1821336"/>
              <a:gd name="connsiteX43" fmla="*/ 108796 w 1364222"/>
              <a:gd name="connsiteY43" fmla="*/ 533300 h 1821336"/>
              <a:gd name="connsiteX44" fmla="*/ 82879 w 1364222"/>
              <a:gd name="connsiteY44" fmla="*/ 523617 h 1821336"/>
              <a:gd name="connsiteX45" fmla="*/ 41867 w 1364222"/>
              <a:gd name="connsiteY45" fmla="*/ 517066 h 1821336"/>
              <a:gd name="connsiteX46" fmla="*/ 27911 w 1364222"/>
              <a:gd name="connsiteY46" fmla="*/ 515072 h 1821336"/>
              <a:gd name="connsiteX47" fmla="*/ 22357 w 1364222"/>
              <a:gd name="connsiteY47" fmla="*/ 508237 h 1821336"/>
              <a:gd name="connsiteX48" fmla="*/ 29620 w 1364222"/>
              <a:gd name="connsiteY48" fmla="*/ 504535 h 1821336"/>
              <a:gd name="connsiteX49" fmla="*/ 61091 w 1364222"/>
              <a:gd name="connsiteY49" fmla="*/ 501402 h 1821336"/>
              <a:gd name="connsiteX50" fmla="*/ 61518 w 1364222"/>
              <a:gd name="connsiteY50" fmla="*/ 499550 h 1821336"/>
              <a:gd name="connsiteX51" fmla="*/ 57246 w 1364222"/>
              <a:gd name="connsiteY51" fmla="*/ 496987 h 1821336"/>
              <a:gd name="connsiteX52" fmla="*/ 31186 w 1364222"/>
              <a:gd name="connsiteY52" fmla="*/ 490294 h 1821336"/>
              <a:gd name="connsiteX53" fmla="*/ 0 w 1364222"/>
              <a:gd name="connsiteY53" fmla="*/ 477193 h 1821336"/>
              <a:gd name="connsiteX54" fmla="*/ 0 w 1364222"/>
              <a:gd name="connsiteY54" fmla="*/ 471497 h 1821336"/>
              <a:gd name="connsiteX55" fmla="*/ 12389 w 1364222"/>
              <a:gd name="connsiteY55" fmla="*/ 467225 h 1821336"/>
              <a:gd name="connsiteX56" fmla="*/ 48844 w 1364222"/>
              <a:gd name="connsiteY56" fmla="*/ 461956 h 1821336"/>
              <a:gd name="connsiteX57" fmla="*/ 43575 w 1364222"/>
              <a:gd name="connsiteY57" fmla="*/ 458254 h 1821336"/>
              <a:gd name="connsiteX58" fmla="*/ 28053 w 1364222"/>
              <a:gd name="connsiteY58" fmla="*/ 451276 h 1821336"/>
              <a:gd name="connsiteX59" fmla="*/ 22642 w 1364222"/>
              <a:gd name="connsiteY59" fmla="*/ 441023 h 1821336"/>
              <a:gd name="connsiteX60" fmla="*/ 32326 w 1364222"/>
              <a:gd name="connsiteY60" fmla="*/ 438602 h 1821336"/>
              <a:gd name="connsiteX61" fmla="*/ 68638 w 1364222"/>
              <a:gd name="connsiteY61" fmla="*/ 452557 h 1821336"/>
              <a:gd name="connsiteX62" fmla="*/ 127736 w 1364222"/>
              <a:gd name="connsiteY62" fmla="*/ 486734 h 1821336"/>
              <a:gd name="connsiteX63" fmla="*/ 140410 w 1364222"/>
              <a:gd name="connsiteY63" fmla="*/ 489013 h 1821336"/>
              <a:gd name="connsiteX64" fmla="*/ 153511 w 1364222"/>
              <a:gd name="connsiteY64" fmla="*/ 495563 h 1821336"/>
              <a:gd name="connsiteX65" fmla="*/ 159492 w 1364222"/>
              <a:gd name="connsiteY65" fmla="*/ 501117 h 1821336"/>
              <a:gd name="connsiteX66" fmla="*/ 286658 w 1364222"/>
              <a:gd name="connsiteY66" fmla="*/ 552667 h 1821336"/>
              <a:gd name="connsiteX67" fmla="*/ 324679 w 1364222"/>
              <a:gd name="connsiteY67" fmla="*/ 570182 h 1821336"/>
              <a:gd name="connsiteX68" fmla="*/ 397875 w 1364222"/>
              <a:gd name="connsiteY68" fmla="*/ 600087 h 1821336"/>
              <a:gd name="connsiteX69" fmla="*/ 487161 w 1364222"/>
              <a:gd name="connsiteY69" fmla="*/ 607207 h 1821336"/>
              <a:gd name="connsiteX70" fmla="*/ 565910 w 1364222"/>
              <a:gd name="connsiteY70" fmla="*/ 605783 h 1821336"/>
              <a:gd name="connsiteX71" fmla="*/ 582287 w 1364222"/>
              <a:gd name="connsiteY71" fmla="*/ 595957 h 1821336"/>
              <a:gd name="connsiteX72" fmla="*/ 579581 w 1364222"/>
              <a:gd name="connsiteY72" fmla="*/ 563205 h 1821336"/>
              <a:gd name="connsiteX73" fmla="*/ 545404 w 1364222"/>
              <a:gd name="connsiteY73" fmla="*/ 540563 h 1821336"/>
              <a:gd name="connsiteX74" fmla="*/ 518633 w 1364222"/>
              <a:gd name="connsiteY74" fmla="*/ 544407 h 1821336"/>
              <a:gd name="connsiteX75" fmla="*/ 493000 w 1364222"/>
              <a:gd name="connsiteY75" fmla="*/ 526607 h 1821336"/>
              <a:gd name="connsiteX76" fmla="*/ 488870 w 1364222"/>
              <a:gd name="connsiteY76" fmla="*/ 517778 h 1821336"/>
              <a:gd name="connsiteX77" fmla="*/ 480753 w 1364222"/>
              <a:gd name="connsiteY77" fmla="*/ 491433 h 1821336"/>
              <a:gd name="connsiteX78" fmla="*/ 475769 w 1364222"/>
              <a:gd name="connsiteY78" fmla="*/ 481465 h 1821336"/>
              <a:gd name="connsiteX79" fmla="*/ 471640 w 1364222"/>
              <a:gd name="connsiteY79" fmla="*/ 463238 h 1821336"/>
              <a:gd name="connsiteX80" fmla="*/ 484883 w 1364222"/>
              <a:gd name="connsiteY80" fmla="*/ 443871 h 1821336"/>
              <a:gd name="connsiteX81" fmla="*/ 486734 w 1364222"/>
              <a:gd name="connsiteY81" fmla="*/ 430627 h 1821336"/>
              <a:gd name="connsiteX82" fmla="*/ 485025 w 1364222"/>
              <a:gd name="connsiteY82" fmla="*/ 402574 h 1821336"/>
              <a:gd name="connsiteX83" fmla="*/ 492003 w 1364222"/>
              <a:gd name="connsiteY83" fmla="*/ 367115 h 1821336"/>
              <a:gd name="connsiteX84" fmla="*/ 508095 w 1364222"/>
              <a:gd name="connsiteY84" fmla="*/ 339204 h 1821336"/>
              <a:gd name="connsiteX85" fmla="*/ 533443 w 1364222"/>
              <a:gd name="connsiteY85" fmla="*/ 325676 h 1821336"/>
              <a:gd name="connsiteX86" fmla="*/ 601939 w 1364222"/>
              <a:gd name="connsiteY86" fmla="*/ 311863 h 1821336"/>
              <a:gd name="connsiteX87" fmla="*/ 658330 w 1364222"/>
              <a:gd name="connsiteY87" fmla="*/ 336641 h 1821336"/>
              <a:gd name="connsiteX88" fmla="*/ 695355 w 1364222"/>
              <a:gd name="connsiteY88" fmla="*/ 404140 h 1821336"/>
              <a:gd name="connsiteX89" fmla="*/ 708029 w 1364222"/>
              <a:gd name="connsiteY89" fmla="*/ 456687 h 1821336"/>
              <a:gd name="connsiteX90" fmla="*/ 719991 w 1364222"/>
              <a:gd name="connsiteY90" fmla="*/ 491006 h 1821336"/>
              <a:gd name="connsiteX91" fmla="*/ 746905 w 1364222"/>
              <a:gd name="connsiteY91" fmla="*/ 471639 h 1821336"/>
              <a:gd name="connsiteX92" fmla="*/ 804721 w 1364222"/>
              <a:gd name="connsiteY92" fmla="*/ 420232 h 1821336"/>
              <a:gd name="connsiteX93" fmla="*/ 908817 w 1364222"/>
              <a:gd name="connsiteY93" fmla="*/ 290218 h 1821336"/>
              <a:gd name="connsiteX94" fmla="*/ 956380 w 1364222"/>
              <a:gd name="connsiteY94" fmla="*/ 247070 h 1821336"/>
              <a:gd name="connsiteX95" fmla="*/ 1032851 w 1364222"/>
              <a:gd name="connsiteY95" fmla="*/ 194238 h 1821336"/>
              <a:gd name="connsiteX96" fmla="*/ 1085825 w 1364222"/>
              <a:gd name="connsiteY96" fmla="*/ 158637 h 1821336"/>
              <a:gd name="connsiteX97" fmla="*/ 1142928 w 1364222"/>
              <a:gd name="connsiteY97" fmla="*/ 91708 h 1821336"/>
              <a:gd name="connsiteX98" fmla="*/ 1168134 w 1364222"/>
              <a:gd name="connsiteY98" fmla="*/ 44145 h 1821336"/>
              <a:gd name="connsiteX99" fmla="*/ 1182659 w 1364222"/>
              <a:gd name="connsiteY99" fmla="*/ 23354 h 1821336"/>
              <a:gd name="connsiteX100" fmla="*/ 1184368 w 1364222"/>
              <a:gd name="connsiteY100" fmla="*/ 19652 h 1821336"/>
              <a:gd name="connsiteX101" fmla="*/ 1190349 w 1364222"/>
              <a:gd name="connsiteY101" fmla="*/ 9399 h 1821336"/>
              <a:gd name="connsiteX102" fmla="*/ 1201741 w 1364222"/>
              <a:gd name="connsiteY102" fmla="*/ 0 h 1821336"/>
              <a:gd name="connsiteX103" fmla="*/ 1210285 w 1364222"/>
              <a:gd name="connsiteY103" fmla="*/ 0 h 1821336"/>
              <a:gd name="connsiteX104" fmla="*/ 1220965 w 1364222"/>
              <a:gd name="connsiteY104" fmla="*/ 22785 h 1821336"/>
              <a:gd name="connsiteX105" fmla="*/ 1226377 w 1364222"/>
              <a:gd name="connsiteY105" fmla="*/ 35458 h 1821336"/>
              <a:gd name="connsiteX106" fmla="*/ 1252152 w 1364222"/>
              <a:gd name="connsiteY106" fmla="*/ 67357 h 1821336"/>
              <a:gd name="connsiteX107" fmla="*/ 1256993 w 1364222"/>
              <a:gd name="connsiteY107" fmla="*/ 77467 h 1821336"/>
              <a:gd name="connsiteX108" fmla="*/ 1263117 w 1364222"/>
              <a:gd name="connsiteY108" fmla="*/ 128590 h 1821336"/>
              <a:gd name="connsiteX109" fmla="*/ 1264968 w 1364222"/>
              <a:gd name="connsiteY109" fmla="*/ 181422 h 1821336"/>
              <a:gd name="connsiteX110" fmla="*/ 1365647 w 1364222"/>
              <a:gd name="connsiteY110" fmla="*/ 499835 h 1821336"/>
              <a:gd name="connsiteX111" fmla="*/ 1359524 w 1364222"/>
              <a:gd name="connsiteY111" fmla="*/ 540705 h 1821336"/>
              <a:gd name="connsiteX112" fmla="*/ 1325062 w 1364222"/>
              <a:gd name="connsiteY112" fmla="*/ 612476 h 1821336"/>
              <a:gd name="connsiteX113" fmla="*/ 1224525 w 1364222"/>
              <a:gd name="connsiteY113" fmla="*/ 721984 h 1821336"/>
              <a:gd name="connsiteX114" fmla="*/ 1134242 w 1364222"/>
              <a:gd name="connsiteY114" fmla="*/ 811556 h 1821336"/>
              <a:gd name="connsiteX115" fmla="*/ 1102628 w 1364222"/>
              <a:gd name="connsiteY115" fmla="*/ 846729 h 1821336"/>
              <a:gd name="connsiteX116" fmla="*/ 1074575 w 1364222"/>
              <a:gd name="connsiteY116" fmla="*/ 873501 h 1821336"/>
              <a:gd name="connsiteX117" fmla="*/ 1087534 w 1364222"/>
              <a:gd name="connsiteY117" fmla="*/ 921491 h 1821336"/>
              <a:gd name="connsiteX118" fmla="*/ 1091663 w 1364222"/>
              <a:gd name="connsiteY118" fmla="*/ 950684 h 1821336"/>
              <a:gd name="connsiteX119" fmla="*/ 1089812 w 1364222"/>
              <a:gd name="connsiteY119" fmla="*/ 959940 h 1821336"/>
              <a:gd name="connsiteX120" fmla="*/ 1081125 w 1364222"/>
              <a:gd name="connsiteY120" fmla="*/ 969196 h 1821336"/>
              <a:gd name="connsiteX121" fmla="*/ 1068024 w 1364222"/>
              <a:gd name="connsiteY121" fmla="*/ 983152 h 1821336"/>
              <a:gd name="connsiteX122" fmla="*/ 1060050 w 1364222"/>
              <a:gd name="connsiteY122" fmla="*/ 1016189 h 1821336"/>
              <a:gd name="connsiteX123" fmla="*/ 1050082 w 1364222"/>
              <a:gd name="connsiteY123" fmla="*/ 1050936 h 1821336"/>
              <a:gd name="connsiteX124" fmla="*/ 1041822 w 1364222"/>
              <a:gd name="connsiteY124" fmla="*/ 1094084 h 1821336"/>
              <a:gd name="connsiteX125" fmla="*/ 1041252 w 1364222"/>
              <a:gd name="connsiteY125" fmla="*/ 1098356 h 1821336"/>
              <a:gd name="connsiteX126" fmla="*/ 1024591 w 1364222"/>
              <a:gd name="connsiteY126" fmla="*/ 1178244 h 1821336"/>
              <a:gd name="connsiteX127" fmla="*/ 970478 w 1364222"/>
              <a:gd name="connsiteY127" fmla="*/ 1342862 h 1821336"/>
              <a:gd name="connsiteX128" fmla="*/ 969196 w 1364222"/>
              <a:gd name="connsiteY128" fmla="*/ 1375045 h 1821336"/>
              <a:gd name="connsiteX129" fmla="*/ 984861 w 1364222"/>
              <a:gd name="connsiteY129" fmla="*/ 1447956 h 1821336"/>
              <a:gd name="connsiteX130" fmla="*/ 989702 w 1364222"/>
              <a:gd name="connsiteY130" fmla="*/ 1549917 h 1821336"/>
              <a:gd name="connsiteX131" fmla="*/ 980019 w 1364222"/>
              <a:gd name="connsiteY131" fmla="*/ 1597194 h 1821336"/>
              <a:gd name="connsiteX132" fmla="*/ 969481 w 1364222"/>
              <a:gd name="connsiteY132" fmla="*/ 1691180 h 1821336"/>
              <a:gd name="connsiteX133" fmla="*/ 971332 w 1364222"/>
              <a:gd name="connsiteY133" fmla="*/ 1762524 h 1821336"/>
              <a:gd name="connsiteX134" fmla="*/ 979165 w 1364222"/>
              <a:gd name="connsiteY134" fmla="*/ 1797128 h 1821336"/>
              <a:gd name="connsiteX135" fmla="*/ 967915 w 1364222"/>
              <a:gd name="connsiteY135" fmla="*/ 1817635 h 1821336"/>
              <a:gd name="connsiteX136" fmla="*/ 955526 w 1364222"/>
              <a:gd name="connsiteY136" fmla="*/ 1822476 h 1821336"/>
              <a:gd name="connsiteX137" fmla="*/ 935589 w 1364222"/>
              <a:gd name="connsiteY137" fmla="*/ 1822761 h 1821336"/>
              <a:gd name="connsiteX138" fmla="*/ 1165855 w 1364222"/>
              <a:gd name="connsiteY138" fmla="*/ 161200 h 1821336"/>
              <a:gd name="connsiteX139" fmla="*/ 1152897 w 1364222"/>
              <a:gd name="connsiteY139" fmla="*/ 171453 h 1821336"/>
              <a:gd name="connsiteX140" fmla="*/ 1078562 w 1364222"/>
              <a:gd name="connsiteY140" fmla="*/ 242085 h 1821336"/>
              <a:gd name="connsiteX141" fmla="*/ 993832 w 1364222"/>
              <a:gd name="connsiteY141" fmla="*/ 311293 h 1821336"/>
              <a:gd name="connsiteX142" fmla="*/ 954102 w 1364222"/>
              <a:gd name="connsiteY142" fmla="*/ 352448 h 1821336"/>
              <a:gd name="connsiteX143" fmla="*/ 921207 w 1364222"/>
              <a:gd name="connsiteY143" fmla="*/ 413112 h 1821336"/>
              <a:gd name="connsiteX144" fmla="*/ 822664 w 1364222"/>
              <a:gd name="connsiteY144" fmla="*/ 564059 h 1821336"/>
              <a:gd name="connsiteX145" fmla="*/ 810417 w 1364222"/>
              <a:gd name="connsiteY145" fmla="*/ 581575 h 1821336"/>
              <a:gd name="connsiteX146" fmla="*/ 801161 w 1364222"/>
              <a:gd name="connsiteY146" fmla="*/ 616748 h 1821336"/>
              <a:gd name="connsiteX147" fmla="*/ 796604 w 1364222"/>
              <a:gd name="connsiteY147" fmla="*/ 640102 h 1821336"/>
              <a:gd name="connsiteX148" fmla="*/ 793044 w 1364222"/>
              <a:gd name="connsiteY148" fmla="*/ 654485 h 1821336"/>
              <a:gd name="connsiteX149" fmla="*/ 803297 w 1364222"/>
              <a:gd name="connsiteY149" fmla="*/ 684105 h 1821336"/>
              <a:gd name="connsiteX150" fmla="*/ 822521 w 1364222"/>
              <a:gd name="connsiteY150" fmla="*/ 701621 h 1821336"/>
              <a:gd name="connsiteX151" fmla="*/ 876065 w 1364222"/>
              <a:gd name="connsiteY151" fmla="*/ 694358 h 1821336"/>
              <a:gd name="connsiteX152" fmla="*/ 899846 w 1364222"/>
              <a:gd name="connsiteY152" fmla="*/ 696352 h 1821336"/>
              <a:gd name="connsiteX153" fmla="*/ 958801 w 1364222"/>
              <a:gd name="connsiteY153" fmla="*/ 710022 h 1821336"/>
              <a:gd name="connsiteX154" fmla="*/ 967915 w 1364222"/>
              <a:gd name="connsiteY154" fmla="*/ 707317 h 1821336"/>
              <a:gd name="connsiteX155" fmla="*/ 988563 w 1364222"/>
              <a:gd name="connsiteY155" fmla="*/ 695497 h 1821336"/>
              <a:gd name="connsiteX156" fmla="*/ 1063467 w 1364222"/>
              <a:gd name="connsiteY156" fmla="*/ 646511 h 1821336"/>
              <a:gd name="connsiteX157" fmla="*/ 1142216 w 1364222"/>
              <a:gd name="connsiteY157" fmla="*/ 593964 h 1821336"/>
              <a:gd name="connsiteX158" fmla="*/ 1247452 w 1364222"/>
              <a:gd name="connsiteY158" fmla="*/ 504677 h 1821336"/>
              <a:gd name="connsiteX159" fmla="*/ 1244177 w 1364222"/>
              <a:gd name="connsiteY159" fmla="*/ 473918 h 1821336"/>
              <a:gd name="connsiteX160" fmla="*/ 1230506 w 1364222"/>
              <a:gd name="connsiteY160" fmla="*/ 448143 h 1821336"/>
              <a:gd name="connsiteX161" fmla="*/ 1208434 w 1364222"/>
              <a:gd name="connsiteY161" fmla="*/ 355154 h 1821336"/>
              <a:gd name="connsiteX162" fmla="*/ 1209004 w 1364222"/>
              <a:gd name="connsiteY162" fmla="*/ 223573 h 1821336"/>
              <a:gd name="connsiteX163" fmla="*/ 1196330 w 1364222"/>
              <a:gd name="connsiteY163" fmla="*/ 211042 h 1821336"/>
              <a:gd name="connsiteX164" fmla="*/ 1165855 w 1364222"/>
              <a:gd name="connsiteY164" fmla="*/ 184127 h 1821336"/>
              <a:gd name="connsiteX165" fmla="*/ 1165855 w 1364222"/>
              <a:gd name="connsiteY165" fmla="*/ 161200 h 182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1364222" h="1821336">
                <a:moveTo>
                  <a:pt x="935589" y="1822761"/>
                </a:moveTo>
                <a:cubicBezTo>
                  <a:pt x="909814" y="1816353"/>
                  <a:pt x="904118" y="1819628"/>
                  <a:pt x="877774" y="1817635"/>
                </a:cubicBezTo>
                <a:cubicBezTo>
                  <a:pt x="864103" y="1816638"/>
                  <a:pt x="827078" y="1820340"/>
                  <a:pt x="813407" y="1819771"/>
                </a:cubicBezTo>
                <a:cubicBezTo>
                  <a:pt x="804721" y="1819343"/>
                  <a:pt x="795892" y="1818631"/>
                  <a:pt x="787205" y="1817919"/>
                </a:cubicBezTo>
                <a:cubicBezTo>
                  <a:pt x="778234" y="1817207"/>
                  <a:pt x="769262" y="1816495"/>
                  <a:pt x="760291" y="1815356"/>
                </a:cubicBezTo>
                <a:cubicBezTo>
                  <a:pt x="757870" y="1815071"/>
                  <a:pt x="754880" y="1813362"/>
                  <a:pt x="753598" y="1811369"/>
                </a:cubicBezTo>
                <a:cubicBezTo>
                  <a:pt x="752886" y="1810372"/>
                  <a:pt x="754880" y="1806385"/>
                  <a:pt x="756588" y="1805245"/>
                </a:cubicBezTo>
                <a:cubicBezTo>
                  <a:pt x="763993" y="1800404"/>
                  <a:pt x="771398" y="1794992"/>
                  <a:pt x="779658" y="1791717"/>
                </a:cubicBezTo>
                <a:cubicBezTo>
                  <a:pt x="799594" y="1783600"/>
                  <a:pt x="860400" y="1756259"/>
                  <a:pt x="862109" y="1756116"/>
                </a:cubicBezTo>
                <a:cubicBezTo>
                  <a:pt x="881476" y="1753838"/>
                  <a:pt x="888739" y="1740025"/>
                  <a:pt x="889735" y="1723506"/>
                </a:cubicBezTo>
                <a:cubicBezTo>
                  <a:pt x="890875" y="1703427"/>
                  <a:pt x="889593" y="1683348"/>
                  <a:pt x="888739" y="1663269"/>
                </a:cubicBezTo>
                <a:cubicBezTo>
                  <a:pt x="887315" y="1631798"/>
                  <a:pt x="885891" y="1600327"/>
                  <a:pt x="883327" y="1568856"/>
                </a:cubicBezTo>
                <a:cubicBezTo>
                  <a:pt x="880337" y="1532971"/>
                  <a:pt x="875922" y="1497085"/>
                  <a:pt x="872505" y="1461199"/>
                </a:cubicBezTo>
                <a:cubicBezTo>
                  <a:pt x="871081" y="1445677"/>
                  <a:pt x="871508" y="1429871"/>
                  <a:pt x="869941" y="1414349"/>
                </a:cubicBezTo>
                <a:cubicBezTo>
                  <a:pt x="868660" y="1401532"/>
                  <a:pt x="865669" y="1388858"/>
                  <a:pt x="863248" y="1376042"/>
                </a:cubicBezTo>
                <a:cubicBezTo>
                  <a:pt x="862679" y="1372767"/>
                  <a:pt x="860970" y="1369777"/>
                  <a:pt x="860685" y="1366501"/>
                </a:cubicBezTo>
                <a:cubicBezTo>
                  <a:pt x="856413" y="1325916"/>
                  <a:pt x="843882" y="1284192"/>
                  <a:pt x="849720" y="1242753"/>
                </a:cubicBezTo>
                <a:cubicBezTo>
                  <a:pt x="853280" y="1217405"/>
                  <a:pt x="851002" y="1191203"/>
                  <a:pt x="849720" y="1165428"/>
                </a:cubicBezTo>
                <a:cubicBezTo>
                  <a:pt x="848438" y="1138941"/>
                  <a:pt x="851429" y="1112881"/>
                  <a:pt x="855131" y="1086821"/>
                </a:cubicBezTo>
                <a:cubicBezTo>
                  <a:pt x="858122" y="1066458"/>
                  <a:pt x="860258" y="1045952"/>
                  <a:pt x="862964" y="1025445"/>
                </a:cubicBezTo>
                <a:cubicBezTo>
                  <a:pt x="863248" y="1022882"/>
                  <a:pt x="864103" y="1020461"/>
                  <a:pt x="864672" y="1017898"/>
                </a:cubicBezTo>
                <a:cubicBezTo>
                  <a:pt x="866524" y="1009069"/>
                  <a:pt x="851144" y="1003373"/>
                  <a:pt x="842600" y="1005936"/>
                </a:cubicBezTo>
                <a:cubicBezTo>
                  <a:pt x="837046" y="1007503"/>
                  <a:pt x="834198" y="1005936"/>
                  <a:pt x="831635" y="1001379"/>
                </a:cubicBezTo>
                <a:cubicBezTo>
                  <a:pt x="826508" y="992266"/>
                  <a:pt x="818391" y="986997"/>
                  <a:pt x="808993" y="982867"/>
                </a:cubicBezTo>
                <a:cubicBezTo>
                  <a:pt x="800164" y="979022"/>
                  <a:pt x="791904" y="973896"/>
                  <a:pt x="783503" y="968911"/>
                </a:cubicBezTo>
                <a:cubicBezTo>
                  <a:pt x="779800" y="966633"/>
                  <a:pt x="776667" y="966206"/>
                  <a:pt x="773107" y="968769"/>
                </a:cubicBezTo>
                <a:cubicBezTo>
                  <a:pt x="772680" y="969054"/>
                  <a:pt x="772253" y="969339"/>
                  <a:pt x="771968" y="969481"/>
                </a:cubicBezTo>
                <a:cubicBezTo>
                  <a:pt x="758012" y="978452"/>
                  <a:pt x="756731" y="979164"/>
                  <a:pt x="744342" y="963643"/>
                </a:cubicBezTo>
                <a:cubicBezTo>
                  <a:pt x="741209" y="959655"/>
                  <a:pt x="737364" y="956095"/>
                  <a:pt x="733377" y="952962"/>
                </a:cubicBezTo>
                <a:cubicBezTo>
                  <a:pt x="714437" y="938437"/>
                  <a:pt x="695070" y="924339"/>
                  <a:pt x="676131" y="909529"/>
                </a:cubicBezTo>
                <a:cubicBezTo>
                  <a:pt x="655055" y="893010"/>
                  <a:pt x="634406" y="876065"/>
                  <a:pt x="613616" y="859119"/>
                </a:cubicBezTo>
                <a:cubicBezTo>
                  <a:pt x="610767" y="856698"/>
                  <a:pt x="607635" y="854134"/>
                  <a:pt x="605783" y="851002"/>
                </a:cubicBezTo>
                <a:cubicBezTo>
                  <a:pt x="592967" y="830068"/>
                  <a:pt x="573031" y="816255"/>
                  <a:pt x="556085" y="799452"/>
                </a:cubicBezTo>
                <a:cubicBezTo>
                  <a:pt x="545832" y="789341"/>
                  <a:pt x="535151" y="780085"/>
                  <a:pt x="525895" y="768693"/>
                </a:cubicBezTo>
                <a:cubicBezTo>
                  <a:pt x="514788" y="754737"/>
                  <a:pt x="511512" y="740069"/>
                  <a:pt x="511512" y="723408"/>
                </a:cubicBezTo>
                <a:cubicBezTo>
                  <a:pt x="511512" y="720845"/>
                  <a:pt x="512224" y="718282"/>
                  <a:pt x="512652" y="715719"/>
                </a:cubicBezTo>
                <a:cubicBezTo>
                  <a:pt x="513364" y="711589"/>
                  <a:pt x="511940" y="709453"/>
                  <a:pt x="507668" y="708883"/>
                </a:cubicBezTo>
                <a:cubicBezTo>
                  <a:pt x="457684" y="702190"/>
                  <a:pt x="411403" y="682539"/>
                  <a:pt x="363983" y="666732"/>
                </a:cubicBezTo>
                <a:cubicBezTo>
                  <a:pt x="346325" y="660751"/>
                  <a:pt x="327670" y="657618"/>
                  <a:pt x="309727" y="652349"/>
                </a:cubicBezTo>
                <a:cubicBezTo>
                  <a:pt x="299901" y="649359"/>
                  <a:pt x="289933" y="645656"/>
                  <a:pt x="281104" y="640387"/>
                </a:cubicBezTo>
                <a:cubicBezTo>
                  <a:pt x="233399" y="611479"/>
                  <a:pt x="187403" y="580151"/>
                  <a:pt x="142973" y="546259"/>
                </a:cubicBezTo>
                <a:cubicBezTo>
                  <a:pt x="139270" y="543411"/>
                  <a:pt x="135710" y="540135"/>
                  <a:pt x="130157" y="542271"/>
                </a:cubicBezTo>
                <a:cubicBezTo>
                  <a:pt x="128733" y="542841"/>
                  <a:pt x="125884" y="541987"/>
                  <a:pt x="125030" y="540847"/>
                </a:cubicBezTo>
                <a:cubicBezTo>
                  <a:pt x="121043" y="535009"/>
                  <a:pt x="114635" y="535151"/>
                  <a:pt x="108796" y="533300"/>
                </a:cubicBezTo>
                <a:cubicBezTo>
                  <a:pt x="99967" y="530452"/>
                  <a:pt x="91138" y="527746"/>
                  <a:pt x="82879" y="523617"/>
                </a:cubicBezTo>
                <a:cubicBezTo>
                  <a:pt x="69778" y="516924"/>
                  <a:pt x="55680" y="517920"/>
                  <a:pt x="41867" y="517066"/>
                </a:cubicBezTo>
                <a:cubicBezTo>
                  <a:pt x="37167" y="516781"/>
                  <a:pt x="32326" y="516639"/>
                  <a:pt x="27911" y="515072"/>
                </a:cubicBezTo>
                <a:cubicBezTo>
                  <a:pt x="25490" y="514218"/>
                  <a:pt x="24066" y="510658"/>
                  <a:pt x="22357" y="508237"/>
                </a:cubicBezTo>
                <a:cubicBezTo>
                  <a:pt x="24778" y="506955"/>
                  <a:pt x="27057" y="504819"/>
                  <a:pt x="29620" y="504535"/>
                </a:cubicBezTo>
                <a:cubicBezTo>
                  <a:pt x="40015" y="503253"/>
                  <a:pt x="50553" y="502398"/>
                  <a:pt x="61091" y="501402"/>
                </a:cubicBezTo>
                <a:cubicBezTo>
                  <a:pt x="61233" y="500832"/>
                  <a:pt x="61376" y="500120"/>
                  <a:pt x="61518" y="499550"/>
                </a:cubicBezTo>
                <a:cubicBezTo>
                  <a:pt x="60094" y="498696"/>
                  <a:pt x="58813" y="497414"/>
                  <a:pt x="57246" y="496987"/>
                </a:cubicBezTo>
                <a:cubicBezTo>
                  <a:pt x="48560" y="494566"/>
                  <a:pt x="40015" y="491576"/>
                  <a:pt x="31186" y="490294"/>
                </a:cubicBezTo>
                <a:cubicBezTo>
                  <a:pt x="19509" y="488585"/>
                  <a:pt x="9826" y="483032"/>
                  <a:pt x="0" y="477193"/>
                </a:cubicBezTo>
                <a:cubicBezTo>
                  <a:pt x="0" y="475342"/>
                  <a:pt x="0" y="473348"/>
                  <a:pt x="0" y="471497"/>
                </a:cubicBezTo>
                <a:cubicBezTo>
                  <a:pt x="4130" y="470073"/>
                  <a:pt x="8117" y="467937"/>
                  <a:pt x="12389" y="467225"/>
                </a:cubicBezTo>
                <a:cubicBezTo>
                  <a:pt x="23924" y="465231"/>
                  <a:pt x="35601" y="463807"/>
                  <a:pt x="48844" y="461956"/>
                </a:cubicBezTo>
                <a:cubicBezTo>
                  <a:pt x="46139" y="459962"/>
                  <a:pt x="44999" y="458823"/>
                  <a:pt x="43575" y="458254"/>
                </a:cubicBezTo>
                <a:cubicBezTo>
                  <a:pt x="38449" y="455833"/>
                  <a:pt x="33180" y="453697"/>
                  <a:pt x="28053" y="451276"/>
                </a:cubicBezTo>
                <a:cubicBezTo>
                  <a:pt x="23781" y="449282"/>
                  <a:pt x="20933" y="445864"/>
                  <a:pt x="22642" y="441023"/>
                </a:cubicBezTo>
                <a:cubicBezTo>
                  <a:pt x="24351" y="435896"/>
                  <a:pt x="28908" y="437463"/>
                  <a:pt x="32326" y="438602"/>
                </a:cubicBezTo>
                <a:cubicBezTo>
                  <a:pt x="44572" y="443016"/>
                  <a:pt x="57246" y="446576"/>
                  <a:pt x="68638" y="452557"/>
                </a:cubicBezTo>
                <a:cubicBezTo>
                  <a:pt x="88717" y="463238"/>
                  <a:pt x="107942" y="475627"/>
                  <a:pt x="127736" y="486734"/>
                </a:cubicBezTo>
                <a:cubicBezTo>
                  <a:pt x="131296" y="488728"/>
                  <a:pt x="136137" y="489155"/>
                  <a:pt x="140410" y="489013"/>
                </a:cubicBezTo>
                <a:cubicBezTo>
                  <a:pt x="146106" y="488870"/>
                  <a:pt x="150520" y="490152"/>
                  <a:pt x="153511" y="495563"/>
                </a:cubicBezTo>
                <a:cubicBezTo>
                  <a:pt x="154792" y="497842"/>
                  <a:pt x="157213" y="499978"/>
                  <a:pt x="159492" y="501117"/>
                </a:cubicBezTo>
                <a:cubicBezTo>
                  <a:pt x="200931" y="520626"/>
                  <a:pt x="243510" y="537145"/>
                  <a:pt x="286658" y="552667"/>
                </a:cubicBezTo>
                <a:cubicBezTo>
                  <a:pt x="299759" y="557366"/>
                  <a:pt x="313145" y="562493"/>
                  <a:pt x="324679" y="570182"/>
                </a:cubicBezTo>
                <a:cubicBezTo>
                  <a:pt x="347179" y="585277"/>
                  <a:pt x="372100" y="593252"/>
                  <a:pt x="397875" y="600087"/>
                </a:cubicBezTo>
                <a:cubicBezTo>
                  <a:pt x="427352" y="607919"/>
                  <a:pt x="456687" y="611622"/>
                  <a:pt x="487161" y="607207"/>
                </a:cubicBezTo>
                <a:cubicBezTo>
                  <a:pt x="513221" y="603362"/>
                  <a:pt x="539708" y="602650"/>
                  <a:pt x="565910" y="605783"/>
                </a:cubicBezTo>
                <a:cubicBezTo>
                  <a:pt x="576448" y="607065"/>
                  <a:pt x="578584" y="605783"/>
                  <a:pt x="582287" y="595957"/>
                </a:cubicBezTo>
                <a:cubicBezTo>
                  <a:pt x="586559" y="584565"/>
                  <a:pt x="581860" y="573885"/>
                  <a:pt x="579581" y="563205"/>
                </a:cubicBezTo>
                <a:cubicBezTo>
                  <a:pt x="575594" y="545119"/>
                  <a:pt x="563774" y="537715"/>
                  <a:pt x="545404" y="540563"/>
                </a:cubicBezTo>
                <a:cubicBezTo>
                  <a:pt x="536575" y="541987"/>
                  <a:pt x="527604" y="543838"/>
                  <a:pt x="518633" y="544407"/>
                </a:cubicBezTo>
                <a:cubicBezTo>
                  <a:pt x="503538" y="545547"/>
                  <a:pt x="497699" y="540990"/>
                  <a:pt x="493000" y="526607"/>
                </a:cubicBezTo>
                <a:cubicBezTo>
                  <a:pt x="492003" y="523474"/>
                  <a:pt x="491149" y="519487"/>
                  <a:pt x="488870" y="517778"/>
                </a:cubicBezTo>
                <a:cubicBezTo>
                  <a:pt x="479756" y="510800"/>
                  <a:pt x="481038" y="500690"/>
                  <a:pt x="480753" y="491433"/>
                </a:cubicBezTo>
                <a:cubicBezTo>
                  <a:pt x="480611" y="486592"/>
                  <a:pt x="480611" y="483744"/>
                  <a:pt x="475769" y="481465"/>
                </a:cubicBezTo>
                <a:cubicBezTo>
                  <a:pt x="466655" y="477336"/>
                  <a:pt x="465659" y="471639"/>
                  <a:pt x="471640" y="463238"/>
                </a:cubicBezTo>
                <a:cubicBezTo>
                  <a:pt x="476196" y="456972"/>
                  <a:pt x="481323" y="450849"/>
                  <a:pt x="484883" y="443871"/>
                </a:cubicBezTo>
                <a:cubicBezTo>
                  <a:pt x="486877" y="440168"/>
                  <a:pt x="486877" y="435042"/>
                  <a:pt x="486734" y="430627"/>
                </a:cubicBezTo>
                <a:cubicBezTo>
                  <a:pt x="486449" y="421229"/>
                  <a:pt x="484171" y="411830"/>
                  <a:pt x="485025" y="402574"/>
                </a:cubicBezTo>
                <a:cubicBezTo>
                  <a:pt x="486165" y="390612"/>
                  <a:pt x="488870" y="378650"/>
                  <a:pt x="492003" y="367115"/>
                </a:cubicBezTo>
                <a:cubicBezTo>
                  <a:pt x="494851" y="356578"/>
                  <a:pt x="496987" y="346609"/>
                  <a:pt x="508095" y="339204"/>
                </a:cubicBezTo>
                <a:cubicBezTo>
                  <a:pt x="516354" y="333793"/>
                  <a:pt x="524756" y="329948"/>
                  <a:pt x="533443" y="325676"/>
                </a:cubicBezTo>
                <a:cubicBezTo>
                  <a:pt x="555088" y="315138"/>
                  <a:pt x="578300" y="312005"/>
                  <a:pt x="601939" y="311863"/>
                </a:cubicBezTo>
                <a:cubicBezTo>
                  <a:pt x="624153" y="311863"/>
                  <a:pt x="643805" y="320550"/>
                  <a:pt x="658330" y="336641"/>
                </a:cubicBezTo>
                <a:cubicBezTo>
                  <a:pt x="675703" y="355866"/>
                  <a:pt x="687950" y="378935"/>
                  <a:pt x="695355" y="404140"/>
                </a:cubicBezTo>
                <a:cubicBezTo>
                  <a:pt x="700339" y="421371"/>
                  <a:pt x="703330" y="439314"/>
                  <a:pt x="708029" y="456687"/>
                </a:cubicBezTo>
                <a:cubicBezTo>
                  <a:pt x="711019" y="467937"/>
                  <a:pt x="715719" y="478760"/>
                  <a:pt x="719991" y="491006"/>
                </a:cubicBezTo>
                <a:cubicBezTo>
                  <a:pt x="730101" y="483744"/>
                  <a:pt x="738361" y="477478"/>
                  <a:pt x="746905" y="471639"/>
                </a:cubicBezTo>
                <a:cubicBezTo>
                  <a:pt x="768550" y="457257"/>
                  <a:pt x="788344" y="440453"/>
                  <a:pt x="804721" y="420232"/>
                </a:cubicBezTo>
                <a:cubicBezTo>
                  <a:pt x="839752" y="377084"/>
                  <a:pt x="874498" y="333936"/>
                  <a:pt x="908817" y="290218"/>
                </a:cubicBezTo>
                <a:cubicBezTo>
                  <a:pt x="922346" y="272987"/>
                  <a:pt x="936871" y="257465"/>
                  <a:pt x="956380" y="247070"/>
                </a:cubicBezTo>
                <a:cubicBezTo>
                  <a:pt x="962361" y="243794"/>
                  <a:pt x="1011917" y="206342"/>
                  <a:pt x="1032851" y="194238"/>
                </a:cubicBezTo>
                <a:cubicBezTo>
                  <a:pt x="1051221" y="183558"/>
                  <a:pt x="1069164" y="171738"/>
                  <a:pt x="1085825" y="158637"/>
                </a:cubicBezTo>
                <a:cubicBezTo>
                  <a:pt x="1109179" y="140410"/>
                  <a:pt x="1131251" y="120473"/>
                  <a:pt x="1142928" y="91708"/>
                </a:cubicBezTo>
                <a:cubicBezTo>
                  <a:pt x="1149621" y="75046"/>
                  <a:pt x="1155887" y="58101"/>
                  <a:pt x="1168134" y="44145"/>
                </a:cubicBezTo>
                <a:cubicBezTo>
                  <a:pt x="1173688" y="37879"/>
                  <a:pt x="1177817" y="30332"/>
                  <a:pt x="1182659" y="23354"/>
                </a:cubicBezTo>
                <a:cubicBezTo>
                  <a:pt x="1183371" y="22215"/>
                  <a:pt x="1184653" y="20791"/>
                  <a:pt x="1184368" y="19652"/>
                </a:cubicBezTo>
                <a:cubicBezTo>
                  <a:pt x="1183371" y="14383"/>
                  <a:pt x="1186931" y="11962"/>
                  <a:pt x="1190349" y="9399"/>
                </a:cubicBezTo>
                <a:cubicBezTo>
                  <a:pt x="1194194" y="6408"/>
                  <a:pt x="1198038" y="3133"/>
                  <a:pt x="1201741" y="0"/>
                </a:cubicBezTo>
                <a:cubicBezTo>
                  <a:pt x="1204589" y="0"/>
                  <a:pt x="1207437" y="0"/>
                  <a:pt x="1210285" y="0"/>
                </a:cubicBezTo>
                <a:cubicBezTo>
                  <a:pt x="1217263" y="6123"/>
                  <a:pt x="1220823" y="13386"/>
                  <a:pt x="1220965" y="22785"/>
                </a:cubicBezTo>
                <a:cubicBezTo>
                  <a:pt x="1220965" y="27057"/>
                  <a:pt x="1223671" y="31756"/>
                  <a:pt x="1226377" y="35458"/>
                </a:cubicBezTo>
                <a:cubicBezTo>
                  <a:pt x="1234636" y="46281"/>
                  <a:pt x="1243750" y="56676"/>
                  <a:pt x="1252152" y="67357"/>
                </a:cubicBezTo>
                <a:cubicBezTo>
                  <a:pt x="1254430" y="70205"/>
                  <a:pt x="1257136" y="74050"/>
                  <a:pt x="1256993" y="77467"/>
                </a:cubicBezTo>
                <a:cubicBezTo>
                  <a:pt x="1256281" y="91708"/>
                  <a:pt x="1264541" y="107230"/>
                  <a:pt x="1263117" y="128590"/>
                </a:cubicBezTo>
                <a:cubicBezTo>
                  <a:pt x="1266392" y="156074"/>
                  <a:pt x="1261550" y="163764"/>
                  <a:pt x="1264968" y="181422"/>
                </a:cubicBezTo>
                <a:cubicBezTo>
                  <a:pt x="1273085" y="222861"/>
                  <a:pt x="1343432" y="434187"/>
                  <a:pt x="1365647" y="499835"/>
                </a:cubicBezTo>
                <a:cubicBezTo>
                  <a:pt x="1365647" y="506955"/>
                  <a:pt x="1362229" y="534439"/>
                  <a:pt x="1359524" y="540705"/>
                </a:cubicBezTo>
                <a:cubicBezTo>
                  <a:pt x="1344999" y="575167"/>
                  <a:pt x="1349128" y="584280"/>
                  <a:pt x="1325062" y="612476"/>
                </a:cubicBezTo>
                <a:cubicBezTo>
                  <a:pt x="1293021" y="650355"/>
                  <a:pt x="1255569" y="683108"/>
                  <a:pt x="1224525" y="721984"/>
                </a:cubicBezTo>
                <a:cubicBezTo>
                  <a:pt x="1208861" y="741778"/>
                  <a:pt x="1147343" y="800591"/>
                  <a:pt x="1134242" y="811556"/>
                </a:cubicBezTo>
                <a:cubicBezTo>
                  <a:pt x="1121995" y="821809"/>
                  <a:pt x="1110176" y="832489"/>
                  <a:pt x="1102628" y="846729"/>
                </a:cubicBezTo>
                <a:cubicBezTo>
                  <a:pt x="1092803" y="860400"/>
                  <a:pt x="1096220" y="858691"/>
                  <a:pt x="1074575" y="873501"/>
                </a:cubicBezTo>
                <a:cubicBezTo>
                  <a:pt x="1086252" y="888311"/>
                  <a:pt x="1087534" y="904688"/>
                  <a:pt x="1087534" y="921491"/>
                </a:cubicBezTo>
                <a:cubicBezTo>
                  <a:pt x="1087534" y="929323"/>
                  <a:pt x="1091094" y="942852"/>
                  <a:pt x="1091663" y="950684"/>
                </a:cubicBezTo>
                <a:cubicBezTo>
                  <a:pt x="1091948" y="953674"/>
                  <a:pt x="1091378" y="957377"/>
                  <a:pt x="1089812" y="959940"/>
                </a:cubicBezTo>
                <a:cubicBezTo>
                  <a:pt x="1087534" y="963500"/>
                  <a:pt x="1083546" y="965779"/>
                  <a:pt x="1081125" y="969196"/>
                </a:cubicBezTo>
                <a:cubicBezTo>
                  <a:pt x="1076711" y="975462"/>
                  <a:pt x="1070445" y="976032"/>
                  <a:pt x="1068024" y="983152"/>
                </a:cubicBezTo>
                <a:cubicBezTo>
                  <a:pt x="1064322" y="993832"/>
                  <a:pt x="1062898" y="1005224"/>
                  <a:pt x="1060050" y="1016189"/>
                </a:cubicBezTo>
                <a:cubicBezTo>
                  <a:pt x="1056917" y="1027866"/>
                  <a:pt x="1052787" y="1039259"/>
                  <a:pt x="1050082" y="1050936"/>
                </a:cubicBezTo>
                <a:cubicBezTo>
                  <a:pt x="1046806" y="1065176"/>
                  <a:pt x="1044528" y="1079701"/>
                  <a:pt x="1041822" y="1094084"/>
                </a:cubicBezTo>
                <a:cubicBezTo>
                  <a:pt x="1041537" y="1095508"/>
                  <a:pt x="1041537" y="1096932"/>
                  <a:pt x="1041252" y="1098356"/>
                </a:cubicBezTo>
                <a:cubicBezTo>
                  <a:pt x="1035841" y="1124985"/>
                  <a:pt x="1032139" y="1152184"/>
                  <a:pt x="1024591" y="1178244"/>
                </a:cubicBezTo>
                <a:cubicBezTo>
                  <a:pt x="1008500" y="1233639"/>
                  <a:pt x="982725" y="1286043"/>
                  <a:pt x="970478" y="1342862"/>
                </a:cubicBezTo>
                <a:cubicBezTo>
                  <a:pt x="968200" y="1353685"/>
                  <a:pt x="966633" y="1364080"/>
                  <a:pt x="969196" y="1375045"/>
                </a:cubicBezTo>
                <a:cubicBezTo>
                  <a:pt x="974750" y="1399254"/>
                  <a:pt x="980304" y="1423605"/>
                  <a:pt x="984861" y="1447956"/>
                </a:cubicBezTo>
                <a:cubicBezTo>
                  <a:pt x="991127" y="1481705"/>
                  <a:pt x="994259" y="1515740"/>
                  <a:pt x="989702" y="1549917"/>
                </a:cubicBezTo>
                <a:cubicBezTo>
                  <a:pt x="987566" y="1565866"/>
                  <a:pt x="982155" y="1581388"/>
                  <a:pt x="980019" y="1597194"/>
                </a:cubicBezTo>
                <a:cubicBezTo>
                  <a:pt x="975889" y="1628381"/>
                  <a:pt x="973468" y="1659852"/>
                  <a:pt x="969481" y="1691180"/>
                </a:cubicBezTo>
                <a:cubicBezTo>
                  <a:pt x="966491" y="1715104"/>
                  <a:pt x="966776" y="1738886"/>
                  <a:pt x="971332" y="1762524"/>
                </a:cubicBezTo>
                <a:cubicBezTo>
                  <a:pt x="973611" y="1774202"/>
                  <a:pt x="977029" y="1785451"/>
                  <a:pt x="979165" y="1797128"/>
                </a:cubicBezTo>
                <a:cubicBezTo>
                  <a:pt x="981016" y="1807239"/>
                  <a:pt x="977313" y="1813362"/>
                  <a:pt x="967915" y="1817635"/>
                </a:cubicBezTo>
                <a:cubicBezTo>
                  <a:pt x="963928" y="1819486"/>
                  <a:pt x="959655" y="1820910"/>
                  <a:pt x="955526" y="1822476"/>
                </a:cubicBezTo>
                <a:cubicBezTo>
                  <a:pt x="948833" y="1822761"/>
                  <a:pt x="942282" y="1822761"/>
                  <a:pt x="935589" y="1822761"/>
                </a:cubicBezTo>
                <a:close/>
                <a:moveTo>
                  <a:pt x="1165855" y="161200"/>
                </a:moveTo>
                <a:cubicBezTo>
                  <a:pt x="1160871" y="165045"/>
                  <a:pt x="1156599" y="168036"/>
                  <a:pt x="1152897" y="171453"/>
                </a:cubicBezTo>
                <a:cubicBezTo>
                  <a:pt x="1128118" y="194950"/>
                  <a:pt x="1103340" y="218447"/>
                  <a:pt x="1078562" y="242085"/>
                </a:cubicBezTo>
                <a:cubicBezTo>
                  <a:pt x="1052075" y="267291"/>
                  <a:pt x="1025303" y="291927"/>
                  <a:pt x="993832" y="311293"/>
                </a:cubicBezTo>
                <a:cubicBezTo>
                  <a:pt x="977598" y="321262"/>
                  <a:pt x="963928" y="335502"/>
                  <a:pt x="954102" y="352448"/>
                </a:cubicBezTo>
                <a:cubicBezTo>
                  <a:pt x="942709" y="372384"/>
                  <a:pt x="932029" y="392748"/>
                  <a:pt x="921207" y="413112"/>
                </a:cubicBezTo>
                <a:cubicBezTo>
                  <a:pt x="892726" y="466228"/>
                  <a:pt x="863391" y="518917"/>
                  <a:pt x="822664" y="564059"/>
                </a:cubicBezTo>
                <a:cubicBezTo>
                  <a:pt x="817964" y="569328"/>
                  <a:pt x="813977" y="575451"/>
                  <a:pt x="810417" y="581575"/>
                </a:cubicBezTo>
                <a:cubicBezTo>
                  <a:pt x="804151" y="592397"/>
                  <a:pt x="800591" y="603790"/>
                  <a:pt x="801161" y="616748"/>
                </a:cubicBezTo>
                <a:cubicBezTo>
                  <a:pt x="801445" y="624438"/>
                  <a:pt x="798313" y="632413"/>
                  <a:pt x="796604" y="640102"/>
                </a:cubicBezTo>
                <a:cubicBezTo>
                  <a:pt x="795464" y="644944"/>
                  <a:pt x="793898" y="649643"/>
                  <a:pt x="793044" y="654485"/>
                </a:cubicBezTo>
                <a:cubicBezTo>
                  <a:pt x="791050" y="666162"/>
                  <a:pt x="799594" y="674279"/>
                  <a:pt x="803297" y="684105"/>
                </a:cubicBezTo>
                <a:cubicBezTo>
                  <a:pt x="805290" y="689659"/>
                  <a:pt x="817395" y="704184"/>
                  <a:pt x="822521" y="701621"/>
                </a:cubicBezTo>
                <a:cubicBezTo>
                  <a:pt x="839467" y="693361"/>
                  <a:pt x="857552" y="692222"/>
                  <a:pt x="876065" y="694358"/>
                </a:cubicBezTo>
                <a:cubicBezTo>
                  <a:pt x="884039" y="695355"/>
                  <a:pt x="891871" y="696067"/>
                  <a:pt x="899846" y="696352"/>
                </a:cubicBezTo>
                <a:cubicBezTo>
                  <a:pt x="919498" y="696921"/>
                  <a:pt x="939149" y="710022"/>
                  <a:pt x="958801" y="710022"/>
                </a:cubicBezTo>
                <a:cubicBezTo>
                  <a:pt x="961934" y="710022"/>
                  <a:pt x="966206" y="709310"/>
                  <a:pt x="967915" y="707317"/>
                </a:cubicBezTo>
                <a:cubicBezTo>
                  <a:pt x="973326" y="700481"/>
                  <a:pt x="980873" y="698061"/>
                  <a:pt x="988563" y="695497"/>
                </a:cubicBezTo>
                <a:cubicBezTo>
                  <a:pt x="992693" y="694073"/>
                  <a:pt x="1052787" y="653204"/>
                  <a:pt x="1063467" y="646511"/>
                </a:cubicBezTo>
                <a:cubicBezTo>
                  <a:pt x="1090239" y="629707"/>
                  <a:pt x="1116157" y="611907"/>
                  <a:pt x="1142216" y="593964"/>
                </a:cubicBezTo>
                <a:cubicBezTo>
                  <a:pt x="1177817" y="569470"/>
                  <a:pt x="1216124" y="534439"/>
                  <a:pt x="1247452" y="504677"/>
                </a:cubicBezTo>
                <a:cubicBezTo>
                  <a:pt x="1256139" y="496418"/>
                  <a:pt x="1249588" y="484598"/>
                  <a:pt x="1244177" y="473918"/>
                </a:cubicBezTo>
                <a:cubicBezTo>
                  <a:pt x="1239905" y="465231"/>
                  <a:pt x="1234921" y="456829"/>
                  <a:pt x="1230506" y="448143"/>
                </a:cubicBezTo>
                <a:cubicBezTo>
                  <a:pt x="1215554" y="418950"/>
                  <a:pt x="1207295" y="388618"/>
                  <a:pt x="1208434" y="355154"/>
                </a:cubicBezTo>
                <a:cubicBezTo>
                  <a:pt x="1210000" y="311293"/>
                  <a:pt x="1209004" y="267433"/>
                  <a:pt x="1209004" y="223573"/>
                </a:cubicBezTo>
                <a:cubicBezTo>
                  <a:pt x="1209004" y="209333"/>
                  <a:pt x="1209288" y="210757"/>
                  <a:pt x="1196330" y="211042"/>
                </a:cubicBezTo>
                <a:cubicBezTo>
                  <a:pt x="1178814" y="211469"/>
                  <a:pt x="1167564" y="201643"/>
                  <a:pt x="1165855" y="184127"/>
                </a:cubicBezTo>
                <a:cubicBezTo>
                  <a:pt x="1165286" y="177007"/>
                  <a:pt x="1165855" y="169887"/>
                  <a:pt x="1165855" y="161200"/>
                </a:cubicBezTo>
                <a:close/>
              </a:path>
            </a:pathLst>
          </a:custGeom>
          <a:solidFill>
            <a:schemeClr val="accent1"/>
          </a:solidFill>
          <a:ln w="142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4" name="Freeform: Shape 293">
            <a:extLst>
              <a:ext uri="{FF2B5EF4-FFF2-40B4-BE49-F238E27FC236}">
                <a16:creationId xmlns:a16="http://schemas.microsoft.com/office/drawing/2014/main" id="{F52F241A-20C4-4200-B3FA-982A68482A7F}"/>
              </a:ext>
            </a:extLst>
          </p:cNvPr>
          <p:cNvSpPr/>
          <p:nvPr/>
        </p:nvSpPr>
        <p:spPr>
          <a:xfrm>
            <a:off x="2239518" y="4371541"/>
            <a:ext cx="1529045" cy="1535346"/>
          </a:xfrm>
          <a:custGeom>
            <a:avLst/>
            <a:gdLst>
              <a:gd name="connsiteX0" fmla="*/ 1963395 w 1970954"/>
              <a:gd name="connsiteY0" fmla="*/ 1603329 h 1979077"/>
              <a:gd name="connsiteX1" fmla="*/ 1949858 w 1970954"/>
              <a:gd name="connsiteY1" fmla="*/ 1592499 h 1979077"/>
              <a:gd name="connsiteX2" fmla="*/ 1939841 w 1970954"/>
              <a:gd name="connsiteY2" fmla="*/ 1607119 h 1979077"/>
              <a:gd name="connsiteX3" fmla="*/ 1939028 w 1970954"/>
              <a:gd name="connsiteY3" fmla="*/ 1640149 h 1979077"/>
              <a:gd name="connsiteX4" fmla="*/ 1931448 w 1970954"/>
              <a:gd name="connsiteY4" fmla="*/ 1651520 h 1979077"/>
              <a:gd name="connsiteX5" fmla="*/ 1924950 w 1970954"/>
              <a:gd name="connsiteY5" fmla="*/ 1640690 h 1979077"/>
              <a:gd name="connsiteX6" fmla="*/ 1905457 w 1970954"/>
              <a:gd name="connsiteY6" fmla="*/ 1580587 h 1979077"/>
              <a:gd name="connsiteX7" fmla="*/ 1904645 w 1970954"/>
              <a:gd name="connsiteY7" fmla="*/ 1570569 h 1979077"/>
              <a:gd name="connsiteX8" fmla="*/ 1861598 w 1970954"/>
              <a:gd name="connsiteY8" fmla="*/ 1536186 h 1979077"/>
              <a:gd name="connsiteX9" fmla="*/ 1784709 w 1970954"/>
              <a:gd name="connsiteY9" fmla="*/ 1557033 h 1979077"/>
              <a:gd name="connsiteX10" fmla="*/ 1738413 w 1970954"/>
              <a:gd name="connsiteY10" fmla="*/ 1544579 h 1979077"/>
              <a:gd name="connsiteX11" fmla="*/ 1678039 w 1970954"/>
              <a:gd name="connsiteY11" fmla="*/ 1464170 h 1979077"/>
              <a:gd name="connsiteX12" fmla="*/ 1594382 w 1970954"/>
              <a:gd name="connsiteY12" fmla="*/ 1342881 h 1979077"/>
              <a:gd name="connsiteX13" fmla="*/ 1562706 w 1970954"/>
              <a:gd name="connsiteY13" fmla="*/ 1293607 h 1979077"/>
              <a:gd name="connsiteX14" fmla="*/ 1539693 w 1970954"/>
              <a:gd name="connsiteY14" fmla="*/ 1152012 h 1979077"/>
              <a:gd name="connsiteX15" fmla="*/ 1550252 w 1970954"/>
              <a:gd name="connsiteY15" fmla="*/ 941109 h 1979077"/>
              <a:gd name="connsiteX16" fmla="*/ 1538610 w 1970954"/>
              <a:gd name="connsiteY16" fmla="*/ 777043 h 1979077"/>
              <a:gd name="connsiteX17" fmla="*/ 1515327 w 1970954"/>
              <a:gd name="connsiteY17" fmla="*/ 735079 h 1979077"/>
              <a:gd name="connsiteX18" fmla="*/ 1400535 w 1970954"/>
              <a:gd name="connsiteY18" fmla="*/ 674705 h 1979077"/>
              <a:gd name="connsiteX19" fmla="*/ 1368588 w 1970954"/>
              <a:gd name="connsiteY19" fmla="*/ 665771 h 1979077"/>
              <a:gd name="connsiteX20" fmla="*/ 1265168 w 1970954"/>
              <a:gd name="connsiteY20" fmla="*/ 616768 h 1979077"/>
              <a:gd name="connsiteX21" fmla="*/ 1236740 w 1970954"/>
              <a:gd name="connsiteY21" fmla="*/ 520115 h 1979077"/>
              <a:gd name="connsiteX22" fmla="*/ 1263543 w 1970954"/>
              <a:gd name="connsiteY22" fmla="*/ 444580 h 1979077"/>
              <a:gd name="connsiteX23" fmla="*/ 1291429 w 1970954"/>
              <a:gd name="connsiteY23" fmla="*/ 399367 h 1979077"/>
              <a:gd name="connsiteX24" fmla="*/ 1312005 w 1970954"/>
              <a:gd name="connsiteY24" fmla="*/ 293239 h 1979077"/>
              <a:gd name="connsiteX25" fmla="*/ 1312817 w 1970954"/>
              <a:gd name="connsiteY25" fmla="*/ 274287 h 1979077"/>
              <a:gd name="connsiteX26" fmla="*/ 1230784 w 1970954"/>
              <a:gd name="connsiteY26" fmla="*/ 91270 h 1979077"/>
              <a:gd name="connsiteX27" fmla="*/ 1222391 w 1970954"/>
              <a:gd name="connsiteY27" fmla="*/ 70694 h 1979077"/>
              <a:gd name="connsiteX28" fmla="*/ 1210479 w 1970954"/>
              <a:gd name="connsiteY28" fmla="*/ 32521 h 1979077"/>
              <a:gd name="connsiteX29" fmla="*/ 1080797 w 1970954"/>
              <a:gd name="connsiteY29" fmla="*/ 12486 h 1979077"/>
              <a:gd name="connsiteX30" fmla="*/ 1057243 w 1970954"/>
              <a:gd name="connsiteY30" fmla="*/ 48494 h 1979077"/>
              <a:gd name="connsiteX31" fmla="*/ 1040998 w 1970954"/>
              <a:gd name="connsiteY31" fmla="*/ 73131 h 1979077"/>
              <a:gd name="connsiteX32" fmla="*/ 957883 w 1970954"/>
              <a:gd name="connsiteY32" fmla="*/ 173574 h 1979077"/>
              <a:gd name="connsiteX33" fmla="*/ 947865 w 1970954"/>
              <a:gd name="connsiteY33" fmla="*/ 300278 h 1979077"/>
              <a:gd name="connsiteX34" fmla="*/ 947865 w 1970954"/>
              <a:gd name="connsiteY34" fmla="*/ 300278 h 1979077"/>
              <a:gd name="connsiteX35" fmla="*/ 937307 w 1970954"/>
              <a:gd name="connsiteY35" fmla="*/ 322208 h 1979077"/>
              <a:gd name="connsiteX36" fmla="*/ 962756 w 1970954"/>
              <a:gd name="connsiteY36" fmla="*/ 409655 h 1979077"/>
              <a:gd name="connsiteX37" fmla="*/ 972773 w 1970954"/>
              <a:gd name="connsiteY37" fmla="*/ 418860 h 1979077"/>
              <a:gd name="connsiteX38" fmla="*/ 990371 w 1970954"/>
              <a:gd name="connsiteY38" fmla="*/ 442414 h 1979077"/>
              <a:gd name="connsiteX39" fmla="*/ 1016903 w 1970954"/>
              <a:gd name="connsiteY39" fmla="*/ 509015 h 1979077"/>
              <a:gd name="connsiteX40" fmla="*/ 985227 w 1970954"/>
              <a:gd name="connsiteY40" fmla="*/ 619205 h 1979077"/>
              <a:gd name="connsiteX41" fmla="*/ 882347 w 1970954"/>
              <a:gd name="connsiteY41" fmla="*/ 669291 h 1979077"/>
              <a:gd name="connsiteX42" fmla="*/ 882347 w 1970954"/>
              <a:gd name="connsiteY42" fmla="*/ 669291 h 1979077"/>
              <a:gd name="connsiteX43" fmla="*/ 793817 w 1970954"/>
              <a:gd name="connsiteY43" fmla="*/ 690137 h 1979077"/>
              <a:gd name="connsiteX44" fmla="*/ 711784 w 1970954"/>
              <a:gd name="connsiteY44" fmla="*/ 788956 h 1979077"/>
              <a:gd name="connsiteX45" fmla="*/ 697976 w 1970954"/>
              <a:gd name="connsiteY45" fmla="*/ 931092 h 1979077"/>
              <a:gd name="connsiteX46" fmla="*/ 673881 w 1970954"/>
              <a:gd name="connsiteY46" fmla="*/ 1110048 h 1979077"/>
              <a:gd name="connsiteX47" fmla="*/ 636790 w 1970954"/>
              <a:gd name="connsiteY47" fmla="*/ 1214552 h 1979077"/>
              <a:gd name="connsiteX48" fmla="*/ 595368 w 1970954"/>
              <a:gd name="connsiteY48" fmla="*/ 1288192 h 1979077"/>
              <a:gd name="connsiteX49" fmla="*/ 498444 w 1970954"/>
              <a:gd name="connsiteY49" fmla="*/ 1390260 h 1979077"/>
              <a:gd name="connsiteX50" fmla="*/ 337898 w 1970954"/>
              <a:gd name="connsiteY50" fmla="*/ 1563260 h 1979077"/>
              <a:gd name="connsiteX51" fmla="*/ 237455 w 1970954"/>
              <a:gd name="connsiteY51" fmla="*/ 1595748 h 1979077"/>
              <a:gd name="connsiteX52" fmla="*/ 99651 w 1970954"/>
              <a:gd name="connsiteY52" fmla="*/ 1594394 h 1979077"/>
              <a:gd name="connsiteX53" fmla="*/ 84219 w 1970954"/>
              <a:gd name="connsiteY53" fmla="*/ 1607390 h 1979077"/>
              <a:gd name="connsiteX54" fmla="*/ 73931 w 1970954"/>
              <a:gd name="connsiteY54" fmla="*/ 1698086 h 1979077"/>
              <a:gd name="connsiteX55" fmla="*/ 45774 w 1970954"/>
              <a:gd name="connsiteY55" fmla="*/ 1717308 h 1979077"/>
              <a:gd name="connsiteX56" fmla="*/ 21950 w 1970954"/>
              <a:gd name="connsiteY56" fmla="*/ 1706750 h 1979077"/>
              <a:gd name="connsiteX57" fmla="*/ 1103 w 1970954"/>
              <a:gd name="connsiteY57" fmla="*/ 1709998 h 1979077"/>
              <a:gd name="connsiteX58" fmla="*/ 10579 w 1970954"/>
              <a:gd name="connsiteY58" fmla="*/ 1723535 h 1979077"/>
              <a:gd name="connsiteX59" fmla="*/ 15452 w 1970954"/>
              <a:gd name="connsiteY59" fmla="*/ 1728679 h 1979077"/>
              <a:gd name="connsiteX60" fmla="*/ 105878 w 1970954"/>
              <a:gd name="connsiteY60" fmla="*/ 1747901 h 1979077"/>
              <a:gd name="connsiteX61" fmla="*/ 129432 w 1970954"/>
              <a:gd name="connsiteY61" fmla="*/ 1744923 h 1979077"/>
              <a:gd name="connsiteX62" fmla="*/ 213630 w 1970954"/>
              <a:gd name="connsiteY62" fmla="*/ 1748172 h 1979077"/>
              <a:gd name="connsiteX63" fmla="*/ 213630 w 1970954"/>
              <a:gd name="connsiteY63" fmla="*/ 1748172 h 1979077"/>
              <a:gd name="connsiteX64" fmla="*/ 200906 w 1970954"/>
              <a:gd name="connsiteY64" fmla="*/ 1837244 h 1979077"/>
              <a:gd name="connsiteX65" fmla="*/ 247472 w 1970954"/>
              <a:gd name="connsiteY65" fmla="*/ 1916840 h 1979077"/>
              <a:gd name="connsiteX66" fmla="*/ 349540 w 1970954"/>
              <a:gd name="connsiteY66" fmla="*/ 1956909 h 1979077"/>
              <a:gd name="connsiteX67" fmla="*/ 458917 w 1970954"/>
              <a:gd name="connsiteY67" fmla="*/ 1974507 h 1979077"/>
              <a:gd name="connsiteX68" fmla="*/ 693374 w 1970954"/>
              <a:gd name="connsiteY68" fmla="*/ 1971529 h 1979077"/>
              <a:gd name="connsiteX69" fmla="*/ 961131 w 1970954"/>
              <a:gd name="connsiteY69" fmla="*/ 1970988 h 1979077"/>
              <a:gd name="connsiteX70" fmla="*/ 981166 w 1970954"/>
              <a:gd name="connsiteY70" fmla="*/ 1967739 h 1979077"/>
              <a:gd name="connsiteX71" fmla="*/ 1076465 w 1970954"/>
              <a:gd name="connsiteY71" fmla="*/ 1963678 h 1979077"/>
              <a:gd name="connsiteX72" fmla="*/ 1076465 w 1970954"/>
              <a:gd name="connsiteY72" fmla="*/ 1963678 h 1979077"/>
              <a:gd name="connsiteX73" fmla="*/ 1190715 w 1970954"/>
              <a:gd name="connsiteY73" fmla="*/ 1967197 h 1979077"/>
              <a:gd name="connsiteX74" fmla="*/ 1273560 w 1970954"/>
              <a:gd name="connsiteY74" fmla="*/ 1973966 h 1979077"/>
              <a:gd name="connsiteX75" fmla="*/ 1410552 w 1970954"/>
              <a:gd name="connsiteY75" fmla="*/ 1979651 h 1979077"/>
              <a:gd name="connsiteX76" fmla="*/ 1543754 w 1970954"/>
              <a:gd name="connsiteY76" fmla="*/ 1965031 h 1979077"/>
              <a:gd name="connsiteX77" fmla="*/ 1682100 w 1970954"/>
              <a:gd name="connsiteY77" fmla="*/ 1927128 h 1979077"/>
              <a:gd name="connsiteX78" fmla="*/ 1771172 w 1970954"/>
              <a:gd name="connsiteY78" fmla="*/ 1882728 h 1979077"/>
              <a:gd name="connsiteX79" fmla="*/ 1827756 w 1970954"/>
              <a:gd name="connsiteY79" fmla="*/ 1719203 h 1979077"/>
              <a:gd name="connsiteX80" fmla="*/ 1826944 w 1970954"/>
              <a:gd name="connsiteY80" fmla="*/ 1712435 h 1979077"/>
              <a:gd name="connsiteX81" fmla="*/ 1843459 w 1970954"/>
              <a:gd name="connsiteY81" fmla="*/ 1711081 h 1979077"/>
              <a:gd name="connsiteX82" fmla="*/ 1868366 w 1970954"/>
              <a:gd name="connsiteY82" fmla="*/ 1707832 h 1979077"/>
              <a:gd name="connsiteX83" fmla="*/ 1901396 w 1970954"/>
              <a:gd name="connsiteY83" fmla="*/ 1698898 h 1979077"/>
              <a:gd name="connsiteX84" fmla="*/ 1948233 w 1970954"/>
              <a:gd name="connsiteY84" fmla="*/ 1695649 h 1979077"/>
              <a:gd name="connsiteX85" fmla="*/ 1968809 w 1970954"/>
              <a:gd name="connsiteY85" fmla="*/ 1680217 h 1979077"/>
              <a:gd name="connsiteX86" fmla="*/ 1963395 w 1970954"/>
              <a:gd name="connsiteY86" fmla="*/ 1603329 h 1979077"/>
              <a:gd name="connsiteX87" fmla="*/ 151903 w 1970954"/>
              <a:gd name="connsiteY87" fmla="*/ 1661807 h 1979077"/>
              <a:gd name="connsiteX88" fmla="*/ 144864 w 1970954"/>
              <a:gd name="connsiteY88" fmla="*/ 1669388 h 1979077"/>
              <a:gd name="connsiteX89" fmla="*/ 117790 w 1970954"/>
              <a:gd name="connsiteY89" fmla="*/ 1684008 h 1979077"/>
              <a:gd name="connsiteX90" fmla="*/ 109127 w 1970954"/>
              <a:gd name="connsiteY90" fmla="*/ 1656393 h 1979077"/>
              <a:gd name="connsiteX91" fmla="*/ 137554 w 1970954"/>
              <a:gd name="connsiteY91" fmla="*/ 1629319 h 1979077"/>
              <a:gd name="connsiteX92" fmla="*/ 158130 w 1970954"/>
              <a:gd name="connsiteY92" fmla="*/ 1634192 h 1979077"/>
              <a:gd name="connsiteX93" fmla="*/ 151903 w 1970954"/>
              <a:gd name="connsiteY93" fmla="*/ 1661807 h 1979077"/>
              <a:gd name="connsiteX94" fmla="*/ 591036 w 1970954"/>
              <a:gd name="connsiteY94" fmla="*/ 1608472 h 1979077"/>
              <a:gd name="connsiteX95" fmla="*/ 403687 w 1970954"/>
              <a:gd name="connsiteY95" fmla="*/ 1647729 h 1979077"/>
              <a:gd name="connsiteX96" fmla="*/ 400438 w 1970954"/>
              <a:gd name="connsiteY96" fmla="*/ 1649083 h 1979077"/>
              <a:gd name="connsiteX97" fmla="*/ 440507 w 1970954"/>
              <a:gd name="connsiteY97" fmla="*/ 1624717 h 1979077"/>
              <a:gd name="connsiteX98" fmla="*/ 584268 w 1970954"/>
              <a:gd name="connsiteY98" fmla="*/ 1521837 h 1979077"/>
              <a:gd name="connsiteX99" fmla="*/ 683627 w 1970954"/>
              <a:gd name="connsiteY99" fmla="*/ 1441158 h 1979077"/>
              <a:gd name="connsiteX100" fmla="*/ 750770 w 1970954"/>
              <a:gd name="connsiteY100" fmla="*/ 1358042 h 1979077"/>
              <a:gd name="connsiteX101" fmla="*/ 836593 w 1970954"/>
              <a:gd name="connsiteY101" fmla="*/ 1134685 h 1979077"/>
              <a:gd name="connsiteX102" fmla="*/ 858252 w 1970954"/>
              <a:gd name="connsiteY102" fmla="*/ 1059421 h 1979077"/>
              <a:gd name="connsiteX103" fmla="*/ 887762 w 1970954"/>
              <a:gd name="connsiteY103" fmla="*/ 1185313 h 1979077"/>
              <a:gd name="connsiteX104" fmla="*/ 901299 w 1970954"/>
              <a:gd name="connsiteY104" fmla="*/ 1256787 h 1979077"/>
              <a:gd name="connsiteX105" fmla="*/ 880994 w 1970954"/>
              <a:gd name="connsiteY105" fmla="*/ 1372120 h 1979077"/>
              <a:gd name="connsiteX106" fmla="*/ 830637 w 1970954"/>
              <a:gd name="connsiteY106" fmla="*/ 1468502 h 1979077"/>
              <a:gd name="connsiteX107" fmla="*/ 806000 w 1970954"/>
              <a:gd name="connsiteY107" fmla="*/ 1545391 h 1979077"/>
              <a:gd name="connsiteX108" fmla="*/ 784612 w 1970954"/>
              <a:gd name="connsiteY108" fmla="*/ 1601975 h 1979077"/>
              <a:gd name="connsiteX109" fmla="*/ 782175 w 1970954"/>
              <a:gd name="connsiteY109" fmla="*/ 1610097 h 1979077"/>
              <a:gd name="connsiteX110" fmla="*/ 782175 w 1970954"/>
              <a:gd name="connsiteY110" fmla="*/ 1610638 h 1979077"/>
              <a:gd name="connsiteX111" fmla="*/ 734255 w 1970954"/>
              <a:gd name="connsiteY111" fmla="*/ 1601975 h 1979077"/>
              <a:gd name="connsiteX112" fmla="*/ 695269 w 1970954"/>
              <a:gd name="connsiteY112" fmla="*/ 1587897 h 1979077"/>
              <a:gd name="connsiteX113" fmla="*/ 616485 w 1970954"/>
              <a:gd name="connsiteY113" fmla="*/ 1610909 h 1979077"/>
              <a:gd name="connsiteX114" fmla="*/ 615131 w 1970954"/>
              <a:gd name="connsiteY114" fmla="*/ 1610368 h 1979077"/>
              <a:gd name="connsiteX115" fmla="*/ 591036 w 1970954"/>
              <a:gd name="connsiteY115" fmla="*/ 1608472 h 1979077"/>
              <a:gd name="connsiteX116" fmla="*/ 1574348 w 1970954"/>
              <a:gd name="connsiteY116" fmla="*/ 1626612 h 1979077"/>
              <a:gd name="connsiteX117" fmla="*/ 1433024 w 1970954"/>
              <a:gd name="connsiteY117" fmla="*/ 1660995 h 1979077"/>
              <a:gd name="connsiteX118" fmla="*/ 1427609 w 1970954"/>
              <a:gd name="connsiteY118" fmla="*/ 1663703 h 1979077"/>
              <a:gd name="connsiteX119" fmla="*/ 1424360 w 1970954"/>
              <a:gd name="connsiteY119" fmla="*/ 1660995 h 1979077"/>
              <a:gd name="connsiteX120" fmla="*/ 1426255 w 1970954"/>
              <a:gd name="connsiteY120" fmla="*/ 1657746 h 1979077"/>
              <a:gd name="connsiteX121" fmla="*/ 1413801 w 1970954"/>
              <a:gd name="connsiteY121" fmla="*/ 1565967 h 1979077"/>
              <a:gd name="connsiteX122" fmla="*/ 1366423 w 1970954"/>
              <a:gd name="connsiteY122" fmla="*/ 1425726 h 1979077"/>
              <a:gd name="connsiteX123" fmla="*/ 1356135 w 1970954"/>
              <a:gd name="connsiteY123" fmla="*/ 1287109 h 1979077"/>
              <a:gd name="connsiteX124" fmla="*/ 1386457 w 1970954"/>
              <a:gd name="connsiteY124" fmla="*/ 1125480 h 1979077"/>
              <a:gd name="connsiteX125" fmla="*/ 1404596 w 1970954"/>
              <a:gd name="connsiteY125" fmla="*/ 1327178 h 1979077"/>
              <a:gd name="connsiteX126" fmla="*/ 1424089 w 1970954"/>
              <a:gd name="connsiteY126" fmla="*/ 1400277 h 1979077"/>
              <a:gd name="connsiteX127" fmla="*/ 1532384 w 1970954"/>
              <a:gd name="connsiteY127" fmla="*/ 1530230 h 1979077"/>
              <a:gd name="connsiteX128" fmla="*/ 1663961 w 1970954"/>
              <a:gd name="connsiteY128" fmla="*/ 1632568 h 1979077"/>
              <a:gd name="connsiteX129" fmla="*/ 1574348 w 1970954"/>
              <a:gd name="connsiteY129" fmla="*/ 1626612 h 1979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970954" h="1979077">
                <a:moveTo>
                  <a:pt x="1963395" y="1603329"/>
                </a:moveTo>
                <a:cubicBezTo>
                  <a:pt x="1960687" y="1597372"/>
                  <a:pt x="1957980" y="1590604"/>
                  <a:pt x="1949858" y="1592499"/>
                </a:cubicBezTo>
                <a:cubicBezTo>
                  <a:pt x="1942548" y="1594124"/>
                  <a:pt x="1940382" y="1600892"/>
                  <a:pt x="1939841" y="1607119"/>
                </a:cubicBezTo>
                <a:cubicBezTo>
                  <a:pt x="1939028" y="1617948"/>
                  <a:pt x="1939299" y="1629048"/>
                  <a:pt x="1939028" y="1640149"/>
                </a:cubicBezTo>
                <a:cubicBezTo>
                  <a:pt x="1938758" y="1645563"/>
                  <a:pt x="1937945" y="1651790"/>
                  <a:pt x="1931448" y="1651520"/>
                </a:cubicBezTo>
                <a:cubicBezTo>
                  <a:pt x="1926033" y="1651249"/>
                  <a:pt x="1926304" y="1645022"/>
                  <a:pt x="1924950" y="1640690"/>
                </a:cubicBezTo>
                <a:cubicBezTo>
                  <a:pt x="1918453" y="1620656"/>
                  <a:pt x="1921972" y="1597643"/>
                  <a:pt x="1905457" y="1580587"/>
                </a:cubicBezTo>
                <a:cubicBezTo>
                  <a:pt x="1903562" y="1578692"/>
                  <a:pt x="1904916" y="1573818"/>
                  <a:pt x="1904645" y="1570569"/>
                </a:cubicBezTo>
                <a:cubicBezTo>
                  <a:pt x="1903833" y="1540247"/>
                  <a:pt x="1891650" y="1530771"/>
                  <a:pt x="1861598" y="1536186"/>
                </a:cubicBezTo>
                <a:cubicBezTo>
                  <a:pt x="1835337" y="1540789"/>
                  <a:pt x="1809617" y="1547828"/>
                  <a:pt x="1784709" y="1557033"/>
                </a:cubicBezTo>
                <a:cubicBezTo>
                  <a:pt x="1766570" y="1563801"/>
                  <a:pt x="1751409" y="1560552"/>
                  <a:pt x="1738413" y="1544579"/>
                </a:cubicBezTo>
                <a:cubicBezTo>
                  <a:pt x="1717296" y="1518588"/>
                  <a:pt x="1695908" y="1492598"/>
                  <a:pt x="1678039" y="1464170"/>
                </a:cubicBezTo>
                <a:cubicBezTo>
                  <a:pt x="1652049" y="1422477"/>
                  <a:pt x="1627412" y="1379701"/>
                  <a:pt x="1594382" y="1342881"/>
                </a:cubicBezTo>
                <a:cubicBezTo>
                  <a:pt x="1581116" y="1328261"/>
                  <a:pt x="1569745" y="1312829"/>
                  <a:pt x="1562706" y="1293607"/>
                </a:cubicBezTo>
                <a:cubicBezTo>
                  <a:pt x="1546191" y="1247582"/>
                  <a:pt x="1542401" y="1199662"/>
                  <a:pt x="1539693" y="1152012"/>
                </a:cubicBezTo>
                <a:cubicBezTo>
                  <a:pt x="1535903" y="1081621"/>
                  <a:pt x="1535362" y="1010688"/>
                  <a:pt x="1550252" y="941109"/>
                </a:cubicBezTo>
                <a:cubicBezTo>
                  <a:pt x="1562164" y="873967"/>
                  <a:pt x="1540776" y="784083"/>
                  <a:pt x="1538610" y="777043"/>
                </a:cubicBezTo>
                <a:cubicBezTo>
                  <a:pt x="1534549" y="763777"/>
                  <a:pt x="1523449" y="746180"/>
                  <a:pt x="1515327" y="735079"/>
                </a:cubicBezTo>
                <a:cubicBezTo>
                  <a:pt x="1486088" y="697989"/>
                  <a:pt x="1446560" y="680120"/>
                  <a:pt x="1400535" y="674705"/>
                </a:cubicBezTo>
                <a:cubicBezTo>
                  <a:pt x="1396204" y="674164"/>
                  <a:pt x="1376981" y="665771"/>
                  <a:pt x="1368588" y="665771"/>
                </a:cubicBezTo>
                <a:cubicBezTo>
                  <a:pt x="1329873" y="657108"/>
                  <a:pt x="1296302" y="638156"/>
                  <a:pt x="1265168" y="616768"/>
                </a:cubicBezTo>
                <a:cubicBezTo>
                  <a:pt x="1236199" y="597004"/>
                  <a:pt x="1224016" y="552062"/>
                  <a:pt x="1236740" y="520115"/>
                </a:cubicBezTo>
                <a:cubicBezTo>
                  <a:pt x="1247570" y="493042"/>
                  <a:pt x="1256775" y="475985"/>
                  <a:pt x="1263543" y="444580"/>
                </a:cubicBezTo>
                <a:cubicBezTo>
                  <a:pt x="1267063" y="428336"/>
                  <a:pt x="1279787" y="413175"/>
                  <a:pt x="1291429" y="399367"/>
                </a:cubicBezTo>
                <a:cubicBezTo>
                  <a:pt x="1314171" y="372835"/>
                  <a:pt x="1329332" y="299195"/>
                  <a:pt x="1312005" y="293239"/>
                </a:cubicBezTo>
                <a:cubicBezTo>
                  <a:pt x="1312276" y="287012"/>
                  <a:pt x="1312817" y="280514"/>
                  <a:pt x="1312817" y="274287"/>
                </a:cubicBezTo>
                <a:cubicBezTo>
                  <a:pt x="1313629" y="200377"/>
                  <a:pt x="1288992" y="138107"/>
                  <a:pt x="1230784" y="91270"/>
                </a:cubicBezTo>
                <a:cubicBezTo>
                  <a:pt x="1223474" y="85585"/>
                  <a:pt x="1219142" y="81524"/>
                  <a:pt x="1222391" y="70694"/>
                </a:cubicBezTo>
                <a:cubicBezTo>
                  <a:pt x="1226723" y="56616"/>
                  <a:pt x="1219955" y="43621"/>
                  <a:pt x="1210479" y="32521"/>
                </a:cubicBezTo>
                <a:cubicBezTo>
                  <a:pt x="1182052" y="-509"/>
                  <a:pt x="1118158" y="-10526"/>
                  <a:pt x="1080797" y="12486"/>
                </a:cubicBezTo>
                <a:cubicBezTo>
                  <a:pt x="1067260" y="20879"/>
                  <a:pt x="1055889" y="32521"/>
                  <a:pt x="1057243" y="48494"/>
                </a:cubicBezTo>
                <a:cubicBezTo>
                  <a:pt x="1058596" y="63384"/>
                  <a:pt x="1051016" y="67716"/>
                  <a:pt x="1040998" y="73131"/>
                </a:cubicBezTo>
                <a:cubicBezTo>
                  <a:pt x="999847" y="95602"/>
                  <a:pt x="973585" y="130256"/>
                  <a:pt x="957883" y="173574"/>
                </a:cubicBezTo>
                <a:cubicBezTo>
                  <a:pt x="942992" y="214996"/>
                  <a:pt x="941368" y="257231"/>
                  <a:pt x="947865" y="300278"/>
                </a:cubicBezTo>
                <a:cubicBezTo>
                  <a:pt x="947865" y="300278"/>
                  <a:pt x="947865" y="300278"/>
                  <a:pt x="947865" y="300278"/>
                </a:cubicBezTo>
                <a:cubicBezTo>
                  <a:pt x="939202" y="305151"/>
                  <a:pt x="936765" y="312732"/>
                  <a:pt x="937307" y="322208"/>
                </a:cubicBezTo>
                <a:cubicBezTo>
                  <a:pt x="938660" y="353342"/>
                  <a:pt x="948678" y="382040"/>
                  <a:pt x="962756" y="409655"/>
                </a:cubicBezTo>
                <a:cubicBezTo>
                  <a:pt x="964922" y="413716"/>
                  <a:pt x="968171" y="417507"/>
                  <a:pt x="972773" y="418860"/>
                </a:cubicBezTo>
                <a:cubicBezTo>
                  <a:pt x="984685" y="422109"/>
                  <a:pt x="988746" y="431856"/>
                  <a:pt x="990371" y="442414"/>
                </a:cubicBezTo>
                <a:cubicBezTo>
                  <a:pt x="993890" y="464885"/>
                  <a:pt x="1010135" y="487356"/>
                  <a:pt x="1016903" y="509015"/>
                </a:cubicBezTo>
                <a:cubicBezTo>
                  <a:pt x="1031252" y="556123"/>
                  <a:pt x="1028815" y="594297"/>
                  <a:pt x="985227" y="619205"/>
                </a:cubicBezTo>
                <a:cubicBezTo>
                  <a:pt x="978729" y="622995"/>
                  <a:pt x="907255" y="663335"/>
                  <a:pt x="882347" y="669291"/>
                </a:cubicBezTo>
                <a:cubicBezTo>
                  <a:pt x="882347" y="669291"/>
                  <a:pt x="882347" y="669291"/>
                  <a:pt x="882347" y="669291"/>
                </a:cubicBezTo>
                <a:cubicBezTo>
                  <a:pt x="877745" y="670644"/>
                  <a:pt x="810602" y="684181"/>
                  <a:pt x="793817" y="690137"/>
                </a:cubicBezTo>
                <a:cubicBezTo>
                  <a:pt x="749145" y="708818"/>
                  <a:pt x="723696" y="743202"/>
                  <a:pt x="711784" y="788956"/>
                </a:cubicBezTo>
                <a:cubicBezTo>
                  <a:pt x="705557" y="811427"/>
                  <a:pt x="696081" y="911599"/>
                  <a:pt x="697976" y="931092"/>
                </a:cubicBezTo>
                <a:cubicBezTo>
                  <a:pt x="704203" y="992820"/>
                  <a:pt x="693374" y="1052111"/>
                  <a:pt x="673881" y="1110048"/>
                </a:cubicBezTo>
                <a:cubicBezTo>
                  <a:pt x="662239" y="1145244"/>
                  <a:pt x="651139" y="1180710"/>
                  <a:pt x="636790" y="1214552"/>
                </a:cubicBezTo>
                <a:cubicBezTo>
                  <a:pt x="625690" y="1240272"/>
                  <a:pt x="615131" y="1267346"/>
                  <a:pt x="595368" y="1288192"/>
                </a:cubicBezTo>
                <a:cubicBezTo>
                  <a:pt x="563150" y="1322305"/>
                  <a:pt x="527955" y="1353981"/>
                  <a:pt x="498444" y="1390260"/>
                </a:cubicBezTo>
                <a:cubicBezTo>
                  <a:pt x="448900" y="1451717"/>
                  <a:pt x="395294" y="1509113"/>
                  <a:pt x="337898" y="1563260"/>
                </a:cubicBezTo>
                <a:cubicBezTo>
                  <a:pt x="309200" y="1590333"/>
                  <a:pt x="280773" y="1608743"/>
                  <a:pt x="237455" y="1595748"/>
                </a:cubicBezTo>
                <a:cubicBezTo>
                  <a:pt x="192513" y="1582211"/>
                  <a:pt x="145676" y="1590875"/>
                  <a:pt x="99651" y="1594394"/>
                </a:cubicBezTo>
                <a:cubicBezTo>
                  <a:pt x="90717" y="1595207"/>
                  <a:pt x="87738" y="1599538"/>
                  <a:pt x="84219" y="1607390"/>
                </a:cubicBezTo>
                <a:cubicBezTo>
                  <a:pt x="71224" y="1636629"/>
                  <a:pt x="74472" y="1667493"/>
                  <a:pt x="73931" y="1698086"/>
                </a:cubicBezTo>
                <a:cubicBezTo>
                  <a:pt x="73660" y="1720016"/>
                  <a:pt x="66350" y="1724889"/>
                  <a:pt x="45774" y="1717308"/>
                </a:cubicBezTo>
                <a:cubicBezTo>
                  <a:pt x="37652" y="1714330"/>
                  <a:pt x="30342" y="1709186"/>
                  <a:pt x="21950" y="1706750"/>
                </a:cubicBezTo>
                <a:cubicBezTo>
                  <a:pt x="14911" y="1704584"/>
                  <a:pt x="5164" y="1703230"/>
                  <a:pt x="1103" y="1709998"/>
                </a:cubicBezTo>
                <a:cubicBezTo>
                  <a:pt x="-3499" y="1717579"/>
                  <a:pt x="7601" y="1718662"/>
                  <a:pt x="10579" y="1723535"/>
                </a:cubicBezTo>
                <a:cubicBezTo>
                  <a:pt x="11662" y="1725430"/>
                  <a:pt x="13557" y="1727055"/>
                  <a:pt x="15452" y="1728679"/>
                </a:cubicBezTo>
                <a:cubicBezTo>
                  <a:pt x="42255" y="1750338"/>
                  <a:pt x="69870" y="1769019"/>
                  <a:pt x="105878" y="1747901"/>
                </a:cubicBezTo>
                <a:cubicBezTo>
                  <a:pt x="113188" y="1743570"/>
                  <a:pt x="122122" y="1742487"/>
                  <a:pt x="129432" y="1744923"/>
                </a:cubicBezTo>
                <a:cubicBezTo>
                  <a:pt x="157317" y="1754128"/>
                  <a:pt x="185474" y="1749796"/>
                  <a:pt x="213630" y="1748172"/>
                </a:cubicBezTo>
                <a:cubicBezTo>
                  <a:pt x="213630" y="1748172"/>
                  <a:pt x="213630" y="1748172"/>
                  <a:pt x="213630" y="1748172"/>
                </a:cubicBezTo>
                <a:cubicBezTo>
                  <a:pt x="196845" y="1776058"/>
                  <a:pt x="195220" y="1806651"/>
                  <a:pt x="200906" y="1837244"/>
                </a:cubicBezTo>
                <a:cubicBezTo>
                  <a:pt x="206862" y="1868649"/>
                  <a:pt x="216879" y="1897618"/>
                  <a:pt x="247472" y="1916840"/>
                </a:cubicBezTo>
                <a:cubicBezTo>
                  <a:pt x="279419" y="1937146"/>
                  <a:pt x="311366" y="1954202"/>
                  <a:pt x="349540" y="1956909"/>
                </a:cubicBezTo>
                <a:cubicBezTo>
                  <a:pt x="386631" y="1959346"/>
                  <a:pt x="421555" y="1973424"/>
                  <a:pt x="458917" y="1974507"/>
                </a:cubicBezTo>
                <a:cubicBezTo>
                  <a:pt x="537160" y="1976673"/>
                  <a:pt x="615131" y="1975590"/>
                  <a:pt x="693374" y="1971529"/>
                </a:cubicBezTo>
                <a:cubicBezTo>
                  <a:pt x="782446" y="1966926"/>
                  <a:pt x="871789" y="1972071"/>
                  <a:pt x="961131" y="1970988"/>
                </a:cubicBezTo>
                <a:cubicBezTo>
                  <a:pt x="967900" y="1970988"/>
                  <a:pt x="975210" y="1972612"/>
                  <a:pt x="981166" y="1967739"/>
                </a:cubicBezTo>
                <a:cubicBezTo>
                  <a:pt x="1013113" y="1972612"/>
                  <a:pt x="1044789" y="1966926"/>
                  <a:pt x="1076465" y="1963678"/>
                </a:cubicBezTo>
                <a:cubicBezTo>
                  <a:pt x="1076465" y="1963678"/>
                  <a:pt x="1076465" y="1963678"/>
                  <a:pt x="1076465" y="1963678"/>
                </a:cubicBezTo>
                <a:cubicBezTo>
                  <a:pt x="1114639" y="1963136"/>
                  <a:pt x="1152542" y="1959887"/>
                  <a:pt x="1190715" y="1967197"/>
                </a:cubicBezTo>
                <a:cubicBezTo>
                  <a:pt x="1218060" y="1972341"/>
                  <a:pt x="1245675" y="1973153"/>
                  <a:pt x="1273560" y="1973966"/>
                </a:cubicBezTo>
                <a:cubicBezTo>
                  <a:pt x="1319315" y="1975319"/>
                  <a:pt x="1364798" y="1977756"/>
                  <a:pt x="1410552" y="1979651"/>
                </a:cubicBezTo>
                <a:cubicBezTo>
                  <a:pt x="1455765" y="1981546"/>
                  <a:pt x="1501249" y="1983171"/>
                  <a:pt x="1543754" y="1965031"/>
                </a:cubicBezTo>
                <a:cubicBezTo>
                  <a:pt x="1588155" y="1946080"/>
                  <a:pt x="1634180" y="1931731"/>
                  <a:pt x="1682100" y="1927128"/>
                </a:cubicBezTo>
                <a:cubicBezTo>
                  <a:pt x="1718650" y="1923609"/>
                  <a:pt x="1746806" y="1907635"/>
                  <a:pt x="1771172" y="1882728"/>
                </a:cubicBezTo>
                <a:cubicBezTo>
                  <a:pt x="1815844" y="1837244"/>
                  <a:pt x="1850227" y="1787970"/>
                  <a:pt x="1827756" y="1719203"/>
                </a:cubicBezTo>
                <a:cubicBezTo>
                  <a:pt x="1826944" y="1717038"/>
                  <a:pt x="1827215" y="1714601"/>
                  <a:pt x="1826944" y="1712435"/>
                </a:cubicBezTo>
                <a:cubicBezTo>
                  <a:pt x="1832088" y="1708374"/>
                  <a:pt x="1837773" y="1709186"/>
                  <a:pt x="1843459" y="1711081"/>
                </a:cubicBezTo>
                <a:cubicBezTo>
                  <a:pt x="1852393" y="1713789"/>
                  <a:pt x="1861057" y="1712706"/>
                  <a:pt x="1868366" y="1707832"/>
                </a:cubicBezTo>
                <a:cubicBezTo>
                  <a:pt x="1878384" y="1701064"/>
                  <a:pt x="1889484" y="1699440"/>
                  <a:pt x="1901396" y="1698898"/>
                </a:cubicBezTo>
                <a:cubicBezTo>
                  <a:pt x="1917099" y="1698357"/>
                  <a:pt x="1932531" y="1696732"/>
                  <a:pt x="1948233" y="1695649"/>
                </a:cubicBezTo>
                <a:cubicBezTo>
                  <a:pt x="1958251" y="1694837"/>
                  <a:pt x="1967185" y="1690505"/>
                  <a:pt x="1968809" y="1680217"/>
                </a:cubicBezTo>
                <a:cubicBezTo>
                  <a:pt x="1973953" y="1653956"/>
                  <a:pt x="1974224" y="1628236"/>
                  <a:pt x="1963395" y="1603329"/>
                </a:cubicBezTo>
                <a:close/>
                <a:moveTo>
                  <a:pt x="151903" y="1661807"/>
                </a:moveTo>
                <a:cubicBezTo>
                  <a:pt x="149737" y="1664515"/>
                  <a:pt x="147300" y="1666951"/>
                  <a:pt x="144864" y="1669388"/>
                </a:cubicBezTo>
                <a:cubicBezTo>
                  <a:pt x="137012" y="1676698"/>
                  <a:pt x="131056" y="1688881"/>
                  <a:pt x="117790" y="1684008"/>
                </a:cubicBezTo>
                <a:cubicBezTo>
                  <a:pt x="103441" y="1678593"/>
                  <a:pt x="111563" y="1665056"/>
                  <a:pt x="109127" y="1656393"/>
                </a:cubicBezTo>
                <a:cubicBezTo>
                  <a:pt x="109668" y="1628236"/>
                  <a:pt x="109668" y="1627965"/>
                  <a:pt x="137554" y="1629319"/>
                </a:cubicBezTo>
                <a:cubicBezTo>
                  <a:pt x="144593" y="1629590"/>
                  <a:pt x="155152" y="1626070"/>
                  <a:pt x="158130" y="1634192"/>
                </a:cubicBezTo>
                <a:cubicBezTo>
                  <a:pt x="161649" y="1643127"/>
                  <a:pt x="158400" y="1653685"/>
                  <a:pt x="151903" y="1661807"/>
                </a:cubicBezTo>
                <a:close/>
                <a:moveTo>
                  <a:pt x="591036" y="1608472"/>
                </a:moveTo>
                <a:cubicBezTo>
                  <a:pt x="527142" y="1615241"/>
                  <a:pt x="463519" y="1621739"/>
                  <a:pt x="403687" y="1647729"/>
                </a:cubicBezTo>
                <a:cubicBezTo>
                  <a:pt x="402604" y="1648271"/>
                  <a:pt x="401521" y="1648541"/>
                  <a:pt x="400438" y="1649083"/>
                </a:cubicBezTo>
                <a:cubicBezTo>
                  <a:pt x="418036" y="1639066"/>
                  <a:pt x="433468" y="1629861"/>
                  <a:pt x="440507" y="1624717"/>
                </a:cubicBezTo>
                <a:cubicBezTo>
                  <a:pt x="487615" y="1589521"/>
                  <a:pt x="534181" y="1552701"/>
                  <a:pt x="584268" y="1521837"/>
                </a:cubicBezTo>
                <a:cubicBezTo>
                  <a:pt x="616485" y="1501803"/>
                  <a:pt x="679566" y="1444677"/>
                  <a:pt x="683627" y="1441158"/>
                </a:cubicBezTo>
                <a:cubicBezTo>
                  <a:pt x="710701" y="1417333"/>
                  <a:pt x="735609" y="1391072"/>
                  <a:pt x="750770" y="1358042"/>
                </a:cubicBezTo>
                <a:cubicBezTo>
                  <a:pt x="784341" y="1285485"/>
                  <a:pt x="810061" y="1209950"/>
                  <a:pt x="836593" y="1134685"/>
                </a:cubicBezTo>
                <a:cubicBezTo>
                  <a:pt x="842008" y="1118983"/>
                  <a:pt x="851213" y="1086765"/>
                  <a:pt x="858252" y="1059421"/>
                </a:cubicBezTo>
                <a:cubicBezTo>
                  <a:pt x="868811" y="1079184"/>
                  <a:pt x="886408" y="1177732"/>
                  <a:pt x="887762" y="1185313"/>
                </a:cubicBezTo>
                <a:cubicBezTo>
                  <a:pt x="892635" y="1209138"/>
                  <a:pt x="896696" y="1232962"/>
                  <a:pt x="901299" y="1256787"/>
                </a:cubicBezTo>
                <a:cubicBezTo>
                  <a:pt x="908879" y="1298210"/>
                  <a:pt x="907526" y="1336383"/>
                  <a:pt x="880994" y="1372120"/>
                </a:cubicBezTo>
                <a:cubicBezTo>
                  <a:pt x="859335" y="1401360"/>
                  <a:pt x="843091" y="1434119"/>
                  <a:pt x="830637" y="1468502"/>
                </a:cubicBezTo>
                <a:cubicBezTo>
                  <a:pt x="828200" y="1475541"/>
                  <a:pt x="808166" y="1531854"/>
                  <a:pt x="806000" y="1545391"/>
                </a:cubicBezTo>
                <a:cubicBezTo>
                  <a:pt x="802751" y="1565967"/>
                  <a:pt x="801397" y="1586814"/>
                  <a:pt x="784612" y="1601975"/>
                </a:cubicBezTo>
                <a:cubicBezTo>
                  <a:pt x="782717" y="1603870"/>
                  <a:pt x="782175" y="1607119"/>
                  <a:pt x="782175" y="1610097"/>
                </a:cubicBezTo>
                <a:cubicBezTo>
                  <a:pt x="782175" y="1610368"/>
                  <a:pt x="782175" y="1610638"/>
                  <a:pt x="782175" y="1610638"/>
                </a:cubicBezTo>
                <a:cubicBezTo>
                  <a:pt x="766202" y="1607390"/>
                  <a:pt x="750228" y="1603329"/>
                  <a:pt x="734255" y="1601975"/>
                </a:cubicBezTo>
                <a:cubicBezTo>
                  <a:pt x="719365" y="1600892"/>
                  <a:pt x="707723" y="1597914"/>
                  <a:pt x="695269" y="1587897"/>
                </a:cubicBezTo>
                <a:cubicBezTo>
                  <a:pt x="662510" y="1561906"/>
                  <a:pt x="620546" y="1571923"/>
                  <a:pt x="616485" y="1610909"/>
                </a:cubicBezTo>
                <a:cubicBezTo>
                  <a:pt x="615944" y="1610638"/>
                  <a:pt x="615673" y="1610368"/>
                  <a:pt x="615131" y="1610368"/>
                </a:cubicBezTo>
                <a:cubicBezTo>
                  <a:pt x="607280" y="1607119"/>
                  <a:pt x="598887" y="1607660"/>
                  <a:pt x="591036" y="1608472"/>
                </a:cubicBezTo>
                <a:close/>
                <a:moveTo>
                  <a:pt x="1574348" y="1626612"/>
                </a:moveTo>
                <a:cubicBezTo>
                  <a:pt x="1525886" y="1632027"/>
                  <a:pt x="1480944" y="1652061"/>
                  <a:pt x="1433024" y="1660995"/>
                </a:cubicBezTo>
                <a:cubicBezTo>
                  <a:pt x="1431129" y="1661807"/>
                  <a:pt x="1429504" y="1662890"/>
                  <a:pt x="1427609" y="1663703"/>
                </a:cubicBezTo>
                <a:cubicBezTo>
                  <a:pt x="1426526" y="1662890"/>
                  <a:pt x="1425443" y="1661807"/>
                  <a:pt x="1424360" y="1660995"/>
                </a:cubicBezTo>
                <a:cubicBezTo>
                  <a:pt x="1425172" y="1660183"/>
                  <a:pt x="1425714" y="1659100"/>
                  <a:pt x="1426255" y="1657746"/>
                </a:cubicBezTo>
                <a:cubicBezTo>
                  <a:pt x="1420299" y="1627424"/>
                  <a:pt x="1420840" y="1596289"/>
                  <a:pt x="1413801" y="1565967"/>
                </a:cubicBezTo>
                <a:cubicBezTo>
                  <a:pt x="1411906" y="1557304"/>
                  <a:pt x="1382667" y="1464170"/>
                  <a:pt x="1366423" y="1425726"/>
                </a:cubicBezTo>
                <a:cubicBezTo>
                  <a:pt x="1347471" y="1380513"/>
                  <a:pt x="1344493" y="1335030"/>
                  <a:pt x="1356135" y="1287109"/>
                </a:cubicBezTo>
                <a:cubicBezTo>
                  <a:pt x="1366152" y="1245958"/>
                  <a:pt x="1382938" y="1137122"/>
                  <a:pt x="1386457" y="1125480"/>
                </a:cubicBezTo>
                <a:cubicBezTo>
                  <a:pt x="1390789" y="1164737"/>
                  <a:pt x="1399182" y="1279258"/>
                  <a:pt x="1404596" y="1327178"/>
                </a:cubicBezTo>
                <a:cubicBezTo>
                  <a:pt x="1407574" y="1352627"/>
                  <a:pt x="1410552" y="1377535"/>
                  <a:pt x="1424089" y="1400277"/>
                </a:cubicBezTo>
                <a:cubicBezTo>
                  <a:pt x="1453329" y="1449280"/>
                  <a:pt x="1486629" y="1494764"/>
                  <a:pt x="1532384" y="1530230"/>
                </a:cubicBezTo>
                <a:cubicBezTo>
                  <a:pt x="1544025" y="1539164"/>
                  <a:pt x="1619290" y="1605765"/>
                  <a:pt x="1663961" y="1632568"/>
                </a:cubicBezTo>
                <a:cubicBezTo>
                  <a:pt x="1634722" y="1626612"/>
                  <a:pt x="1604670" y="1623363"/>
                  <a:pt x="1574348" y="1626612"/>
                </a:cubicBezTo>
                <a:close/>
              </a:path>
            </a:pathLst>
          </a:custGeom>
          <a:solidFill>
            <a:schemeClr val="bg1"/>
          </a:solidFill>
          <a:ln w="26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5" name="Graphic 77">
            <a:extLst>
              <a:ext uri="{FF2B5EF4-FFF2-40B4-BE49-F238E27FC236}">
                <a16:creationId xmlns:a16="http://schemas.microsoft.com/office/drawing/2014/main" id="{D1CB40E3-45AA-4656-AE19-F43FDC025D46}"/>
              </a:ext>
            </a:extLst>
          </p:cNvPr>
          <p:cNvSpPr/>
          <p:nvPr/>
        </p:nvSpPr>
        <p:spPr>
          <a:xfrm>
            <a:off x="1568850" y="3976874"/>
            <a:ext cx="1352847" cy="1814382"/>
          </a:xfrm>
          <a:custGeom>
            <a:avLst/>
            <a:gdLst>
              <a:gd name="connsiteX0" fmla="*/ 1101861 w 1113360"/>
              <a:gd name="connsiteY0" fmla="*/ 1352788 h 1493192"/>
              <a:gd name="connsiteX1" fmla="*/ 1042795 w 1113360"/>
              <a:gd name="connsiteY1" fmla="*/ 1264974 h 1493192"/>
              <a:gd name="connsiteX2" fmla="*/ 851834 w 1113360"/>
              <a:gd name="connsiteY2" fmla="*/ 1040559 h 1493192"/>
              <a:gd name="connsiteX3" fmla="*/ 797298 w 1113360"/>
              <a:gd name="connsiteY3" fmla="*/ 952919 h 1493192"/>
              <a:gd name="connsiteX4" fmla="*/ 797995 w 1113360"/>
              <a:gd name="connsiteY4" fmla="*/ 951525 h 1493192"/>
              <a:gd name="connsiteX5" fmla="*/ 833713 w 1113360"/>
              <a:gd name="connsiteY5" fmla="*/ 954313 h 1493192"/>
              <a:gd name="connsiteX6" fmla="*/ 882325 w 1113360"/>
              <a:gd name="connsiteY6" fmla="*/ 931140 h 1493192"/>
              <a:gd name="connsiteX7" fmla="*/ 891733 w 1113360"/>
              <a:gd name="connsiteY7" fmla="*/ 902217 h 1493192"/>
              <a:gd name="connsiteX8" fmla="*/ 870651 w 1113360"/>
              <a:gd name="connsiteY8" fmla="*/ 887058 h 1493192"/>
              <a:gd name="connsiteX9" fmla="*/ 865250 w 1113360"/>
              <a:gd name="connsiteY9" fmla="*/ 882006 h 1493192"/>
              <a:gd name="connsiteX10" fmla="*/ 849220 w 1113360"/>
              <a:gd name="connsiteY10" fmla="*/ 869112 h 1493192"/>
              <a:gd name="connsiteX11" fmla="*/ 856364 w 1113360"/>
              <a:gd name="connsiteY11" fmla="*/ 861620 h 1493192"/>
              <a:gd name="connsiteX12" fmla="*/ 865424 w 1113360"/>
              <a:gd name="connsiteY12" fmla="*/ 845590 h 1493192"/>
              <a:gd name="connsiteX13" fmla="*/ 869431 w 1113360"/>
              <a:gd name="connsiteY13" fmla="*/ 820849 h 1493192"/>
              <a:gd name="connsiteX14" fmla="*/ 873090 w 1113360"/>
              <a:gd name="connsiteY14" fmla="*/ 795062 h 1493192"/>
              <a:gd name="connsiteX15" fmla="*/ 875704 w 1113360"/>
              <a:gd name="connsiteY15" fmla="*/ 776768 h 1493192"/>
              <a:gd name="connsiteX16" fmla="*/ 875530 w 1113360"/>
              <a:gd name="connsiteY16" fmla="*/ 756905 h 1493192"/>
              <a:gd name="connsiteX17" fmla="*/ 865772 w 1113360"/>
              <a:gd name="connsiteY17" fmla="*/ 720664 h 1493192"/>
              <a:gd name="connsiteX18" fmla="*/ 797298 w 1113360"/>
              <a:gd name="connsiteY18" fmla="*/ 656197 h 1493192"/>
              <a:gd name="connsiteX19" fmla="*/ 777610 w 1113360"/>
              <a:gd name="connsiteY19" fmla="*/ 651493 h 1493192"/>
              <a:gd name="connsiteX20" fmla="*/ 743982 w 1113360"/>
              <a:gd name="connsiteY20" fmla="*/ 633198 h 1493192"/>
              <a:gd name="connsiteX21" fmla="*/ 732134 w 1113360"/>
              <a:gd name="connsiteY21" fmla="*/ 620305 h 1493192"/>
              <a:gd name="connsiteX22" fmla="*/ 712272 w 1113360"/>
              <a:gd name="connsiteY22" fmla="*/ 622222 h 1493192"/>
              <a:gd name="connsiteX23" fmla="*/ 702863 w 1113360"/>
              <a:gd name="connsiteY23" fmla="*/ 626752 h 1493192"/>
              <a:gd name="connsiteX24" fmla="*/ 683174 w 1113360"/>
              <a:gd name="connsiteY24" fmla="*/ 629714 h 1493192"/>
              <a:gd name="connsiteX25" fmla="*/ 680212 w 1113360"/>
              <a:gd name="connsiteY25" fmla="*/ 628842 h 1493192"/>
              <a:gd name="connsiteX26" fmla="*/ 667668 w 1113360"/>
              <a:gd name="connsiteY26" fmla="*/ 629365 h 1493192"/>
              <a:gd name="connsiteX27" fmla="*/ 658085 w 1113360"/>
              <a:gd name="connsiteY27" fmla="*/ 631282 h 1493192"/>
              <a:gd name="connsiteX28" fmla="*/ 643972 w 1113360"/>
              <a:gd name="connsiteY28" fmla="*/ 628668 h 1493192"/>
              <a:gd name="connsiteX29" fmla="*/ 619927 w 1113360"/>
              <a:gd name="connsiteY29" fmla="*/ 650796 h 1493192"/>
              <a:gd name="connsiteX30" fmla="*/ 617140 w 1113360"/>
              <a:gd name="connsiteY30" fmla="*/ 655152 h 1493192"/>
              <a:gd name="connsiteX31" fmla="*/ 613481 w 1113360"/>
              <a:gd name="connsiteY31" fmla="*/ 632501 h 1493192"/>
              <a:gd name="connsiteX32" fmla="*/ 622715 w 1113360"/>
              <a:gd name="connsiteY32" fmla="*/ 537718 h 1493192"/>
              <a:gd name="connsiteX33" fmla="*/ 645366 w 1113360"/>
              <a:gd name="connsiteY33" fmla="*/ 468721 h 1493192"/>
              <a:gd name="connsiteX34" fmla="*/ 669410 w 1113360"/>
              <a:gd name="connsiteY34" fmla="*/ 372717 h 1493192"/>
              <a:gd name="connsiteX35" fmla="*/ 680387 w 1113360"/>
              <a:gd name="connsiteY35" fmla="*/ 277237 h 1493192"/>
              <a:gd name="connsiteX36" fmla="*/ 700075 w 1113360"/>
              <a:gd name="connsiteY36" fmla="*/ 206672 h 1493192"/>
              <a:gd name="connsiteX37" fmla="*/ 724817 w 1113360"/>
              <a:gd name="connsiteY37" fmla="*/ 181582 h 1493192"/>
              <a:gd name="connsiteX38" fmla="*/ 729695 w 1113360"/>
              <a:gd name="connsiteY38" fmla="*/ 179491 h 1493192"/>
              <a:gd name="connsiteX39" fmla="*/ 770292 w 1113360"/>
              <a:gd name="connsiteY39" fmla="*/ 145167 h 1493192"/>
              <a:gd name="connsiteX40" fmla="*/ 786670 w 1113360"/>
              <a:gd name="connsiteY40" fmla="*/ 124084 h 1493192"/>
              <a:gd name="connsiteX41" fmla="*/ 799737 w 1113360"/>
              <a:gd name="connsiteY41" fmla="*/ 109274 h 1493192"/>
              <a:gd name="connsiteX42" fmla="*/ 806184 w 1113360"/>
              <a:gd name="connsiteY42" fmla="*/ 93419 h 1493192"/>
              <a:gd name="connsiteX43" fmla="*/ 796950 w 1113360"/>
              <a:gd name="connsiteY43" fmla="*/ 85056 h 1493192"/>
              <a:gd name="connsiteX44" fmla="*/ 791723 w 1113360"/>
              <a:gd name="connsiteY44" fmla="*/ 86101 h 1493192"/>
              <a:gd name="connsiteX45" fmla="*/ 798866 w 1113360"/>
              <a:gd name="connsiteY45" fmla="*/ 71814 h 1493192"/>
              <a:gd name="connsiteX46" fmla="*/ 819252 w 1113360"/>
              <a:gd name="connsiteY46" fmla="*/ 42717 h 1493192"/>
              <a:gd name="connsiteX47" fmla="*/ 822040 w 1113360"/>
              <a:gd name="connsiteY47" fmla="*/ 21808 h 1493192"/>
              <a:gd name="connsiteX48" fmla="*/ 819252 w 1113360"/>
              <a:gd name="connsiteY48" fmla="*/ 8044 h 1493192"/>
              <a:gd name="connsiteX49" fmla="*/ 810540 w 1113360"/>
              <a:gd name="connsiteY49" fmla="*/ 29 h 1493192"/>
              <a:gd name="connsiteX50" fmla="*/ 802525 w 1113360"/>
              <a:gd name="connsiteY50" fmla="*/ 4385 h 1493192"/>
              <a:gd name="connsiteX51" fmla="*/ 797472 w 1113360"/>
              <a:gd name="connsiteY51" fmla="*/ 6127 h 1493192"/>
              <a:gd name="connsiteX52" fmla="*/ 781617 w 1113360"/>
              <a:gd name="connsiteY52" fmla="*/ 8567 h 1493192"/>
              <a:gd name="connsiteX53" fmla="*/ 768898 w 1113360"/>
              <a:gd name="connsiteY53" fmla="*/ 17801 h 1493192"/>
              <a:gd name="connsiteX54" fmla="*/ 763497 w 1113360"/>
              <a:gd name="connsiteY54" fmla="*/ 17453 h 1493192"/>
              <a:gd name="connsiteX55" fmla="*/ 754088 w 1113360"/>
              <a:gd name="connsiteY55" fmla="*/ 15884 h 1493192"/>
              <a:gd name="connsiteX56" fmla="*/ 732657 w 1113360"/>
              <a:gd name="connsiteY56" fmla="*/ 27732 h 1493192"/>
              <a:gd name="connsiteX57" fmla="*/ 685962 w 1113360"/>
              <a:gd name="connsiteY57" fmla="*/ 66413 h 1493192"/>
              <a:gd name="connsiteX58" fmla="*/ 651464 w 1113360"/>
              <a:gd name="connsiteY58" fmla="*/ 114676 h 1493192"/>
              <a:gd name="connsiteX59" fmla="*/ 642229 w 1113360"/>
              <a:gd name="connsiteY59" fmla="*/ 151439 h 1493192"/>
              <a:gd name="connsiteX60" fmla="*/ 631949 w 1113360"/>
              <a:gd name="connsiteY60" fmla="*/ 185938 h 1493192"/>
              <a:gd name="connsiteX61" fmla="*/ 588391 w 1113360"/>
              <a:gd name="connsiteY61" fmla="*/ 288910 h 1493192"/>
              <a:gd name="connsiteX62" fmla="*/ 559990 w 1113360"/>
              <a:gd name="connsiteY62" fmla="*/ 359127 h 1493192"/>
              <a:gd name="connsiteX63" fmla="*/ 531590 w 1113360"/>
              <a:gd name="connsiteY63" fmla="*/ 454433 h 1493192"/>
              <a:gd name="connsiteX64" fmla="*/ 516780 w 1113360"/>
              <a:gd name="connsiteY64" fmla="*/ 536324 h 1493192"/>
              <a:gd name="connsiteX65" fmla="*/ 509811 w 1113360"/>
              <a:gd name="connsiteY65" fmla="*/ 599397 h 1493192"/>
              <a:gd name="connsiteX66" fmla="*/ 503887 w 1113360"/>
              <a:gd name="connsiteY66" fmla="*/ 669091 h 1493192"/>
              <a:gd name="connsiteX67" fmla="*/ 505455 w 1113360"/>
              <a:gd name="connsiteY67" fmla="*/ 730944 h 1493192"/>
              <a:gd name="connsiteX68" fmla="*/ 450048 w 1113360"/>
              <a:gd name="connsiteY68" fmla="*/ 775897 h 1493192"/>
              <a:gd name="connsiteX69" fmla="*/ 375476 w 1113360"/>
              <a:gd name="connsiteY69" fmla="*/ 826773 h 1493192"/>
              <a:gd name="connsiteX70" fmla="*/ 326167 w 1113360"/>
              <a:gd name="connsiteY70" fmla="*/ 865453 h 1493192"/>
              <a:gd name="connsiteX71" fmla="*/ 297070 w 1113360"/>
              <a:gd name="connsiteY71" fmla="*/ 899081 h 1493192"/>
              <a:gd name="connsiteX72" fmla="*/ 286616 w 1113360"/>
              <a:gd name="connsiteY72" fmla="*/ 934102 h 1493192"/>
              <a:gd name="connsiteX73" fmla="*/ 306130 w 1113360"/>
              <a:gd name="connsiteY73" fmla="*/ 994735 h 1493192"/>
              <a:gd name="connsiteX74" fmla="*/ 306653 w 1113360"/>
              <a:gd name="connsiteY74" fmla="*/ 1001008 h 1493192"/>
              <a:gd name="connsiteX75" fmla="*/ 296548 w 1113360"/>
              <a:gd name="connsiteY75" fmla="*/ 1028363 h 1493192"/>
              <a:gd name="connsiteX76" fmla="*/ 288359 w 1113360"/>
              <a:gd name="connsiteY76" fmla="*/ 1113912 h 1493192"/>
              <a:gd name="connsiteX77" fmla="*/ 314494 w 1113360"/>
              <a:gd name="connsiteY77" fmla="*/ 1182386 h 1493192"/>
              <a:gd name="connsiteX78" fmla="*/ 378786 w 1113360"/>
              <a:gd name="connsiteY78" fmla="*/ 1298949 h 1493192"/>
              <a:gd name="connsiteX79" fmla="*/ 352825 w 1113360"/>
              <a:gd name="connsiteY79" fmla="*/ 1297555 h 1493192"/>
              <a:gd name="connsiteX80" fmla="*/ 130850 w 1113360"/>
              <a:gd name="connsiteY80" fmla="*/ 1307487 h 1493192"/>
              <a:gd name="connsiteX81" fmla="*/ 44081 w 1113360"/>
              <a:gd name="connsiteY81" fmla="*/ 1326479 h 1493192"/>
              <a:gd name="connsiteX82" fmla="*/ 3136 w 1113360"/>
              <a:gd name="connsiteY82" fmla="*/ 1371083 h 1493192"/>
              <a:gd name="connsiteX83" fmla="*/ 0 w 1113360"/>
              <a:gd name="connsiteY83" fmla="*/ 1378400 h 1493192"/>
              <a:gd name="connsiteX84" fmla="*/ 0 w 1113360"/>
              <a:gd name="connsiteY84" fmla="*/ 1402968 h 1493192"/>
              <a:gd name="connsiteX85" fmla="*/ 1742 w 1113360"/>
              <a:gd name="connsiteY85" fmla="*/ 1414990 h 1493192"/>
              <a:gd name="connsiteX86" fmla="*/ 12022 w 1113360"/>
              <a:gd name="connsiteY86" fmla="*/ 1436943 h 1493192"/>
              <a:gd name="connsiteX87" fmla="*/ 92519 w 1113360"/>
              <a:gd name="connsiteY87" fmla="*/ 1479108 h 1493192"/>
              <a:gd name="connsiteX88" fmla="*/ 176674 w 1113360"/>
              <a:gd name="connsiteY88" fmla="*/ 1485903 h 1493192"/>
              <a:gd name="connsiteX89" fmla="*/ 422694 w 1113360"/>
              <a:gd name="connsiteY89" fmla="*/ 1492698 h 1493192"/>
              <a:gd name="connsiteX90" fmla="*/ 560862 w 1113360"/>
              <a:gd name="connsiteY90" fmla="*/ 1492698 h 1493192"/>
              <a:gd name="connsiteX91" fmla="*/ 596231 w 1113360"/>
              <a:gd name="connsiteY91" fmla="*/ 1493918 h 1493192"/>
              <a:gd name="connsiteX92" fmla="*/ 602504 w 1113360"/>
              <a:gd name="connsiteY92" fmla="*/ 1492873 h 1493192"/>
              <a:gd name="connsiteX93" fmla="*/ 613132 w 1113360"/>
              <a:gd name="connsiteY93" fmla="*/ 1480154 h 1493192"/>
              <a:gd name="connsiteX94" fmla="*/ 606860 w 1113360"/>
              <a:gd name="connsiteY94" fmla="*/ 1463776 h 1493192"/>
              <a:gd name="connsiteX95" fmla="*/ 596580 w 1113360"/>
              <a:gd name="connsiteY95" fmla="*/ 1452276 h 1493192"/>
              <a:gd name="connsiteX96" fmla="*/ 637177 w 1113360"/>
              <a:gd name="connsiteY96" fmla="*/ 1451056 h 1493192"/>
              <a:gd name="connsiteX97" fmla="*/ 714711 w 1113360"/>
              <a:gd name="connsiteY97" fmla="*/ 1477714 h 1493192"/>
              <a:gd name="connsiteX98" fmla="*/ 842948 w 1113360"/>
              <a:gd name="connsiteY98" fmla="*/ 1493221 h 1493192"/>
              <a:gd name="connsiteX99" fmla="*/ 877098 w 1113360"/>
              <a:gd name="connsiteY99" fmla="*/ 1493221 h 1493192"/>
              <a:gd name="connsiteX100" fmla="*/ 922921 w 1113360"/>
              <a:gd name="connsiteY100" fmla="*/ 1493744 h 1493192"/>
              <a:gd name="connsiteX101" fmla="*/ 1038962 w 1113360"/>
              <a:gd name="connsiteY101" fmla="*/ 1490085 h 1493192"/>
              <a:gd name="connsiteX102" fmla="*/ 1097505 w 1113360"/>
              <a:gd name="connsiteY102" fmla="*/ 1465518 h 1493192"/>
              <a:gd name="connsiteX103" fmla="*/ 1111792 w 1113360"/>
              <a:gd name="connsiteY103" fmla="*/ 1419171 h 1493192"/>
              <a:gd name="connsiteX104" fmla="*/ 1101861 w 1113360"/>
              <a:gd name="connsiteY104" fmla="*/ 1352788 h 1493192"/>
              <a:gd name="connsiteX105" fmla="*/ 776564 w 1113360"/>
              <a:gd name="connsiteY105" fmla="*/ 916852 h 1493192"/>
              <a:gd name="connsiteX106" fmla="*/ 779178 w 1113360"/>
              <a:gd name="connsiteY106" fmla="*/ 918072 h 1493192"/>
              <a:gd name="connsiteX107" fmla="*/ 782663 w 1113360"/>
              <a:gd name="connsiteY107" fmla="*/ 929920 h 1493192"/>
              <a:gd name="connsiteX108" fmla="*/ 781791 w 1113360"/>
              <a:gd name="connsiteY108" fmla="*/ 933927 h 1493192"/>
              <a:gd name="connsiteX109" fmla="*/ 779178 w 1113360"/>
              <a:gd name="connsiteY109" fmla="*/ 932359 h 1493192"/>
              <a:gd name="connsiteX110" fmla="*/ 773602 w 1113360"/>
              <a:gd name="connsiteY110" fmla="*/ 925042 h 1493192"/>
              <a:gd name="connsiteX111" fmla="*/ 776564 w 1113360"/>
              <a:gd name="connsiteY111" fmla="*/ 916852 h 1493192"/>
              <a:gd name="connsiteX112" fmla="*/ 753043 w 1113360"/>
              <a:gd name="connsiteY112" fmla="*/ 1290238 h 1493192"/>
              <a:gd name="connsiteX113" fmla="*/ 724817 w 1113360"/>
              <a:gd name="connsiteY113" fmla="*/ 1276299 h 1493192"/>
              <a:gd name="connsiteX114" fmla="*/ 687530 w 1113360"/>
              <a:gd name="connsiteY114" fmla="*/ 1225248 h 1493192"/>
              <a:gd name="connsiteX115" fmla="*/ 603898 w 1113360"/>
              <a:gd name="connsiteY115" fmla="*/ 1185523 h 1493192"/>
              <a:gd name="connsiteX116" fmla="*/ 533158 w 1113360"/>
              <a:gd name="connsiteY116" fmla="*/ 1147539 h 1493192"/>
              <a:gd name="connsiteX117" fmla="*/ 527757 w 1113360"/>
              <a:gd name="connsiteY117" fmla="*/ 1124715 h 1493192"/>
              <a:gd name="connsiteX118" fmla="*/ 547794 w 1113360"/>
              <a:gd name="connsiteY118" fmla="*/ 1033416 h 1493192"/>
              <a:gd name="connsiteX119" fmla="*/ 550582 w 1113360"/>
              <a:gd name="connsiteY119" fmla="*/ 1010068 h 1493192"/>
              <a:gd name="connsiteX120" fmla="*/ 569748 w 1113360"/>
              <a:gd name="connsiteY120" fmla="*/ 973305 h 1493192"/>
              <a:gd name="connsiteX121" fmla="*/ 603026 w 1113360"/>
              <a:gd name="connsiteY121" fmla="*/ 913368 h 1493192"/>
              <a:gd name="connsiteX122" fmla="*/ 625329 w 1113360"/>
              <a:gd name="connsiteY122" fmla="*/ 878869 h 1493192"/>
              <a:gd name="connsiteX123" fmla="*/ 635608 w 1113360"/>
              <a:gd name="connsiteY123" fmla="*/ 834614 h 1493192"/>
              <a:gd name="connsiteX124" fmla="*/ 645888 w 1113360"/>
              <a:gd name="connsiteY124" fmla="*/ 847333 h 1493192"/>
              <a:gd name="connsiteX125" fmla="*/ 654600 w 1113360"/>
              <a:gd name="connsiteY125" fmla="*/ 868938 h 1493192"/>
              <a:gd name="connsiteX126" fmla="*/ 673766 w 1113360"/>
              <a:gd name="connsiteY126" fmla="*/ 912497 h 1493192"/>
              <a:gd name="connsiteX127" fmla="*/ 679864 w 1113360"/>
              <a:gd name="connsiteY127" fmla="*/ 963373 h 1493192"/>
              <a:gd name="connsiteX128" fmla="*/ 674463 w 1113360"/>
              <a:gd name="connsiteY128" fmla="*/ 1004841 h 1493192"/>
              <a:gd name="connsiteX129" fmla="*/ 686833 w 1113360"/>
              <a:gd name="connsiteY129" fmla="*/ 1056937 h 1493192"/>
              <a:gd name="connsiteX130" fmla="*/ 708090 w 1113360"/>
              <a:gd name="connsiteY130" fmla="*/ 1066346 h 1493192"/>
              <a:gd name="connsiteX131" fmla="*/ 742937 w 1113360"/>
              <a:gd name="connsiteY131" fmla="*/ 1064081 h 1493192"/>
              <a:gd name="connsiteX132" fmla="*/ 756179 w 1113360"/>
              <a:gd name="connsiteY132" fmla="*/ 1069656 h 1493192"/>
              <a:gd name="connsiteX133" fmla="*/ 812805 w 1113360"/>
              <a:gd name="connsiteY133" fmla="*/ 1151373 h 1493192"/>
              <a:gd name="connsiteX134" fmla="*/ 921702 w 1113360"/>
              <a:gd name="connsiteY134" fmla="*/ 1334493 h 1493192"/>
              <a:gd name="connsiteX135" fmla="*/ 753043 w 1113360"/>
              <a:gd name="connsiteY135" fmla="*/ 1290238 h 1493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1113360" h="1493192">
                <a:moveTo>
                  <a:pt x="1101861" y="1352788"/>
                </a:moveTo>
                <a:cubicBezTo>
                  <a:pt x="1086528" y="1320555"/>
                  <a:pt x="1064923" y="1292677"/>
                  <a:pt x="1042795" y="1264974"/>
                </a:cubicBezTo>
                <a:cubicBezTo>
                  <a:pt x="1025894" y="1243891"/>
                  <a:pt x="865947" y="1060770"/>
                  <a:pt x="851834" y="1040559"/>
                </a:cubicBezTo>
                <a:cubicBezTo>
                  <a:pt x="832145" y="1012333"/>
                  <a:pt x="816464" y="981668"/>
                  <a:pt x="797298" y="952919"/>
                </a:cubicBezTo>
                <a:cubicBezTo>
                  <a:pt x="797124" y="952745"/>
                  <a:pt x="797647" y="952396"/>
                  <a:pt x="797995" y="951525"/>
                </a:cubicBezTo>
                <a:cubicBezTo>
                  <a:pt x="809320" y="958495"/>
                  <a:pt x="822040" y="956752"/>
                  <a:pt x="833713" y="954313"/>
                </a:cubicBezTo>
                <a:cubicBezTo>
                  <a:pt x="851485" y="950480"/>
                  <a:pt x="867341" y="941420"/>
                  <a:pt x="882325" y="931140"/>
                </a:cubicBezTo>
                <a:cubicBezTo>
                  <a:pt x="891733" y="924693"/>
                  <a:pt x="895392" y="913542"/>
                  <a:pt x="891733" y="902217"/>
                </a:cubicBezTo>
                <a:cubicBezTo>
                  <a:pt x="887378" y="888801"/>
                  <a:pt x="883370" y="886013"/>
                  <a:pt x="870651" y="887058"/>
                </a:cubicBezTo>
                <a:cubicBezTo>
                  <a:pt x="866992" y="887407"/>
                  <a:pt x="865598" y="885839"/>
                  <a:pt x="865250" y="882006"/>
                </a:cubicBezTo>
                <a:cubicBezTo>
                  <a:pt x="864379" y="874862"/>
                  <a:pt x="851311" y="869635"/>
                  <a:pt x="849220" y="869112"/>
                </a:cubicBezTo>
                <a:cubicBezTo>
                  <a:pt x="851834" y="866324"/>
                  <a:pt x="854099" y="863885"/>
                  <a:pt x="856364" y="861620"/>
                </a:cubicBezTo>
                <a:cubicBezTo>
                  <a:pt x="860720" y="857090"/>
                  <a:pt x="863856" y="851689"/>
                  <a:pt x="865424" y="845590"/>
                </a:cubicBezTo>
                <a:cubicBezTo>
                  <a:pt x="867341" y="837401"/>
                  <a:pt x="869083" y="829212"/>
                  <a:pt x="869431" y="820849"/>
                </a:cubicBezTo>
                <a:cubicBezTo>
                  <a:pt x="869780" y="812137"/>
                  <a:pt x="869954" y="803251"/>
                  <a:pt x="873090" y="795062"/>
                </a:cubicBezTo>
                <a:cubicBezTo>
                  <a:pt x="875355" y="788964"/>
                  <a:pt x="875530" y="783040"/>
                  <a:pt x="875704" y="776768"/>
                </a:cubicBezTo>
                <a:cubicBezTo>
                  <a:pt x="875704" y="770147"/>
                  <a:pt x="875878" y="763526"/>
                  <a:pt x="875530" y="756905"/>
                </a:cubicBezTo>
                <a:cubicBezTo>
                  <a:pt x="874833" y="744186"/>
                  <a:pt x="872045" y="731815"/>
                  <a:pt x="865772" y="720664"/>
                </a:cubicBezTo>
                <a:cubicBezTo>
                  <a:pt x="849743" y="691915"/>
                  <a:pt x="826570" y="670659"/>
                  <a:pt x="797298" y="656197"/>
                </a:cubicBezTo>
                <a:cubicBezTo>
                  <a:pt x="791026" y="653061"/>
                  <a:pt x="784579" y="650970"/>
                  <a:pt x="777610" y="651493"/>
                </a:cubicBezTo>
                <a:cubicBezTo>
                  <a:pt x="762451" y="652538"/>
                  <a:pt x="752346" y="644698"/>
                  <a:pt x="743982" y="633198"/>
                </a:cubicBezTo>
                <a:cubicBezTo>
                  <a:pt x="740498" y="628494"/>
                  <a:pt x="736839" y="623964"/>
                  <a:pt x="732134" y="620305"/>
                </a:cubicBezTo>
                <a:cubicBezTo>
                  <a:pt x="724642" y="614555"/>
                  <a:pt x="718196" y="615078"/>
                  <a:pt x="712272" y="622222"/>
                </a:cubicBezTo>
                <a:cubicBezTo>
                  <a:pt x="709658" y="625532"/>
                  <a:pt x="706870" y="626577"/>
                  <a:pt x="702863" y="626752"/>
                </a:cubicBezTo>
                <a:cubicBezTo>
                  <a:pt x="696242" y="626926"/>
                  <a:pt x="689098" y="625183"/>
                  <a:pt x="683174" y="629714"/>
                </a:cubicBezTo>
                <a:cubicBezTo>
                  <a:pt x="681955" y="630585"/>
                  <a:pt x="681084" y="629714"/>
                  <a:pt x="680212" y="628842"/>
                </a:cubicBezTo>
                <a:cubicBezTo>
                  <a:pt x="675857" y="625009"/>
                  <a:pt x="671675" y="625880"/>
                  <a:pt x="667668" y="629365"/>
                </a:cubicBezTo>
                <a:cubicBezTo>
                  <a:pt x="664706" y="631979"/>
                  <a:pt x="661744" y="632153"/>
                  <a:pt x="658085" y="631282"/>
                </a:cubicBezTo>
                <a:cubicBezTo>
                  <a:pt x="653555" y="630062"/>
                  <a:pt x="649024" y="627623"/>
                  <a:pt x="643972" y="628668"/>
                </a:cubicBezTo>
                <a:cubicBezTo>
                  <a:pt x="631775" y="631456"/>
                  <a:pt x="623586" y="638600"/>
                  <a:pt x="619927" y="650796"/>
                </a:cubicBezTo>
                <a:cubicBezTo>
                  <a:pt x="619405" y="652364"/>
                  <a:pt x="619230" y="653932"/>
                  <a:pt x="617140" y="655152"/>
                </a:cubicBezTo>
                <a:cubicBezTo>
                  <a:pt x="617140" y="647137"/>
                  <a:pt x="614177" y="640168"/>
                  <a:pt x="613481" y="632501"/>
                </a:cubicBezTo>
                <a:cubicBezTo>
                  <a:pt x="610519" y="600268"/>
                  <a:pt x="615397" y="568906"/>
                  <a:pt x="622715" y="537718"/>
                </a:cubicBezTo>
                <a:cubicBezTo>
                  <a:pt x="628116" y="514022"/>
                  <a:pt x="635086" y="491023"/>
                  <a:pt x="645366" y="468721"/>
                </a:cubicBezTo>
                <a:cubicBezTo>
                  <a:pt x="659304" y="438404"/>
                  <a:pt x="668190" y="406519"/>
                  <a:pt x="669410" y="372717"/>
                </a:cubicBezTo>
                <a:cubicBezTo>
                  <a:pt x="670455" y="340658"/>
                  <a:pt x="673417" y="308773"/>
                  <a:pt x="680387" y="277237"/>
                </a:cubicBezTo>
                <a:cubicBezTo>
                  <a:pt x="685788" y="253366"/>
                  <a:pt x="691363" y="229496"/>
                  <a:pt x="700075" y="206672"/>
                </a:cubicBezTo>
                <a:cubicBezTo>
                  <a:pt x="704780" y="194475"/>
                  <a:pt x="711052" y="184369"/>
                  <a:pt x="724817" y="181582"/>
                </a:cubicBezTo>
                <a:cubicBezTo>
                  <a:pt x="726559" y="181233"/>
                  <a:pt x="728127" y="180362"/>
                  <a:pt x="729695" y="179491"/>
                </a:cubicBezTo>
                <a:cubicBezTo>
                  <a:pt x="746422" y="171825"/>
                  <a:pt x="761406" y="162416"/>
                  <a:pt x="770292" y="145167"/>
                </a:cubicBezTo>
                <a:cubicBezTo>
                  <a:pt x="774299" y="137152"/>
                  <a:pt x="780746" y="130705"/>
                  <a:pt x="786670" y="124084"/>
                </a:cubicBezTo>
                <a:cubicBezTo>
                  <a:pt x="791026" y="119206"/>
                  <a:pt x="795556" y="114327"/>
                  <a:pt x="799737" y="109274"/>
                </a:cubicBezTo>
                <a:cubicBezTo>
                  <a:pt x="803571" y="104744"/>
                  <a:pt x="806010" y="99517"/>
                  <a:pt x="806184" y="93419"/>
                </a:cubicBezTo>
                <a:cubicBezTo>
                  <a:pt x="806358" y="87669"/>
                  <a:pt x="802700" y="84359"/>
                  <a:pt x="796950" y="85056"/>
                </a:cubicBezTo>
                <a:cubicBezTo>
                  <a:pt x="795556" y="85230"/>
                  <a:pt x="793988" y="85578"/>
                  <a:pt x="791723" y="86101"/>
                </a:cubicBezTo>
                <a:cubicBezTo>
                  <a:pt x="793291" y="80351"/>
                  <a:pt x="795904" y="75995"/>
                  <a:pt x="798866" y="71814"/>
                </a:cubicBezTo>
                <a:cubicBezTo>
                  <a:pt x="805661" y="62057"/>
                  <a:pt x="812631" y="52474"/>
                  <a:pt x="819252" y="42717"/>
                </a:cubicBezTo>
                <a:cubicBezTo>
                  <a:pt x="823608" y="36270"/>
                  <a:pt x="826047" y="28778"/>
                  <a:pt x="822040" y="21808"/>
                </a:cubicBezTo>
                <a:cubicBezTo>
                  <a:pt x="819252" y="17104"/>
                  <a:pt x="819078" y="12922"/>
                  <a:pt x="819252" y="8044"/>
                </a:cubicBezTo>
                <a:cubicBezTo>
                  <a:pt x="819426" y="2468"/>
                  <a:pt x="816290" y="-319"/>
                  <a:pt x="810540" y="29"/>
                </a:cubicBezTo>
                <a:cubicBezTo>
                  <a:pt x="807230" y="203"/>
                  <a:pt x="804965" y="2468"/>
                  <a:pt x="802525" y="4385"/>
                </a:cubicBezTo>
                <a:cubicBezTo>
                  <a:pt x="801131" y="5605"/>
                  <a:pt x="799912" y="7521"/>
                  <a:pt x="797472" y="6127"/>
                </a:cubicBezTo>
                <a:cubicBezTo>
                  <a:pt x="791548" y="2991"/>
                  <a:pt x="786496" y="5605"/>
                  <a:pt x="781617" y="8567"/>
                </a:cubicBezTo>
                <a:cubicBezTo>
                  <a:pt x="777087" y="11354"/>
                  <a:pt x="773080" y="14665"/>
                  <a:pt x="768898" y="17801"/>
                </a:cubicBezTo>
                <a:cubicBezTo>
                  <a:pt x="766981" y="19195"/>
                  <a:pt x="765587" y="20763"/>
                  <a:pt x="763497" y="17453"/>
                </a:cubicBezTo>
                <a:cubicBezTo>
                  <a:pt x="761232" y="13968"/>
                  <a:pt x="757573" y="14316"/>
                  <a:pt x="754088" y="15884"/>
                </a:cubicBezTo>
                <a:cubicBezTo>
                  <a:pt x="746596" y="19021"/>
                  <a:pt x="739278" y="22854"/>
                  <a:pt x="732657" y="27732"/>
                </a:cubicBezTo>
                <a:cubicBezTo>
                  <a:pt x="716279" y="39580"/>
                  <a:pt x="700946" y="52822"/>
                  <a:pt x="685962" y="66413"/>
                </a:cubicBezTo>
                <a:cubicBezTo>
                  <a:pt x="670978" y="80003"/>
                  <a:pt x="657910" y="94987"/>
                  <a:pt x="651464" y="114676"/>
                </a:cubicBezTo>
                <a:cubicBezTo>
                  <a:pt x="647456" y="126698"/>
                  <a:pt x="644320" y="138894"/>
                  <a:pt x="642229" y="151439"/>
                </a:cubicBezTo>
                <a:cubicBezTo>
                  <a:pt x="640138" y="163461"/>
                  <a:pt x="636131" y="174787"/>
                  <a:pt x="631949" y="185938"/>
                </a:cubicBezTo>
                <a:cubicBezTo>
                  <a:pt x="618882" y="220785"/>
                  <a:pt x="603026" y="254586"/>
                  <a:pt x="588391" y="288910"/>
                </a:cubicBezTo>
                <a:cubicBezTo>
                  <a:pt x="578459" y="312084"/>
                  <a:pt x="568005" y="335083"/>
                  <a:pt x="559990" y="359127"/>
                </a:cubicBezTo>
                <a:cubicBezTo>
                  <a:pt x="549362" y="390489"/>
                  <a:pt x="538385" y="421851"/>
                  <a:pt x="531590" y="454433"/>
                </a:cubicBezTo>
                <a:cubicBezTo>
                  <a:pt x="526015" y="481614"/>
                  <a:pt x="519916" y="508795"/>
                  <a:pt x="516780" y="536324"/>
                </a:cubicBezTo>
                <a:cubicBezTo>
                  <a:pt x="514341" y="557406"/>
                  <a:pt x="513296" y="578489"/>
                  <a:pt x="509811" y="599397"/>
                </a:cubicBezTo>
                <a:cubicBezTo>
                  <a:pt x="505978" y="622396"/>
                  <a:pt x="504061" y="645569"/>
                  <a:pt x="503887" y="669091"/>
                </a:cubicBezTo>
                <a:cubicBezTo>
                  <a:pt x="503887" y="689650"/>
                  <a:pt x="503887" y="710384"/>
                  <a:pt x="505455" y="730944"/>
                </a:cubicBezTo>
                <a:cubicBezTo>
                  <a:pt x="505803" y="735126"/>
                  <a:pt x="460677" y="769624"/>
                  <a:pt x="450048" y="775897"/>
                </a:cubicBezTo>
                <a:cubicBezTo>
                  <a:pt x="424262" y="791403"/>
                  <a:pt x="399869" y="809175"/>
                  <a:pt x="375476" y="826773"/>
                </a:cubicBezTo>
                <a:cubicBezTo>
                  <a:pt x="354916" y="841583"/>
                  <a:pt x="344288" y="848378"/>
                  <a:pt x="326167" y="865453"/>
                </a:cubicBezTo>
                <a:cubicBezTo>
                  <a:pt x="320069" y="871203"/>
                  <a:pt x="300729" y="891588"/>
                  <a:pt x="297070" y="899081"/>
                </a:cubicBezTo>
                <a:cubicBezTo>
                  <a:pt x="291320" y="911103"/>
                  <a:pt x="288359" y="920860"/>
                  <a:pt x="286616" y="934102"/>
                </a:cubicBezTo>
                <a:cubicBezTo>
                  <a:pt x="284003" y="954487"/>
                  <a:pt x="292366" y="977312"/>
                  <a:pt x="306130" y="994735"/>
                </a:cubicBezTo>
                <a:cubicBezTo>
                  <a:pt x="307873" y="996826"/>
                  <a:pt x="307699" y="998569"/>
                  <a:pt x="306653" y="1001008"/>
                </a:cubicBezTo>
                <a:cubicBezTo>
                  <a:pt x="302820" y="1009894"/>
                  <a:pt x="298987" y="1018954"/>
                  <a:pt x="296548" y="1028363"/>
                </a:cubicBezTo>
                <a:cubicBezTo>
                  <a:pt x="288881" y="1056415"/>
                  <a:pt x="287139" y="1084989"/>
                  <a:pt x="288359" y="1113912"/>
                </a:cubicBezTo>
                <a:cubicBezTo>
                  <a:pt x="288533" y="1117571"/>
                  <a:pt x="303168" y="1164440"/>
                  <a:pt x="314494" y="1182386"/>
                </a:cubicBezTo>
                <a:cubicBezTo>
                  <a:pt x="331743" y="1209915"/>
                  <a:pt x="379832" y="1296859"/>
                  <a:pt x="378786" y="1298949"/>
                </a:cubicBezTo>
                <a:cubicBezTo>
                  <a:pt x="370075" y="1299821"/>
                  <a:pt x="361537" y="1297904"/>
                  <a:pt x="352825" y="1297555"/>
                </a:cubicBezTo>
                <a:cubicBezTo>
                  <a:pt x="308570" y="1295639"/>
                  <a:pt x="160819" y="1307487"/>
                  <a:pt x="130850" y="1307487"/>
                </a:cubicBezTo>
                <a:cubicBezTo>
                  <a:pt x="100533" y="1307487"/>
                  <a:pt x="71262" y="1312017"/>
                  <a:pt x="44081" y="1326479"/>
                </a:cubicBezTo>
                <a:cubicBezTo>
                  <a:pt x="25090" y="1336584"/>
                  <a:pt x="9409" y="1349303"/>
                  <a:pt x="3136" y="1371083"/>
                </a:cubicBezTo>
                <a:cubicBezTo>
                  <a:pt x="2439" y="1373522"/>
                  <a:pt x="2265" y="1376484"/>
                  <a:pt x="0" y="1378400"/>
                </a:cubicBezTo>
                <a:cubicBezTo>
                  <a:pt x="0" y="1386590"/>
                  <a:pt x="0" y="1394778"/>
                  <a:pt x="0" y="1402968"/>
                </a:cubicBezTo>
                <a:cubicBezTo>
                  <a:pt x="1220" y="1406801"/>
                  <a:pt x="1394" y="1410982"/>
                  <a:pt x="1742" y="1414990"/>
                </a:cubicBezTo>
                <a:cubicBezTo>
                  <a:pt x="2439" y="1423702"/>
                  <a:pt x="6447" y="1430671"/>
                  <a:pt x="12022" y="1436943"/>
                </a:cubicBezTo>
                <a:cubicBezTo>
                  <a:pt x="33627" y="1460988"/>
                  <a:pt x="61331" y="1473881"/>
                  <a:pt x="92519" y="1479108"/>
                </a:cubicBezTo>
                <a:cubicBezTo>
                  <a:pt x="120222" y="1483813"/>
                  <a:pt x="148622" y="1484161"/>
                  <a:pt x="176674" y="1485903"/>
                </a:cubicBezTo>
                <a:cubicBezTo>
                  <a:pt x="197756" y="1487297"/>
                  <a:pt x="385059" y="1492524"/>
                  <a:pt x="422694" y="1492698"/>
                </a:cubicBezTo>
                <a:cubicBezTo>
                  <a:pt x="468691" y="1493047"/>
                  <a:pt x="514864" y="1492698"/>
                  <a:pt x="560862" y="1492698"/>
                </a:cubicBezTo>
                <a:cubicBezTo>
                  <a:pt x="565740" y="1492698"/>
                  <a:pt x="589262" y="1493918"/>
                  <a:pt x="596231" y="1493918"/>
                </a:cubicBezTo>
                <a:cubicBezTo>
                  <a:pt x="598148" y="1492698"/>
                  <a:pt x="600413" y="1493221"/>
                  <a:pt x="602504" y="1492873"/>
                </a:cubicBezTo>
                <a:cubicBezTo>
                  <a:pt x="609996" y="1491130"/>
                  <a:pt x="612784" y="1487820"/>
                  <a:pt x="613132" y="1480154"/>
                </a:cubicBezTo>
                <a:cubicBezTo>
                  <a:pt x="613481" y="1473707"/>
                  <a:pt x="611390" y="1468306"/>
                  <a:pt x="606860" y="1463776"/>
                </a:cubicBezTo>
                <a:cubicBezTo>
                  <a:pt x="603375" y="1460291"/>
                  <a:pt x="599716" y="1456806"/>
                  <a:pt x="596580" y="1452276"/>
                </a:cubicBezTo>
                <a:cubicBezTo>
                  <a:pt x="604943" y="1452450"/>
                  <a:pt x="631775" y="1448617"/>
                  <a:pt x="637177" y="1451056"/>
                </a:cubicBezTo>
                <a:cubicBezTo>
                  <a:pt x="662266" y="1462207"/>
                  <a:pt x="688053" y="1471268"/>
                  <a:pt x="714711" y="1477714"/>
                </a:cubicBezTo>
                <a:cubicBezTo>
                  <a:pt x="726210" y="1480502"/>
                  <a:pt x="836501" y="1493570"/>
                  <a:pt x="842948" y="1493221"/>
                </a:cubicBezTo>
                <a:cubicBezTo>
                  <a:pt x="854273" y="1493221"/>
                  <a:pt x="865772" y="1493047"/>
                  <a:pt x="877098" y="1493221"/>
                </a:cubicBezTo>
                <a:cubicBezTo>
                  <a:pt x="883370" y="1493395"/>
                  <a:pt x="914035" y="1493744"/>
                  <a:pt x="922921" y="1493744"/>
                </a:cubicBezTo>
                <a:cubicBezTo>
                  <a:pt x="923270" y="1492524"/>
                  <a:pt x="1013698" y="1490259"/>
                  <a:pt x="1038962" y="1490085"/>
                </a:cubicBezTo>
                <a:cubicBezTo>
                  <a:pt x="1049939" y="1490085"/>
                  <a:pt x="1091058" y="1475275"/>
                  <a:pt x="1097505" y="1465518"/>
                </a:cubicBezTo>
                <a:cubicBezTo>
                  <a:pt x="1106913" y="1451405"/>
                  <a:pt x="1108830" y="1435027"/>
                  <a:pt x="1111792" y="1419171"/>
                </a:cubicBezTo>
                <a:cubicBezTo>
                  <a:pt x="1116322" y="1395998"/>
                  <a:pt x="1111966" y="1374045"/>
                  <a:pt x="1101861" y="1352788"/>
                </a:cubicBezTo>
                <a:close/>
                <a:moveTo>
                  <a:pt x="776564" y="916852"/>
                </a:moveTo>
                <a:cubicBezTo>
                  <a:pt x="778132" y="916330"/>
                  <a:pt x="778829" y="916852"/>
                  <a:pt x="779178" y="918072"/>
                </a:cubicBezTo>
                <a:cubicBezTo>
                  <a:pt x="780572" y="922254"/>
                  <a:pt x="781791" y="926435"/>
                  <a:pt x="782663" y="929920"/>
                </a:cubicBezTo>
                <a:cubicBezTo>
                  <a:pt x="782663" y="932011"/>
                  <a:pt x="783011" y="933405"/>
                  <a:pt x="781791" y="933927"/>
                </a:cubicBezTo>
                <a:cubicBezTo>
                  <a:pt x="780397" y="934624"/>
                  <a:pt x="779701" y="933231"/>
                  <a:pt x="779178" y="932359"/>
                </a:cubicBezTo>
                <a:cubicBezTo>
                  <a:pt x="777261" y="929920"/>
                  <a:pt x="775170" y="927655"/>
                  <a:pt x="773602" y="925042"/>
                </a:cubicBezTo>
                <a:cubicBezTo>
                  <a:pt x="770989" y="921383"/>
                  <a:pt x="772383" y="918246"/>
                  <a:pt x="776564" y="916852"/>
                </a:cubicBezTo>
                <a:close/>
                <a:moveTo>
                  <a:pt x="753043" y="1290238"/>
                </a:moveTo>
                <a:cubicBezTo>
                  <a:pt x="747119" y="1288321"/>
                  <a:pt x="727256" y="1280655"/>
                  <a:pt x="724817" y="1276299"/>
                </a:cubicBezTo>
                <a:cubicBezTo>
                  <a:pt x="714362" y="1257830"/>
                  <a:pt x="703386" y="1239710"/>
                  <a:pt x="687530" y="1225248"/>
                </a:cubicBezTo>
                <a:cubicBezTo>
                  <a:pt x="663660" y="1203469"/>
                  <a:pt x="637002" y="1188485"/>
                  <a:pt x="603898" y="1185523"/>
                </a:cubicBezTo>
                <a:cubicBezTo>
                  <a:pt x="575149" y="1183083"/>
                  <a:pt x="551104" y="1170887"/>
                  <a:pt x="533158" y="1147539"/>
                </a:cubicBezTo>
                <a:cubicBezTo>
                  <a:pt x="527583" y="1140396"/>
                  <a:pt x="526189" y="1133078"/>
                  <a:pt x="527757" y="1124715"/>
                </a:cubicBezTo>
                <a:cubicBezTo>
                  <a:pt x="529674" y="1114435"/>
                  <a:pt x="540650" y="1052930"/>
                  <a:pt x="547794" y="1033416"/>
                </a:cubicBezTo>
                <a:cubicBezTo>
                  <a:pt x="549711" y="1028014"/>
                  <a:pt x="548491" y="1012159"/>
                  <a:pt x="550582" y="1010068"/>
                </a:cubicBezTo>
                <a:cubicBezTo>
                  <a:pt x="560862" y="999788"/>
                  <a:pt x="565043" y="986372"/>
                  <a:pt x="569748" y="973305"/>
                </a:cubicBezTo>
                <a:cubicBezTo>
                  <a:pt x="572361" y="966161"/>
                  <a:pt x="592921" y="925042"/>
                  <a:pt x="603026" y="913368"/>
                </a:cubicBezTo>
                <a:cubicBezTo>
                  <a:pt x="612087" y="902914"/>
                  <a:pt x="620101" y="891763"/>
                  <a:pt x="625329" y="878869"/>
                </a:cubicBezTo>
                <a:cubicBezTo>
                  <a:pt x="627942" y="872597"/>
                  <a:pt x="630556" y="842454"/>
                  <a:pt x="635608" y="834614"/>
                </a:cubicBezTo>
                <a:cubicBezTo>
                  <a:pt x="638222" y="838098"/>
                  <a:pt x="646062" y="846287"/>
                  <a:pt x="645888" y="847333"/>
                </a:cubicBezTo>
                <a:cubicBezTo>
                  <a:pt x="645017" y="856219"/>
                  <a:pt x="650244" y="862491"/>
                  <a:pt x="654600" y="868938"/>
                </a:cubicBezTo>
                <a:cubicBezTo>
                  <a:pt x="663660" y="882354"/>
                  <a:pt x="669410" y="897164"/>
                  <a:pt x="673766" y="912497"/>
                </a:cubicBezTo>
                <a:cubicBezTo>
                  <a:pt x="676379" y="922254"/>
                  <a:pt x="680038" y="956230"/>
                  <a:pt x="679864" y="963373"/>
                </a:cubicBezTo>
                <a:cubicBezTo>
                  <a:pt x="679690" y="977486"/>
                  <a:pt x="677076" y="991077"/>
                  <a:pt x="674463" y="1004841"/>
                </a:cubicBezTo>
                <a:cubicBezTo>
                  <a:pt x="670804" y="1023833"/>
                  <a:pt x="672023" y="1042127"/>
                  <a:pt x="686833" y="1056937"/>
                </a:cubicBezTo>
                <a:cubicBezTo>
                  <a:pt x="692757" y="1062861"/>
                  <a:pt x="699727" y="1065998"/>
                  <a:pt x="708090" y="1066346"/>
                </a:cubicBezTo>
                <a:cubicBezTo>
                  <a:pt x="719764" y="1066869"/>
                  <a:pt x="731437" y="1066869"/>
                  <a:pt x="742937" y="1064081"/>
                </a:cubicBezTo>
                <a:cubicBezTo>
                  <a:pt x="749035" y="1062513"/>
                  <a:pt x="752171" y="1064255"/>
                  <a:pt x="756179" y="1069656"/>
                </a:cubicBezTo>
                <a:cubicBezTo>
                  <a:pt x="777261" y="1098579"/>
                  <a:pt x="805139" y="1136911"/>
                  <a:pt x="812805" y="1151373"/>
                </a:cubicBezTo>
                <a:cubicBezTo>
                  <a:pt x="835107" y="1193189"/>
                  <a:pt x="885635" y="1299646"/>
                  <a:pt x="921702" y="1334493"/>
                </a:cubicBezTo>
                <a:cubicBezTo>
                  <a:pt x="876575" y="1326827"/>
                  <a:pt x="796427" y="1304351"/>
                  <a:pt x="753043" y="1290238"/>
                </a:cubicBezTo>
                <a:close/>
              </a:path>
            </a:pathLst>
          </a:custGeom>
          <a:solidFill>
            <a:schemeClr val="bg1"/>
          </a:solidFill>
          <a:ln w="172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AE212CB5-213B-4BF3-97E2-3FC9546C6876}"/>
              </a:ext>
            </a:extLst>
          </p:cNvPr>
          <p:cNvGrpSpPr/>
          <p:nvPr/>
        </p:nvGrpSpPr>
        <p:grpSpPr>
          <a:xfrm>
            <a:off x="2031396" y="3445991"/>
            <a:ext cx="2314165" cy="415725"/>
            <a:chOff x="9418466" y="5261922"/>
            <a:chExt cx="2314165" cy="415725"/>
          </a:xfrm>
        </p:grpSpPr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D176FD33-B1B9-4874-B7CB-4EB33DB66002}"/>
                </a:ext>
              </a:extLst>
            </p:cNvPr>
            <p:cNvSpPr/>
            <p:nvPr/>
          </p:nvSpPr>
          <p:spPr>
            <a:xfrm>
              <a:off x="11179328" y="5261922"/>
              <a:ext cx="553303" cy="415725"/>
            </a:xfrm>
            <a:custGeom>
              <a:avLst/>
              <a:gdLst>
                <a:gd name="connsiteX0" fmla="*/ 332661 w 1762125"/>
                <a:gd name="connsiteY0" fmla="*/ 831202 h 1323975"/>
                <a:gd name="connsiteX1" fmla="*/ 1423273 w 1762125"/>
                <a:gd name="connsiteY1" fmla="*/ 831202 h 1323975"/>
                <a:gd name="connsiteX2" fmla="*/ 1423273 w 1762125"/>
                <a:gd name="connsiteY2" fmla="*/ 1332217 h 1323975"/>
                <a:gd name="connsiteX3" fmla="*/ 1762363 w 1762125"/>
                <a:gd name="connsiteY3" fmla="*/ 1332217 h 1323975"/>
                <a:gd name="connsiteX4" fmla="*/ 1762363 w 1762125"/>
                <a:gd name="connsiteY4" fmla="*/ 622 h 1323975"/>
                <a:gd name="connsiteX5" fmla="*/ 1704261 w 1762125"/>
                <a:gd name="connsiteY5" fmla="*/ 622 h 1323975"/>
                <a:gd name="connsiteX6" fmla="*/ 694611 w 1762125"/>
                <a:gd name="connsiteY6" fmla="*/ 1575 h 1323975"/>
                <a:gd name="connsiteX7" fmla="*/ 440293 w 1762125"/>
                <a:gd name="connsiteY7" fmla="*/ 32054 h 1323975"/>
                <a:gd name="connsiteX8" fmla="*/ 13573 w 1762125"/>
                <a:gd name="connsiteY8" fmla="*/ 514020 h 1323975"/>
                <a:gd name="connsiteX9" fmla="*/ 1191 w 1762125"/>
                <a:gd name="connsiteY9" fmla="*/ 694042 h 1323975"/>
                <a:gd name="connsiteX10" fmla="*/ 238 w 1762125"/>
                <a:gd name="connsiteY10" fmla="*/ 1284592 h 1323975"/>
                <a:gd name="connsiteX11" fmla="*/ 238 w 1762125"/>
                <a:gd name="connsiteY11" fmla="*/ 1332217 h 1323975"/>
                <a:gd name="connsiteX12" fmla="*/ 330756 w 1762125"/>
                <a:gd name="connsiteY12" fmla="*/ 1332217 h 1323975"/>
                <a:gd name="connsiteX13" fmla="*/ 332661 w 1762125"/>
                <a:gd name="connsiteY13" fmla="*/ 831202 h 1323975"/>
                <a:gd name="connsiteX14" fmla="*/ 468868 w 1762125"/>
                <a:gd name="connsiteY14" fmla="*/ 372097 h 1323975"/>
                <a:gd name="connsiteX15" fmla="*/ 657463 w 1762125"/>
                <a:gd name="connsiteY15" fmla="*/ 327329 h 1323975"/>
                <a:gd name="connsiteX16" fmla="*/ 1422321 w 1762125"/>
                <a:gd name="connsiteY16" fmla="*/ 325425 h 1323975"/>
                <a:gd name="connsiteX17" fmla="*/ 1422321 w 1762125"/>
                <a:gd name="connsiteY17" fmla="*/ 527354 h 1323975"/>
                <a:gd name="connsiteX18" fmla="*/ 353616 w 1762125"/>
                <a:gd name="connsiteY18" fmla="*/ 527354 h 1323975"/>
                <a:gd name="connsiteX19" fmla="*/ 468868 w 1762125"/>
                <a:gd name="connsiteY19" fmla="*/ 372097 h 1323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762125" h="1323975">
                  <a:moveTo>
                    <a:pt x="332661" y="831202"/>
                  </a:moveTo>
                  <a:cubicBezTo>
                    <a:pt x="694611" y="831202"/>
                    <a:pt x="1058466" y="831202"/>
                    <a:pt x="1423273" y="831202"/>
                  </a:cubicBezTo>
                  <a:cubicBezTo>
                    <a:pt x="1423273" y="998842"/>
                    <a:pt x="1423273" y="1164577"/>
                    <a:pt x="1423273" y="1332217"/>
                  </a:cubicBezTo>
                  <a:lnTo>
                    <a:pt x="1762363" y="1332217"/>
                  </a:lnTo>
                  <a:cubicBezTo>
                    <a:pt x="1762363" y="889304"/>
                    <a:pt x="1762363" y="446392"/>
                    <a:pt x="1762363" y="622"/>
                  </a:cubicBezTo>
                  <a:cubicBezTo>
                    <a:pt x="1737598" y="622"/>
                    <a:pt x="1721406" y="622"/>
                    <a:pt x="1704261" y="622"/>
                  </a:cubicBezTo>
                  <a:cubicBezTo>
                    <a:pt x="1368028" y="622"/>
                    <a:pt x="1030843" y="-1283"/>
                    <a:pt x="694611" y="1575"/>
                  </a:cubicBezTo>
                  <a:cubicBezTo>
                    <a:pt x="609838" y="2527"/>
                    <a:pt x="522208" y="11100"/>
                    <a:pt x="440293" y="32054"/>
                  </a:cubicBezTo>
                  <a:cubicBezTo>
                    <a:pt x="192643" y="96825"/>
                    <a:pt x="56436" y="266370"/>
                    <a:pt x="13573" y="514020"/>
                  </a:cubicBezTo>
                  <a:cubicBezTo>
                    <a:pt x="3096" y="573075"/>
                    <a:pt x="1191" y="634035"/>
                    <a:pt x="1191" y="694042"/>
                  </a:cubicBezTo>
                  <a:cubicBezTo>
                    <a:pt x="-714" y="891210"/>
                    <a:pt x="238" y="1087425"/>
                    <a:pt x="238" y="1284592"/>
                  </a:cubicBezTo>
                  <a:cubicBezTo>
                    <a:pt x="238" y="1299832"/>
                    <a:pt x="238" y="1315072"/>
                    <a:pt x="238" y="1332217"/>
                  </a:cubicBezTo>
                  <a:lnTo>
                    <a:pt x="330756" y="1332217"/>
                  </a:lnTo>
                  <a:cubicBezTo>
                    <a:pt x="332661" y="1164577"/>
                    <a:pt x="332661" y="999795"/>
                    <a:pt x="332661" y="831202"/>
                  </a:cubicBezTo>
                  <a:close/>
                  <a:moveTo>
                    <a:pt x="468868" y="372097"/>
                  </a:moveTo>
                  <a:cubicBezTo>
                    <a:pt x="529828" y="350190"/>
                    <a:pt x="593646" y="329235"/>
                    <a:pt x="657463" y="327329"/>
                  </a:cubicBezTo>
                  <a:cubicBezTo>
                    <a:pt x="910828" y="322567"/>
                    <a:pt x="1164193" y="325425"/>
                    <a:pt x="1422321" y="325425"/>
                  </a:cubicBezTo>
                  <a:cubicBezTo>
                    <a:pt x="1422321" y="389242"/>
                    <a:pt x="1422321" y="456870"/>
                    <a:pt x="1422321" y="527354"/>
                  </a:cubicBezTo>
                  <a:cubicBezTo>
                    <a:pt x="1067991" y="527354"/>
                    <a:pt x="713661" y="527354"/>
                    <a:pt x="353616" y="527354"/>
                  </a:cubicBezTo>
                  <a:cubicBezTo>
                    <a:pt x="365998" y="451154"/>
                    <a:pt x="401241" y="395910"/>
                    <a:pt x="468868" y="37209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B6FFC1DC-39D0-43FC-B00F-16C84233E30E}"/>
                </a:ext>
              </a:extLst>
            </p:cNvPr>
            <p:cNvSpPr/>
            <p:nvPr/>
          </p:nvSpPr>
          <p:spPr>
            <a:xfrm>
              <a:off x="9418466" y="5264913"/>
              <a:ext cx="556294" cy="412734"/>
            </a:xfrm>
            <a:custGeom>
              <a:avLst/>
              <a:gdLst>
                <a:gd name="connsiteX0" fmla="*/ 1357313 w 1771650"/>
                <a:gd name="connsiteY0" fmla="*/ 1311592 h 1314450"/>
                <a:gd name="connsiteX1" fmla="*/ 1767840 w 1771650"/>
                <a:gd name="connsiteY1" fmla="*/ 821055 h 1314450"/>
                <a:gd name="connsiteX2" fmla="*/ 1779270 w 1771650"/>
                <a:gd name="connsiteY2" fmla="*/ 593407 h 1314450"/>
                <a:gd name="connsiteX3" fmla="*/ 1779270 w 1771650"/>
                <a:gd name="connsiteY3" fmla="*/ 0 h 1314450"/>
                <a:gd name="connsiteX4" fmla="*/ 1454468 w 1771650"/>
                <a:gd name="connsiteY4" fmla="*/ 0 h 1314450"/>
                <a:gd name="connsiteX5" fmla="*/ 1454468 w 1771650"/>
                <a:gd name="connsiteY5" fmla="*/ 525780 h 1314450"/>
                <a:gd name="connsiteX6" fmla="*/ 334328 w 1771650"/>
                <a:gd name="connsiteY6" fmla="*/ 525780 h 1314450"/>
                <a:gd name="connsiteX7" fmla="*/ 334328 w 1771650"/>
                <a:gd name="connsiteY7" fmla="*/ 0 h 1314450"/>
                <a:gd name="connsiteX8" fmla="*/ 9525 w 1771650"/>
                <a:gd name="connsiteY8" fmla="*/ 0 h 1314450"/>
                <a:gd name="connsiteX9" fmla="*/ 9525 w 1771650"/>
                <a:gd name="connsiteY9" fmla="*/ 824865 h 1314450"/>
                <a:gd name="connsiteX10" fmla="*/ 1430655 w 1771650"/>
                <a:gd name="connsiteY10" fmla="*/ 824865 h 1314450"/>
                <a:gd name="connsiteX11" fmla="*/ 1298258 w 1771650"/>
                <a:gd name="connsiteY11" fmla="*/ 987742 h 1314450"/>
                <a:gd name="connsiteX12" fmla="*/ 1094423 w 1771650"/>
                <a:gd name="connsiteY12" fmla="*/ 1023938 h 1314450"/>
                <a:gd name="connsiteX13" fmla="*/ 65723 w 1771650"/>
                <a:gd name="connsiteY13" fmla="*/ 1025842 h 1314450"/>
                <a:gd name="connsiteX14" fmla="*/ 0 w 1771650"/>
                <a:gd name="connsiteY14" fmla="*/ 1025842 h 1314450"/>
                <a:gd name="connsiteX15" fmla="*/ 0 w 1771650"/>
                <a:gd name="connsiteY15" fmla="*/ 1317307 h 1314450"/>
                <a:gd name="connsiteX16" fmla="*/ 1339215 w 1771650"/>
                <a:gd name="connsiteY16" fmla="*/ 1319213 h 1314450"/>
                <a:gd name="connsiteX17" fmla="*/ 1357313 w 1771650"/>
                <a:gd name="connsiteY17" fmla="*/ 1311592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771650" h="1314450">
                  <a:moveTo>
                    <a:pt x="1357313" y="1311592"/>
                  </a:moveTo>
                  <a:cubicBezTo>
                    <a:pt x="1603058" y="1239202"/>
                    <a:pt x="1730693" y="1066800"/>
                    <a:pt x="1767840" y="821055"/>
                  </a:cubicBezTo>
                  <a:cubicBezTo>
                    <a:pt x="1779270" y="745807"/>
                    <a:pt x="1778318" y="669607"/>
                    <a:pt x="1779270" y="593407"/>
                  </a:cubicBezTo>
                  <a:cubicBezTo>
                    <a:pt x="1780223" y="397192"/>
                    <a:pt x="1779270" y="200025"/>
                    <a:pt x="1779270" y="0"/>
                  </a:cubicBezTo>
                  <a:cubicBezTo>
                    <a:pt x="1670685" y="0"/>
                    <a:pt x="1564958" y="0"/>
                    <a:pt x="1454468" y="0"/>
                  </a:cubicBezTo>
                  <a:cubicBezTo>
                    <a:pt x="1454468" y="174307"/>
                    <a:pt x="1454468" y="348615"/>
                    <a:pt x="1454468" y="525780"/>
                  </a:cubicBezTo>
                  <a:cubicBezTo>
                    <a:pt x="1079183" y="525780"/>
                    <a:pt x="709613" y="525780"/>
                    <a:pt x="334328" y="525780"/>
                  </a:cubicBezTo>
                  <a:cubicBezTo>
                    <a:pt x="334328" y="350520"/>
                    <a:pt x="334328" y="177165"/>
                    <a:pt x="334328" y="0"/>
                  </a:cubicBezTo>
                  <a:cubicBezTo>
                    <a:pt x="223838" y="0"/>
                    <a:pt x="118110" y="0"/>
                    <a:pt x="9525" y="0"/>
                  </a:cubicBezTo>
                  <a:cubicBezTo>
                    <a:pt x="9525" y="273367"/>
                    <a:pt x="9525" y="546735"/>
                    <a:pt x="9525" y="824865"/>
                  </a:cubicBezTo>
                  <a:cubicBezTo>
                    <a:pt x="481965" y="824865"/>
                    <a:pt x="952500" y="824865"/>
                    <a:pt x="1430655" y="824865"/>
                  </a:cubicBezTo>
                  <a:cubicBezTo>
                    <a:pt x="1408748" y="903922"/>
                    <a:pt x="1368743" y="963930"/>
                    <a:pt x="1298258" y="987742"/>
                  </a:cubicBezTo>
                  <a:cubicBezTo>
                    <a:pt x="1233488" y="1009650"/>
                    <a:pt x="1163003" y="1022985"/>
                    <a:pt x="1094423" y="1023938"/>
                  </a:cubicBezTo>
                  <a:cubicBezTo>
                    <a:pt x="751523" y="1027747"/>
                    <a:pt x="408623" y="1025842"/>
                    <a:pt x="65723" y="1025842"/>
                  </a:cubicBezTo>
                  <a:cubicBezTo>
                    <a:pt x="46673" y="1025842"/>
                    <a:pt x="28575" y="1025842"/>
                    <a:pt x="0" y="1025842"/>
                  </a:cubicBezTo>
                  <a:cubicBezTo>
                    <a:pt x="0" y="1122998"/>
                    <a:pt x="0" y="1220152"/>
                    <a:pt x="0" y="1317307"/>
                  </a:cubicBezTo>
                  <a:lnTo>
                    <a:pt x="1339215" y="1319213"/>
                  </a:lnTo>
                  <a:cubicBezTo>
                    <a:pt x="1348740" y="1315402"/>
                    <a:pt x="1352550" y="1313498"/>
                    <a:pt x="1357313" y="1311592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8ECA2664-003C-4641-B806-4A12E97F4066}"/>
                </a:ext>
              </a:extLst>
            </p:cNvPr>
            <p:cNvSpPr/>
            <p:nvPr/>
          </p:nvSpPr>
          <p:spPr>
            <a:xfrm>
              <a:off x="10594367" y="5261922"/>
              <a:ext cx="556294" cy="415725"/>
            </a:xfrm>
            <a:custGeom>
              <a:avLst/>
              <a:gdLst>
                <a:gd name="connsiteX0" fmla="*/ 1772364 w 1771650"/>
                <a:gd name="connsiteY0" fmla="*/ 527686 h 1323975"/>
                <a:gd name="connsiteX1" fmla="*/ 1772364 w 1771650"/>
                <a:gd name="connsiteY1" fmla="*/ 1328738 h 1323975"/>
                <a:gd name="connsiteX2" fmla="*/ 714 w 1771650"/>
                <a:gd name="connsiteY2" fmla="*/ 1325881 h 1323975"/>
                <a:gd name="connsiteX3" fmla="*/ 714 w 1771650"/>
                <a:gd name="connsiteY3" fmla="*/ 1266826 h 1323975"/>
                <a:gd name="connsiteX4" fmla="*/ 6429 w 1771650"/>
                <a:gd name="connsiteY4" fmla="*/ 596266 h 1323975"/>
                <a:gd name="connsiteX5" fmla="*/ 325517 w 1771650"/>
                <a:gd name="connsiteY5" fmla="*/ 71438 h 1323975"/>
                <a:gd name="connsiteX6" fmla="*/ 1118950 w 1771650"/>
                <a:gd name="connsiteY6" fmla="*/ 1 h 1323975"/>
                <a:gd name="connsiteX7" fmla="*/ 1118950 w 1771650"/>
                <a:gd name="connsiteY7" fmla="*/ 1906 h 1323975"/>
                <a:gd name="connsiteX8" fmla="*/ 1760934 w 1771650"/>
                <a:gd name="connsiteY8" fmla="*/ 1906 h 1323975"/>
                <a:gd name="connsiteX9" fmla="*/ 1760934 w 1771650"/>
                <a:gd name="connsiteY9" fmla="*/ 320041 h 1323975"/>
                <a:gd name="connsiteX10" fmla="*/ 1699975 w 1771650"/>
                <a:gd name="connsiteY10" fmla="*/ 320041 h 1323975"/>
                <a:gd name="connsiteX11" fmla="*/ 723662 w 1771650"/>
                <a:gd name="connsiteY11" fmla="*/ 320041 h 1323975"/>
                <a:gd name="connsiteX12" fmla="*/ 576024 w 1771650"/>
                <a:gd name="connsiteY12" fmla="*/ 324803 h 1323975"/>
                <a:gd name="connsiteX13" fmla="*/ 336947 w 1771650"/>
                <a:gd name="connsiteY13" fmla="*/ 547688 h 1323975"/>
                <a:gd name="connsiteX14" fmla="*/ 328374 w 1771650"/>
                <a:gd name="connsiteY14" fmla="*/ 646748 h 1323975"/>
                <a:gd name="connsiteX15" fmla="*/ 327422 w 1771650"/>
                <a:gd name="connsiteY15" fmla="*/ 989648 h 1323975"/>
                <a:gd name="connsiteX16" fmla="*/ 331232 w 1771650"/>
                <a:gd name="connsiteY16" fmla="*/ 1024891 h 1323975"/>
                <a:gd name="connsiteX17" fmla="*/ 1440895 w 1771650"/>
                <a:gd name="connsiteY17" fmla="*/ 1024891 h 1323975"/>
                <a:gd name="connsiteX18" fmla="*/ 1440895 w 1771650"/>
                <a:gd name="connsiteY18" fmla="*/ 825818 h 1323975"/>
                <a:gd name="connsiteX19" fmla="*/ 1203722 w 1771650"/>
                <a:gd name="connsiteY19" fmla="*/ 825818 h 1323975"/>
                <a:gd name="connsiteX20" fmla="*/ 1203722 w 1771650"/>
                <a:gd name="connsiteY20" fmla="*/ 527686 h 1323975"/>
                <a:gd name="connsiteX21" fmla="*/ 1772364 w 1771650"/>
                <a:gd name="connsiteY21" fmla="*/ 527686 h 1323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771650" h="1323975">
                  <a:moveTo>
                    <a:pt x="1772364" y="527686"/>
                  </a:moveTo>
                  <a:cubicBezTo>
                    <a:pt x="1772364" y="796291"/>
                    <a:pt x="1772364" y="1062038"/>
                    <a:pt x="1772364" y="1328738"/>
                  </a:cubicBezTo>
                  <a:lnTo>
                    <a:pt x="714" y="1325881"/>
                  </a:lnTo>
                  <a:cubicBezTo>
                    <a:pt x="714" y="1303973"/>
                    <a:pt x="714" y="1284923"/>
                    <a:pt x="714" y="1266826"/>
                  </a:cubicBezTo>
                  <a:cubicBezTo>
                    <a:pt x="1667" y="1042988"/>
                    <a:pt x="-4048" y="819151"/>
                    <a:pt x="6429" y="596266"/>
                  </a:cubicBezTo>
                  <a:cubicBezTo>
                    <a:pt x="16907" y="366713"/>
                    <a:pt x="107394" y="184786"/>
                    <a:pt x="325517" y="71438"/>
                  </a:cubicBezTo>
                  <a:cubicBezTo>
                    <a:pt x="457914" y="-952"/>
                    <a:pt x="1118950" y="1"/>
                    <a:pt x="1118950" y="1"/>
                  </a:cubicBezTo>
                  <a:cubicBezTo>
                    <a:pt x="1118950" y="953"/>
                    <a:pt x="1118950" y="953"/>
                    <a:pt x="1118950" y="1906"/>
                  </a:cubicBezTo>
                  <a:cubicBezTo>
                    <a:pt x="1333262" y="1906"/>
                    <a:pt x="1546622" y="1906"/>
                    <a:pt x="1760934" y="1906"/>
                  </a:cubicBezTo>
                  <a:cubicBezTo>
                    <a:pt x="1760934" y="110491"/>
                    <a:pt x="1760934" y="213361"/>
                    <a:pt x="1760934" y="320041"/>
                  </a:cubicBezTo>
                  <a:cubicBezTo>
                    <a:pt x="1738075" y="320041"/>
                    <a:pt x="1719025" y="320041"/>
                    <a:pt x="1699975" y="320041"/>
                  </a:cubicBezTo>
                  <a:cubicBezTo>
                    <a:pt x="1374220" y="320041"/>
                    <a:pt x="1049417" y="320041"/>
                    <a:pt x="723662" y="320041"/>
                  </a:cubicBezTo>
                  <a:cubicBezTo>
                    <a:pt x="674132" y="320041"/>
                    <a:pt x="624602" y="320041"/>
                    <a:pt x="576024" y="324803"/>
                  </a:cubicBezTo>
                  <a:cubicBezTo>
                    <a:pt x="424577" y="339091"/>
                    <a:pt x="361712" y="398146"/>
                    <a:pt x="336947" y="547688"/>
                  </a:cubicBezTo>
                  <a:cubicBezTo>
                    <a:pt x="331232" y="580073"/>
                    <a:pt x="328374" y="614363"/>
                    <a:pt x="328374" y="646748"/>
                  </a:cubicBezTo>
                  <a:cubicBezTo>
                    <a:pt x="327422" y="761048"/>
                    <a:pt x="327422" y="875348"/>
                    <a:pt x="327422" y="989648"/>
                  </a:cubicBezTo>
                  <a:cubicBezTo>
                    <a:pt x="327422" y="1002031"/>
                    <a:pt x="330279" y="1013461"/>
                    <a:pt x="331232" y="1024891"/>
                  </a:cubicBezTo>
                  <a:cubicBezTo>
                    <a:pt x="703659" y="1024891"/>
                    <a:pt x="1072277" y="1024891"/>
                    <a:pt x="1440895" y="1024891"/>
                  </a:cubicBezTo>
                  <a:cubicBezTo>
                    <a:pt x="1440895" y="957263"/>
                    <a:pt x="1440895" y="892493"/>
                    <a:pt x="1440895" y="825818"/>
                  </a:cubicBezTo>
                  <a:cubicBezTo>
                    <a:pt x="1359932" y="825818"/>
                    <a:pt x="1282779" y="825818"/>
                    <a:pt x="1203722" y="825818"/>
                  </a:cubicBezTo>
                  <a:cubicBezTo>
                    <a:pt x="1203722" y="723901"/>
                    <a:pt x="1203722" y="624841"/>
                    <a:pt x="1203722" y="527686"/>
                  </a:cubicBezTo>
                  <a:cubicBezTo>
                    <a:pt x="1394222" y="527686"/>
                    <a:pt x="1580912" y="527686"/>
                    <a:pt x="1772364" y="52768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05B95094-F863-4B51-892C-8E7577C42837}"/>
                </a:ext>
              </a:extLst>
            </p:cNvPr>
            <p:cNvSpPr/>
            <p:nvPr/>
          </p:nvSpPr>
          <p:spPr>
            <a:xfrm>
              <a:off x="10003426" y="5264913"/>
              <a:ext cx="562275" cy="412734"/>
            </a:xfrm>
            <a:custGeom>
              <a:avLst/>
              <a:gdLst>
                <a:gd name="connsiteX0" fmla="*/ 560362 w 1790700"/>
                <a:gd name="connsiteY0" fmla="*/ 1347 h 1314450"/>
                <a:gd name="connsiteX1" fmla="*/ 404152 w 1790700"/>
                <a:gd name="connsiteY1" fmla="*/ 42305 h 1314450"/>
                <a:gd name="connsiteX2" fmla="*/ 3149 w 1790700"/>
                <a:gd name="connsiteY2" fmla="*/ 615709 h 1314450"/>
                <a:gd name="connsiteX3" fmla="*/ 1244 w 1790700"/>
                <a:gd name="connsiteY3" fmla="*/ 1263409 h 1314450"/>
                <a:gd name="connsiteX4" fmla="*/ 1244 w 1790700"/>
                <a:gd name="connsiteY4" fmla="*/ 1321512 h 1314450"/>
                <a:gd name="connsiteX5" fmla="*/ 1356652 w 1790700"/>
                <a:gd name="connsiteY5" fmla="*/ 1323417 h 1314450"/>
                <a:gd name="connsiteX6" fmla="*/ 1789087 w 1790700"/>
                <a:gd name="connsiteY6" fmla="*/ 722389 h 1314450"/>
                <a:gd name="connsiteX7" fmla="*/ 1790992 w 1790700"/>
                <a:gd name="connsiteY7" fmla="*/ 18492 h 1314450"/>
                <a:gd name="connsiteX8" fmla="*/ 1786229 w 1790700"/>
                <a:gd name="connsiteY8" fmla="*/ 395 h 1314450"/>
                <a:gd name="connsiteX9" fmla="*/ 560362 w 1790700"/>
                <a:gd name="connsiteY9" fmla="*/ 1347 h 1314450"/>
                <a:gd name="connsiteX10" fmla="*/ 1202347 w 1790700"/>
                <a:gd name="connsiteY10" fmla="*/ 317577 h 1314450"/>
                <a:gd name="connsiteX11" fmla="*/ 1468094 w 1790700"/>
                <a:gd name="connsiteY11" fmla="*/ 317577 h 1314450"/>
                <a:gd name="connsiteX12" fmla="*/ 1449044 w 1790700"/>
                <a:gd name="connsiteY12" fmla="*/ 811924 h 1314450"/>
                <a:gd name="connsiteX13" fmla="*/ 1237589 w 1790700"/>
                <a:gd name="connsiteY13" fmla="*/ 1018617 h 1314450"/>
                <a:gd name="connsiteX14" fmla="*/ 1138529 w 1790700"/>
                <a:gd name="connsiteY14" fmla="*/ 1026237 h 1314450"/>
                <a:gd name="connsiteX15" fmla="*/ 367004 w 1790700"/>
                <a:gd name="connsiteY15" fmla="*/ 1026237 h 1314450"/>
                <a:gd name="connsiteX16" fmla="*/ 327952 w 1790700"/>
                <a:gd name="connsiteY16" fmla="*/ 1023380 h 1314450"/>
                <a:gd name="connsiteX17" fmla="*/ 327952 w 1790700"/>
                <a:gd name="connsiteY17" fmla="*/ 929082 h 1314450"/>
                <a:gd name="connsiteX18" fmla="*/ 335572 w 1790700"/>
                <a:gd name="connsiteY18" fmla="*/ 572847 h 1314450"/>
                <a:gd name="connsiteX19" fmla="*/ 593699 w 1790700"/>
                <a:gd name="connsiteY19" fmla="*/ 322339 h 1314450"/>
                <a:gd name="connsiteX20" fmla="*/ 1202347 w 1790700"/>
                <a:gd name="connsiteY20" fmla="*/ 317577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790700" h="1314450">
                  <a:moveTo>
                    <a:pt x="560362" y="1347"/>
                  </a:moveTo>
                  <a:cubicBezTo>
                    <a:pt x="515594" y="12777"/>
                    <a:pt x="458444" y="23255"/>
                    <a:pt x="404152" y="42305"/>
                  </a:cubicBezTo>
                  <a:cubicBezTo>
                    <a:pt x="159359" y="128030"/>
                    <a:pt x="10769" y="336627"/>
                    <a:pt x="3149" y="615709"/>
                  </a:cubicBezTo>
                  <a:cubicBezTo>
                    <a:pt x="-2566" y="830974"/>
                    <a:pt x="1244" y="1047192"/>
                    <a:pt x="1244" y="1263409"/>
                  </a:cubicBezTo>
                  <a:cubicBezTo>
                    <a:pt x="1244" y="1281507"/>
                    <a:pt x="1244" y="1299605"/>
                    <a:pt x="1244" y="1321512"/>
                  </a:cubicBezTo>
                  <a:lnTo>
                    <a:pt x="1356652" y="1323417"/>
                  </a:lnTo>
                  <a:cubicBezTo>
                    <a:pt x="1661452" y="1226262"/>
                    <a:pt x="1781467" y="993852"/>
                    <a:pt x="1789087" y="722389"/>
                  </a:cubicBezTo>
                  <a:cubicBezTo>
                    <a:pt x="1795754" y="488074"/>
                    <a:pt x="1790992" y="252807"/>
                    <a:pt x="1790992" y="18492"/>
                  </a:cubicBezTo>
                  <a:cubicBezTo>
                    <a:pt x="1790992" y="13730"/>
                    <a:pt x="1789087" y="9920"/>
                    <a:pt x="1786229" y="395"/>
                  </a:cubicBezTo>
                  <a:cubicBezTo>
                    <a:pt x="1743367" y="-558"/>
                    <a:pt x="560362" y="395"/>
                    <a:pt x="560362" y="1347"/>
                  </a:cubicBezTo>
                  <a:close/>
                  <a:moveTo>
                    <a:pt x="1202347" y="317577"/>
                  </a:moveTo>
                  <a:cubicBezTo>
                    <a:pt x="1286167" y="317577"/>
                    <a:pt x="1369987" y="317577"/>
                    <a:pt x="1468094" y="317577"/>
                  </a:cubicBezTo>
                  <a:cubicBezTo>
                    <a:pt x="1462379" y="487122"/>
                    <a:pt x="1464284" y="649999"/>
                    <a:pt x="1449044" y="811924"/>
                  </a:cubicBezTo>
                  <a:cubicBezTo>
                    <a:pt x="1436662" y="941464"/>
                    <a:pt x="1367129" y="998614"/>
                    <a:pt x="1237589" y="1018617"/>
                  </a:cubicBezTo>
                  <a:cubicBezTo>
                    <a:pt x="1205204" y="1023380"/>
                    <a:pt x="1170914" y="1026237"/>
                    <a:pt x="1138529" y="1026237"/>
                  </a:cubicBezTo>
                  <a:cubicBezTo>
                    <a:pt x="881354" y="1027189"/>
                    <a:pt x="624179" y="1027189"/>
                    <a:pt x="367004" y="1026237"/>
                  </a:cubicBezTo>
                  <a:cubicBezTo>
                    <a:pt x="356527" y="1026237"/>
                    <a:pt x="345097" y="1024332"/>
                    <a:pt x="327952" y="1023380"/>
                  </a:cubicBezTo>
                  <a:cubicBezTo>
                    <a:pt x="327952" y="990995"/>
                    <a:pt x="327952" y="959562"/>
                    <a:pt x="327952" y="929082"/>
                  </a:cubicBezTo>
                  <a:cubicBezTo>
                    <a:pt x="329857" y="810020"/>
                    <a:pt x="326999" y="690957"/>
                    <a:pt x="335572" y="572847"/>
                  </a:cubicBezTo>
                  <a:cubicBezTo>
                    <a:pt x="347002" y="406159"/>
                    <a:pt x="426059" y="328055"/>
                    <a:pt x="593699" y="322339"/>
                  </a:cubicBezTo>
                  <a:cubicBezTo>
                    <a:pt x="795629" y="314720"/>
                    <a:pt x="999464" y="318530"/>
                    <a:pt x="1202347" y="31757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01" name="TextBox 300">
            <a:extLst>
              <a:ext uri="{FF2B5EF4-FFF2-40B4-BE49-F238E27FC236}">
                <a16:creationId xmlns:a16="http://schemas.microsoft.com/office/drawing/2014/main" id="{9FC858C8-D5ED-4FDD-A686-DDEE88A2467F}"/>
              </a:ext>
            </a:extLst>
          </p:cNvPr>
          <p:cNvSpPr txBox="1"/>
          <p:nvPr/>
        </p:nvSpPr>
        <p:spPr>
          <a:xfrm>
            <a:off x="2907018" y="3800921"/>
            <a:ext cx="1657606" cy="338554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Presentation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DE6FEFE0-A5E1-4E39-B8D6-DF182DBD3E98}"/>
              </a:ext>
            </a:extLst>
          </p:cNvPr>
          <p:cNvSpPr txBox="1"/>
          <p:nvPr/>
        </p:nvSpPr>
        <p:spPr>
          <a:xfrm>
            <a:off x="1756882" y="3115625"/>
            <a:ext cx="1657606" cy="338554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PowerPoint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3" name="Freeform: Shape 302">
            <a:extLst>
              <a:ext uri="{FF2B5EF4-FFF2-40B4-BE49-F238E27FC236}">
                <a16:creationId xmlns:a16="http://schemas.microsoft.com/office/drawing/2014/main" id="{C0091587-6CC2-4BD5-84CE-E6754D2CC281}"/>
              </a:ext>
            </a:extLst>
          </p:cNvPr>
          <p:cNvSpPr/>
          <p:nvPr/>
        </p:nvSpPr>
        <p:spPr>
          <a:xfrm>
            <a:off x="3266173" y="2935635"/>
            <a:ext cx="552765" cy="535186"/>
          </a:xfrm>
          <a:custGeom>
            <a:avLst/>
            <a:gdLst>
              <a:gd name="connsiteX0" fmla="*/ 2603862 w 2695575"/>
              <a:gd name="connsiteY0" fmla="*/ 2474780 h 2609850"/>
              <a:gd name="connsiteX1" fmla="*/ 2681967 w 2695575"/>
              <a:gd name="connsiteY1" fmla="*/ 2254752 h 2609850"/>
              <a:gd name="connsiteX2" fmla="*/ 2605767 w 2695575"/>
              <a:gd name="connsiteY2" fmla="*/ 2170932 h 2609850"/>
              <a:gd name="connsiteX3" fmla="*/ 2351450 w 2695575"/>
              <a:gd name="connsiteY3" fmla="*/ 2122355 h 2609850"/>
              <a:gd name="connsiteX4" fmla="*/ 2253342 w 2695575"/>
              <a:gd name="connsiteY4" fmla="*/ 2111877 h 2609850"/>
              <a:gd name="connsiteX5" fmla="*/ 1939970 w 2695575"/>
              <a:gd name="connsiteY5" fmla="*/ 2079492 h 2609850"/>
              <a:gd name="connsiteX6" fmla="*/ 2021885 w 2695575"/>
              <a:gd name="connsiteY6" fmla="*/ 1656582 h 2609850"/>
              <a:gd name="connsiteX7" fmla="*/ 2080940 w 2695575"/>
              <a:gd name="connsiteY7" fmla="*/ 1410837 h 2609850"/>
              <a:gd name="connsiteX8" fmla="*/ 2101895 w 2695575"/>
              <a:gd name="connsiteY8" fmla="*/ 1285107 h 2609850"/>
              <a:gd name="connsiteX9" fmla="*/ 2087607 w 2695575"/>
              <a:gd name="connsiteY9" fmla="*/ 1106990 h 2609850"/>
              <a:gd name="connsiteX10" fmla="*/ 1848530 w 2695575"/>
              <a:gd name="connsiteY10" fmla="*/ 821240 h 2609850"/>
              <a:gd name="connsiteX11" fmla="*/ 1806620 w 2695575"/>
              <a:gd name="connsiteY11" fmla="*/ 743135 h 2609850"/>
              <a:gd name="connsiteX12" fmla="*/ 1805667 w 2695575"/>
              <a:gd name="connsiteY12" fmla="*/ 666935 h 2609850"/>
              <a:gd name="connsiteX13" fmla="*/ 1817097 w 2695575"/>
              <a:gd name="connsiteY13" fmla="*/ 622167 h 2609850"/>
              <a:gd name="connsiteX14" fmla="*/ 1848530 w 2695575"/>
              <a:gd name="connsiteY14" fmla="*/ 593592 h 2609850"/>
              <a:gd name="connsiteX15" fmla="*/ 1878057 w 2695575"/>
              <a:gd name="connsiteY15" fmla="*/ 584067 h 2609850"/>
              <a:gd name="connsiteX16" fmla="*/ 1906632 w 2695575"/>
              <a:gd name="connsiteY16" fmla="*/ 578352 h 2609850"/>
              <a:gd name="connsiteX17" fmla="*/ 1898060 w 2695575"/>
              <a:gd name="connsiteY17" fmla="*/ 575495 h 2609850"/>
              <a:gd name="connsiteX18" fmla="*/ 1968545 w 2695575"/>
              <a:gd name="connsiteY18" fmla="*/ 585020 h 2609850"/>
              <a:gd name="connsiteX19" fmla="*/ 2022837 w 2695575"/>
              <a:gd name="connsiteY19" fmla="*/ 523107 h 2609850"/>
              <a:gd name="connsiteX20" fmla="*/ 2014265 w 2695575"/>
              <a:gd name="connsiteY20" fmla="*/ 456432 h 2609850"/>
              <a:gd name="connsiteX21" fmla="*/ 2009502 w 2695575"/>
              <a:gd name="connsiteY21" fmla="*/ 407855 h 2609850"/>
              <a:gd name="connsiteX22" fmla="*/ 2019980 w 2695575"/>
              <a:gd name="connsiteY22" fmla="*/ 377375 h 2609850"/>
              <a:gd name="connsiteX23" fmla="*/ 2015217 w 2695575"/>
              <a:gd name="connsiteY23" fmla="*/ 308795 h 2609850"/>
              <a:gd name="connsiteX24" fmla="*/ 1968545 w 2695575"/>
              <a:gd name="connsiteY24" fmla="*/ 216402 h 2609850"/>
              <a:gd name="connsiteX25" fmla="*/ 1954257 w 2695575"/>
              <a:gd name="connsiteY25" fmla="*/ 164967 h 2609850"/>
              <a:gd name="connsiteX26" fmla="*/ 1909490 w 2695575"/>
              <a:gd name="connsiteY26" fmla="*/ 89720 h 2609850"/>
              <a:gd name="connsiteX27" fmla="*/ 1726610 w 2695575"/>
              <a:gd name="connsiteY27" fmla="*/ 8757 h 2609850"/>
              <a:gd name="connsiteX28" fmla="*/ 1670412 w 2695575"/>
              <a:gd name="connsiteY28" fmla="*/ 185 h 2609850"/>
              <a:gd name="connsiteX29" fmla="*/ 1618977 w 2695575"/>
              <a:gd name="connsiteY29" fmla="*/ 5900 h 2609850"/>
              <a:gd name="connsiteX30" fmla="*/ 1522775 w 2695575"/>
              <a:gd name="connsiteY30" fmla="*/ 25902 h 2609850"/>
              <a:gd name="connsiteX31" fmla="*/ 1479912 w 2695575"/>
              <a:gd name="connsiteY31" fmla="*/ 55430 h 2609850"/>
              <a:gd name="connsiteX32" fmla="*/ 1424667 w 2695575"/>
              <a:gd name="connsiteY32" fmla="*/ 117342 h 2609850"/>
              <a:gd name="connsiteX33" fmla="*/ 1403712 w 2695575"/>
              <a:gd name="connsiteY33" fmla="*/ 127820 h 2609850"/>
              <a:gd name="connsiteX34" fmla="*/ 1337037 w 2695575"/>
              <a:gd name="connsiteY34" fmla="*/ 152585 h 2609850"/>
              <a:gd name="connsiteX35" fmla="*/ 1320845 w 2695575"/>
              <a:gd name="connsiteY35" fmla="*/ 141155 h 2609850"/>
              <a:gd name="connsiteX36" fmla="*/ 1274172 w 2695575"/>
              <a:gd name="connsiteY36" fmla="*/ 135440 h 2609850"/>
              <a:gd name="connsiteX37" fmla="*/ 1223690 w 2695575"/>
              <a:gd name="connsiteY37" fmla="*/ 263075 h 2609850"/>
              <a:gd name="connsiteX38" fmla="*/ 1228452 w 2695575"/>
              <a:gd name="connsiteY38" fmla="*/ 291650 h 2609850"/>
              <a:gd name="connsiteX39" fmla="*/ 1268457 w 2695575"/>
              <a:gd name="connsiteY39" fmla="*/ 375470 h 2609850"/>
              <a:gd name="connsiteX40" fmla="*/ 1360850 w 2695575"/>
              <a:gd name="connsiteY40" fmla="*/ 402140 h 2609850"/>
              <a:gd name="connsiteX41" fmla="*/ 1381805 w 2695575"/>
              <a:gd name="connsiteY41" fmla="*/ 423095 h 2609850"/>
              <a:gd name="connsiteX42" fmla="*/ 1410380 w 2695575"/>
              <a:gd name="connsiteY42" fmla="*/ 511677 h 2609850"/>
              <a:gd name="connsiteX43" fmla="*/ 1430382 w 2695575"/>
              <a:gd name="connsiteY43" fmla="*/ 539300 h 2609850"/>
              <a:gd name="connsiteX44" fmla="*/ 1431335 w 2695575"/>
              <a:gd name="connsiteY44" fmla="*/ 551682 h 2609850"/>
              <a:gd name="connsiteX45" fmla="*/ 1515155 w 2695575"/>
              <a:gd name="connsiteY45" fmla="*/ 607880 h 2609850"/>
              <a:gd name="connsiteX46" fmla="*/ 1440860 w 2695575"/>
              <a:gd name="connsiteY46" fmla="*/ 685985 h 2609850"/>
              <a:gd name="connsiteX47" fmla="*/ 1326560 w 2695575"/>
              <a:gd name="connsiteY47" fmla="*/ 697415 h 2609850"/>
              <a:gd name="connsiteX48" fmla="*/ 1185590 w 2695575"/>
              <a:gd name="connsiteY48" fmla="*/ 749802 h 2609850"/>
              <a:gd name="connsiteX49" fmla="*/ 1051287 w 2695575"/>
              <a:gd name="connsiteY49" fmla="*/ 944112 h 2609850"/>
              <a:gd name="connsiteX50" fmla="*/ 994137 w 2695575"/>
              <a:gd name="connsiteY50" fmla="*/ 1010787 h 2609850"/>
              <a:gd name="connsiteX51" fmla="*/ 841737 w 2695575"/>
              <a:gd name="connsiteY51" fmla="*/ 1185095 h 2609850"/>
              <a:gd name="connsiteX52" fmla="*/ 759822 w 2695575"/>
              <a:gd name="connsiteY52" fmla="*/ 1266057 h 2609850"/>
              <a:gd name="connsiteX53" fmla="*/ 643617 w 2695575"/>
              <a:gd name="connsiteY53" fmla="*/ 1250817 h 2609850"/>
              <a:gd name="connsiteX54" fmla="*/ 535032 w 2695575"/>
              <a:gd name="connsiteY54" fmla="*/ 1203192 h 2609850"/>
              <a:gd name="connsiteX55" fmla="*/ 474072 w 2695575"/>
              <a:gd name="connsiteY55" fmla="*/ 1147947 h 2609850"/>
              <a:gd name="connsiteX56" fmla="*/ 455022 w 2695575"/>
              <a:gd name="connsiteY56" fmla="*/ 1120325 h 2609850"/>
              <a:gd name="connsiteX57" fmla="*/ 368345 w 2695575"/>
              <a:gd name="connsiteY57" fmla="*/ 840290 h 2609850"/>
              <a:gd name="connsiteX58" fmla="*/ 360724 w 2695575"/>
              <a:gd name="connsiteY58" fmla="*/ 814572 h 2609850"/>
              <a:gd name="connsiteX59" fmla="*/ 303574 w 2695575"/>
              <a:gd name="connsiteY59" fmla="*/ 718370 h 2609850"/>
              <a:gd name="connsiteX60" fmla="*/ 267380 w 2695575"/>
              <a:gd name="connsiteY60" fmla="*/ 575495 h 2609850"/>
              <a:gd name="connsiteX61" fmla="*/ 254045 w 2695575"/>
              <a:gd name="connsiteY61" fmla="*/ 571685 h 2609850"/>
              <a:gd name="connsiteX62" fmla="*/ 224517 w 2695575"/>
              <a:gd name="connsiteY62" fmla="*/ 627882 h 2609850"/>
              <a:gd name="connsiteX63" fmla="*/ 145460 w 2695575"/>
              <a:gd name="connsiteY63" fmla="*/ 835527 h 2609850"/>
              <a:gd name="connsiteX64" fmla="*/ 129267 w 2695575"/>
              <a:gd name="connsiteY64" fmla="*/ 1078415 h 2609850"/>
              <a:gd name="connsiteX65" fmla="*/ 139745 w 2695575"/>
              <a:gd name="connsiteY65" fmla="*/ 1133660 h 2609850"/>
              <a:gd name="connsiteX66" fmla="*/ 125457 w 2695575"/>
              <a:gd name="connsiteY66" fmla="*/ 1447032 h 2609850"/>
              <a:gd name="connsiteX67" fmla="*/ 69260 w 2695575"/>
              <a:gd name="connsiteY67" fmla="*/ 1718495 h 2609850"/>
              <a:gd name="connsiteX68" fmla="*/ 1632 w 2695575"/>
              <a:gd name="connsiteY68" fmla="*/ 2247132 h 2609850"/>
              <a:gd name="connsiteX69" fmla="*/ 20682 w 2695575"/>
              <a:gd name="connsiteY69" fmla="*/ 2488115 h 2609850"/>
              <a:gd name="connsiteX70" fmla="*/ 1116057 w 2695575"/>
              <a:gd name="connsiteY70" fmla="*/ 2478590 h 2609850"/>
              <a:gd name="connsiteX71" fmla="*/ 1292270 w 2695575"/>
              <a:gd name="connsiteY71" fmla="*/ 2458587 h 2609850"/>
              <a:gd name="connsiteX72" fmla="*/ 1333227 w 2695575"/>
              <a:gd name="connsiteY72" fmla="*/ 2532882 h 2609850"/>
              <a:gd name="connsiteX73" fmla="*/ 1387520 w 2695575"/>
              <a:gd name="connsiteY73" fmla="*/ 2612892 h 2609850"/>
              <a:gd name="connsiteX74" fmla="*/ 1618025 w 2695575"/>
              <a:gd name="connsiteY74" fmla="*/ 2574792 h 2609850"/>
              <a:gd name="connsiteX75" fmla="*/ 1701845 w 2695575"/>
              <a:gd name="connsiteY75" fmla="*/ 2559552 h 2609850"/>
              <a:gd name="connsiteX76" fmla="*/ 1701845 w 2695575"/>
              <a:gd name="connsiteY76" fmla="*/ 2559552 h 2609850"/>
              <a:gd name="connsiteX77" fmla="*/ 1701845 w 2695575"/>
              <a:gd name="connsiteY77" fmla="*/ 2559552 h 2609850"/>
              <a:gd name="connsiteX78" fmla="*/ 1809477 w 2695575"/>
              <a:gd name="connsiteY78" fmla="*/ 2544312 h 2609850"/>
              <a:gd name="connsiteX79" fmla="*/ 2603862 w 2695575"/>
              <a:gd name="connsiteY79" fmla="*/ 2474780 h 2609850"/>
              <a:gd name="connsiteX80" fmla="*/ 1354182 w 2695575"/>
              <a:gd name="connsiteY80" fmla="*/ 1743260 h 2609850"/>
              <a:gd name="connsiteX81" fmla="*/ 1337037 w 2695575"/>
              <a:gd name="connsiteY81" fmla="*/ 1758500 h 2609850"/>
              <a:gd name="connsiteX82" fmla="*/ 1172255 w 2695575"/>
              <a:gd name="connsiteY82" fmla="*/ 1826127 h 2609850"/>
              <a:gd name="connsiteX83" fmla="*/ 974135 w 2695575"/>
              <a:gd name="connsiteY83" fmla="*/ 1989005 h 2609850"/>
              <a:gd name="connsiteX84" fmla="*/ 923652 w 2695575"/>
              <a:gd name="connsiteY84" fmla="*/ 2035677 h 2609850"/>
              <a:gd name="connsiteX85" fmla="*/ 610280 w 2695575"/>
              <a:gd name="connsiteY85" fmla="*/ 2122355 h 2609850"/>
              <a:gd name="connsiteX86" fmla="*/ 565512 w 2695575"/>
              <a:gd name="connsiteY86" fmla="*/ 2136642 h 2609850"/>
              <a:gd name="connsiteX87" fmla="*/ 407397 w 2695575"/>
              <a:gd name="connsiteY87" fmla="*/ 2191887 h 2609850"/>
              <a:gd name="connsiteX88" fmla="*/ 392157 w 2695575"/>
              <a:gd name="connsiteY88" fmla="*/ 2178552 h 2609850"/>
              <a:gd name="connsiteX89" fmla="*/ 404540 w 2695575"/>
              <a:gd name="connsiteY89" fmla="*/ 2045202 h 2609850"/>
              <a:gd name="connsiteX90" fmla="*/ 393110 w 2695575"/>
              <a:gd name="connsiteY90" fmla="*/ 1847082 h 2609850"/>
              <a:gd name="connsiteX91" fmla="*/ 374060 w 2695575"/>
              <a:gd name="connsiteY91" fmla="*/ 1677537 h 2609850"/>
              <a:gd name="connsiteX92" fmla="*/ 335960 w 2695575"/>
              <a:gd name="connsiteY92" fmla="*/ 1455605 h 2609850"/>
              <a:gd name="connsiteX93" fmla="*/ 340722 w 2695575"/>
              <a:gd name="connsiteY93" fmla="*/ 1337495 h 2609850"/>
              <a:gd name="connsiteX94" fmla="*/ 400730 w 2695575"/>
              <a:gd name="connsiteY94" fmla="*/ 1321302 h 2609850"/>
              <a:gd name="connsiteX95" fmla="*/ 722674 w 2695575"/>
              <a:gd name="connsiteY95" fmla="*/ 1547997 h 2609850"/>
              <a:gd name="connsiteX96" fmla="*/ 796970 w 2695575"/>
              <a:gd name="connsiteY96" fmla="*/ 1549902 h 2609850"/>
              <a:gd name="connsiteX97" fmla="*/ 1131297 w 2695575"/>
              <a:gd name="connsiteY97" fmla="*/ 1325112 h 2609850"/>
              <a:gd name="connsiteX98" fmla="*/ 1242740 w 2695575"/>
              <a:gd name="connsiteY98" fmla="*/ 1175570 h 2609850"/>
              <a:gd name="connsiteX99" fmla="*/ 1273220 w 2695575"/>
              <a:gd name="connsiteY99" fmla="*/ 1129850 h 2609850"/>
              <a:gd name="connsiteX100" fmla="*/ 1366565 w 2695575"/>
              <a:gd name="connsiteY100" fmla="*/ 1313682 h 2609850"/>
              <a:gd name="connsiteX101" fmla="*/ 1406570 w 2695575"/>
              <a:gd name="connsiteY101" fmla="*/ 1551807 h 2609850"/>
              <a:gd name="connsiteX102" fmla="*/ 1354182 w 2695575"/>
              <a:gd name="connsiteY102" fmla="*/ 1743260 h 260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2695575" h="2609850">
                <a:moveTo>
                  <a:pt x="2603862" y="2474780"/>
                </a:moveTo>
                <a:cubicBezTo>
                  <a:pt x="2681967" y="2437632"/>
                  <a:pt x="2717210" y="2357622"/>
                  <a:pt x="2681967" y="2254752"/>
                </a:cubicBezTo>
                <a:cubicBezTo>
                  <a:pt x="2670537" y="2221415"/>
                  <a:pt x="2637200" y="2187125"/>
                  <a:pt x="2605767" y="2170932"/>
                </a:cubicBezTo>
                <a:cubicBezTo>
                  <a:pt x="2526710" y="2131880"/>
                  <a:pt x="2441937" y="2115687"/>
                  <a:pt x="2351450" y="2122355"/>
                </a:cubicBezTo>
                <a:cubicBezTo>
                  <a:pt x="2319065" y="2125212"/>
                  <a:pt x="2285727" y="2114735"/>
                  <a:pt x="2253342" y="2111877"/>
                </a:cubicBezTo>
                <a:cubicBezTo>
                  <a:pt x="2149520" y="2100447"/>
                  <a:pt x="2045697" y="2089970"/>
                  <a:pt x="1939970" y="2079492"/>
                </a:cubicBezTo>
                <a:cubicBezTo>
                  <a:pt x="1928540" y="1930902"/>
                  <a:pt x="1939017" y="1787075"/>
                  <a:pt x="2021885" y="1656582"/>
                </a:cubicBezTo>
                <a:cubicBezTo>
                  <a:pt x="2068557" y="1582287"/>
                  <a:pt x="2079987" y="1497515"/>
                  <a:pt x="2080940" y="1410837"/>
                </a:cubicBezTo>
                <a:cubicBezTo>
                  <a:pt x="2081892" y="1368927"/>
                  <a:pt x="2086655" y="1323207"/>
                  <a:pt x="2101895" y="1285107"/>
                </a:cubicBezTo>
                <a:cubicBezTo>
                  <a:pt x="2128565" y="1220337"/>
                  <a:pt x="2112372" y="1164140"/>
                  <a:pt x="2087607" y="1106990"/>
                </a:cubicBezTo>
                <a:cubicBezTo>
                  <a:pt x="2035220" y="988880"/>
                  <a:pt x="1945685" y="902202"/>
                  <a:pt x="1848530" y="821240"/>
                </a:cubicBezTo>
                <a:cubicBezTo>
                  <a:pt x="1827575" y="803142"/>
                  <a:pt x="1814240" y="770757"/>
                  <a:pt x="1806620" y="743135"/>
                </a:cubicBezTo>
                <a:cubicBezTo>
                  <a:pt x="1799952" y="719322"/>
                  <a:pt x="1804715" y="692652"/>
                  <a:pt x="1805667" y="666935"/>
                </a:cubicBezTo>
                <a:cubicBezTo>
                  <a:pt x="1806620" y="648837"/>
                  <a:pt x="1809477" y="633597"/>
                  <a:pt x="1817097" y="622167"/>
                </a:cubicBezTo>
                <a:cubicBezTo>
                  <a:pt x="1826622" y="610737"/>
                  <a:pt x="1837100" y="601212"/>
                  <a:pt x="1848530" y="593592"/>
                </a:cubicBezTo>
                <a:cubicBezTo>
                  <a:pt x="1857102" y="589782"/>
                  <a:pt x="1866627" y="585972"/>
                  <a:pt x="1878057" y="584067"/>
                </a:cubicBezTo>
                <a:cubicBezTo>
                  <a:pt x="1887582" y="582162"/>
                  <a:pt x="1897107" y="580257"/>
                  <a:pt x="1906632" y="578352"/>
                </a:cubicBezTo>
                <a:lnTo>
                  <a:pt x="1898060" y="575495"/>
                </a:lnTo>
                <a:cubicBezTo>
                  <a:pt x="1915205" y="573590"/>
                  <a:pt x="1952352" y="583115"/>
                  <a:pt x="1968545" y="585020"/>
                </a:cubicBezTo>
                <a:cubicBezTo>
                  <a:pt x="2005692" y="589782"/>
                  <a:pt x="2030457" y="559302"/>
                  <a:pt x="2022837" y="523107"/>
                </a:cubicBezTo>
                <a:cubicBezTo>
                  <a:pt x="2016170" y="490722"/>
                  <a:pt x="2018075" y="489770"/>
                  <a:pt x="2014265" y="456432"/>
                </a:cubicBezTo>
                <a:cubicBezTo>
                  <a:pt x="2013312" y="451670"/>
                  <a:pt x="2011407" y="412617"/>
                  <a:pt x="2009502" y="407855"/>
                </a:cubicBezTo>
                <a:cubicBezTo>
                  <a:pt x="2003787" y="393567"/>
                  <a:pt x="2009502" y="384995"/>
                  <a:pt x="2019980" y="377375"/>
                </a:cubicBezTo>
                <a:cubicBezTo>
                  <a:pt x="2051412" y="354515"/>
                  <a:pt x="2048555" y="328797"/>
                  <a:pt x="2015217" y="308795"/>
                </a:cubicBezTo>
                <a:cubicBezTo>
                  <a:pt x="1980927" y="287840"/>
                  <a:pt x="1962830" y="257360"/>
                  <a:pt x="1968545" y="216402"/>
                </a:cubicBezTo>
                <a:cubicBezTo>
                  <a:pt x="1970450" y="200210"/>
                  <a:pt x="1963782" y="176397"/>
                  <a:pt x="1954257" y="164967"/>
                </a:cubicBezTo>
                <a:cubicBezTo>
                  <a:pt x="1926635" y="132582"/>
                  <a:pt x="1936160" y="122105"/>
                  <a:pt x="1909490" y="89720"/>
                </a:cubicBezTo>
                <a:cubicBezTo>
                  <a:pt x="1870437" y="42095"/>
                  <a:pt x="1787570" y="8757"/>
                  <a:pt x="1726610" y="8757"/>
                </a:cubicBezTo>
                <a:cubicBezTo>
                  <a:pt x="1707560" y="8757"/>
                  <a:pt x="1689462" y="1137"/>
                  <a:pt x="1670412" y="185"/>
                </a:cubicBezTo>
                <a:cubicBezTo>
                  <a:pt x="1653267" y="-768"/>
                  <a:pt x="1636122" y="2090"/>
                  <a:pt x="1618977" y="5900"/>
                </a:cubicBezTo>
                <a:cubicBezTo>
                  <a:pt x="1586592" y="11615"/>
                  <a:pt x="1554207" y="16377"/>
                  <a:pt x="1522775" y="25902"/>
                </a:cubicBezTo>
                <a:cubicBezTo>
                  <a:pt x="1506582" y="30665"/>
                  <a:pt x="1492295" y="43047"/>
                  <a:pt x="1479912" y="55430"/>
                </a:cubicBezTo>
                <a:cubicBezTo>
                  <a:pt x="1459910" y="75432"/>
                  <a:pt x="1443717" y="97340"/>
                  <a:pt x="1424667" y="117342"/>
                </a:cubicBezTo>
                <a:cubicBezTo>
                  <a:pt x="1419905" y="123057"/>
                  <a:pt x="1410380" y="128772"/>
                  <a:pt x="1403712" y="127820"/>
                </a:cubicBezTo>
                <a:cubicBezTo>
                  <a:pt x="1377042" y="124962"/>
                  <a:pt x="1357040" y="135440"/>
                  <a:pt x="1337037" y="152585"/>
                </a:cubicBezTo>
                <a:cubicBezTo>
                  <a:pt x="1332275" y="148775"/>
                  <a:pt x="1325607" y="145917"/>
                  <a:pt x="1320845" y="141155"/>
                </a:cubicBezTo>
                <a:cubicBezTo>
                  <a:pt x="1306557" y="128772"/>
                  <a:pt x="1292270" y="127820"/>
                  <a:pt x="1274172" y="135440"/>
                </a:cubicBezTo>
                <a:cubicBezTo>
                  <a:pt x="1217022" y="156395"/>
                  <a:pt x="1197020" y="219260"/>
                  <a:pt x="1223690" y="263075"/>
                </a:cubicBezTo>
                <a:cubicBezTo>
                  <a:pt x="1228452" y="270695"/>
                  <a:pt x="1230357" y="283077"/>
                  <a:pt x="1228452" y="291650"/>
                </a:cubicBezTo>
                <a:cubicBezTo>
                  <a:pt x="1221785" y="329750"/>
                  <a:pt x="1244645" y="352610"/>
                  <a:pt x="1268457" y="375470"/>
                </a:cubicBezTo>
                <a:cubicBezTo>
                  <a:pt x="1294175" y="399282"/>
                  <a:pt x="1322750" y="416427"/>
                  <a:pt x="1360850" y="402140"/>
                </a:cubicBezTo>
                <a:cubicBezTo>
                  <a:pt x="1377042" y="396425"/>
                  <a:pt x="1382757" y="404997"/>
                  <a:pt x="1381805" y="423095"/>
                </a:cubicBezTo>
                <a:cubicBezTo>
                  <a:pt x="1379900" y="455480"/>
                  <a:pt x="1381805" y="487865"/>
                  <a:pt x="1410380" y="511677"/>
                </a:cubicBezTo>
                <a:cubicBezTo>
                  <a:pt x="1418000" y="518345"/>
                  <a:pt x="1422762" y="527870"/>
                  <a:pt x="1430382" y="539300"/>
                </a:cubicBezTo>
                <a:cubicBezTo>
                  <a:pt x="1431335" y="543110"/>
                  <a:pt x="1431335" y="547872"/>
                  <a:pt x="1431335" y="551682"/>
                </a:cubicBezTo>
                <a:lnTo>
                  <a:pt x="1515155" y="607880"/>
                </a:lnTo>
                <a:cubicBezTo>
                  <a:pt x="1506582" y="642170"/>
                  <a:pt x="1480865" y="673602"/>
                  <a:pt x="1440860" y="685985"/>
                </a:cubicBezTo>
                <a:cubicBezTo>
                  <a:pt x="1404665" y="697415"/>
                  <a:pt x="1364660" y="700272"/>
                  <a:pt x="1326560" y="697415"/>
                </a:cubicBezTo>
                <a:cubicBezTo>
                  <a:pt x="1270362" y="693605"/>
                  <a:pt x="1219880" y="705987"/>
                  <a:pt x="1185590" y="749802"/>
                </a:cubicBezTo>
                <a:cubicBezTo>
                  <a:pt x="1137965" y="812667"/>
                  <a:pt x="1097007" y="880295"/>
                  <a:pt x="1051287" y="944112"/>
                </a:cubicBezTo>
                <a:cubicBezTo>
                  <a:pt x="1034142" y="967925"/>
                  <a:pt x="1013187" y="988880"/>
                  <a:pt x="994137" y="1010787"/>
                </a:cubicBezTo>
                <a:cubicBezTo>
                  <a:pt x="943655" y="1068890"/>
                  <a:pt x="893172" y="1127945"/>
                  <a:pt x="841737" y="1185095"/>
                </a:cubicBezTo>
                <a:cubicBezTo>
                  <a:pt x="816020" y="1213670"/>
                  <a:pt x="793160" y="1255580"/>
                  <a:pt x="759822" y="1266057"/>
                </a:cubicBezTo>
                <a:cubicBezTo>
                  <a:pt x="725532" y="1277487"/>
                  <a:pt x="680765" y="1261295"/>
                  <a:pt x="643617" y="1250817"/>
                </a:cubicBezTo>
                <a:cubicBezTo>
                  <a:pt x="605517" y="1240340"/>
                  <a:pt x="569322" y="1223195"/>
                  <a:pt x="535032" y="1203192"/>
                </a:cubicBezTo>
                <a:cubicBezTo>
                  <a:pt x="512172" y="1189857"/>
                  <a:pt x="493122" y="1167950"/>
                  <a:pt x="474072" y="1147947"/>
                </a:cubicBezTo>
                <a:cubicBezTo>
                  <a:pt x="466452" y="1140327"/>
                  <a:pt x="462642" y="1127945"/>
                  <a:pt x="455022" y="1120325"/>
                </a:cubicBezTo>
                <a:cubicBezTo>
                  <a:pt x="376917" y="1042220"/>
                  <a:pt x="372155" y="941255"/>
                  <a:pt x="368345" y="840290"/>
                </a:cubicBezTo>
                <a:cubicBezTo>
                  <a:pt x="368345" y="831717"/>
                  <a:pt x="364535" y="822192"/>
                  <a:pt x="360724" y="814572"/>
                </a:cubicBezTo>
                <a:cubicBezTo>
                  <a:pt x="342627" y="781235"/>
                  <a:pt x="331197" y="739325"/>
                  <a:pt x="303574" y="718370"/>
                </a:cubicBezTo>
                <a:cubicBezTo>
                  <a:pt x="251187" y="678365"/>
                  <a:pt x="280715" y="622167"/>
                  <a:pt x="267380" y="575495"/>
                </a:cubicBezTo>
                <a:cubicBezTo>
                  <a:pt x="262617" y="574542"/>
                  <a:pt x="257855" y="573590"/>
                  <a:pt x="254045" y="571685"/>
                </a:cubicBezTo>
                <a:cubicBezTo>
                  <a:pt x="243567" y="590735"/>
                  <a:pt x="232137" y="607880"/>
                  <a:pt x="224517" y="627882"/>
                </a:cubicBezTo>
                <a:cubicBezTo>
                  <a:pt x="196895" y="696462"/>
                  <a:pt x="170224" y="765042"/>
                  <a:pt x="145460" y="835527"/>
                </a:cubicBezTo>
                <a:cubicBezTo>
                  <a:pt x="117837" y="914585"/>
                  <a:pt x="109265" y="995547"/>
                  <a:pt x="129267" y="1078415"/>
                </a:cubicBezTo>
                <a:cubicBezTo>
                  <a:pt x="134030" y="1096512"/>
                  <a:pt x="139745" y="1115562"/>
                  <a:pt x="139745" y="1133660"/>
                </a:cubicBezTo>
                <a:cubicBezTo>
                  <a:pt x="136887" y="1238435"/>
                  <a:pt x="137840" y="1343210"/>
                  <a:pt x="125457" y="1447032"/>
                </a:cubicBezTo>
                <a:cubicBezTo>
                  <a:pt x="114980" y="1538472"/>
                  <a:pt x="83547" y="1627055"/>
                  <a:pt x="69260" y="1718495"/>
                </a:cubicBezTo>
                <a:cubicBezTo>
                  <a:pt x="42590" y="1893755"/>
                  <a:pt x="16872" y="2069967"/>
                  <a:pt x="1632" y="2247132"/>
                </a:cubicBezTo>
                <a:cubicBezTo>
                  <a:pt x="-5035" y="2326190"/>
                  <a:pt x="10205" y="2374767"/>
                  <a:pt x="20682" y="2488115"/>
                </a:cubicBezTo>
                <a:cubicBezTo>
                  <a:pt x="34017" y="2649087"/>
                  <a:pt x="1116057" y="2482400"/>
                  <a:pt x="1116057" y="2478590"/>
                </a:cubicBezTo>
                <a:cubicBezTo>
                  <a:pt x="1175112" y="2471922"/>
                  <a:pt x="1233215" y="2463350"/>
                  <a:pt x="1292270" y="2458587"/>
                </a:cubicBezTo>
                <a:cubicBezTo>
                  <a:pt x="1320845" y="2455730"/>
                  <a:pt x="1341800" y="2496687"/>
                  <a:pt x="1333227" y="2532882"/>
                </a:cubicBezTo>
                <a:cubicBezTo>
                  <a:pt x="1321797" y="2581460"/>
                  <a:pt x="1339895" y="2601462"/>
                  <a:pt x="1387520" y="2612892"/>
                </a:cubicBezTo>
                <a:cubicBezTo>
                  <a:pt x="1470387" y="2631942"/>
                  <a:pt x="1541825" y="2592890"/>
                  <a:pt x="1618025" y="2574792"/>
                </a:cubicBezTo>
                <a:cubicBezTo>
                  <a:pt x="1645647" y="2568125"/>
                  <a:pt x="1674222" y="2563362"/>
                  <a:pt x="1701845" y="2559552"/>
                </a:cubicBezTo>
                <a:lnTo>
                  <a:pt x="1701845" y="2559552"/>
                </a:lnTo>
                <a:lnTo>
                  <a:pt x="1701845" y="2559552"/>
                </a:lnTo>
                <a:cubicBezTo>
                  <a:pt x="1737087" y="2553837"/>
                  <a:pt x="1773282" y="2550027"/>
                  <a:pt x="1809477" y="2544312"/>
                </a:cubicBezTo>
                <a:cubicBezTo>
                  <a:pt x="1807572" y="2547170"/>
                  <a:pt x="2525757" y="2511927"/>
                  <a:pt x="2603862" y="2474780"/>
                </a:cubicBezTo>
                <a:close/>
                <a:moveTo>
                  <a:pt x="1354182" y="1743260"/>
                </a:moveTo>
                <a:cubicBezTo>
                  <a:pt x="1350372" y="1749927"/>
                  <a:pt x="1343705" y="1755642"/>
                  <a:pt x="1337037" y="1758500"/>
                </a:cubicBezTo>
                <a:cubicBezTo>
                  <a:pt x="1282745" y="1782312"/>
                  <a:pt x="1228452" y="1808030"/>
                  <a:pt x="1172255" y="1826127"/>
                </a:cubicBezTo>
                <a:cubicBezTo>
                  <a:pt x="1083672" y="1854702"/>
                  <a:pt x="1030332" y="1922330"/>
                  <a:pt x="974135" y="1989005"/>
                </a:cubicBezTo>
                <a:cubicBezTo>
                  <a:pt x="958895" y="2006150"/>
                  <a:pt x="942702" y="2024247"/>
                  <a:pt x="923652" y="2035677"/>
                </a:cubicBezTo>
                <a:cubicBezTo>
                  <a:pt x="827449" y="2092827"/>
                  <a:pt x="715055" y="2094732"/>
                  <a:pt x="610280" y="2122355"/>
                </a:cubicBezTo>
                <a:cubicBezTo>
                  <a:pt x="595040" y="2126165"/>
                  <a:pt x="580752" y="2130927"/>
                  <a:pt x="565512" y="2136642"/>
                </a:cubicBezTo>
                <a:cubicBezTo>
                  <a:pt x="513124" y="2154740"/>
                  <a:pt x="460737" y="2173790"/>
                  <a:pt x="407397" y="2191887"/>
                </a:cubicBezTo>
                <a:cubicBezTo>
                  <a:pt x="402635" y="2187125"/>
                  <a:pt x="396920" y="2183315"/>
                  <a:pt x="392157" y="2178552"/>
                </a:cubicBezTo>
                <a:cubicBezTo>
                  <a:pt x="396920" y="2133785"/>
                  <a:pt x="404540" y="2089970"/>
                  <a:pt x="404540" y="2045202"/>
                </a:cubicBezTo>
                <a:cubicBezTo>
                  <a:pt x="403587" y="1979480"/>
                  <a:pt x="397872" y="1912805"/>
                  <a:pt x="393110" y="1847082"/>
                </a:cubicBezTo>
                <a:cubicBezTo>
                  <a:pt x="388347" y="1789932"/>
                  <a:pt x="382632" y="1733735"/>
                  <a:pt x="374060" y="1677537"/>
                </a:cubicBezTo>
                <a:cubicBezTo>
                  <a:pt x="362630" y="1603242"/>
                  <a:pt x="345485" y="1529900"/>
                  <a:pt x="335960" y="1455605"/>
                </a:cubicBezTo>
                <a:cubicBezTo>
                  <a:pt x="331197" y="1416552"/>
                  <a:pt x="332149" y="1375595"/>
                  <a:pt x="340722" y="1337495"/>
                </a:cubicBezTo>
                <a:cubicBezTo>
                  <a:pt x="346437" y="1309872"/>
                  <a:pt x="372155" y="1301300"/>
                  <a:pt x="400730" y="1321302"/>
                </a:cubicBezTo>
                <a:cubicBezTo>
                  <a:pt x="507410" y="1397502"/>
                  <a:pt x="613137" y="1474655"/>
                  <a:pt x="722674" y="1547997"/>
                </a:cubicBezTo>
                <a:cubicBezTo>
                  <a:pt x="740772" y="1560380"/>
                  <a:pt x="778872" y="1561332"/>
                  <a:pt x="796970" y="1549902"/>
                </a:cubicBezTo>
                <a:cubicBezTo>
                  <a:pt x="911270" y="1478465"/>
                  <a:pt x="1025570" y="1407027"/>
                  <a:pt x="1131297" y="1325112"/>
                </a:cubicBezTo>
                <a:cubicBezTo>
                  <a:pt x="1178922" y="1287965"/>
                  <a:pt x="1206545" y="1226052"/>
                  <a:pt x="1242740" y="1175570"/>
                </a:cubicBezTo>
                <a:cubicBezTo>
                  <a:pt x="1252265" y="1162235"/>
                  <a:pt x="1260837" y="1147947"/>
                  <a:pt x="1273220" y="1129850"/>
                </a:cubicBezTo>
                <a:cubicBezTo>
                  <a:pt x="1323702" y="1187000"/>
                  <a:pt x="1355135" y="1245102"/>
                  <a:pt x="1366565" y="1313682"/>
                </a:cubicBezTo>
                <a:cubicBezTo>
                  <a:pt x="1379900" y="1393692"/>
                  <a:pt x="1384662" y="1474655"/>
                  <a:pt x="1406570" y="1551807"/>
                </a:cubicBezTo>
                <a:cubicBezTo>
                  <a:pt x="1429430" y="1629912"/>
                  <a:pt x="1388472" y="1684205"/>
                  <a:pt x="1354182" y="174326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04" name="Group 303">
            <a:extLst>
              <a:ext uri="{FF2B5EF4-FFF2-40B4-BE49-F238E27FC236}">
                <a16:creationId xmlns:a16="http://schemas.microsoft.com/office/drawing/2014/main" id="{1394F745-B548-4482-B8F4-2EC9330EFFDA}"/>
              </a:ext>
            </a:extLst>
          </p:cNvPr>
          <p:cNvGrpSpPr/>
          <p:nvPr/>
        </p:nvGrpSpPr>
        <p:grpSpPr>
          <a:xfrm>
            <a:off x="5693367" y="2265916"/>
            <a:ext cx="5776366" cy="3560379"/>
            <a:chOff x="653473" y="4102428"/>
            <a:chExt cx="4431062" cy="3560379"/>
          </a:xfrm>
        </p:grpSpPr>
        <p:sp>
          <p:nvSpPr>
            <p:cNvPr id="305" name="TextBox 304">
              <a:extLst>
                <a:ext uri="{FF2B5EF4-FFF2-40B4-BE49-F238E27FC236}">
                  <a16:creationId xmlns:a16="http://schemas.microsoft.com/office/drawing/2014/main" id="{2DDA4B39-5CAF-49C0-96BC-DD8B914056E7}"/>
                </a:ext>
              </a:extLst>
            </p:cNvPr>
            <p:cNvSpPr txBox="1"/>
            <p:nvPr/>
          </p:nvSpPr>
          <p:spPr>
            <a:xfrm>
              <a:off x="653473" y="4102428"/>
              <a:ext cx="4431062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b="1" dirty="0">
                  <a:solidFill>
                    <a:schemeClr val="accent4"/>
                  </a:solidFill>
                  <a:cs typeface="Arial" pitchFamily="34" charset="0"/>
                </a:rPr>
                <a:t>Power PowerPoint Presentation </a:t>
              </a:r>
              <a:endParaRPr lang="ko-KR" altLang="en-US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306" name="직사각형 1">
              <a:extLst>
                <a:ext uri="{FF2B5EF4-FFF2-40B4-BE49-F238E27FC236}">
                  <a16:creationId xmlns:a16="http://schemas.microsoft.com/office/drawing/2014/main" id="{4D25A717-7351-4349-8857-6960E47B5925}"/>
                </a:ext>
              </a:extLst>
            </p:cNvPr>
            <p:cNvSpPr/>
            <p:nvPr/>
          </p:nvSpPr>
          <p:spPr>
            <a:xfrm>
              <a:off x="653473" y="4585041"/>
              <a:ext cx="4431061" cy="307776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defTabSz="1005840"/>
              <a:r>
                <a:rPr lang="en-US" altLang="ko-KR" sz="1400" dirty="0"/>
                <a:t>2008 ~ 2011  Text here</a:t>
              </a:r>
            </a:p>
            <a:p>
              <a:pPr defTabSz="1005840"/>
              <a:r>
                <a:rPr lang="en-US" altLang="ko-KR" sz="1200" dirty="0"/>
                <a:t>Example Text : Get a modern PowerPoint  Presentation that is beautifully designed.</a:t>
              </a:r>
            </a:p>
            <a:p>
              <a:pPr defTabSz="1005840"/>
              <a:r>
                <a:rPr lang="en-US" altLang="ko-KR" sz="1200" dirty="0"/>
                <a:t>                       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Time.</a:t>
              </a:r>
            </a:p>
            <a:p>
              <a:pPr defTabSz="1005840"/>
              <a:endParaRPr lang="en-US" altLang="ko-KR" sz="1400" dirty="0"/>
            </a:p>
            <a:p>
              <a:pPr defTabSz="1005840"/>
              <a:r>
                <a:rPr lang="en-US" altLang="ko-KR" sz="1400" dirty="0"/>
                <a:t>2011 ~ 2015  Text here</a:t>
              </a:r>
            </a:p>
            <a:p>
              <a:pPr defTabSz="1005840"/>
              <a:r>
                <a:rPr lang="en-US" altLang="ko-KR" sz="1200" dirty="0"/>
                <a:t>Example Text : Get a modern PowerPoint  Presentation that is beautifully designed.</a:t>
              </a:r>
            </a:p>
            <a:p>
              <a:pPr defTabSz="1005840"/>
              <a:r>
                <a:rPr lang="en-US" altLang="ko-KR" sz="1200" dirty="0"/>
                <a:t>                       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Time.</a:t>
              </a:r>
              <a:endParaRPr lang="en-US" altLang="ko-KR" sz="1200" dirty="0"/>
            </a:p>
            <a:p>
              <a:pPr defTabSz="1005840"/>
              <a:endParaRPr lang="en-US" altLang="ko-KR" sz="1400" dirty="0"/>
            </a:p>
            <a:p>
              <a:pPr defTabSz="1005840"/>
              <a:r>
                <a:rPr lang="en-US" altLang="ko-KR" sz="1400" dirty="0"/>
                <a:t>2015~ 2018 Text here</a:t>
              </a:r>
            </a:p>
            <a:p>
              <a:pPr defTabSz="1005840"/>
              <a:r>
                <a:rPr lang="en-US" altLang="ko-KR" sz="1200" dirty="0"/>
                <a:t>Example Text : Get a modern PowerPoint  Presentation that is beautifully designed.</a:t>
              </a:r>
            </a:p>
            <a:p>
              <a:pPr defTabSz="1005840"/>
              <a:r>
                <a:rPr lang="en-US" altLang="ko-KR" sz="1200" dirty="0"/>
                <a:t>                       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Time.</a:t>
              </a:r>
              <a:endParaRPr lang="en-US" altLang="ko-KR" sz="1200" dirty="0"/>
            </a:p>
            <a:p>
              <a:pPr defTabSz="1005840"/>
              <a:endParaRPr lang="en-US" altLang="ko-KR" sz="1400" dirty="0"/>
            </a:p>
            <a:p>
              <a:pPr defTabSz="1005840"/>
              <a:r>
                <a:rPr lang="en-US" altLang="ko-KR" sz="1400" dirty="0"/>
                <a:t>2018 ~ 2020 Text here</a:t>
              </a:r>
            </a:p>
            <a:p>
              <a:pPr defTabSz="1005840"/>
              <a:r>
                <a:rPr lang="en-US" altLang="ko-KR" sz="1200" dirty="0"/>
                <a:t>Example Text : Get a modern PowerPoint  Presentation that is beautifully designed.</a:t>
              </a:r>
            </a:p>
            <a:p>
              <a:pPr defTabSz="1005840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                      I hope and I believe that this Template will your Time.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11195</TotalTime>
  <Words>149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 </cp:lastModifiedBy>
  <cp:revision>17</cp:revision>
  <dcterms:created xsi:type="dcterms:W3CDTF">2018-02-18T19:39:47Z</dcterms:created>
  <dcterms:modified xsi:type="dcterms:W3CDTF">2021-04-16T07:02:23Z</dcterms:modified>
</cp:coreProperties>
</file>