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905" name="Group 904">
            <a:extLst>
              <a:ext uri="{FF2B5EF4-FFF2-40B4-BE49-F238E27FC236}">
                <a16:creationId xmlns:a16="http://schemas.microsoft.com/office/drawing/2014/main" id="{D75A97AB-5FB7-4304-8DD4-B484897A32E8}"/>
              </a:ext>
            </a:extLst>
          </p:cNvPr>
          <p:cNvGrpSpPr/>
          <p:nvPr/>
        </p:nvGrpSpPr>
        <p:grpSpPr>
          <a:xfrm>
            <a:off x="5035747" y="1673938"/>
            <a:ext cx="6194228" cy="4439021"/>
            <a:chOff x="2723244" y="1187581"/>
            <a:chExt cx="6825856" cy="4891670"/>
          </a:xfrm>
        </p:grpSpPr>
        <p:sp>
          <p:nvSpPr>
            <p:cNvPr id="906" name="Right Arrow 3">
              <a:extLst>
                <a:ext uri="{FF2B5EF4-FFF2-40B4-BE49-F238E27FC236}">
                  <a16:creationId xmlns:a16="http://schemas.microsoft.com/office/drawing/2014/main" id="{32FF9657-E396-4EE4-8F98-BBE5DC1AD520}"/>
                </a:ext>
              </a:extLst>
            </p:cNvPr>
            <p:cNvSpPr/>
            <p:nvPr/>
          </p:nvSpPr>
          <p:spPr>
            <a:xfrm>
              <a:off x="7394936" y="1187581"/>
              <a:ext cx="2154164" cy="161089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  <a:scene3d>
              <a:camera prst="isometricTopUp"/>
              <a:lightRig rig="balanced" dir="t"/>
            </a:scene3d>
            <a:sp3d extrusionH="457200" prstMaterial="matte">
              <a:extrusionClr>
                <a:schemeClr val="accent1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907" name="Right Arrow 4">
              <a:extLst>
                <a:ext uri="{FF2B5EF4-FFF2-40B4-BE49-F238E27FC236}">
                  <a16:creationId xmlns:a16="http://schemas.microsoft.com/office/drawing/2014/main" id="{7DFC6EEA-7A66-4F44-A493-4899C5A5AEC6}"/>
                </a:ext>
              </a:extLst>
            </p:cNvPr>
            <p:cNvSpPr/>
            <p:nvPr/>
          </p:nvSpPr>
          <p:spPr>
            <a:xfrm>
              <a:off x="5837706" y="2281174"/>
              <a:ext cx="2154164" cy="1610890"/>
            </a:xfrm>
            <a:prstGeom prst="rightArrow">
              <a:avLst/>
            </a:prstGeom>
            <a:solidFill>
              <a:schemeClr val="accent2"/>
            </a:solidFill>
            <a:ln>
              <a:noFill/>
            </a:ln>
            <a:scene3d>
              <a:camera prst="isometricTopUp"/>
              <a:lightRig rig="balanced" dir="t"/>
            </a:scene3d>
            <a:sp3d extrusionH="457200" prstMaterial="matte">
              <a:extrusionClr>
                <a:schemeClr val="accent2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908" name="Right Arrow 5">
              <a:extLst>
                <a:ext uri="{FF2B5EF4-FFF2-40B4-BE49-F238E27FC236}">
                  <a16:creationId xmlns:a16="http://schemas.microsoft.com/office/drawing/2014/main" id="{4E9F7238-F310-4F06-B414-67FB2A4DB9A6}"/>
                </a:ext>
              </a:extLst>
            </p:cNvPr>
            <p:cNvSpPr/>
            <p:nvPr/>
          </p:nvSpPr>
          <p:spPr>
            <a:xfrm>
              <a:off x="4280475" y="3374767"/>
              <a:ext cx="2154164" cy="1610890"/>
            </a:xfrm>
            <a:prstGeom prst="rightArrow">
              <a:avLst/>
            </a:prstGeom>
            <a:solidFill>
              <a:schemeClr val="accent3"/>
            </a:solidFill>
            <a:ln>
              <a:noFill/>
            </a:ln>
            <a:scene3d>
              <a:camera prst="isometricTopUp"/>
              <a:lightRig rig="balanced" dir="t"/>
            </a:scene3d>
            <a:sp3d extrusionH="457200" prstMaterial="matte">
              <a:extrusionClr>
                <a:schemeClr val="accent3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909" name="Right Arrow 6">
              <a:extLst>
                <a:ext uri="{FF2B5EF4-FFF2-40B4-BE49-F238E27FC236}">
                  <a16:creationId xmlns:a16="http://schemas.microsoft.com/office/drawing/2014/main" id="{BC0E78FD-D601-420E-8492-A6204CDA82C7}"/>
                </a:ext>
              </a:extLst>
            </p:cNvPr>
            <p:cNvSpPr/>
            <p:nvPr/>
          </p:nvSpPr>
          <p:spPr>
            <a:xfrm>
              <a:off x="2723244" y="4468361"/>
              <a:ext cx="2154164" cy="1610890"/>
            </a:xfrm>
            <a:prstGeom prst="rightArrow">
              <a:avLst/>
            </a:prstGeom>
            <a:solidFill>
              <a:schemeClr val="accent4"/>
            </a:solidFill>
            <a:ln>
              <a:noFill/>
            </a:ln>
            <a:scene3d>
              <a:camera prst="isometricTopUp"/>
              <a:lightRig rig="balanced" dir="t"/>
            </a:scene3d>
            <a:sp3d extrusionH="457200" prstMaterial="matte">
              <a:extrusionClr>
                <a:schemeClr val="accent4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</p:grpSp>
      <p:grpSp>
        <p:nvGrpSpPr>
          <p:cNvPr id="910" name="Group 909">
            <a:extLst>
              <a:ext uri="{FF2B5EF4-FFF2-40B4-BE49-F238E27FC236}">
                <a16:creationId xmlns:a16="http://schemas.microsoft.com/office/drawing/2014/main" id="{61364AAF-AA74-4520-8640-1CB39FEEDE75}"/>
              </a:ext>
            </a:extLst>
          </p:cNvPr>
          <p:cNvGrpSpPr/>
          <p:nvPr/>
        </p:nvGrpSpPr>
        <p:grpSpPr>
          <a:xfrm>
            <a:off x="1454493" y="1913027"/>
            <a:ext cx="5491696" cy="702832"/>
            <a:chOff x="2551705" y="4319146"/>
            <a:chExt cx="3683695" cy="702832"/>
          </a:xfrm>
        </p:grpSpPr>
        <p:sp>
          <p:nvSpPr>
            <p:cNvPr id="911" name="TextBox 910">
              <a:extLst>
                <a:ext uri="{FF2B5EF4-FFF2-40B4-BE49-F238E27FC236}">
                  <a16:creationId xmlns:a16="http://schemas.microsoft.com/office/drawing/2014/main" id="{FAB2591A-9F4B-45D0-B40C-66012278C95A}"/>
                </a:ext>
              </a:extLst>
            </p:cNvPr>
            <p:cNvSpPr txBox="1"/>
            <p:nvPr/>
          </p:nvSpPr>
          <p:spPr>
            <a:xfrm>
              <a:off x="2551705" y="4560313"/>
              <a:ext cx="368369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912" name="TextBox 911">
              <a:extLst>
                <a:ext uri="{FF2B5EF4-FFF2-40B4-BE49-F238E27FC236}">
                  <a16:creationId xmlns:a16="http://schemas.microsoft.com/office/drawing/2014/main" id="{4EADE4B9-41F1-436C-8C49-C757AD2F3B71}"/>
                </a:ext>
              </a:extLst>
            </p:cNvPr>
            <p:cNvSpPr txBox="1"/>
            <p:nvPr/>
          </p:nvSpPr>
          <p:spPr>
            <a:xfrm>
              <a:off x="2551705" y="4319146"/>
              <a:ext cx="368369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4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</p:grpSp>
      <p:grpSp>
        <p:nvGrpSpPr>
          <p:cNvPr id="913" name="Group 912">
            <a:extLst>
              <a:ext uri="{FF2B5EF4-FFF2-40B4-BE49-F238E27FC236}">
                <a16:creationId xmlns:a16="http://schemas.microsoft.com/office/drawing/2014/main" id="{E79FB0C5-920F-4C94-9A86-6473B4404849}"/>
              </a:ext>
            </a:extLst>
          </p:cNvPr>
          <p:cNvGrpSpPr/>
          <p:nvPr/>
        </p:nvGrpSpPr>
        <p:grpSpPr>
          <a:xfrm>
            <a:off x="1454493" y="2734424"/>
            <a:ext cx="4855471" cy="702832"/>
            <a:chOff x="2551705" y="4296700"/>
            <a:chExt cx="3552136" cy="702832"/>
          </a:xfrm>
        </p:grpSpPr>
        <p:sp>
          <p:nvSpPr>
            <p:cNvPr id="914" name="TextBox 913">
              <a:extLst>
                <a:ext uri="{FF2B5EF4-FFF2-40B4-BE49-F238E27FC236}">
                  <a16:creationId xmlns:a16="http://schemas.microsoft.com/office/drawing/2014/main" id="{C53F94F4-9BE2-4AD7-83E6-CBFDDA5F3A9F}"/>
                </a:ext>
              </a:extLst>
            </p:cNvPr>
            <p:cNvSpPr txBox="1"/>
            <p:nvPr/>
          </p:nvSpPr>
          <p:spPr>
            <a:xfrm>
              <a:off x="2551706" y="4537867"/>
              <a:ext cx="355213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915" name="TextBox 914">
              <a:extLst>
                <a:ext uri="{FF2B5EF4-FFF2-40B4-BE49-F238E27FC236}">
                  <a16:creationId xmlns:a16="http://schemas.microsoft.com/office/drawing/2014/main" id="{E317FDFB-CDFC-4794-AFA7-DA6503AD5183}"/>
                </a:ext>
              </a:extLst>
            </p:cNvPr>
            <p:cNvSpPr txBox="1"/>
            <p:nvPr/>
          </p:nvSpPr>
          <p:spPr>
            <a:xfrm>
              <a:off x="2551705" y="4296700"/>
              <a:ext cx="35521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3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</p:grpSp>
      <p:grpSp>
        <p:nvGrpSpPr>
          <p:cNvPr id="916" name="Group 915">
            <a:extLst>
              <a:ext uri="{FF2B5EF4-FFF2-40B4-BE49-F238E27FC236}">
                <a16:creationId xmlns:a16="http://schemas.microsoft.com/office/drawing/2014/main" id="{0A2BCC81-7983-4375-9ABD-0A68BB91275E}"/>
              </a:ext>
            </a:extLst>
          </p:cNvPr>
          <p:cNvGrpSpPr/>
          <p:nvPr/>
        </p:nvGrpSpPr>
        <p:grpSpPr>
          <a:xfrm>
            <a:off x="1454492" y="3555819"/>
            <a:ext cx="3323020" cy="887498"/>
            <a:chOff x="2551704" y="4319146"/>
            <a:chExt cx="2894333" cy="887498"/>
          </a:xfrm>
        </p:grpSpPr>
        <p:sp>
          <p:nvSpPr>
            <p:cNvPr id="917" name="TextBox 916">
              <a:extLst>
                <a:ext uri="{FF2B5EF4-FFF2-40B4-BE49-F238E27FC236}">
                  <a16:creationId xmlns:a16="http://schemas.microsoft.com/office/drawing/2014/main" id="{C4920C14-A16E-412E-9269-8C419A9BDE4E}"/>
                </a:ext>
              </a:extLst>
            </p:cNvPr>
            <p:cNvSpPr txBox="1"/>
            <p:nvPr/>
          </p:nvSpPr>
          <p:spPr>
            <a:xfrm>
              <a:off x="2551705" y="4560313"/>
              <a:ext cx="289433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918" name="TextBox 917">
              <a:extLst>
                <a:ext uri="{FF2B5EF4-FFF2-40B4-BE49-F238E27FC236}">
                  <a16:creationId xmlns:a16="http://schemas.microsoft.com/office/drawing/2014/main" id="{64B7F9D2-747B-4859-ADA1-342CEDE2BB69}"/>
                </a:ext>
              </a:extLst>
            </p:cNvPr>
            <p:cNvSpPr txBox="1"/>
            <p:nvPr/>
          </p:nvSpPr>
          <p:spPr>
            <a:xfrm>
              <a:off x="2551704" y="4319146"/>
              <a:ext cx="288589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2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</p:grpSp>
      <p:grpSp>
        <p:nvGrpSpPr>
          <p:cNvPr id="919" name="Group 918">
            <a:extLst>
              <a:ext uri="{FF2B5EF4-FFF2-40B4-BE49-F238E27FC236}">
                <a16:creationId xmlns:a16="http://schemas.microsoft.com/office/drawing/2014/main" id="{55D0CC09-8FD0-4EE9-AF16-72E499119245}"/>
              </a:ext>
            </a:extLst>
          </p:cNvPr>
          <p:cNvGrpSpPr/>
          <p:nvPr/>
        </p:nvGrpSpPr>
        <p:grpSpPr>
          <a:xfrm>
            <a:off x="1410091" y="4552829"/>
            <a:ext cx="2303349" cy="1072164"/>
            <a:chOff x="2729836" y="4319146"/>
            <a:chExt cx="1685070" cy="1072164"/>
          </a:xfrm>
        </p:grpSpPr>
        <p:sp>
          <p:nvSpPr>
            <p:cNvPr id="920" name="TextBox 919">
              <a:extLst>
                <a:ext uri="{FF2B5EF4-FFF2-40B4-BE49-F238E27FC236}">
                  <a16:creationId xmlns:a16="http://schemas.microsoft.com/office/drawing/2014/main" id="{6B6D7FF2-FC45-48A0-84C4-BCAB9A045F82}"/>
                </a:ext>
              </a:extLst>
            </p:cNvPr>
            <p:cNvSpPr txBox="1"/>
            <p:nvPr/>
          </p:nvSpPr>
          <p:spPr>
            <a:xfrm>
              <a:off x="2729839" y="4560313"/>
              <a:ext cx="168506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921" name="TextBox 920">
              <a:extLst>
                <a:ext uri="{FF2B5EF4-FFF2-40B4-BE49-F238E27FC236}">
                  <a16:creationId xmlns:a16="http://schemas.microsoft.com/office/drawing/2014/main" id="{2C44411C-BD38-4D0A-B92C-2FE1F51410D0}"/>
                </a:ext>
              </a:extLst>
            </p:cNvPr>
            <p:cNvSpPr txBox="1"/>
            <p:nvPr/>
          </p:nvSpPr>
          <p:spPr>
            <a:xfrm>
              <a:off x="2729836" y="4319146"/>
              <a:ext cx="16850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sp>
        <p:nvSpPr>
          <p:cNvPr id="922" name="Rectangle 921">
            <a:extLst>
              <a:ext uri="{FF2B5EF4-FFF2-40B4-BE49-F238E27FC236}">
                <a16:creationId xmlns:a16="http://schemas.microsoft.com/office/drawing/2014/main" id="{E3FBA689-4F5E-42A5-8DDB-07668C5F7943}"/>
              </a:ext>
            </a:extLst>
          </p:cNvPr>
          <p:cNvSpPr/>
          <p:nvPr/>
        </p:nvSpPr>
        <p:spPr>
          <a:xfrm>
            <a:off x="952052" y="1970173"/>
            <a:ext cx="386384" cy="3600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/>
              <a:t>01</a:t>
            </a:r>
            <a:endParaRPr lang="ko-KR" altLang="en-US" sz="1200" b="1" dirty="0"/>
          </a:p>
        </p:txBody>
      </p:sp>
      <p:sp>
        <p:nvSpPr>
          <p:cNvPr id="923" name="Rectangle 922">
            <a:extLst>
              <a:ext uri="{FF2B5EF4-FFF2-40B4-BE49-F238E27FC236}">
                <a16:creationId xmlns:a16="http://schemas.microsoft.com/office/drawing/2014/main" id="{349B1703-E009-4016-824F-DE21501EAF55}"/>
              </a:ext>
            </a:extLst>
          </p:cNvPr>
          <p:cNvSpPr/>
          <p:nvPr/>
        </p:nvSpPr>
        <p:spPr>
          <a:xfrm>
            <a:off x="952052" y="2798808"/>
            <a:ext cx="386384" cy="3600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/>
              <a:t>02</a:t>
            </a:r>
            <a:endParaRPr lang="ko-KR" altLang="en-US" sz="1200" b="1" dirty="0"/>
          </a:p>
        </p:txBody>
      </p:sp>
      <p:sp>
        <p:nvSpPr>
          <p:cNvPr id="924" name="Rectangle 923">
            <a:extLst>
              <a:ext uri="{FF2B5EF4-FFF2-40B4-BE49-F238E27FC236}">
                <a16:creationId xmlns:a16="http://schemas.microsoft.com/office/drawing/2014/main" id="{668DF8C5-F472-42D7-8DB9-0DB4BF29427B}"/>
              </a:ext>
            </a:extLst>
          </p:cNvPr>
          <p:cNvSpPr/>
          <p:nvPr/>
        </p:nvSpPr>
        <p:spPr>
          <a:xfrm>
            <a:off x="952052" y="3627443"/>
            <a:ext cx="386384" cy="3600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/>
              <a:t>03</a:t>
            </a:r>
            <a:endParaRPr lang="ko-KR" altLang="en-US" sz="1200" b="1" dirty="0"/>
          </a:p>
        </p:txBody>
      </p:sp>
      <p:sp>
        <p:nvSpPr>
          <p:cNvPr id="925" name="Rectangle 924">
            <a:extLst>
              <a:ext uri="{FF2B5EF4-FFF2-40B4-BE49-F238E27FC236}">
                <a16:creationId xmlns:a16="http://schemas.microsoft.com/office/drawing/2014/main" id="{AE382645-39CB-45FD-86C4-DB706947360B}"/>
              </a:ext>
            </a:extLst>
          </p:cNvPr>
          <p:cNvSpPr/>
          <p:nvPr/>
        </p:nvSpPr>
        <p:spPr>
          <a:xfrm>
            <a:off x="952052" y="4609979"/>
            <a:ext cx="386384" cy="3600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/>
              <a:t>04</a:t>
            </a:r>
            <a:endParaRPr lang="ko-KR" altLang="en-US" sz="1200" b="1" dirty="0"/>
          </a:p>
        </p:txBody>
      </p:sp>
      <p:sp>
        <p:nvSpPr>
          <p:cNvPr id="926" name="TextBox 925">
            <a:extLst>
              <a:ext uri="{FF2B5EF4-FFF2-40B4-BE49-F238E27FC236}">
                <a16:creationId xmlns:a16="http://schemas.microsoft.com/office/drawing/2014/main" id="{DDFAC9E9-B3E1-4C2D-880F-9A16E51BB098}"/>
              </a:ext>
            </a:extLst>
          </p:cNvPr>
          <p:cNvSpPr txBox="1"/>
          <p:nvPr/>
        </p:nvSpPr>
        <p:spPr>
          <a:xfrm rot="19669303">
            <a:off x="5293623" y="5264228"/>
            <a:ext cx="12083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Option A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27" name="TextBox 926">
            <a:extLst>
              <a:ext uri="{FF2B5EF4-FFF2-40B4-BE49-F238E27FC236}">
                <a16:creationId xmlns:a16="http://schemas.microsoft.com/office/drawing/2014/main" id="{DF1A5832-DE5E-42F2-A076-FEC23D789DF0}"/>
              </a:ext>
            </a:extLst>
          </p:cNvPr>
          <p:cNvSpPr txBox="1"/>
          <p:nvPr/>
        </p:nvSpPr>
        <p:spPr>
          <a:xfrm rot="19669303">
            <a:off x="6759626" y="4254676"/>
            <a:ext cx="11756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Option B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28" name="TextBox 927">
            <a:extLst>
              <a:ext uri="{FF2B5EF4-FFF2-40B4-BE49-F238E27FC236}">
                <a16:creationId xmlns:a16="http://schemas.microsoft.com/office/drawing/2014/main" id="{08CF84C8-B537-4D7A-83A6-268D68B16A88}"/>
              </a:ext>
            </a:extLst>
          </p:cNvPr>
          <p:cNvSpPr txBox="1"/>
          <p:nvPr/>
        </p:nvSpPr>
        <p:spPr>
          <a:xfrm rot="19669303">
            <a:off x="8192963" y="3245125"/>
            <a:ext cx="11088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Option C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29" name="TextBox 928">
            <a:extLst>
              <a:ext uri="{FF2B5EF4-FFF2-40B4-BE49-F238E27FC236}">
                <a16:creationId xmlns:a16="http://schemas.microsoft.com/office/drawing/2014/main" id="{48280796-F6F7-4187-AB8F-90094A06FB09}"/>
              </a:ext>
            </a:extLst>
          </p:cNvPr>
          <p:cNvSpPr txBox="1"/>
          <p:nvPr/>
        </p:nvSpPr>
        <p:spPr>
          <a:xfrm rot="19669303">
            <a:off x="9559476" y="2235574"/>
            <a:ext cx="1203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Option D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Diagram-Theme-Color-0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57687C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11199</TotalTime>
  <Words>112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 </cp:lastModifiedBy>
  <cp:revision>39</cp:revision>
  <dcterms:created xsi:type="dcterms:W3CDTF">2018-02-18T19:39:47Z</dcterms:created>
  <dcterms:modified xsi:type="dcterms:W3CDTF">2021-04-13T08:57:29Z</dcterms:modified>
</cp:coreProperties>
</file>