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715" name="Group 1714">
            <a:extLst>
              <a:ext uri="{FF2B5EF4-FFF2-40B4-BE49-F238E27FC236}">
                <a16:creationId xmlns:a16="http://schemas.microsoft.com/office/drawing/2014/main" id="{AF74DE7B-7742-4B97-B86D-CDB4F333D23B}"/>
              </a:ext>
            </a:extLst>
          </p:cNvPr>
          <p:cNvGrpSpPr/>
          <p:nvPr/>
        </p:nvGrpSpPr>
        <p:grpSpPr>
          <a:xfrm rot="1358106">
            <a:off x="1354308" y="2189987"/>
            <a:ext cx="3040489" cy="3040489"/>
            <a:chOff x="1314552" y="2442155"/>
            <a:chExt cx="3040489" cy="3040489"/>
          </a:xfrm>
        </p:grpSpPr>
        <p:grpSp>
          <p:nvGrpSpPr>
            <p:cNvPr id="1716" name="Group 1715">
              <a:extLst>
                <a:ext uri="{FF2B5EF4-FFF2-40B4-BE49-F238E27FC236}">
                  <a16:creationId xmlns:a16="http://schemas.microsoft.com/office/drawing/2014/main" id="{01315F60-5BC0-4CFF-ADBA-209ACCE0B5A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314552" y="2442155"/>
              <a:ext cx="3040489" cy="3040489"/>
              <a:chOff x="1300308" y="-3821540"/>
              <a:chExt cx="10986944" cy="10986944"/>
            </a:xfrm>
          </p:grpSpPr>
          <p:sp>
            <p:nvSpPr>
              <p:cNvPr id="1726" name="Block Arc 1725">
                <a:extLst>
                  <a:ext uri="{FF2B5EF4-FFF2-40B4-BE49-F238E27FC236}">
                    <a16:creationId xmlns:a16="http://schemas.microsoft.com/office/drawing/2014/main" id="{B29DF952-D9FE-447E-8069-00D3265B0842}"/>
                  </a:ext>
                </a:extLst>
              </p:cNvPr>
              <p:cNvSpPr/>
              <p:nvPr/>
            </p:nvSpPr>
            <p:spPr>
              <a:xfrm>
                <a:off x="1300308" y="-3821540"/>
                <a:ext cx="10986944" cy="10986944"/>
              </a:xfrm>
              <a:prstGeom prst="blockArc">
                <a:avLst>
                  <a:gd name="adj1" fmla="val 2381379"/>
                  <a:gd name="adj2" fmla="val 10798350"/>
                  <a:gd name="adj3" fmla="val 5136"/>
                </a:avLst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7" name="Oval 1726">
                <a:extLst>
                  <a:ext uri="{FF2B5EF4-FFF2-40B4-BE49-F238E27FC236}">
                    <a16:creationId xmlns:a16="http://schemas.microsoft.com/office/drawing/2014/main" id="{971E89F3-878B-44EE-98CC-335DE1D4774B}"/>
                  </a:ext>
                </a:extLst>
              </p:cNvPr>
              <p:cNvSpPr/>
              <p:nvPr/>
            </p:nvSpPr>
            <p:spPr>
              <a:xfrm>
                <a:off x="1300308" y="1372038"/>
                <a:ext cx="566593" cy="566593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17" name="Group 1716">
              <a:extLst>
                <a:ext uri="{FF2B5EF4-FFF2-40B4-BE49-F238E27FC236}">
                  <a16:creationId xmlns:a16="http://schemas.microsoft.com/office/drawing/2014/main" id="{8FDB0D73-9714-41FA-8F40-606A39709585}"/>
                </a:ext>
              </a:extLst>
            </p:cNvPr>
            <p:cNvGrpSpPr/>
            <p:nvPr/>
          </p:nvGrpSpPr>
          <p:grpSpPr>
            <a:xfrm rot="20400000">
              <a:off x="1463196" y="2590799"/>
              <a:ext cx="2743200" cy="2743200"/>
              <a:chOff x="1300308" y="-3821539"/>
              <a:chExt cx="10986941" cy="10986941"/>
            </a:xfrm>
            <a:solidFill>
              <a:schemeClr val="accent2"/>
            </a:solidFill>
          </p:grpSpPr>
          <p:sp>
            <p:nvSpPr>
              <p:cNvPr id="1724" name="Block Arc 1723">
                <a:extLst>
                  <a:ext uri="{FF2B5EF4-FFF2-40B4-BE49-F238E27FC236}">
                    <a16:creationId xmlns:a16="http://schemas.microsoft.com/office/drawing/2014/main" id="{2AC0F428-296A-437B-95AD-5F282DFBBA1B}"/>
                  </a:ext>
                </a:extLst>
              </p:cNvPr>
              <p:cNvSpPr/>
              <p:nvPr/>
            </p:nvSpPr>
            <p:spPr>
              <a:xfrm>
                <a:off x="1300308" y="-3821539"/>
                <a:ext cx="10986941" cy="10986941"/>
              </a:xfrm>
              <a:prstGeom prst="blockArc">
                <a:avLst>
                  <a:gd name="adj1" fmla="val 1758757"/>
                  <a:gd name="adj2" fmla="val 10790803"/>
                  <a:gd name="adj3" fmla="val 5622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725" name="Oval 1724">
                <a:extLst>
                  <a:ext uri="{FF2B5EF4-FFF2-40B4-BE49-F238E27FC236}">
                    <a16:creationId xmlns:a16="http://schemas.microsoft.com/office/drawing/2014/main" id="{8BFC1F6E-9EB1-424E-B9BC-1D6889109B7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00308" y="1372038"/>
                <a:ext cx="622593" cy="62259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18" name="Group 1717">
              <a:extLst>
                <a:ext uri="{FF2B5EF4-FFF2-40B4-BE49-F238E27FC236}">
                  <a16:creationId xmlns:a16="http://schemas.microsoft.com/office/drawing/2014/main" id="{26EC38C4-4828-4334-83DB-2CFCD225D00D}"/>
                </a:ext>
              </a:extLst>
            </p:cNvPr>
            <p:cNvGrpSpPr/>
            <p:nvPr/>
          </p:nvGrpSpPr>
          <p:grpSpPr>
            <a:xfrm rot="19200000">
              <a:off x="1614072" y="2741675"/>
              <a:ext cx="2441448" cy="2441448"/>
              <a:chOff x="1300308" y="-3821539"/>
              <a:chExt cx="10986941" cy="10986941"/>
            </a:xfrm>
            <a:solidFill>
              <a:schemeClr val="accent3"/>
            </a:solidFill>
          </p:grpSpPr>
          <p:sp>
            <p:nvSpPr>
              <p:cNvPr id="1722" name="Block Arc 1721">
                <a:extLst>
                  <a:ext uri="{FF2B5EF4-FFF2-40B4-BE49-F238E27FC236}">
                    <a16:creationId xmlns:a16="http://schemas.microsoft.com/office/drawing/2014/main" id="{5639D158-C94D-4CB9-B85C-678BDF884FDD}"/>
                  </a:ext>
                </a:extLst>
              </p:cNvPr>
              <p:cNvSpPr/>
              <p:nvPr/>
            </p:nvSpPr>
            <p:spPr>
              <a:xfrm>
                <a:off x="1300308" y="-3821539"/>
                <a:ext cx="10986941" cy="10986941"/>
              </a:xfrm>
              <a:prstGeom prst="blockArc">
                <a:avLst>
                  <a:gd name="adj1" fmla="val 1025111"/>
                  <a:gd name="adj2" fmla="val 10789732"/>
                  <a:gd name="adj3" fmla="val 6228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3" name="Oval 1722">
                <a:extLst>
                  <a:ext uri="{FF2B5EF4-FFF2-40B4-BE49-F238E27FC236}">
                    <a16:creationId xmlns:a16="http://schemas.microsoft.com/office/drawing/2014/main" id="{70EA7226-5B88-430D-9C6A-2418EE0FC795}"/>
                  </a:ext>
                </a:extLst>
              </p:cNvPr>
              <p:cNvSpPr/>
              <p:nvPr/>
            </p:nvSpPr>
            <p:spPr>
              <a:xfrm>
                <a:off x="1300308" y="1372040"/>
                <a:ext cx="699543" cy="69954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19" name="Group 1718">
              <a:extLst>
                <a:ext uri="{FF2B5EF4-FFF2-40B4-BE49-F238E27FC236}">
                  <a16:creationId xmlns:a16="http://schemas.microsoft.com/office/drawing/2014/main" id="{56B2E938-0153-4BE9-ABCF-2658C954E60A}"/>
                </a:ext>
              </a:extLst>
            </p:cNvPr>
            <p:cNvGrpSpPr>
              <a:grpSpLocks noChangeAspect="1"/>
            </p:cNvGrpSpPr>
            <p:nvPr/>
          </p:nvGrpSpPr>
          <p:grpSpPr>
            <a:xfrm rot="18000000">
              <a:off x="1764947" y="2892551"/>
              <a:ext cx="2139697" cy="2139696"/>
              <a:chOff x="1300303" y="-3821539"/>
              <a:chExt cx="10986946" cy="10986941"/>
            </a:xfrm>
            <a:solidFill>
              <a:schemeClr val="accent4"/>
            </a:solidFill>
          </p:grpSpPr>
          <p:sp>
            <p:nvSpPr>
              <p:cNvPr id="1720" name="Block Arc 1719">
                <a:extLst>
                  <a:ext uri="{FF2B5EF4-FFF2-40B4-BE49-F238E27FC236}">
                    <a16:creationId xmlns:a16="http://schemas.microsoft.com/office/drawing/2014/main" id="{128CDCEB-7EF0-40F2-BF88-6367507B8587}"/>
                  </a:ext>
                </a:extLst>
              </p:cNvPr>
              <p:cNvSpPr/>
              <p:nvPr/>
            </p:nvSpPr>
            <p:spPr>
              <a:xfrm>
                <a:off x="1300308" y="-3821539"/>
                <a:ext cx="10986941" cy="10986941"/>
              </a:xfrm>
              <a:prstGeom prst="blockArc">
                <a:avLst>
                  <a:gd name="adj1" fmla="val 261234"/>
                  <a:gd name="adj2" fmla="val 10798272"/>
                  <a:gd name="adj3" fmla="val 712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1" name="Oval 1720">
                <a:extLst>
                  <a:ext uri="{FF2B5EF4-FFF2-40B4-BE49-F238E27FC236}">
                    <a16:creationId xmlns:a16="http://schemas.microsoft.com/office/drawing/2014/main" id="{D9D1E304-77FA-4BA1-A0FA-E29158FFC286}"/>
                  </a:ext>
                </a:extLst>
              </p:cNvPr>
              <p:cNvSpPr/>
              <p:nvPr/>
            </p:nvSpPr>
            <p:spPr>
              <a:xfrm>
                <a:off x="1300303" y="1372038"/>
                <a:ext cx="798197" cy="798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28" name="Group 1727">
            <a:extLst>
              <a:ext uri="{FF2B5EF4-FFF2-40B4-BE49-F238E27FC236}">
                <a16:creationId xmlns:a16="http://schemas.microsoft.com/office/drawing/2014/main" id="{2CC21BBD-48C4-4AB6-88F6-BE96C6911A0E}"/>
              </a:ext>
            </a:extLst>
          </p:cNvPr>
          <p:cNvGrpSpPr/>
          <p:nvPr/>
        </p:nvGrpSpPr>
        <p:grpSpPr>
          <a:xfrm>
            <a:off x="3497503" y="1769079"/>
            <a:ext cx="1776002" cy="1112542"/>
            <a:chOff x="3497503" y="1742952"/>
            <a:chExt cx="1776002" cy="1112542"/>
          </a:xfrm>
        </p:grpSpPr>
        <p:sp>
          <p:nvSpPr>
            <p:cNvPr id="1729" name="Circle: Hollow 1728">
              <a:extLst>
                <a:ext uri="{FF2B5EF4-FFF2-40B4-BE49-F238E27FC236}">
                  <a16:creationId xmlns:a16="http://schemas.microsoft.com/office/drawing/2014/main" id="{434B293A-F3E5-4717-B935-E50FDFD693C9}"/>
                </a:ext>
              </a:extLst>
            </p:cNvPr>
            <p:cNvSpPr/>
            <p:nvPr/>
          </p:nvSpPr>
          <p:spPr>
            <a:xfrm>
              <a:off x="4307761" y="1742952"/>
              <a:ext cx="965744" cy="965744"/>
            </a:xfrm>
            <a:prstGeom prst="donut">
              <a:avLst>
                <a:gd name="adj" fmla="val 7028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30" name="Rectangle 1729">
              <a:extLst>
                <a:ext uri="{FF2B5EF4-FFF2-40B4-BE49-F238E27FC236}">
                  <a16:creationId xmlns:a16="http://schemas.microsoft.com/office/drawing/2014/main" id="{631629E7-772B-4B05-8DE7-EA51EB76E2AD}"/>
                </a:ext>
              </a:extLst>
            </p:cNvPr>
            <p:cNvSpPr/>
            <p:nvPr/>
          </p:nvSpPr>
          <p:spPr>
            <a:xfrm rot="18920672">
              <a:off x="3497503" y="2782342"/>
              <a:ext cx="1069848" cy="7315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1" name="Group 1730">
            <a:extLst>
              <a:ext uri="{FF2B5EF4-FFF2-40B4-BE49-F238E27FC236}">
                <a16:creationId xmlns:a16="http://schemas.microsoft.com/office/drawing/2014/main" id="{2244D8BB-9770-47A3-B4BC-A49AC02DDE6D}"/>
              </a:ext>
            </a:extLst>
          </p:cNvPr>
          <p:cNvGrpSpPr/>
          <p:nvPr/>
        </p:nvGrpSpPr>
        <p:grpSpPr>
          <a:xfrm>
            <a:off x="3402618" y="5227331"/>
            <a:ext cx="1870887" cy="1006698"/>
            <a:chOff x="3402618" y="5201204"/>
            <a:chExt cx="1870887" cy="1006698"/>
          </a:xfrm>
        </p:grpSpPr>
        <p:sp>
          <p:nvSpPr>
            <p:cNvPr id="1732" name="Circle: Hollow 1731">
              <a:extLst>
                <a:ext uri="{FF2B5EF4-FFF2-40B4-BE49-F238E27FC236}">
                  <a16:creationId xmlns:a16="http://schemas.microsoft.com/office/drawing/2014/main" id="{4765DDE5-B231-4953-A083-6892C33440B5}"/>
                </a:ext>
              </a:extLst>
            </p:cNvPr>
            <p:cNvSpPr/>
            <p:nvPr/>
          </p:nvSpPr>
          <p:spPr>
            <a:xfrm>
              <a:off x="4307761" y="5242158"/>
              <a:ext cx="965744" cy="965744"/>
            </a:xfrm>
            <a:prstGeom prst="donut">
              <a:avLst>
                <a:gd name="adj" fmla="val 7028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33" name="Rectangle 1732">
              <a:extLst>
                <a:ext uri="{FF2B5EF4-FFF2-40B4-BE49-F238E27FC236}">
                  <a16:creationId xmlns:a16="http://schemas.microsoft.com/office/drawing/2014/main" id="{44C67D23-338C-424B-AF12-C7693FBA5C2C}"/>
                </a:ext>
              </a:extLst>
            </p:cNvPr>
            <p:cNvSpPr/>
            <p:nvPr/>
          </p:nvSpPr>
          <p:spPr>
            <a:xfrm rot="2167873">
              <a:off x="3402618" y="5201204"/>
              <a:ext cx="1069848" cy="731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4" name="Group 1733">
            <a:extLst>
              <a:ext uri="{FF2B5EF4-FFF2-40B4-BE49-F238E27FC236}">
                <a16:creationId xmlns:a16="http://schemas.microsoft.com/office/drawing/2014/main" id="{F01CC97B-5ECA-43DA-99A1-4B45067AFB1E}"/>
              </a:ext>
            </a:extLst>
          </p:cNvPr>
          <p:cNvGrpSpPr/>
          <p:nvPr/>
        </p:nvGrpSpPr>
        <p:grpSpPr>
          <a:xfrm>
            <a:off x="3894628" y="4101883"/>
            <a:ext cx="2242038" cy="965744"/>
            <a:chOff x="3894628" y="4075756"/>
            <a:chExt cx="2242038" cy="965744"/>
          </a:xfrm>
        </p:grpSpPr>
        <p:sp>
          <p:nvSpPr>
            <p:cNvPr id="1735" name="Circle: Hollow 1734">
              <a:extLst>
                <a:ext uri="{FF2B5EF4-FFF2-40B4-BE49-F238E27FC236}">
                  <a16:creationId xmlns:a16="http://schemas.microsoft.com/office/drawing/2014/main" id="{7806EDA4-1A8A-4A2E-A3DC-01E141225FC9}"/>
                </a:ext>
              </a:extLst>
            </p:cNvPr>
            <p:cNvSpPr/>
            <p:nvPr/>
          </p:nvSpPr>
          <p:spPr>
            <a:xfrm>
              <a:off x="5170922" y="4075756"/>
              <a:ext cx="965744" cy="965744"/>
            </a:xfrm>
            <a:prstGeom prst="donut">
              <a:avLst>
                <a:gd name="adj" fmla="val 702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36" name="Rectangle 1735">
              <a:extLst>
                <a:ext uri="{FF2B5EF4-FFF2-40B4-BE49-F238E27FC236}">
                  <a16:creationId xmlns:a16="http://schemas.microsoft.com/office/drawing/2014/main" id="{5D2DE7F9-5A9E-4928-9261-B035F0D3877E}"/>
                </a:ext>
              </a:extLst>
            </p:cNvPr>
            <p:cNvSpPr/>
            <p:nvPr/>
          </p:nvSpPr>
          <p:spPr>
            <a:xfrm rot="535082">
              <a:off x="3894628" y="4443102"/>
              <a:ext cx="1344168" cy="7315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37" name="Group 1736">
            <a:extLst>
              <a:ext uri="{FF2B5EF4-FFF2-40B4-BE49-F238E27FC236}">
                <a16:creationId xmlns:a16="http://schemas.microsoft.com/office/drawing/2014/main" id="{2A038004-6366-48C1-98C9-8C14ED74DE84}"/>
              </a:ext>
            </a:extLst>
          </p:cNvPr>
          <p:cNvGrpSpPr/>
          <p:nvPr/>
        </p:nvGrpSpPr>
        <p:grpSpPr>
          <a:xfrm>
            <a:off x="3944016" y="2935481"/>
            <a:ext cx="2192650" cy="965744"/>
            <a:chOff x="3944016" y="2909354"/>
            <a:chExt cx="2192650" cy="965744"/>
          </a:xfrm>
        </p:grpSpPr>
        <p:sp>
          <p:nvSpPr>
            <p:cNvPr id="1738" name="Circle: Hollow 1737">
              <a:extLst>
                <a:ext uri="{FF2B5EF4-FFF2-40B4-BE49-F238E27FC236}">
                  <a16:creationId xmlns:a16="http://schemas.microsoft.com/office/drawing/2014/main" id="{B9541686-B1DB-4F61-8E5A-69DC9BD9C699}"/>
                </a:ext>
              </a:extLst>
            </p:cNvPr>
            <p:cNvSpPr/>
            <p:nvPr/>
          </p:nvSpPr>
          <p:spPr>
            <a:xfrm>
              <a:off x="5170922" y="2909354"/>
              <a:ext cx="965744" cy="965744"/>
            </a:xfrm>
            <a:prstGeom prst="donut">
              <a:avLst>
                <a:gd name="adj" fmla="val 7028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39" name="Rectangle 1738">
              <a:extLst>
                <a:ext uri="{FF2B5EF4-FFF2-40B4-BE49-F238E27FC236}">
                  <a16:creationId xmlns:a16="http://schemas.microsoft.com/office/drawing/2014/main" id="{D67B1A0A-A305-4198-80BA-44C36885B22A}"/>
                </a:ext>
              </a:extLst>
            </p:cNvPr>
            <p:cNvSpPr/>
            <p:nvPr/>
          </p:nvSpPr>
          <p:spPr>
            <a:xfrm rot="21215486">
              <a:off x="3944016" y="3544870"/>
              <a:ext cx="1280160" cy="7315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40" name="Rounded Rectangle 5">
            <a:extLst>
              <a:ext uri="{FF2B5EF4-FFF2-40B4-BE49-F238E27FC236}">
                <a16:creationId xmlns:a16="http://schemas.microsoft.com/office/drawing/2014/main" id="{A3715861-C1D5-4654-BFAC-D818EEAFEFBD}"/>
              </a:ext>
            </a:extLst>
          </p:cNvPr>
          <p:cNvSpPr/>
          <p:nvPr/>
        </p:nvSpPr>
        <p:spPr>
          <a:xfrm flipH="1">
            <a:off x="4594792" y="5608860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741" name="Teardrop 1">
            <a:extLst>
              <a:ext uri="{FF2B5EF4-FFF2-40B4-BE49-F238E27FC236}">
                <a16:creationId xmlns:a16="http://schemas.microsoft.com/office/drawing/2014/main" id="{1771594D-F6D2-41A2-B38D-FE91674BBAC3}"/>
              </a:ext>
            </a:extLst>
          </p:cNvPr>
          <p:cNvSpPr/>
          <p:nvPr/>
        </p:nvSpPr>
        <p:spPr>
          <a:xfrm rot="18805991">
            <a:off x="5466870" y="3220196"/>
            <a:ext cx="400494" cy="396315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42" name="Rectangle 130">
            <a:extLst>
              <a:ext uri="{FF2B5EF4-FFF2-40B4-BE49-F238E27FC236}">
                <a16:creationId xmlns:a16="http://schemas.microsoft.com/office/drawing/2014/main" id="{B4EF1CE5-6A23-48CC-877D-D16F22D2CF45}"/>
              </a:ext>
            </a:extLst>
          </p:cNvPr>
          <p:cNvSpPr/>
          <p:nvPr/>
        </p:nvSpPr>
        <p:spPr>
          <a:xfrm>
            <a:off x="5503245" y="4430297"/>
            <a:ext cx="338397" cy="339933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743" name="Block Arc 25">
            <a:extLst>
              <a:ext uri="{FF2B5EF4-FFF2-40B4-BE49-F238E27FC236}">
                <a16:creationId xmlns:a16="http://schemas.microsoft.com/office/drawing/2014/main" id="{01D3BC6E-324F-4DAD-A661-613A90785C72}"/>
              </a:ext>
            </a:extLst>
          </p:cNvPr>
          <p:cNvSpPr>
            <a:spLocks noChangeAspect="1"/>
          </p:cNvSpPr>
          <p:nvPr/>
        </p:nvSpPr>
        <p:spPr>
          <a:xfrm>
            <a:off x="4648743" y="2033083"/>
            <a:ext cx="283779" cy="409976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grpSp>
        <p:nvGrpSpPr>
          <p:cNvPr id="1744" name="Group 22">
            <a:extLst>
              <a:ext uri="{FF2B5EF4-FFF2-40B4-BE49-F238E27FC236}">
                <a16:creationId xmlns:a16="http://schemas.microsoft.com/office/drawing/2014/main" id="{F62A8756-BAEA-4C30-8B4A-A2544A7CC635}"/>
              </a:ext>
            </a:extLst>
          </p:cNvPr>
          <p:cNvGrpSpPr/>
          <p:nvPr/>
        </p:nvGrpSpPr>
        <p:grpSpPr>
          <a:xfrm>
            <a:off x="6403569" y="3081737"/>
            <a:ext cx="5442275" cy="746780"/>
            <a:chOff x="2543198" y="4450714"/>
            <a:chExt cx="2569255" cy="584392"/>
          </a:xfrm>
        </p:grpSpPr>
        <p:sp>
          <p:nvSpPr>
            <p:cNvPr id="1745" name="TextBox 1744">
              <a:extLst>
                <a:ext uri="{FF2B5EF4-FFF2-40B4-BE49-F238E27FC236}">
                  <a16:creationId xmlns:a16="http://schemas.microsoft.com/office/drawing/2014/main" id="{643C15EF-194E-4C82-A537-85F092108CA4}"/>
                </a:ext>
              </a:extLst>
            </p:cNvPr>
            <p:cNvSpPr txBox="1"/>
            <p:nvPr/>
          </p:nvSpPr>
          <p:spPr>
            <a:xfrm>
              <a:off x="2543198" y="4673829"/>
              <a:ext cx="2569255" cy="36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46" name="TextBox 1745">
              <a:extLst>
                <a:ext uri="{FF2B5EF4-FFF2-40B4-BE49-F238E27FC236}">
                  <a16:creationId xmlns:a16="http://schemas.microsoft.com/office/drawing/2014/main" id="{1ABC4270-67EB-46C0-A05E-809EBAC33AC0}"/>
                </a:ext>
              </a:extLst>
            </p:cNvPr>
            <p:cNvSpPr txBox="1"/>
            <p:nvPr/>
          </p:nvSpPr>
          <p:spPr>
            <a:xfrm>
              <a:off x="2543198" y="4450714"/>
              <a:ext cx="2569255" cy="216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47" name="Group 22">
            <a:extLst>
              <a:ext uri="{FF2B5EF4-FFF2-40B4-BE49-F238E27FC236}">
                <a16:creationId xmlns:a16="http://schemas.microsoft.com/office/drawing/2014/main" id="{A1202627-E974-401E-B279-A29CFCC027E4}"/>
              </a:ext>
            </a:extLst>
          </p:cNvPr>
          <p:cNvGrpSpPr/>
          <p:nvPr/>
        </p:nvGrpSpPr>
        <p:grpSpPr>
          <a:xfrm>
            <a:off x="6403569" y="4272737"/>
            <a:ext cx="5442275" cy="746780"/>
            <a:chOff x="2543198" y="4450714"/>
            <a:chExt cx="2569255" cy="584392"/>
          </a:xfrm>
        </p:grpSpPr>
        <p:sp>
          <p:nvSpPr>
            <p:cNvPr id="1748" name="TextBox 1747">
              <a:extLst>
                <a:ext uri="{FF2B5EF4-FFF2-40B4-BE49-F238E27FC236}">
                  <a16:creationId xmlns:a16="http://schemas.microsoft.com/office/drawing/2014/main" id="{DB648E0D-41E0-4D30-A3FE-A1BC7E7AACFA}"/>
                </a:ext>
              </a:extLst>
            </p:cNvPr>
            <p:cNvSpPr txBox="1"/>
            <p:nvPr/>
          </p:nvSpPr>
          <p:spPr>
            <a:xfrm>
              <a:off x="2543198" y="4673829"/>
              <a:ext cx="2569255" cy="36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49" name="TextBox 1748">
              <a:extLst>
                <a:ext uri="{FF2B5EF4-FFF2-40B4-BE49-F238E27FC236}">
                  <a16:creationId xmlns:a16="http://schemas.microsoft.com/office/drawing/2014/main" id="{41AFB189-53E8-4111-BDB9-6377A26BA2AC}"/>
                </a:ext>
              </a:extLst>
            </p:cNvPr>
            <p:cNvSpPr txBox="1"/>
            <p:nvPr/>
          </p:nvSpPr>
          <p:spPr>
            <a:xfrm>
              <a:off x="2543198" y="4450714"/>
              <a:ext cx="2569255" cy="216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50" name="Group 22">
            <a:extLst>
              <a:ext uri="{FF2B5EF4-FFF2-40B4-BE49-F238E27FC236}">
                <a16:creationId xmlns:a16="http://schemas.microsoft.com/office/drawing/2014/main" id="{26634894-510C-49F0-B907-954F4852851B}"/>
              </a:ext>
            </a:extLst>
          </p:cNvPr>
          <p:cNvGrpSpPr/>
          <p:nvPr/>
        </p:nvGrpSpPr>
        <p:grpSpPr>
          <a:xfrm>
            <a:off x="5477147" y="5401936"/>
            <a:ext cx="5442275" cy="746780"/>
            <a:chOff x="2543198" y="4450714"/>
            <a:chExt cx="2569255" cy="584392"/>
          </a:xfrm>
        </p:grpSpPr>
        <p:sp>
          <p:nvSpPr>
            <p:cNvPr id="1751" name="TextBox 1750">
              <a:extLst>
                <a:ext uri="{FF2B5EF4-FFF2-40B4-BE49-F238E27FC236}">
                  <a16:creationId xmlns:a16="http://schemas.microsoft.com/office/drawing/2014/main" id="{D574D6C7-7481-43A7-AF96-BA739188AC4B}"/>
                </a:ext>
              </a:extLst>
            </p:cNvPr>
            <p:cNvSpPr txBox="1"/>
            <p:nvPr/>
          </p:nvSpPr>
          <p:spPr>
            <a:xfrm>
              <a:off x="2543198" y="4673829"/>
              <a:ext cx="2569255" cy="36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52" name="TextBox 1751">
              <a:extLst>
                <a:ext uri="{FF2B5EF4-FFF2-40B4-BE49-F238E27FC236}">
                  <a16:creationId xmlns:a16="http://schemas.microsoft.com/office/drawing/2014/main" id="{5BB00D3B-F0E1-49AD-8A67-D83F05DFA6C1}"/>
                </a:ext>
              </a:extLst>
            </p:cNvPr>
            <p:cNvSpPr txBox="1"/>
            <p:nvPr/>
          </p:nvSpPr>
          <p:spPr>
            <a:xfrm>
              <a:off x="2543198" y="4450714"/>
              <a:ext cx="2569255" cy="216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53" name="Group 22">
            <a:extLst>
              <a:ext uri="{FF2B5EF4-FFF2-40B4-BE49-F238E27FC236}">
                <a16:creationId xmlns:a16="http://schemas.microsoft.com/office/drawing/2014/main" id="{7F6C9E94-2ACE-41B6-93FB-25CB93EB5151}"/>
              </a:ext>
            </a:extLst>
          </p:cNvPr>
          <p:cNvGrpSpPr/>
          <p:nvPr/>
        </p:nvGrpSpPr>
        <p:grpSpPr>
          <a:xfrm>
            <a:off x="5477147" y="1811736"/>
            <a:ext cx="5442275" cy="746780"/>
            <a:chOff x="2543198" y="4450714"/>
            <a:chExt cx="2569255" cy="584392"/>
          </a:xfrm>
        </p:grpSpPr>
        <p:sp>
          <p:nvSpPr>
            <p:cNvPr id="1754" name="TextBox 1753">
              <a:extLst>
                <a:ext uri="{FF2B5EF4-FFF2-40B4-BE49-F238E27FC236}">
                  <a16:creationId xmlns:a16="http://schemas.microsoft.com/office/drawing/2014/main" id="{722458F0-18E9-4329-A24F-43BC9089A6F6}"/>
                </a:ext>
              </a:extLst>
            </p:cNvPr>
            <p:cNvSpPr txBox="1"/>
            <p:nvPr/>
          </p:nvSpPr>
          <p:spPr>
            <a:xfrm>
              <a:off x="2543198" y="4673829"/>
              <a:ext cx="2569255" cy="361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</a:t>
              </a:r>
              <a:r>
                <a: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55" name="TextBox 1754">
              <a:extLst>
                <a:ext uri="{FF2B5EF4-FFF2-40B4-BE49-F238E27FC236}">
                  <a16:creationId xmlns:a16="http://schemas.microsoft.com/office/drawing/2014/main" id="{85E0D382-E0AA-4B8C-98A2-8C6420E58F3C}"/>
                </a:ext>
              </a:extLst>
            </p:cNvPr>
            <p:cNvSpPr txBox="1"/>
            <p:nvPr/>
          </p:nvSpPr>
          <p:spPr>
            <a:xfrm>
              <a:off x="2543198" y="4450714"/>
              <a:ext cx="2569255" cy="216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756" name="Block Arc 14">
            <a:extLst>
              <a:ext uri="{FF2B5EF4-FFF2-40B4-BE49-F238E27FC236}">
                <a16:creationId xmlns:a16="http://schemas.microsoft.com/office/drawing/2014/main" id="{169B5244-C867-4701-8FBC-210904287B5E}"/>
              </a:ext>
            </a:extLst>
          </p:cNvPr>
          <p:cNvSpPr/>
          <p:nvPr/>
        </p:nvSpPr>
        <p:spPr>
          <a:xfrm rot="16200000">
            <a:off x="2413499" y="3246729"/>
            <a:ext cx="917174" cy="917778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757" name="TextBox 1756">
            <a:extLst>
              <a:ext uri="{FF2B5EF4-FFF2-40B4-BE49-F238E27FC236}">
                <a16:creationId xmlns:a16="http://schemas.microsoft.com/office/drawing/2014/main" id="{32DF7F64-B62D-40BC-8B30-C264E66EF509}"/>
              </a:ext>
            </a:extLst>
          </p:cNvPr>
          <p:cNvSpPr txBox="1"/>
          <p:nvPr/>
        </p:nvSpPr>
        <p:spPr>
          <a:xfrm>
            <a:off x="982044" y="1889500"/>
            <a:ext cx="2651526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2000" dirty="0">
                <a:solidFill>
                  <a:schemeClr val="accent1"/>
                </a:solidFill>
                <a:cs typeface="Arial" pitchFamily="34" charset="0"/>
              </a:rPr>
              <a:t>ALLPPT </a:t>
            </a:r>
            <a:r>
              <a:rPr lang="en-GB" altLang="ko-KR" sz="2000" dirty="0">
                <a:cs typeface="Arial" pitchFamily="34" charset="0"/>
              </a:rPr>
              <a:t>Layout</a:t>
            </a:r>
          </a:p>
          <a:p>
            <a:pPr algn="r"/>
            <a:r>
              <a:rPr lang="en-GB" altLang="ko-KR" sz="2000" dirty="0">
                <a:solidFill>
                  <a:schemeClr val="accent3"/>
                </a:solidFill>
                <a:cs typeface="Arial" pitchFamily="34" charset="0"/>
              </a:rPr>
              <a:t>Clean Text </a:t>
            </a:r>
            <a:r>
              <a:rPr lang="en-GB" altLang="ko-KR" sz="2000" dirty="0">
                <a:cs typeface="Arial" pitchFamily="34" charset="0"/>
              </a:rPr>
              <a:t>Slide for your Presentation</a:t>
            </a:r>
            <a:endParaRPr lang="ko-KR" altLang="en-US" sz="2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215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11314</TotalTime>
  <Words>144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 </cp:lastModifiedBy>
  <cp:revision>59</cp:revision>
  <dcterms:created xsi:type="dcterms:W3CDTF">2018-02-18T19:39:47Z</dcterms:created>
  <dcterms:modified xsi:type="dcterms:W3CDTF">2021-04-15T04:30:26Z</dcterms:modified>
</cp:coreProperties>
</file>