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  <a:ln w="47625"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546-4D24-B5B2-94035F8417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546-4D24-B5B2-94035F8417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546-4D24-B5B2-94035F8417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546-4D24-B5B2-94035F84177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5546-4D24-B5B2-94035F84177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546-4D24-B5B2-94035F84177C}"/>
              </c:ext>
            </c:extLst>
          </c:dPt>
          <c:cat>
            <c:strRef>
              <c:f>Sheet1!$A$2:$A$7</c:f>
              <c:strCache>
                <c:ptCount val="6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20</c:v>
                </c:pt>
                <c:pt idx="1">
                  <c:v>30</c:v>
                </c:pt>
                <c:pt idx="2">
                  <c:v>40</c:v>
                </c:pt>
                <c:pt idx="3">
                  <c:v>50</c:v>
                </c:pt>
                <c:pt idx="4">
                  <c:v>60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46-4D24-B5B2-94035F8417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overlap val="-7"/>
        <c:axId val="49199744"/>
        <c:axId val="49201536"/>
      </c:barChart>
      <c:catAx>
        <c:axId val="491997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9201536"/>
        <c:crosses val="autoZero"/>
        <c:auto val="1"/>
        <c:lblAlgn val="ctr"/>
        <c:lblOffset val="100"/>
        <c:noMultiLvlLbl val="0"/>
      </c:catAx>
      <c:valAx>
        <c:axId val="49201536"/>
        <c:scaling>
          <c:orientation val="minMax"/>
        </c:scaling>
        <c:delete val="1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49199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 w="47625"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238-4C52-BFA8-7CDB13DA569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238-4C52-BFA8-7CDB13DA569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238-4C52-BFA8-7CDB13DA569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238-4C52-BFA8-7CDB13DA569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238-4C52-BFA8-7CDB13DA569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238-4C52-BFA8-7CDB13DA569D}"/>
              </c:ext>
            </c:extLst>
          </c:dPt>
          <c:cat>
            <c:strRef>
              <c:f>Sheet1!$A$2:$A$7</c:f>
              <c:strCache>
                <c:ptCount val="6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70</c:v>
                </c:pt>
                <c:pt idx="1">
                  <c:v>60</c:v>
                </c:pt>
                <c:pt idx="2">
                  <c:v>50</c:v>
                </c:pt>
                <c:pt idx="3">
                  <c:v>40</c:v>
                </c:pt>
                <c:pt idx="4">
                  <c:v>30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38-4C52-BFA8-7CDB13DA5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overlap val="-7"/>
        <c:axId val="49199744"/>
        <c:axId val="49201536"/>
      </c:barChart>
      <c:catAx>
        <c:axId val="491997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9201536"/>
        <c:crosses val="autoZero"/>
        <c:auto val="1"/>
        <c:lblAlgn val="ctr"/>
        <c:lblOffset val="100"/>
        <c:noMultiLvlLbl val="0"/>
      </c:catAx>
      <c:valAx>
        <c:axId val="49201536"/>
        <c:scaling>
          <c:orientation val="minMax"/>
        </c:scaling>
        <c:delete val="1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49199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aphicFrame>
        <p:nvGraphicFramePr>
          <p:cNvPr id="252" name="Chart 251">
            <a:extLst>
              <a:ext uri="{FF2B5EF4-FFF2-40B4-BE49-F238E27FC236}">
                <a16:creationId xmlns:a16="http://schemas.microsoft.com/office/drawing/2014/main" id="{410FAFD9-6E68-4826-BCC5-CE25EB8A02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5755329"/>
              </p:ext>
            </p:extLst>
          </p:nvPr>
        </p:nvGraphicFramePr>
        <p:xfrm>
          <a:off x="1479026" y="1641552"/>
          <a:ext cx="4202091" cy="212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3" name="Rectangle 252">
            <a:extLst>
              <a:ext uri="{FF2B5EF4-FFF2-40B4-BE49-F238E27FC236}">
                <a16:creationId xmlns:a16="http://schemas.microsoft.com/office/drawing/2014/main" id="{859F8C2C-AE0A-41BC-9811-8DADE22086DA}"/>
              </a:ext>
            </a:extLst>
          </p:cNvPr>
          <p:cNvSpPr/>
          <p:nvPr/>
        </p:nvSpPr>
        <p:spPr>
          <a:xfrm>
            <a:off x="1588823" y="3687424"/>
            <a:ext cx="3982497" cy="612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91B07118-DB16-45B6-910C-BFAB262F55F4}"/>
              </a:ext>
            </a:extLst>
          </p:cNvPr>
          <p:cNvGrpSpPr/>
          <p:nvPr/>
        </p:nvGrpSpPr>
        <p:grpSpPr>
          <a:xfrm>
            <a:off x="1639353" y="3810299"/>
            <a:ext cx="3881437" cy="274730"/>
            <a:chOff x="661796" y="4869538"/>
            <a:chExt cx="3798658" cy="322847"/>
          </a:xfrm>
        </p:grpSpPr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1A429637-521B-4A47-AC4A-3E7595963708}"/>
                </a:ext>
              </a:extLst>
            </p:cNvPr>
            <p:cNvSpPr txBox="1"/>
            <p:nvPr/>
          </p:nvSpPr>
          <p:spPr>
            <a:xfrm>
              <a:off x="661796" y="4869538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01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A14AAF45-EFDD-4C2D-88BD-D2CA04BBC6BE}"/>
                </a:ext>
              </a:extLst>
            </p:cNvPr>
            <p:cNvSpPr txBox="1"/>
            <p:nvPr/>
          </p:nvSpPr>
          <p:spPr>
            <a:xfrm>
              <a:off x="1311356" y="4872552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02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6C95544C-8F2A-4F9D-A553-D83CB9FD2A1B}"/>
                </a:ext>
              </a:extLst>
            </p:cNvPr>
            <p:cNvSpPr txBox="1"/>
            <p:nvPr/>
          </p:nvSpPr>
          <p:spPr>
            <a:xfrm>
              <a:off x="1960916" y="4875566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03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B4841687-498B-4FE0-9DA3-03B33FA39A40}"/>
                </a:ext>
              </a:extLst>
            </p:cNvPr>
            <p:cNvSpPr txBox="1"/>
            <p:nvPr/>
          </p:nvSpPr>
          <p:spPr>
            <a:xfrm>
              <a:off x="2610476" y="4878580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04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9" name="TextBox 258">
              <a:extLst>
                <a:ext uri="{FF2B5EF4-FFF2-40B4-BE49-F238E27FC236}">
                  <a16:creationId xmlns:a16="http://schemas.microsoft.com/office/drawing/2014/main" id="{3BD326B5-86DB-4441-A236-0892B89F06D6}"/>
                </a:ext>
              </a:extLst>
            </p:cNvPr>
            <p:cNvSpPr txBox="1"/>
            <p:nvPr/>
          </p:nvSpPr>
          <p:spPr>
            <a:xfrm>
              <a:off x="3260036" y="4881594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05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0" name="TextBox 259">
              <a:extLst>
                <a:ext uri="{FF2B5EF4-FFF2-40B4-BE49-F238E27FC236}">
                  <a16:creationId xmlns:a16="http://schemas.microsoft.com/office/drawing/2014/main" id="{496BB3A1-37E1-4C6B-997B-1534A19F94DF}"/>
                </a:ext>
              </a:extLst>
            </p:cNvPr>
            <p:cNvSpPr txBox="1"/>
            <p:nvPr/>
          </p:nvSpPr>
          <p:spPr>
            <a:xfrm>
              <a:off x="3909596" y="4884608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06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aphicFrame>
        <p:nvGraphicFramePr>
          <p:cNvPr id="261" name="Chart 260">
            <a:extLst>
              <a:ext uri="{FF2B5EF4-FFF2-40B4-BE49-F238E27FC236}">
                <a16:creationId xmlns:a16="http://schemas.microsoft.com/office/drawing/2014/main" id="{2F5CB0B7-6D67-4B36-9F0B-273061AAF5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2321809"/>
              </p:ext>
            </p:extLst>
          </p:nvPr>
        </p:nvGraphicFramePr>
        <p:xfrm>
          <a:off x="6699291" y="1628127"/>
          <a:ext cx="4202091" cy="212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2" name="Rectangle 261">
            <a:extLst>
              <a:ext uri="{FF2B5EF4-FFF2-40B4-BE49-F238E27FC236}">
                <a16:creationId xmlns:a16="http://schemas.microsoft.com/office/drawing/2014/main" id="{0DA64BF5-01BF-4EAA-AF00-40A085818FF9}"/>
              </a:ext>
            </a:extLst>
          </p:cNvPr>
          <p:cNvSpPr/>
          <p:nvPr/>
        </p:nvSpPr>
        <p:spPr>
          <a:xfrm>
            <a:off x="6809088" y="3674000"/>
            <a:ext cx="3982497" cy="612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263" name="Group 262">
            <a:extLst>
              <a:ext uri="{FF2B5EF4-FFF2-40B4-BE49-F238E27FC236}">
                <a16:creationId xmlns:a16="http://schemas.microsoft.com/office/drawing/2014/main" id="{BC74D15C-C0C1-441D-A8CB-61B126B42164}"/>
              </a:ext>
            </a:extLst>
          </p:cNvPr>
          <p:cNvGrpSpPr/>
          <p:nvPr/>
        </p:nvGrpSpPr>
        <p:grpSpPr>
          <a:xfrm>
            <a:off x="6859618" y="3796874"/>
            <a:ext cx="3881437" cy="274730"/>
            <a:chOff x="661796" y="4869538"/>
            <a:chExt cx="3798658" cy="322847"/>
          </a:xfrm>
        </p:grpSpPr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3EB718D9-1794-4EC5-AEF5-343C8D6DFCC5}"/>
                </a:ext>
              </a:extLst>
            </p:cNvPr>
            <p:cNvSpPr txBox="1"/>
            <p:nvPr/>
          </p:nvSpPr>
          <p:spPr>
            <a:xfrm>
              <a:off x="661796" y="4869538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01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5" name="TextBox 264">
              <a:extLst>
                <a:ext uri="{FF2B5EF4-FFF2-40B4-BE49-F238E27FC236}">
                  <a16:creationId xmlns:a16="http://schemas.microsoft.com/office/drawing/2014/main" id="{4A72F2BC-4B9C-43F6-87A9-670500BF4DFD}"/>
                </a:ext>
              </a:extLst>
            </p:cNvPr>
            <p:cNvSpPr txBox="1"/>
            <p:nvPr/>
          </p:nvSpPr>
          <p:spPr>
            <a:xfrm>
              <a:off x="1311356" y="4872552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02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48C7F254-05A4-4EDB-ACC0-9880F50F0588}"/>
                </a:ext>
              </a:extLst>
            </p:cNvPr>
            <p:cNvSpPr txBox="1"/>
            <p:nvPr/>
          </p:nvSpPr>
          <p:spPr>
            <a:xfrm>
              <a:off x="1960916" y="4875566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03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7" name="TextBox 266">
              <a:extLst>
                <a:ext uri="{FF2B5EF4-FFF2-40B4-BE49-F238E27FC236}">
                  <a16:creationId xmlns:a16="http://schemas.microsoft.com/office/drawing/2014/main" id="{17B84809-BC9A-463D-85D7-AA29CAA3D8F7}"/>
                </a:ext>
              </a:extLst>
            </p:cNvPr>
            <p:cNvSpPr txBox="1"/>
            <p:nvPr/>
          </p:nvSpPr>
          <p:spPr>
            <a:xfrm>
              <a:off x="2610476" y="4878580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04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8" name="TextBox 267">
              <a:extLst>
                <a:ext uri="{FF2B5EF4-FFF2-40B4-BE49-F238E27FC236}">
                  <a16:creationId xmlns:a16="http://schemas.microsoft.com/office/drawing/2014/main" id="{A9D0185E-EB35-4C74-9D43-400809F7FD93}"/>
                </a:ext>
              </a:extLst>
            </p:cNvPr>
            <p:cNvSpPr txBox="1"/>
            <p:nvPr/>
          </p:nvSpPr>
          <p:spPr>
            <a:xfrm>
              <a:off x="3260036" y="4881594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05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9" name="TextBox 268">
              <a:extLst>
                <a:ext uri="{FF2B5EF4-FFF2-40B4-BE49-F238E27FC236}">
                  <a16:creationId xmlns:a16="http://schemas.microsoft.com/office/drawing/2014/main" id="{CE32C3B6-8C50-4CA3-B447-3719C063ED32}"/>
                </a:ext>
              </a:extLst>
            </p:cNvPr>
            <p:cNvSpPr txBox="1"/>
            <p:nvPr/>
          </p:nvSpPr>
          <p:spPr>
            <a:xfrm>
              <a:off x="3909596" y="4884608"/>
              <a:ext cx="550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06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70" name="Arrow: Right 269">
            <a:extLst>
              <a:ext uri="{FF2B5EF4-FFF2-40B4-BE49-F238E27FC236}">
                <a16:creationId xmlns:a16="http://schemas.microsoft.com/office/drawing/2014/main" id="{9911DA71-58AB-4E8A-BB03-8CEE6CB1B316}"/>
              </a:ext>
            </a:extLst>
          </p:cNvPr>
          <p:cNvSpPr/>
          <p:nvPr/>
        </p:nvSpPr>
        <p:spPr>
          <a:xfrm rot="20400000">
            <a:off x="1721709" y="2219101"/>
            <a:ext cx="3505477" cy="248652"/>
          </a:xfrm>
          <a:prstGeom prst="rightArrow">
            <a:avLst>
              <a:gd name="adj1" fmla="val 50000"/>
              <a:gd name="adj2" fmla="val 7857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Arrow: Right 270">
            <a:extLst>
              <a:ext uri="{FF2B5EF4-FFF2-40B4-BE49-F238E27FC236}">
                <a16:creationId xmlns:a16="http://schemas.microsoft.com/office/drawing/2014/main" id="{7C83C4AC-BEB5-45CA-ACD4-73057B7800B2}"/>
              </a:ext>
            </a:extLst>
          </p:cNvPr>
          <p:cNvSpPr/>
          <p:nvPr/>
        </p:nvSpPr>
        <p:spPr>
          <a:xfrm rot="1200000" flipV="1">
            <a:off x="7098024" y="2166798"/>
            <a:ext cx="3505477" cy="248652"/>
          </a:xfrm>
          <a:prstGeom prst="rightArrow">
            <a:avLst>
              <a:gd name="adj1" fmla="val 50000"/>
              <a:gd name="adj2" fmla="val 7857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59D814CE-9840-4DF6-A510-517D302BCB2E}"/>
              </a:ext>
            </a:extLst>
          </p:cNvPr>
          <p:cNvSpPr txBox="1"/>
          <p:nvPr/>
        </p:nvSpPr>
        <p:spPr>
          <a:xfrm>
            <a:off x="3610132" y="4166167"/>
            <a:ext cx="1300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n w="12700">
                  <a:solidFill>
                    <a:schemeClr val="bg1"/>
                  </a:solidFill>
                </a:ln>
                <a:solidFill>
                  <a:schemeClr val="accent4"/>
                </a:solidFill>
                <a:cs typeface="Arial" pitchFamily="34" charset="0"/>
              </a:rPr>
              <a:t>40</a:t>
            </a:r>
            <a:r>
              <a:rPr lang="en-US" altLang="ko-KR" sz="2400" b="1" dirty="0">
                <a:ln w="12700">
                  <a:solidFill>
                    <a:schemeClr val="bg1"/>
                  </a:solidFill>
                </a:ln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sz="2400" b="1" dirty="0">
              <a:ln w="12700">
                <a:solidFill>
                  <a:schemeClr val="bg1"/>
                </a:solidFill>
              </a:ln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97AC206-5C38-4E46-871B-B51A4048919A}"/>
              </a:ext>
            </a:extLst>
          </p:cNvPr>
          <p:cNvSpPr txBox="1"/>
          <p:nvPr/>
        </p:nvSpPr>
        <p:spPr>
          <a:xfrm>
            <a:off x="7372250" y="4166167"/>
            <a:ext cx="1300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n w="12700">
                  <a:solidFill>
                    <a:schemeClr val="bg1"/>
                  </a:solidFill>
                </a:ln>
                <a:solidFill>
                  <a:schemeClr val="accent1"/>
                </a:solidFill>
                <a:cs typeface="Arial" pitchFamily="34" charset="0"/>
              </a:rPr>
              <a:t>60</a:t>
            </a:r>
            <a:r>
              <a:rPr lang="en-US" altLang="ko-KR" sz="2400" b="1" dirty="0">
                <a:ln w="12700">
                  <a:solidFill>
                    <a:schemeClr val="bg1"/>
                  </a:solidFill>
                </a:ln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ln w="12700">
                <a:solidFill>
                  <a:schemeClr val="bg1"/>
                </a:solidFill>
              </a:ln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74" name="Down Arrow 4">
            <a:extLst>
              <a:ext uri="{FF2B5EF4-FFF2-40B4-BE49-F238E27FC236}">
                <a16:creationId xmlns:a16="http://schemas.microsoft.com/office/drawing/2014/main" id="{CF53B356-42BA-417C-809D-E8C056D2584D}"/>
              </a:ext>
            </a:extLst>
          </p:cNvPr>
          <p:cNvSpPr/>
          <p:nvPr/>
        </p:nvSpPr>
        <p:spPr>
          <a:xfrm>
            <a:off x="5094688" y="4231767"/>
            <a:ext cx="582983" cy="792128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75" name="Down Arrow 45">
            <a:extLst>
              <a:ext uri="{FF2B5EF4-FFF2-40B4-BE49-F238E27FC236}">
                <a16:creationId xmlns:a16="http://schemas.microsoft.com/office/drawing/2014/main" id="{4881A146-32B1-4322-BE0A-AB307AB2BF17}"/>
              </a:ext>
            </a:extLst>
          </p:cNvPr>
          <p:cNvSpPr/>
          <p:nvPr/>
        </p:nvSpPr>
        <p:spPr>
          <a:xfrm rot="10800000">
            <a:off x="6583854" y="4231767"/>
            <a:ext cx="582983" cy="792128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A6DEEFC5-38E3-4928-B0C8-6FE2BD19DCAA}"/>
              </a:ext>
            </a:extLst>
          </p:cNvPr>
          <p:cNvGrpSpPr/>
          <p:nvPr/>
        </p:nvGrpSpPr>
        <p:grpSpPr>
          <a:xfrm>
            <a:off x="1497455" y="4272247"/>
            <a:ext cx="1928437" cy="711174"/>
            <a:chOff x="3131840" y="2220253"/>
            <a:chExt cx="3096344" cy="711174"/>
          </a:xfrm>
        </p:grpSpPr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A60D3AD4-9766-47FC-99E5-1BAE7C54A4B5}"/>
                </a:ext>
              </a:extLst>
            </p:cNvPr>
            <p:cNvSpPr txBox="1"/>
            <p:nvPr/>
          </p:nvSpPr>
          <p:spPr>
            <a:xfrm>
              <a:off x="3131840" y="2220253"/>
              <a:ext cx="309634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81408E67-9C31-4B48-8BBE-4B4E8B231DA9}"/>
                </a:ext>
              </a:extLst>
            </p:cNvPr>
            <p:cNvSpPr txBox="1"/>
            <p:nvPr/>
          </p:nvSpPr>
          <p:spPr>
            <a:xfrm>
              <a:off x="3131840" y="2469762"/>
              <a:ext cx="3096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  </a:t>
              </a:r>
            </a:p>
          </p:txBody>
        </p:sp>
      </p:grpSp>
      <p:grpSp>
        <p:nvGrpSpPr>
          <p:cNvPr id="279" name="Group 278">
            <a:extLst>
              <a:ext uri="{FF2B5EF4-FFF2-40B4-BE49-F238E27FC236}">
                <a16:creationId xmlns:a16="http://schemas.microsoft.com/office/drawing/2014/main" id="{317E9191-2907-4C1D-8D46-506276854EAF}"/>
              </a:ext>
            </a:extLst>
          </p:cNvPr>
          <p:cNvGrpSpPr/>
          <p:nvPr/>
        </p:nvGrpSpPr>
        <p:grpSpPr>
          <a:xfrm>
            <a:off x="8877978" y="4272247"/>
            <a:ext cx="1892769" cy="711174"/>
            <a:chOff x="3131840" y="2220253"/>
            <a:chExt cx="3096344" cy="711174"/>
          </a:xfrm>
        </p:grpSpPr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6F6CFC72-3691-4BB5-B911-959A01725C63}"/>
                </a:ext>
              </a:extLst>
            </p:cNvPr>
            <p:cNvSpPr txBox="1"/>
            <p:nvPr/>
          </p:nvSpPr>
          <p:spPr>
            <a:xfrm>
              <a:off x="3131840" y="2220253"/>
              <a:ext cx="309634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B3CA0B09-80CB-4B05-91BE-CBB26BF774A4}"/>
                </a:ext>
              </a:extLst>
            </p:cNvPr>
            <p:cNvSpPr txBox="1"/>
            <p:nvPr/>
          </p:nvSpPr>
          <p:spPr>
            <a:xfrm>
              <a:off x="3131840" y="2469762"/>
              <a:ext cx="3096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 </a:t>
              </a:r>
            </a:p>
          </p:txBody>
        </p:sp>
      </p:grpSp>
      <p:sp>
        <p:nvSpPr>
          <p:cNvPr id="282" name="Rectangle 281">
            <a:extLst>
              <a:ext uri="{FF2B5EF4-FFF2-40B4-BE49-F238E27FC236}">
                <a16:creationId xmlns:a16="http://schemas.microsoft.com/office/drawing/2014/main" id="{D41C3596-209E-4681-BE82-18D7E86609A9}"/>
              </a:ext>
            </a:extLst>
          </p:cNvPr>
          <p:cNvSpPr/>
          <p:nvPr/>
        </p:nvSpPr>
        <p:spPr>
          <a:xfrm>
            <a:off x="968976" y="5126731"/>
            <a:ext cx="5004000" cy="1074815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A1E26694-9282-4C8B-99C8-9CC60D59240C}"/>
              </a:ext>
            </a:extLst>
          </p:cNvPr>
          <p:cNvGrpSpPr/>
          <p:nvPr/>
        </p:nvGrpSpPr>
        <p:grpSpPr>
          <a:xfrm>
            <a:off x="1238472" y="5243076"/>
            <a:ext cx="4465010" cy="860596"/>
            <a:chOff x="2079598" y="4287457"/>
            <a:chExt cx="2262901" cy="860596"/>
          </a:xfrm>
        </p:grpSpPr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516041D5-0647-4461-B8AC-B60367710FEB}"/>
                </a:ext>
              </a:extLst>
            </p:cNvPr>
            <p:cNvSpPr txBox="1"/>
            <p:nvPr/>
          </p:nvSpPr>
          <p:spPr>
            <a:xfrm>
              <a:off x="2079598" y="4501722"/>
              <a:ext cx="22629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 </a:t>
              </a:r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8E3F06C6-F654-47B2-B23B-7989D7CFC5AB}"/>
                </a:ext>
              </a:extLst>
            </p:cNvPr>
            <p:cNvSpPr txBox="1"/>
            <p:nvPr/>
          </p:nvSpPr>
          <p:spPr>
            <a:xfrm>
              <a:off x="2079598" y="4287457"/>
              <a:ext cx="22629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6" name="Rectangle 285">
            <a:extLst>
              <a:ext uri="{FF2B5EF4-FFF2-40B4-BE49-F238E27FC236}">
                <a16:creationId xmlns:a16="http://schemas.microsoft.com/office/drawing/2014/main" id="{7CD5332B-BA65-4C5C-8108-9C9AD3DEFF36}"/>
              </a:ext>
            </a:extLst>
          </p:cNvPr>
          <p:cNvSpPr/>
          <p:nvPr/>
        </p:nvSpPr>
        <p:spPr>
          <a:xfrm>
            <a:off x="6295224" y="5126731"/>
            <a:ext cx="5004000" cy="1074815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A9BF63C2-4AE2-40DA-BDE7-742513377F26}"/>
              </a:ext>
            </a:extLst>
          </p:cNvPr>
          <p:cNvGrpSpPr/>
          <p:nvPr/>
        </p:nvGrpSpPr>
        <p:grpSpPr>
          <a:xfrm>
            <a:off x="6564720" y="5243076"/>
            <a:ext cx="4465010" cy="860596"/>
            <a:chOff x="2079598" y="4287457"/>
            <a:chExt cx="2262901" cy="860596"/>
          </a:xfrm>
        </p:grpSpPr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94A4F401-C6F4-4947-AE8A-0CB37189128F}"/>
                </a:ext>
              </a:extLst>
            </p:cNvPr>
            <p:cNvSpPr txBox="1"/>
            <p:nvPr/>
          </p:nvSpPr>
          <p:spPr>
            <a:xfrm>
              <a:off x="2079598" y="4501722"/>
              <a:ext cx="22629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 </a:t>
              </a:r>
            </a:p>
          </p:txBody>
        </p:sp>
        <p:sp>
          <p:nvSpPr>
            <p:cNvPr id="289" name="TextBox 288">
              <a:extLst>
                <a:ext uri="{FF2B5EF4-FFF2-40B4-BE49-F238E27FC236}">
                  <a16:creationId xmlns:a16="http://schemas.microsoft.com/office/drawing/2014/main" id="{13C1E1DB-C826-4BD4-8C80-1251F8842AE4}"/>
                </a:ext>
              </a:extLst>
            </p:cNvPr>
            <p:cNvSpPr txBox="1"/>
            <p:nvPr/>
          </p:nvSpPr>
          <p:spPr>
            <a:xfrm>
              <a:off x="2079598" y="4287457"/>
              <a:ext cx="22629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11157</TotalTime>
  <Words>114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18</cp:revision>
  <dcterms:created xsi:type="dcterms:W3CDTF">2018-02-18T19:39:47Z</dcterms:created>
  <dcterms:modified xsi:type="dcterms:W3CDTF">2021-04-16T05:06:42Z</dcterms:modified>
</cp:coreProperties>
</file>