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412" name="타원 411">
            <a:extLst>
              <a:ext uri="{FF2B5EF4-FFF2-40B4-BE49-F238E27FC236}">
                <a16:creationId xmlns:a16="http://schemas.microsoft.com/office/drawing/2014/main" id="{671692CB-5B0A-4380-B14F-215C538D88AF}"/>
              </a:ext>
            </a:extLst>
          </p:cNvPr>
          <p:cNvSpPr/>
          <p:nvPr/>
        </p:nvSpPr>
        <p:spPr>
          <a:xfrm>
            <a:off x="10937692" y="5260551"/>
            <a:ext cx="690076" cy="6900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3" name="타원 412">
            <a:extLst>
              <a:ext uri="{FF2B5EF4-FFF2-40B4-BE49-F238E27FC236}">
                <a16:creationId xmlns:a16="http://schemas.microsoft.com/office/drawing/2014/main" id="{C4371213-B048-4A60-9F21-E8F29CDE43E9}"/>
              </a:ext>
            </a:extLst>
          </p:cNvPr>
          <p:cNvSpPr/>
          <p:nvPr/>
        </p:nvSpPr>
        <p:spPr>
          <a:xfrm>
            <a:off x="10937692" y="2061549"/>
            <a:ext cx="690076" cy="6900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4" name="타원 413">
            <a:extLst>
              <a:ext uri="{FF2B5EF4-FFF2-40B4-BE49-F238E27FC236}">
                <a16:creationId xmlns:a16="http://schemas.microsoft.com/office/drawing/2014/main" id="{95071532-146E-4487-9372-76899AFB9E26}"/>
              </a:ext>
            </a:extLst>
          </p:cNvPr>
          <p:cNvSpPr/>
          <p:nvPr/>
        </p:nvSpPr>
        <p:spPr>
          <a:xfrm>
            <a:off x="555449" y="5260551"/>
            <a:ext cx="690076" cy="6900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5" name="타원 414">
            <a:extLst>
              <a:ext uri="{FF2B5EF4-FFF2-40B4-BE49-F238E27FC236}">
                <a16:creationId xmlns:a16="http://schemas.microsoft.com/office/drawing/2014/main" id="{E7C2048B-F0D8-485A-8BEC-2514432CFB75}"/>
              </a:ext>
            </a:extLst>
          </p:cNvPr>
          <p:cNvSpPr/>
          <p:nvPr/>
        </p:nvSpPr>
        <p:spPr>
          <a:xfrm>
            <a:off x="555449" y="2061549"/>
            <a:ext cx="690076" cy="6900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6" name="그룹 415">
            <a:extLst>
              <a:ext uri="{FF2B5EF4-FFF2-40B4-BE49-F238E27FC236}">
                <a16:creationId xmlns:a16="http://schemas.microsoft.com/office/drawing/2014/main" id="{B28CA3E0-FC14-4E21-818A-0EC1C719F5A7}"/>
              </a:ext>
            </a:extLst>
          </p:cNvPr>
          <p:cNvGrpSpPr/>
          <p:nvPr/>
        </p:nvGrpSpPr>
        <p:grpSpPr>
          <a:xfrm>
            <a:off x="1332689" y="1894460"/>
            <a:ext cx="9526622" cy="4242641"/>
            <a:chOff x="933450" y="1894460"/>
            <a:chExt cx="10325100" cy="4242641"/>
          </a:xfrm>
        </p:grpSpPr>
        <p:grpSp>
          <p:nvGrpSpPr>
            <p:cNvPr id="417" name="그룹 416">
              <a:extLst>
                <a:ext uri="{FF2B5EF4-FFF2-40B4-BE49-F238E27FC236}">
                  <a16:creationId xmlns:a16="http://schemas.microsoft.com/office/drawing/2014/main" id="{B83C72BB-0856-4483-A8E6-492A04020930}"/>
                </a:ext>
              </a:extLst>
            </p:cNvPr>
            <p:cNvGrpSpPr/>
            <p:nvPr/>
          </p:nvGrpSpPr>
          <p:grpSpPr>
            <a:xfrm flipH="1" flipV="1">
              <a:off x="6096000" y="3634662"/>
              <a:ext cx="5162550" cy="2502439"/>
              <a:chOff x="933450" y="1943100"/>
              <a:chExt cx="5162550" cy="2502439"/>
            </a:xfrm>
            <a:solidFill>
              <a:schemeClr val="accent1"/>
            </a:solidFill>
          </p:grpSpPr>
          <p:sp>
            <p:nvSpPr>
              <p:cNvPr id="427" name="화살표: 왼쪽 426">
                <a:extLst>
                  <a:ext uri="{FF2B5EF4-FFF2-40B4-BE49-F238E27FC236}">
                    <a16:creationId xmlns:a16="http://schemas.microsoft.com/office/drawing/2014/main" id="{D457A1C1-5FDE-4100-8BED-8AC1942784E9}"/>
                  </a:ext>
                </a:extLst>
              </p:cNvPr>
              <p:cNvSpPr/>
              <p:nvPr/>
            </p:nvSpPr>
            <p:spPr>
              <a:xfrm>
                <a:off x="933450" y="1943100"/>
                <a:ext cx="3609975" cy="1047471"/>
              </a:xfrm>
              <a:prstGeom prst="leftArrow">
                <a:avLst>
                  <a:gd name="adj1" fmla="val 72566"/>
                  <a:gd name="adj2" fmla="val 6052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8" name="평행 사변형 427">
                <a:extLst>
                  <a:ext uri="{FF2B5EF4-FFF2-40B4-BE49-F238E27FC236}">
                    <a16:creationId xmlns:a16="http://schemas.microsoft.com/office/drawing/2014/main" id="{85702943-3FC8-4F5E-BA51-0D520ED10849}"/>
                  </a:ext>
                </a:extLst>
              </p:cNvPr>
              <p:cNvSpPr/>
              <p:nvPr/>
            </p:nvSpPr>
            <p:spPr>
              <a:xfrm rot="16200000">
                <a:off x="4137494" y="2487034"/>
                <a:ext cx="2354104" cy="1562908"/>
              </a:xfrm>
              <a:prstGeom prst="parallelogram">
                <a:avLst>
                  <a:gd name="adj" fmla="val 110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18" name="그룹 417">
              <a:extLst>
                <a:ext uri="{FF2B5EF4-FFF2-40B4-BE49-F238E27FC236}">
                  <a16:creationId xmlns:a16="http://schemas.microsoft.com/office/drawing/2014/main" id="{29261EFF-88C2-44A8-94EA-6F64670371D5}"/>
                </a:ext>
              </a:extLst>
            </p:cNvPr>
            <p:cNvGrpSpPr/>
            <p:nvPr/>
          </p:nvGrpSpPr>
          <p:grpSpPr>
            <a:xfrm>
              <a:off x="933450" y="1894460"/>
              <a:ext cx="5162550" cy="2502440"/>
              <a:chOff x="933450" y="1943100"/>
              <a:chExt cx="5162550" cy="2502440"/>
            </a:xfrm>
          </p:grpSpPr>
          <p:sp>
            <p:nvSpPr>
              <p:cNvPr id="425" name="화살표: 왼쪽 424">
                <a:extLst>
                  <a:ext uri="{FF2B5EF4-FFF2-40B4-BE49-F238E27FC236}">
                    <a16:creationId xmlns:a16="http://schemas.microsoft.com/office/drawing/2014/main" id="{C20FC754-6AFC-4FEF-8C05-2C22D865B5DE}"/>
                  </a:ext>
                </a:extLst>
              </p:cNvPr>
              <p:cNvSpPr/>
              <p:nvPr/>
            </p:nvSpPr>
            <p:spPr>
              <a:xfrm>
                <a:off x="933450" y="1943100"/>
                <a:ext cx="3609975" cy="1047471"/>
              </a:xfrm>
              <a:prstGeom prst="leftArrow">
                <a:avLst>
                  <a:gd name="adj1" fmla="val 72566"/>
                  <a:gd name="adj2" fmla="val 60529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6" name="평행 사변형 425">
                <a:extLst>
                  <a:ext uri="{FF2B5EF4-FFF2-40B4-BE49-F238E27FC236}">
                    <a16:creationId xmlns:a16="http://schemas.microsoft.com/office/drawing/2014/main" id="{6F579C79-6146-4252-AEE6-746C2AA0E73C}"/>
                  </a:ext>
                </a:extLst>
              </p:cNvPr>
              <p:cNvSpPr/>
              <p:nvPr/>
            </p:nvSpPr>
            <p:spPr>
              <a:xfrm rot="16200000">
                <a:off x="4137494" y="2487034"/>
                <a:ext cx="2354104" cy="1562908"/>
              </a:xfrm>
              <a:prstGeom prst="parallelogram">
                <a:avLst>
                  <a:gd name="adj" fmla="val 111299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19" name="그룹 418">
              <a:extLst>
                <a:ext uri="{FF2B5EF4-FFF2-40B4-BE49-F238E27FC236}">
                  <a16:creationId xmlns:a16="http://schemas.microsoft.com/office/drawing/2014/main" id="{059279F1-F146-432B-A0B1-8C8F64C2F28B}"/>
                </a:ext>
              </a:extLst>
            </p:cNvPr>
            <p:cNvGrpSpPr/>
            <p:nvPr/>
          </p:nvGrpSpPr>
          <p:grpSpPr>
            <a:xfrm flipH="1">
              <a:off x="6096000" y="1894460"/>
              <a:ext cx="5162550" cy="2502440"/>
              <a:chOff x="933450" y="1943100"/>
              <a:chExt cx="5162550" cy="2502440"/>
            </a:xfrm>
            <a:solidFill>
              <a:schemeClr val="accent4"/>
            </a:solidFill>
          </p:grpSpPr>
          <p:sp>
            <p:nvSpPr>
              <p:cNvPr id="423" name="화살표: 왼쪽 422">
                <a:extLst>
                  <a:ext uri="{FF2B5EF4-FFF2-40B4-BE49-F238E27FC236}">
                    <a16:creationId xmlns:a16="http://schemas.microsoft.com/office/drawing/2014/main" id="{5E804935-39B4-4C98-BA03-A0D40E253EFA}"/>
                  </a:ext>
                </a:extLst>
              </p:cNvPr>
              <p:cNvSpPr/>
              <p:nvPr/>
            </p:nvSpPr>
            <p:spPr>
              <a:xfrm>
                <a:off x="933450" y="1943100"/>
                <a:ext cx="3609975" cy="1047471"/>
              </a:xfrm>
              <a:prstGeom prst="leftArrow">
                <a:avLst>
                  <a:gd name="adj1" fmla="val 72566"/>
                  <a:gd name="adj2" fmla="val 6052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4" name="평행 사변형 423">
                <a:extLst>
                  <a:ext uri="{FF2B5EF4-FFF2-40B4-BE49-F238E27FC236}">
                    <a16:creationId xmlns:a16="http://schemas.microsoft.com/office/drawing/2014/main" id="{74E71BBF-4D52-45AA-9BD9-2433D733A075}"/>
                  </a:ext>
                </a:extLst>
              </p:cNvPr>
              <p:cNvSpPr/>
              <p:nvPr/>
            </p:nvSpPr>
            <p:spPr>
              <a:xfrm rot="16200000">
                <a:off x="4137494" y="2487034"/>
                <a:ext cx="2354104" cy="1562908"/>
              </a:xfrm>
              <a:prstGeom prst="parallelogram">
                <a:avLst>
                  <a:gd name="adj" fmla="val 11129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20" name="그룹 419">
              <a:extLst>
                <a:ext uri="{FF2B5EF4-FFF2-40B4-BE49-F238E27FC236}">
                  <a16:creationId xmlns:a16="http://schemas.microsoft.com/office/drawing/2014/main" id="{315344A0-82B7-4817-93D1-8FE373809231}"/>
                </a:ext>
              </a:extLst>
            </p:cNvPr>
            <p:cNvGrpSpPr/>
            <p:nvPr/>
          </p:nvGrpSpPr>
          <p:grpSpPr>
            <a:xfrm flipV="1">
              <a:off x="933450" y="3634662"/>
              <a:ext cx="5162550" cy="2502439"/>
              <a:chOff x="933450" y="1943100"/>
              <a:chExt cx="5162550" cy="2502439"/>
            </a:xfrm>
            <a:solidFill>
              <a:schemeClr val="accent4"/>
            </a:solidFill>
          </p:grpSpPr>
          <p:sp>
            <p:nvSpPr>
              <p:cNvPr id="421" name="화살표: 왼쪽 420">
                <a:extLst>
                  <a:ext uri="{FF2B5EF4-FFF2-40B4-BE49-F238E27FC236}">
                    <a16:creationId xmlns:a16="http://schemas.microsoft.com/office/drawing/2014/main" id="{DFA3DE20-C22C-4428-B17A-15E2AF949E9F}"/>
                  </a:ext>
                </a:extLst>
              </p:cNvPr>
              <p:cNvSpPr/>
              <p:nvPr/>
            </p:nvSpPr>
            <p:spPr>
              <a:xfrm>
                <a:off x="933450" y="1943100"/>
                <a:ext cx="3609975" cy="1047471"/>
              </a:xfrm>
              <a:prstGeom prst="leftArrow">
                <a:avLst>
                  <a:gd name="adj1" fmla="val 72566"/>
                  <a:gd name="adj2" fmla="val 6052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2" name="평행 사변형 421">
                <a:extLst>
                  <a:ext uri="{FF2B5EF4-FFF2-40B4-BE49-F238E27FC236}">
                    <a16:creationId xmlns:a16="http://schemas.microsoft.com/office/drawing/2014/main" id="{8EA12398-98E7-497D-8426-B8E18DD8935C}"/>
                  </a:ext>
                </a:extLst>
              </p:cNvPr>
              <p:cNvSpPr/>
              <p:nvPr/>
            </p:nvSpPr>
            <p:spPr>
              <a:xfrm rot="16200000">
                <a:off x="4137494" y="2487034"/>
                <a:ext cx="2354104" cy="1562908"/>
              </a:xfrm>
              <a:prstGeom prst="parallelogram">
                <a:avLst>
                  <a:gd name="adj" fmla="val 110625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29" name="TextBox 428">
            <a:extLst>
              <a:ext uri="{FF2B5EF4-FFF2-40B4-BE49-F238E27FC236}">
                <a16:creationId xmlns:a16="http://schemas.microsoft.com/office/drawing/2014/main" id="{D8205570-BF4D-49CF-9762-2896524787FD}"/>
              </a:ext>
            </a:extLst>
          </p:cNvPr>
          <p:cNvSpPr txBox="1"/>
          <p:nvPr/>
        </p:nvSpPr>
        <p:spPr>
          <a:xfrm>
            <a:off x="1977284" y="2237310"/>
            <a:ext cx="2893922" cy="33855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GB" altLang="ko-KR" sz="1600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ADF1C650-9359-4795-842A-74775EFCF804}"/>
              </a:ext>
            </a:extLst>
          </p:cNvPr>
          <p:cNvSpPr txBox="1"/>
          <p:nvPr/>
        </p:nvSpPr>
        <p:spPr>
          <a:xfrm>
            <a:off x="1977284" y="5444088"/>
            <a:ext cx="2893922" cy="33855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GB" altLang="ko-KR" sz="1600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8C996B5A-49F2-457A-BB6D-8D6C0EDE6A28}"/>
              </a:ext>
            </a:extLst>
          </p:cNvPr>
          <p:cNvSpPr txBox="1"/>
          <p:nvPr/>
        </p:nvSpPr>
        <p:spPr>
          <a:xfrm>
            <a:off x="7320794" y="2237310"/>
            <a:ext cx="2893922" cy="33855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/>
            <a:r>
              <a:rPr lang="en-GB" altLang="ko-KR" sz="1600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A25414A8-6091-44F1-AB3A-8776105FC4E2}"/>
              </a:ext>
            </a:extLst>
          </p:cNvPr>
          <p:cNvSpPr txBox="1"/>
          <p:nvPr/>
        </p:nvSpPr>
        <p:spPr>
          <a:xfrm>
            <a:off x="7320794" y="5444088"/>
            <a:ext cx="2893922" cy="33855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/>
            <a:r>
              <a:rPr lang="en-GB" altLang="ko-KR" sz="1600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AF80C1B9-DDF0-4E40-B766-538C51E9BEA9}"/>
              </a:ext>
            </a:extLst>
          </p:cNvPr>
          <p:cNvSpPr txBox="1"/>
          <p:nvPr/>
        </p:nvSpPr>
        <p:spPr>
          <a:xfrm>
            <a:off x="7851218" y="2918714"/>
            <a:ext cx="2621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6B8EAA2-A248-49B3-B62E-C47A8257D499}"/>
              </a:ext>
            </a:extLst>
          </p:cNvPr>
          <p:cNvSpPr txBox="1"/>
          <p:nvPr/>
        </p:nvSpPr>
        <p:spPr>
          <a:xfrm>
            <a:off x="7851218" y="4443298"/>
            <a:ext cx="2621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774996CA-C1EC-4424-897F-3ECFB81BEC91}"/>
              </a:ext>
            </a:extLst>
          </p:cNvPr>
          <p:cNvSpPr txBox="1"/>
          <p:nvPr/>
        </p:nvSpPr>
        <p:spPr>
          <a:xfrm>
            <a:off x="1719764" y="2930322"/>
            <a:ext cx="2621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F7EBD370-292A-4551-8CCC-01B560C9E3E0}"/>
              </a:ext>
            </a:extLst>
          </p:cNvPr>
          <p:cNvSpPr txBox="1"/>
          <p:nvPr/>
        </p:nvSpPr>
        <p:spPr>
          <a:xfrm>
            <a:off x="1719764" y="4454906"/>
            <a:ext cx="2621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437" name="Rounded Rectangle 5">
            <a:extLst>
              <a:ext uri="{FF2B5EF4-FFF2-40B4-BE49-F238E27FC236}">
                <a16:creationId xmlns:a16="http://schemas.microsoft.com/office/drawing/2014/main" id="{8E4B557E-E973-4053-80D3-50ADAB8A96BD}"/>
              </a:ext>
            </a:extLst>
          </p:cNvPr>
          <p:cNvSpPr/>
          <p:nvPr/>
        </p:nvSpPr>
        <p:spPr>
          <a:xfrm flipH="1">
            <a:off x="682729" y="5435026"/>
            <a:ext cx="413516" cy="34112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8" name="Teardrop 1">
            <a:extLst>
              <a:ext uri="{FF2B5EF4-FFF2-40B4-BE49-F238E27FC236}">
                <a16:creationId xmlns:a16="http://schemas.microsoft.com/office/drawing/2014/main" id="{0D9D2B76-57EE-46E5-9DA2-C639B7BBFC07}"/>
              </a:ext>
            </a:extLst>
          </p:cNvPr>
          <p:cNvSpPr/>
          <p:nvPr/>
        </p:nvSpPr>
        <p:spPr>
          <a:xfrm rot="18805991">
            <a:off x="705794" y="2221336"/>
            <a:ext cx="397870" cy="393719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39" name="Rectangle 36">
            <a:extLst>
              <a:ext uri="{FF2B5EF4-FFF2-40B4-BE49-F238E27FC236}">
                <a16:creationId xmlns:a16="http://schemas.microsoft.com/office/drawing/2014/main" id="{ED0439B5-5B78-4752-BD2A-63E227E4385D}"/>
              </a:ext>
            </a:extLst>
          </p:cNvPr>
          <p:cNvSpPr/>
          <p:nvPr/>
        </p:nvSpPr>
        <p:spPr>
          <a:xfrm>
            <a:off x="11067026" y="2237310"/>
            <a:ext cx="411075" cy="34362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0" name="Chord 15">
            <a:extLst>
              <a:ext uri="{FF2B5EF4-FFF2-40B4-BE49-F238E27FC236}">
                <a16:creationId xmlns:a16="http://schemas.microsoft.com/office/drawing/2014/main" id="{1BE99B53-9FB9-4DD6-962E-E073FE131720}"/>
              </a:ext>
            </a:extLst>
          </p:cNvPr>
          <p:cNvSpPr/>
          <p:nvPr/>
        </p:nvSpPr>
        <p:spPr>
          <a:xfrm>
            <a:off x="11177617" y="5384191"/>
            <a:ext cx="210226" cy="458347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1" name="타원 440">
            <a:extLst>
              <a:ext uri="{FF2B5EF4-FFF2-40B4-BE49-F238E27FC236}">
                <a16:creationId xmlns:a16="http://schemas.microsoft.com/office/drawing/2014/main" id="{6090343F-5D18-439C-AF39-D03805E4D6DB}"/>
              </a:ext>
            </a:extLst>
          </p:cNvPr>
          <p:cNvSpPr/>
          <p:nvPr/>
        </p:nvSpPr>
        <p:spPr>
          <a:xfrm>
            <a:off x="5185407" y="3089239"/>
            <a:ext cx="1832048" cy="183204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7000"/>
                </a:schemeClr>
              </a:gs>
              <a:gs pos="100000">
                <a:schemeClr val="bg1"/>
              </a:gs>
            </a:gsLst>
            <a:lin ang="8100000" scaled="1"/>
            <a:tileRect/>
          </a:gradFill>
          <a:ln w="63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81458343-5152-43FC-A386-B605B61469C7}"/>
              </a:ext>
            </a:extLst>
          </p:cNvPr>
          <p:cNvSpPr txBox="1"/>
          <p:nvPr/>
        </p:nvSpPr>
        <p:spPr>
          <a:xfrm>
            <a:off x="5389104" y="4396901"/>
            <a:ext cx="1427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43" name="Group 110">
            <a:extLst>
              <a:ext uri="{FF2B5EF4-FFF2-40B4-BE49-F238E27FC236}">
                <a16:creationId xmlns:a16="http://schemas.microsoft.com/office/drawing/2014/main" id="{5B11D698-C212-4819-8C83-6196C2EA47AB}"/>
              </a:ext>
            </a:extLst>
          </p:cNvPr>
          <p:cNvGrpSpPr/>
          <p:nvPr/>
        </p:nvGrpSpPr>
        <p:grpSpPr>
          <a:xfrm>
            <a:off x="5732442" y="3374364"/>
            <a:ext cx="741241" cy="819075"/>
            <a:chOff x="4835382" y="73243"/>
            <a:chExt cx="2920830" cy="3227535"/>
          </a:xfrm>
          <a:solidFill>
            <a:schemeClr val="accent5"/>
          </a:solidFill>
        </p:grpSpPr>
        <p:sp>
          <p:nvSpPr>
            <p:cNvPr id="444" name="Freeform 111">
              <a:extLst>
                <a:ext uri="{FF2B5EF4-FFF2-40B4-BE49-F238E27FC236}">
                  <a16:creationId xmlns:a16="http://schemas.microsoft.com/office/drawing/2014/main" id="{7C65FE56-C5FC-4503-8ECA-285368229373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5" name="Oval 37">
              <a:extLst>
                <a:ext uri="{FF2B5EF4-FFF2-40B4-BE49-F238E27FC236}">
                  <a16:creationId xmlns:a16="http://schemas.microsoft.com/office/drawing/2014/main" id="{A47CC9E7-2CF0-4E97-9EC3-9AB636EF3592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5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7C3A7"/>
      </a:accent1>
      <a:accent2>
        <a:srgbClr val="F47775"/>
      </a:accent2>
      <a:accent3>
        <a:srgbClr val="507C89"/>
      </a:accent3>
      <a:accent4>
        <a:srgbClr val="F47775"/>
      </a:accent4>
      <a:accent5>
        <a:srgbClr val="57C3A7"/>
      </a:accent5>
      <a:accent6>
        <a:srgbClr val="F47775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11254</TotalTime>
  <Words>106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28</cp:revision>
  <dcterms:created xsi:type="dcterms:W3CDTF">2018-02-18T19:39:47Z</dcterms:created>
  <dcterms:modified xsi:type="dcterms:W3CDTF">2022-10-24T03:45:34Z</dcterms:modified>
</cp:coreProperties>
</file>