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1" r:id="rId4"/>
    <p:sldId id="363" r:id="rId5"/>
    <p:sldId id="347" r:id="rId6"/>
    <p:sldId id="259" r:id="rId7"/>
    <p:sldId id="260" r:id="rId8"/>
    <p:sldId id="298" r:id="rId9"/>
    <p:sldId id="307" r:id="rId10"/>
    <p:sldId id="308" r:id="rId11"/>
    <p:sldId id="310" r:id="rId12"/>
    <p:sldId id="362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8C8-4800-A056-0BA860B421F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C8-4800-A056-0BA860B421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C8-4800-A056-0BA860B42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C3-45F4-8111-CE7C8F9223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C3-45F4-8111-CE7C8F92233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C3-45F4-8111-CE7C8F92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0C4-495A-B6B2-2C7059CFC75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0C4-495A-B6B2-2C7059CFC7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C4-495A-B6B2-2C7059CFC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13B-4603-BAA2-3C3BFEAE2CC4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13B-4603-BAA2-3C3BFEAE2C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B-4603-BAA2-3C3BFEAE2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CB97-4B6C-B411-93D3050F86BA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B97-4B6C-B411-93D3050F86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7-4B6C-B411-93D3050F8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3E-4BDE-B1B6-131510BF30D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13E-4BDE-B1B6-131510BF30D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E-4BDE-B1B6-131510BF3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A-45F5-8516-C53297FA9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A-45F5-8516-C53297FA9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A-45F5-8516-C53297FA9E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A-45F5-8516-C53297FA9E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A-45F5-8516-C53297FA9E7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9A-45F5-8516-C53297FA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79520"/>
        <c:axId val="102781312"/>
      </c:barChart>
      <c:catAx>
        <c:axId val="10277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02781312"/>
        <c:crosses val="autoZero"/>
        <c:auto val="1"/>
        <c:lblAlgn val="ctr"/>
        <c:lblOffset val="100"/>
        <c:noMultiLvlLbl val="0"/>
      </c:catAx>
      <c:valAx>
        <c:axId val="102781312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02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3-42D5-B822-45CC4FAA399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3-42D5-B822-45CC4FAA3990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3-42D5-B822-45CC4FAA3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18-45A0-B60C-D2C7A7078D0C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18-45A0-B60C-D2C7A7078D0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8-45A0-B60C-D2C7A7078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9-46A0-BE76-FBADB59EB35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E9-46A0-BE76-FBADB59EB35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E9-46A0-BE76-FBADB59EB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62">
            <a:extLst>
              <a:ext uri="{FF2B5EF4-FFF2-40B4-BE49-F238E27FC236}">
                <a16:creationId xmlns:a16="http://schemas.microsoft.com/office/drawing/2014/main" id="{6E086E34-A76F-4A96-8106-BF065566B37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68762A0-197B-476F-B31B-E880F97642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D41DCB9-C6FD-4B28-8EED-04EA3D47BB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6841" y="1798398"/>
            <a:ext cx="2592156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54840AB-C1D5-4EB3-AD28-CE29988D76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963932"/>
            <a:ext cx="5364000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9C275AA-B5E8-4C95-A1D1-8368E333EA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3863" y="1798398"/>
            <a:ext cx="2592156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91BAF74-65AF-4DE6-A860-4858A1ACF0F6}"/>
              </a:ext>
            </a:extLst>
          </p:cNvPr>
          <p:cNvSpPr/>
          <p:nvPr userDrawn="1"/>
        </p:nvSpPr>
        <p:spPr>
          <a:xfrm>
            <a:off x="6142354" y="3963932"/>
            <a:ext cx="5333665" cy="5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C0A0E6D-0B37-4DE2-9D66-BC7107ADFA60}"/>
              </a:ext>
            </a:extLst>
          </p:cNvPr>
          <p:cNvSpPr/>
          <p:nvPr userDrawn="1"/>
        </p:nvSpPr>
        <p:spPr>
          <a:xfrm>
            <a:off x="684887" y="2554398"/>
            <a:ext cx="536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7F10904-529D-4118-9BAA-D5B8DB0A2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8B22B34-E40F-4904-8119-4198C64BCF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CAA9AD-DA22-4142-9E75-B6A74CEEFA85}"/>
              </a:ext>
            </a:extLst>
          </p:cNvPr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Graphic 207">
            <a:extLst>
              <a:ext uri="{FF2B5EF4-FFF2-40B4-BE49-F238E27FC236}">
                <a16:creationId xmlns:a16="http://schemas.microsoft.com/office/drawing/2014/main" id="{911C5258-6E1D-4262-AF30-6D4FA09CBB43}"/>
              </a:ext>
            </a:extLst>
          </p:cNvPr>
          <p:cNvSpPr/>
          <p:nvPr userDrawn="1"/>
        </p:nvSpPr>
        <p:spPr>
          <a:xfrm>
            <a:off x="70424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903BF32-B244-44FD-AE41-F8874EEEE3B7}"/>
              </a:ext>
            </a:extLst>
          </p:cNvPr>
          <p:cNvSpPr/>
          <p:nvPr userDrawn="1"/>
        </p:nvSpPr>
        <p:spPr>
          <a:xfrm>
            <a:off x="70424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Graphic 207">
            <a:extLst>
              <a:ext uri="{FF2B5EF4-FFF2-40B4-BE49-F238E27FC236}">
                <a16:creationId xmlns:a16="http://schemas.microsoft.com/office/drawing/2014/main" id="{B2DA499D-B417-4FB6-ADAC-9D6F1A461828}"/>
              </a:ext>
            </a:extLst>
          </p:cNvPr>
          <p:cNvSpPr/>
          <p:nvPr userDrawn="1"/>
        </p:nvSpPr>
        <p:spPr>
          <a:xfrm>
            <a:off x="347793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1B11EDAF-000E-4542-8B4A-4E0F36CDDBEB}"/>
              </a:ext>
            </a:extLst>
          </p:cNvPr>
          <p:cNvSpPr/>
          <p:nvPr userDrawn="1"/>
        </p:nvSpPr>
        <p:spPr>
          <a:xfrm>
            <a:off x="347793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Graphic 207">
            <a:extLst>
              <a:ext uri="{FF2B5EF4-FFF2-40B4-BE49-F238E27FC236}">
                <a16:creationId xmlns:a16="http://schemas.microsoft.com/office/drawing/2014/main" id="{1DD092C3-D077-4565-ACF2-18917AB2ECD9}"/>
              </a:ext>
            </a:extLst>
          </p:cNvPr>
          <p:cNvSpPr/>
          <p:nvPr userDrawn="1"/>
        </p:nvSpPr>
        <p:spPr>
          <a:xfrm>
            <a:off x="625163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BAAC4581-6969-4B69-844E-EDA6D21FDEED}"/>
              </a:ext>
            </a:extLst>
          </p:cNvPr>
          <p:cNvSpPr/>
          <p:nvPr userDrawn="1"/>
        </p:nvSpPr>
        <p:spPr>
          <a:xfrm>
            <a:off x="625163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Graphic 207">
            <a:extLst>
              <a:ext uri="{FF2B5EF4-FFF2-40B4-BE49-F238E27FC236}">
                <a16:creationId xmlns:a16="http://schemas.microsoft.com/office/drawing/2014/main" id="{5A7EB243-E9C3-42A7-9DB0-6D5F94B4B8D9}"/>
              </a:ext>
            </a:extLst>
          </p:cNvPr>
          <p:cNvSpPr/>
          <p:nvPr userDrawn="1"/>
        </p:nvSpPr>
        <p:spPr>
          <a:xfrm>
            <a:off x="902532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Rectangle 124">
            <a:extLst>
              <a:ext uri="{FF2B5EF4-FFF2-40B4-BE49-F238E27FC236}">
                <a16:creationId xmlns:a16="http://schemas.microsoft.com/office/drawing/2014/main" id="{9C4D9492-ECF3-4416-AD77-E9B07AC76321}"/>
              </a:ext>
            </a:extLst>
          </p:cNvPr>
          <p:cNvSpPr/>
          <p:nvPr userDrawn="1"/>
        </p:nvSpPr>
        <p:spPr>
          <a:xfrm>
            <a:off x="902532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E26BA2F-0073-4AFD-849C-AB984CAE7F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0076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F11CED6-65DD-45FB-8B50-4E0A52FB3B6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7446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B7B2E0A-FBD2-4BC3-9A62-2891101FF7F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44815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912CF97-56CD-4715-B709-EE03AB93782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22185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37559CE-85B9-429B-AE75-DB28AB90DEDA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6964F65B-2AFF-40AB-8BB1-F1FA32D8B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674310D8-1A6F-49AF-833B-94B7D395A481}"/>
              </a:ext>
            </a:extLst>
          </p:cNvPr>
          <p:cNvSpPr/>
          <p:nvPr userDrawn="1"/>
        </p:nvSpPr>
        <p:spPr>
          <a:xfrm>
            <a:off x="6576053" y="4347258"/>
            <a:ext cx="5615947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48DB374-5E7B-4A68-93AB-2D931C3F668C}"/>
              </a:ext>
            </a:extLst>
          </p:cNvPr>
          <p:cNvSpPr/>
          <p:nvPr userDrawn="1"/>
        </p:nvSpPr>
        <p:spPr>
          <a:xfrm>
            <a:off x="0" y="4347258"/>
            <a:ext cx="5615947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73B8251-7EC5-48BB-9644-6B4B1B20C7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54871" y="153617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5A22B27-0A10-42CE-ACFF-0B10453D3B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22524" y="153617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959AA36-E143-4E24-90FE-7590E708FD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0" y="5097447"/>
            <a:ext cx="12192000" cy="1572961"/>
            <a:chOff x="148599" y="2748437"/>
            <a:chExt cx="11984687" cy="1572961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1" y="4075177"/>
              <a:ext cx="1198468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599" y="2748437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599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5485E5BB-B593-4A52-B02D-852433D11D8C}"/>
              </a:ext>
            </a:extLst>
          </p:cNvPr>
          <p:cNvSpPr/>
          <p:nvPr/>
        </p:nvSpPr>
        <p:spPr>
          <a:xfrm>
            <a:off x="5239130" y="187592"/>
            <a:ext cx="171373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F601216C-E37F-4C6D-85BD-E64C1014840E}"/>
              </a:ext>
            </a:extLst>
          </p:cNvPr>
          <p:cNvGrpSpPr/>
          <p:nvPr/>
        </p:nvGrpSpPr>
        <p:grpSpPr>
          <a:xfrm>
            <a:off x="4223794" y="2048072"/>
            <a:ext cx="3744414" cy="3744416"/>
            <a:chOff x="2699794" y="1988840"/>
            <a:chExt cx="3744414" cy="3744416"/>
          </a:xfrm>
        </p:grpSpPr>
        <p:sp>
          <p:nvSpPr>
            <p:cNvPr id="25" name="Block Arc 20">
              <a:extLst>
                <a:ext uri="{FF2B5EF4-FFF2-40B4-BE49-F238E27FC236}">
                  <a16:creationId xmlns:a16="http://schemas.microsoft.com/office/drawing/2014/main" id="{62F2692F-3EC6-4BA9-8DF0-FEDD1CCAD4DF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Block Arc 21">
              <a:extLst>
                <a:ext uri="{FF2B5EF4-FFF2-40B4-BE49-F238E27FC236}">
                  <a16:creationId xmlns:a16="http://schemas.microsoft.com/office/drawing/2014/main" id="{CF5690C5-4F81-48B6-8A71-998D2134B65B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Block Arc 22">
              <a:extLst>
                <a:ext uri="{FF2B5EF4-FFF2-40B4-BE49-F238E27FC236}">
                  <a16:creationId xmlns:a16="http://schemas.microsoft.com/office/drawing/2014/main" id="{475B6CC6-97BD-4DEA-A4C3-A6472B35AFF3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Up Arrow 23">
              <a:extLst>
                <a:ext uri="{FF2B5EF4-FFF2-40B4-BE49-F238E27FC236}">
                  <a16:creationId xmlns:a16="http://schemas.microsoft.com/office/drawing/2014/main" id="{1EE72C69-E7BB-4289-9906-8FF3FFF3FF8A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5844D65A-8123-44D9-9AA5-77ACFB390918}"/>
              </a:ext>
            </a:extLst>
          </p:cNvPr>
          <p:cNvGrpSpPr/>
          <p:nvPr/>
        </p:nvGrpSpPr>
        <p:grpSpPr>
          <a:xfrm>
            <a:off x="896686" y="2659313"/>
            <a:ext cx="3327107" cy="1065468"/>
            <a:chOff x="2079598" y="4324401"/>
            <a:chExt cx="4492794" cy="10654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B83F3A-D326-4F76-B732-839405B35826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E9B0BF-3782-4F1B-8691-8FF8D022171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C8952478-3F71-4D07-915D-22C5F96ADF9D}"/>
              </a:ext>
            </a:extLst>
          </p:cNvPr>
          <p:cNvGrpSpPr/>
          <p:nvPr/>
        </p:nvGrpSpPr>
        <p:grpSpPr>
          <a:xfrm>
            <a:off x="896686" y="5224428"/>
            <a:ext cx="3327107" cy="1065468"/>
            <a:chOff x="2079598" y="4324401"/>
            <a:chExt cx="4492794" cy="10654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76D9C5-3617-4A65-A9E5-4FEB3878F7A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EC02FF-F6C3-429F-AC59-57C2C5EEB324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A086B99C-E703-4AE3-8899-85605FCAE0B5}"/>
              </a:ext>
            </a:extLst>
          </p:cNvPr>
          <p:cNvGrpSpPr/>
          <p:nvPr/>
        </p:nvGrpSpPr>
        <p:grpSpPr>
          <a:xfrm>
            <a:off x="8061104" y="1828316"/>
            <a:ext cx="3328230" cy="1065468"/>
            <a:chOff x="2079598" y="4324401"/>
            <a:chExt cx="4492794" cy="10654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B32EFC-0509-4409-839E-B4E8BD75BAAC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32808A-1D44-4E5F-A4B3-8420083C654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7">
            <a:extLst>
              <a:ext uri="{FF2B5EF4-FFF2-40B4-BE49-F238E27FC236}">
                <a16:creationId xmlns:a16="http://schemas.microsoft.com/office/drawing/2014/main" id="{370B68CC-14F5-4DF7-8544-668190090DB5}"/>
              </a:ext>
            </a:extLst>
          </p:cNvPr>
          <p:cNvGrpSpPr/>
          <p:nvPr/>
        </p:nvGrpSpPr>
        <p:grpSpPr>
          <a:xfrm>
            <a:off x="8061104" y="4247510"/>
            <a:ext cx="3328230" cy="1065468"/>
            <a:chOff x="2079598" y="4324401"/>
            <a:chExt cx="4492794" cy="10654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115BB4-5FA5-48DD-9D65-F686262B152C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23A997-CC46-411D-8E0B-B8F959CD1C0D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Donut 24">
            <a:extLst>
              <a:ext uri="{FF2B5EF4-FFF2-40B4-BE49-F238E27FC236}">
                <a16:creationId xmlns:a16="http://schemas.microsoft.com/office/drawing/2014/main" id="{47839ACA-0638-4DFD-A702-448E2B6FC10E}"/>
              </a:ext>
            </a:extLst>
          </p:cNvPr>
          <p:cNvSpPr/>
          <p:nvPr/>
        </p:nvSpPr>
        <p:spPr>
          <a:xfrm>
            <a:off x="4736661" y="2626362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Block Arc 10">
            <a:extLst>
              <a:ext uri="{FF2B5EF4-FFF2-40B4-BE49-F238E27FC236}">
                <a16:creationId xmlns:a16="http://schemas.microsoft.com/office/drawing/2014/main" id="{2101E616-A56C-4344-ACAA-F3BD91A87EBB}"/>
              </a:ext>
            </a:extLst>
          </p:cNvPr>
          <p:cNvSpPr/>
          <p:nvPr/>
        </p:nvSpPr>
        <p:spPr>
          <a:xfrm>
            <a:off x="7026411" y="4845689"/>
            <a:ext cx="462064" cy="31297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EAD35E8C-534B-43D4-9E59-F386FD37A4EC}"/>
              </a:ext>
            </a:extLst>
          </p:cNvPr>
          <p:cNvSpPr/>
          <p:nvPr/>
        </p:nvSpPr>
        <p:spPr>
          <a:xfrm rot="2700000">
            <a:off x="4827001" y="4704187"/>
            <a:ext cx="284750" cy="5105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7EEE87A5-2447-4B03-A038-01DFA500EDDC}"/>
              </a:ext>
            </a:extLst>
          </p:cNvPr>
          <p:cNvSpPr/>
          <p:nvPr/>
        </p:nvSpPr>
        <p:spPr>
          <a:xfrm flipH="1">
            <a:off x="7026411" y="2659313"/>
            <a:ext cx="419417" cy="34599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CA06F39-E9EC-4786-969C-ED658DDA571D}"/>
              </a:ext>
            </a:extLst>
          </p:cNvPr>
          <p:cNvGrpSpPr/>
          <p:nvPr/>
        </p:nvGrpSpPr>
        <p:grpSpPr>
          <a:xfrm>
            <a:off x="5351934" y="3174225"/>
            <a:ext cx="1468898" cy="1468896"/>
            <a:chOff x="7809108" y="4722559"/>
            <a:chExt cx="2166461" cy="2166461"/>
          </a:xfrm>
        </p:grpSpPr>
        <p:sp>
          <p:nvSpPr>
            <p:cNvPr id="66" name="Oval 226">
              <a:extLst>
                <a:ext uri="{FF2B5EF4-FFF2-40B4-BE49-F238E27FC236}">
                  <a16:creationId xmlns:a16="http://schemas.microsoft.com/office/drawing/2014/main" id="{7BF45158-D703-43AF-97E3-36F116D0C28A}"/>
                </a:ext>
              </a:extLst>
            </p:cNvPr>
            <p:cNvSpPr/>
            <p:nvPr/>
          </p:nvSpPr>
          <p:spPr>
            <a:xfrm>
              <a:off x="7809108" y="4722559"/>
              <a:ext cx="2166461" cy="2166461"/>
            </a:xfrm>
            <a:prstGeom prst="roundRect">
              <a:avLst>
                <a:gd name="adj" fmla="val 24448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238">
              <a:extLst>
                <a:ext uri="{FF2B5EF4-FFF2-40B4-BE49-F238E27FC236}">
                  <a16:creationId xmlns:a16="http://schemas.microsoft.com/office/drawing/2014/main" id="{EC381E12-BF15-416D-8F46-6C356B9E69BB}"/>
                </a:ext>
              </a:extLst>
            </p:cNvPr>
            <p:cNvGrpSpPr/>
            <p:nvPr/>
          </p:nvGrpSpPr>
          <p:grpSpPr>
            <a:xfrm>
              <a:off x="7976875" y="4962454"/>
              <a:ext cx="1830926" cy="1686671"/>
              <a:chOff x="4976928" y="2100124"/>
              <a:chExt cx="1830926" cy="1686671"/>
            </a:xfrm>
          </p:grpSpPr>
          <p:sp>
            <p:nvSpPr>
              <p:cNvPr id="68" name="Freeform: Shape 6">
                <a:extLst>
                  <a:ext uri="{FF2B5EF4-FFF2-40B4-BE49-F238E27FC236}">
                    <a16:creationId xmlns:a16="http://schemas.microsoft.com/office/drawing/2014/main" id="{6AC4B498-F449-4DE2-AA10-55DF414907FF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37">
                <a:extLst>
                  <a:ext uri="{FF2B5EF4-FFF2-40B4-BE49-F238E27FC236}">
                    <a16:creationId xmlns:a16="http://schemas.microsoft.com/office/drawing/2014/main" id="{04B8156C-1010-4176-930E-6F6C7F46F463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: Shape 235">
                <a:extLst>
                  <a:ext uri="{FF2B5EF4-FFF2-40B4-BE49-F238E27FC236}">
                    <a16:creationId xmlns:a16="http://schemas.microsoft.com/office/drawing/2014/main" id="{5548D4D7-683E-4194-9CED-3DA63EE97458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: Shape 234">
                <a:extLst>
                  <a:ext uri="{FF2B5EF4-FFF2-40B4-BE49-F238E27FC236}">
                    <a16:creationId xmlns:a16="http://schemas.microsoft.com/office/drawing/2014/main" id="{60F9DDD7-2046-4668-8391-E7855BEFC7A7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25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DBC26-959C-45DE-92E6-F635AE7C33B6}"/>
              </a:ext>
            </a:extLst>
          </p:cNvPr>
          <p:cNvSpPr txBox="1"/>
          <p:nvPr/>
        </p:nvSpPr>
        <p:spPr>
          <a:xfrm>
            <a:off x="892948" y="406203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2722C25A-53F7-4653-BD68-47656FD6F42F}"/>
              </a:ext>
            </a:extLst>
          </p:cNvPr>
          <p:cNvGrpSpPr/>
          <p:nvPr/>
        </p:nvGrpSpPr>
        <p:grpSpPr>
          <a:xfrm>
            <a:off x="1912354" y="2754604"/>
            <a:ext cx="4512637" cy="1106575"/>
            <a:chOff x="4932040" y="2183693"/>
            <a:chExt cx="4029507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06A0FB-F148-4C78-AE2C-3BD441F76411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31F702-35D6-40FC-82C9-F50D8EB54CF4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19A81713-61FE-4E2E-8190-85F13D91691B}"/>
              </a:ext>
            </a:extLst>
          </p:cNvPr>
          <p:cNvGrpSpPr/>
          <p:nvPr/>
        </p:nvGrpSpPr>
        <p:grpSpPr>
          <a:xfrm>
            <a:off x="1927019" y="4050749"/>
            <a:ext cx="4498711" cy="1106575"/>
            <a:chOff x="4947415" y="3479837"/>
            <a:chExt cx="4017073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FA7398-02AF-4138-B550-AA090CFE6E6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1053E1-5609-4B86-B222-6B2FCF6821AE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F63AF514-6BF1-46D1-9CA8-A66FFE628F70}"/>
              </a:ext>
            </a:extLst>
          </p:cNvPr>
          <p:cNvGrpSpPr/>
          <p:nvPr/>
        </p:nvGrpSpPr>
        <p:grpSpPr>
          <a:xfrm>
            <a:off x="1943422" y="5274884"/>
            <a:ext cx="4462350" cy="1106575"/>
            <a:chOff x="4962790" y="4703973"/>
            <a:chExt cx="3984605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131697-015B-4838-9DDA-4C99C7C85F1B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282F1E-06D5-4FA9-8519-6D34D73AC2ED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937D966-F497-45CB-9DA9-20BC1C02DA66}"/>
              </a:ext>
            </a:extLst>
          </p:cNvPr>
          <p:cNvGrpSpPr/>
          <p:nvPr/>
        </p:nvGrpSpPr>
        <p:grpSpPr>
          <a:xfrm>
            <a:off x="323529" y="1587261"/>
            <a:ext cx="5993767" cy="4669009"/>
            <a:chOff x="2088941" y="1535010"/>
            <a:chExt cx="5993767" cy="466900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478D8F9-3DBD-4E92-96EC-999C63D5109E}"/>
                </a:ext>
              </a:extLst>
            </p:cNvPr>
            <p:cNvGrpSpPr/>
            <p:nvPr/>
          </p:nvGrpSpPr>
          <p:grpSpPr>
            <a:xfrm>
              <a:off x="3467399" y="4569973"/>
              <a:ext cx="4615309" cy="1634046"/>
              <a:chOff x="3467399" y="4569973"/>
              <a:chExt cx="4615309" cy="1634046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735B798-B3C8-4FD5-82BD-772B60653FE7}"/>
                  </a:ext>
                </a:extLst>
              </p:cNvPr>
              <p:cNvSpPr/>
              <p:nvPr/>
            </p:nvSpPr>
            <p:spPr>
              <a:xfrm>
                <a:off x="4869635" y="5439017"/>
                <a:ext cx="3213073" cy="765002"/>
              </a:xfrm>
              <a:custGeom>
                <a:avLst/>
                <a:gdLst>
                  <a:gd name="connsiteX0" fmla="*/ 4666672 w 4712720"/>
                  <a:gd name="connsiteY0" fmla="*/ 1122055 h 1122054"/>
                  <a:gd name="connsiteX1" fmla="*/ 46049 w 4712720"/>
                  <a:gd name="connsiteY1" fmla="*/ 1122055 h 1122054"/>
                  <a:gd name="connsiteX2" fmla="*/ 0 w 4712720"/>
                  <a:gd name="connsiteY2" fmla="*/ 1076006 h 1122054"/>
                  <a:gd name="connsiteX3" fmla="*/ 0 w 4712720"/>
                  <a:gd name="connsiteY3" fmla="*/ 46049 h 1122054"/>
                  <a:gd name="connsiteX4" fmla="*/ 46049 w 4712720"/>
                  <a:gd name="connsiteY4" fmla="*/ 0 h 1122054"/>
                  <a:gd name="connsiteX5" fmla="*/ 4666672 w 4712720"/>
                  <a:gd name="connsiteY5" fmla="*/ 0 h 1122054"/>
                  <a:gd name="connsiteX6" fmla="*/ 4712721 w 4712720"/>
                  <a:gd name="connsiteY6" fmla="*/ 46049 h 1122054"/>
                  <a:gd name="connsiteX7" fmla="*/ 4712721 w 4712720"/>
                  <a:gd name="connsiteY7" fmla="*/ 1076096 h 1122054"/>
                  <a:gd name="connsiteX8" fmla="*/ 4666672 w 4712720"/>
                  <a:gd name="connsiteY8" fmla="*/ 1122055 h 112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2720" h="1122054">
                    <a:moveTo>
                      <a:pt x="4666672" y="1122055"/>
                    </a:moveTo>
                    <a:lnTo>
                      <a:pt x="46049" y="1122055"/>
                    </a:lnTo>
                    <a:cubicBezTo>
                      <a:pt x="20646" y="1122055"/>
                      <a:pt x="0" y="1101499"/>
                      <a:pt x="0" y="1076006"/>
                    </a:cubicBezTo>
                    <a:lnTo>
                      <a:pt x="0" y="46049"/>
                    </a:lnTo>
                    <a:cubicBezTo>
                      <a:pt x="0" y="20646"/>
                      <a:pt x="20556" y="0"/>
                      <a:pt x="46049" y="0"/>
                    </a:cubicBezTo>
                    <a:lnTo>
                      <a:pt x="4666672" y="0"/>
                    </a:lnTo>
                    <a:cubicBezTo>
                      <a:pt x="4692075" y="0"/>
                      <a:pt x="4712721" y="20556"/>
                      <a:pt x="4712721" y="46049"/>
                    </a:cubicBezTo>
                    <a:lnTo>
                      <a:pt x="4712721" y="1076096"/>
                    </a:lnTo>
                    <a:cubicBezTo>
                      <a:pt x="4712631" y="1101499"/>
                      <a:pt x="4692075" y="1122055"/>
                      <a:pt x="4666672" y="1122055"/>
                    </a:cubicBezTo>
                    <a:close/>
                  </a:path>
                </a:pathLst>
              </a:custGeom>
              <a:solidFill>
                <a:srgbClr val="D8E1E6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4D26D5B8-C21C-4A6E-9ED1-EF93F2307449}"/>
                  </a:ext>
                </a:extLst>
              </p:cNvPr>
              <p:cNvSpPr/>
              <p:nvPr/>
            </p:nvSpPr>
            <p:spPr>
              <a:xfrm>
                <a:off x="3467399" y="4765937"/>
                <a:ext cx="3603339" cy="1103649"/>
              </a:xfrm>
              <a:custGeom>
                <a:avLst/>
                <a:gdLst>
                  <a:gd name="connsiteX0" fmla="*/ 5283556 w 5285136"/>
                  <a:gd name="connsiteY0" fmla="*/ 0 h 1618758"/>
                  <a:gd name="connsiteX1" fmla="*/ 2353915 w 5285136"/>
                  <a:gd name="connsiteY1" fmla="*/ 168039 h 1618758"/>
                  <a:gd name="connsiteX2" fmla="*/ 2070709 w 5285136"/>
                  <a:gd name="connsiteY2" fmla="*/ 147034 h 1618758"/>
                  <a:gd name="connsiteX3" fmla="*/ 1893334 w 5285136"/>
                  <a:gd name="connsiteY3" fmla="*/ 125580 h 1618758"/>
                  <a:gd name="connsiteX4" fmla="*/ 1573504 w 5285136"/>
                  <a:gd name="connsiteY4" fmla="*/ 322075 h 1618758"/>
                  <a:gd name="connsiteX5" fmla="*/ 1405465 w 5285136"/>
                  <a:gd name="connsiteY5" fmla="*/ 667668 h 1618758"/>
                  <a:gd name="connsiteX6" fmla="*/ 1350349 w 5285136"/>
                  <a:gd name="connsiteY6" fmla="*/ 748994 h 1618758"/>
                  <a:gd name="connsiteX7" fmla="*/ 1077017 w 5285136"/>
                  <a:gd name="connsiteY7" fmla="*/ 972238 h 1618758"/>
                  <a:gd name="connsiteX8" fmla="*/ 899283 w 5285136"/>
                  <a:gd name="connsiteY8" fmla="*/ 1162628 h 1618758"/>
                  <a:gd name="connsiteX9" fmla="*/ 855388 w 5285136"/>
                  <a:gd name="connsiteY9" fmla="*/ 1194495 h 1618758"/>
                  <a:gd name="connsiteX10" fmla="*/ 588788 w 5285136"/>
                  <a:gd name="connsiteY10" fmla="*/ 1120170 h 1618758"/>
                  <a:gd name="connsiteX11" fmla="*/ 494985 w 5285136"/>
                  <a:gd name="connsiteY11" fmla="*/ 1030316 h 1618758"/>
                  <a:gd name="connsiteX12" fmla="*/ 340320 w 5285136"/>
                  <a:gd name="connsiteY12" fmla="*/ 888668 h 1618758"/>
                  <a:gd name="connsiteX13" fmla="*/ 278473 w 5285136"/>
                  <a:gd name="connsiteY13" fmla="*/ 813804 h 1618758"/>
                  <a:gd name="connsiteX14" fmla="*/ 93558 w 5285136"/>
                  <a:gd name="connsiteY14" fmla="*/ 650343 h 1618758"/>
                  <a:gd name="connsiteX15" fmla="*/ 12411 w 5285136"/>
                  <a:gd name="connsiteY15" fmla="*/ 751956 h 1618758"/>
                  <a:gd name="connsiteX16" fmla="*/ 90237 w 5285136"/>
                  <a:gd name="connsiteY16" fmla="*/ 942436 h 1618758"/>
                  <a:gd name="connsiteX17" fmla="*/ 88891 w 5285136"/>
                  <a:gd name="connsiteY17" fmla="*/ 972238 h 1618758"/>
                  <a:gd name="connsiteX18" fmla="*/ 78209 w 5285136"/>
                  <a:gd name="connsiteY18" fmla="*/ 1170976 h 1618758"/>
                  <a:gd name="connsiteX19" fmla="*/ 195261 w 5285136"/>
                  <a:gd name="connsiteY19" fmla="*/ 1282284 h 1618758"/>
                  <a:gd name="connsiteX20" fmla="*/ 289783 w 5285136"/>
                  <a:gd name="connsiteY20" fmla="*/ 1340182 h 1618758"/>
                  <a:gd name="connsiteX21" fmla="*/ 559884 w 5285136"/>
                  <a:gd name="connsiteY21" fmla="*/ 1475726 h 1618758"/>
                  <a:gd name="connsiteX22" fmla="*/ 719216 w 5285136"/>
                  <a:gd name="connsiteY22" fmla="*/ 1542960 h 1618758"/>
                  <a:gd name="connsiteX23" fmla="*/ 1130875 w 5285136"/>
                  <a:gd name="connsiteY23" fmla="*/ 1605616 h 1618758"/>
                  <a:gd name="connsiteX24" fmla="*/ 1281321 w 5285136"/>
                  <a:gd name="connsiteY24" fmla="*/ 1611989 h 1618758"/>
                  <a:gd name="connsiteX25" fmla="*/ 1598189 w 5285136"/>
                  <a:gd name="connsiteY25" fmla="*/ 1405441 h 1618758"/>
                  <a:gd name="connsiteX26" fmla="*/ 1831128 w 5285136"/>
                  <a:gd name="connsiteY26" fmla="*/ 1039113 h 1618758"/>
                  <a:gd name="connsiteX27" fmla="*/ 1892706 w 5285136"/>
                  <a:gd name="connsiteY27" fmla="*/ 997821 h 1618758"/>
                  <a:gd name="connsiteX28" fmla="*/ 5284993 w 5285136"/>
                  <a:gd name="connsiteY28" fmla="*/ 984536 h 1618758"/>
                  <a:gd name="connsiteX29" fmla="*/ 5283556 w 5285136"/>
                  <a:gd name="connsiteY29" fmla="*/ 0 h 161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285136" h="1618758">
                    <a:moveTo>
                      <a:pt x="5283556" y="0"/>
                    </a:moveTo>
                    <a:cubicBezTo>
                      <a:pt x="5094243" y="11400"/>
                      <a:pt x="2777334" y="144341"/>
                      <a:pt x="2353915" y="168039"/>
                    </a:cubicBezTo>
                    <a:cubicBezTo>
                      <a:pt x="2258765" y="173335"/>
                      <a:pt x="2164333" y="177644"/>
                      <a:pt x="2070709" y="147034"/>
                    </a:cubicBezTo>
                    <a:cubicBezTo>
                      <a:pt x="2014337" y="128632"/>
                      <a:pt x="1953028" y="128812"/>
                      <a:pt x="1893334" y="125580"/>
                    </a:cubicBezTo>
                    <a:cubicBezTo>
                      <a:pt x="1741453" y="117322"/>
                      <a:pt x="1636518" y="184825"/>
                      <a:pt x="1573504" y="322075"/>
                    </a:cubicBezTo>
                    <a:cubicBezTo>
                      <a:pt x="1527454" y="422252"/>
                      <a:pt x="1421264" y="652497"/>
                      <a:pt x="1405465" y="667668"/>
                    </a:cubicBezTo>
                    <a:cubicBezTo>
                      <a:pt x="1390025" y="696751"/>
                      <a:pt x="1371534" y="723770"/>
                      <a:pt x="1350349" y="748994"/>
                    </a:cubicBezTo>
                    <a:cubicBezTo>
                      <a:pt x="1273421" y="840823"/>
                      <a:pt x="1175847" y="907698"/>
                      <a:pt x="1077017" y="972238"/>
                    </a:cubicBezTo>
                    <a:cubicBezTo>
                      <a:pt x="1001525" y="1021609"/>
                      <a:pt x="937703" y="1079776"/>
                      <a:pt x="899283" y="1162628"/>
                    </a:cubicBezTo>
                    <a:cubicBezTo>
                      <a:pt x="890397" y="1181748"/>
                      <a:pt x="877919" y="1195572"/>
                      <a:pt x="855388" y="1194495"/>
                    </a:cubicBezTo>
                    <a:cubicBezTo>
                      <a:pt x="760867" y="1190276"/>
                      <a:pt x="667243" y="1183992"/>
                      <a:pt x="588788" y="1120170"/>
                    </a:cubicBezTo>
                    <a:cubicBezTo>
                      <a:pt x="554947" y="1092612"/>
                      <a:pt x="525594" y="1061015"/>
                      <a:pt x="494985" y="1030316"/>
                    </a:cubicBezTo>
                    <a:cubicBezTo>
                      <a:pt x="445524" y="980766"/>
                      <a:pt x="404143" y="921791"/>
                      <a:pt x="340320" y="888668"/>
                    </a:cubicBezTo>
                    <a:cubicBezTo>
                      <a:pt x="307915" y="871882"/>
                      <a:pt x="289334" y="849799"/>
                      <a:pt x="278473" y="813804"/>
                    </a:cubicBezTo>
                    <a:cubicBezTo>
                      <a:pt x="251005" y="722783"/>
                      <a:pt x="183951" y="668385"/>
                      <a:pt x="93558" y="650343"/>
                    </a:cubicBezTo>
                    <a:cubicBezTo>
                      <a:pt x="9897" y="633647"/>
                      <a:pt x="-19096" y="673861"/>
                      <a:pt x="12411" y="751956"/>
                    </a:cubicBezTo>
                    <a:cubicBezTo>
                      <a:pt x="38084" y="815599"/>
                      <a:pt x="64833" y="878703"/>
                      <a:pt x="90237" y="942436"/>
                    </a:cubicBezTo>
                    <a:cubicBezTo>
                      <a:pt x="93738" y="951143"/>
                      <a:pt x="105856" y="959761"/>
                      <a:pt x="88891" y="972238"/>
                    </a:cubicBezTo>
                    <a:cubicBezTo>
                      <a:pt x="7295" y="1032470"/>
                      <a:pt x="4242" y="1099434"/>
                      <a:pt x="78209" y="1170976"/>
                    </a:cubicBezTo>
                    <a:cubicBezTo>
                      <a:pt x="116897" y="1208408"/>
                      <a:pt x="155854" y="1245571"/>
                      <a:pt x="195261" y="1282284"/>
                    </a:cubicBezTo>
                    <a:cubicBezTo>
                      <a:pt x="222729" y="1307957"/>
                      <a:pt x="252621" y="1330578"/>
                      <a:pt x="289783" y="1340182"/>
                    </a:cubicBezTo>
                    <a:cubicBezTo>
                      <a:pt x="389511" y="1366124"/>
                      <a:pt x="477929" y="1414238"/>
                      <a:pt x="559884" y="1475726"/>
                    </a:cubicBezTo>
                    <a:cubicBezTo>
                      <a:pt x="607280" y="1511273"/>
                      <a:pt x="660779" y="1533804"/>
                      <a:pt x="719216" y="1542960"/>
                    </a:cubicBezTo>
                    <a:cubicBezTo>
                      <a:pt x="856376" y="1564414"/>
                      <a:pt x="993626" y="1584970"/>
                      <a:pt x="1130875" y="1605616"/>
                    </a:cubicBezTo>
                    <a:cubicBezTo>
                      <a:pt x="1180784" y="1613156"/>
                      <a:pt x="1230155" y="1627159"/>
                      <a:pt x="1281321" y="1611989"/>
                    </a:cubicBezTo>
                    <a:cubicBezTo>
                      <a:pt x="1407619" y="1574647"/>
                      <a:pt x="1516414" y="1512440"/>
                      <a:pt x="1598189" y="1405441"/>
                    </a:cubicBezTo>
                    <a:cubicBezTo>
                      <a:pt x="1686427" y="1289825"/>
                      <a:pt x="1759047" y="1164693"/>
                      <a:pt x="1831128" y="1039113"/>
                    </a:cubicBezTo>
                    <a:cubicBezTo>
                      <a:pt x="1845400" y="1014248"/>
                      <a:pt x="1860481" y="994231"/>
                      <a:pt x="1892706" y="997821"/>
                    </a:cubicBezTo>
                    <a:cubicBezTo>
                      <a:pt x="1957875" y="1005002"/>
                      <a:pt x="4958070" y="985433"/>
                      <a:pt x="5284993" y="984536"/>
                    </a:cubicBezTo>
                    <a:cubicBezTo>
                      <a:pt x="5285531" y="693789"/>
                      <a:pt x="5284454" y="37252"/>
                      <a:pt x="5283556" y="0"/>
                    </a:cubicBezTo>
                    <a:close/>
                  </a:path>
                </a:pathLst>
              </a:custGeom>
              <a:solidFill>
                <a:srgbClr val="FDC4A0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5EB6033B-DDCB-4AE3-8091-72265AE7FB9C}"/>
                  </a:ext>
                </a:extLst>
              </p:cNvPr>
              <p:cNvSpPr/>
              <p:nvPr/>
            </p:nvSpPr>
            <p:spPr>
              <a:xfrm>
                <a:off x="4116794" y="5507648"/>
                <a:ext cx="136584" cy="133375"/>
              </a:xfrm>
              <a:custGeom>
                <a:avLst/>
                <a:gdLst>
                  <a:gd name="connsiteX0" fmla="*/ 24 w 200332"/>
                  <a:gd name="connsiteY0" fmla="*/ 113693 h 195625"/>
                  <a:gd name="connsiteX1" fmla="*/ 59090 w 200332"/>
                  <a:gd name="connsiteY1" fmla="*/ 6873 h 195625"/>
                  <a:gd name="connsiteX2" fmla="*/ 93200 w 200332"/>
                  <a:gd name="connsiteY2" fmla="*/ 12977 h 195625"/>
                  <a:gd name="connsiteX3" fmla="*/ 188350 w 200332"/>
                  <a:gd name="connsiteY3" fmla="*/ 107858 h 195625"/>
                  <a:gd name="connsiteX4" fmla="*/ 190684 w 200332"/>
                  <a:gd name="connsiteY4" fmla="*/ 139904 h 195625"/>
                  <a:gd name="connsiteX5" fmla="*/ 102176 w 200332"/>
                  <a:gd name="connsiteY5" fmla="*/ 191428 h 195625"/>
                  <a:gd name="connsiteX6" fmla="*/ 24 w 200332"/>
                  <a:gd name="connsiteY6" fmla="*/ 113693 h 1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332" h="195625">
                    <a:moveTo>
                      <a:pt x="24" y="113693"/>
                    </a:moveTo>
                    <a:cubicBezTo>
                      <a:pt x="1640" y="68182"/>
                      <a:pt x="30903" y="37573"/>
                      <a:pt x="59090" y="6873"/>
                    </a:cubicBezTo>
                    <a:cubicBezTo>
                      <a:pt x="72016" y="-7130"/>
                      <a:pt x="83236" y="3013"/>
                      <a:pt x="93200" y="12977"/>
                    </a:cubicBezTo>
                    <a:cubicBezTo>
                      <a:pt x="124976" y="44574"/>
                      <a:pt x="156663" y="76171"/>
                      <a:pt x="188350" y="107858"/>
                    </a:cubicBezTo>
                    <a:cubicBezTo>
                      <a:pt x="198314" y="117822"/>
                      <a:pt x="208278" y="127067"/>
                      <a:pt x="190684" y="139904"/>
                    </a:cubicBezTo>
                    <a:cubicBezTo>
                      <a:pt x="162947" y="160280"/>
                      <a:pt x="135389" y="181285"/>
                      <a:pt x="102176" y="191428"/>
                    </a:cubicBezTo>
                    <a:cubicBezTo>
                      <a:pt x="46074" y="208484"/>
                      <a:pt x="-1232" y="171770"/>
                      <a:pt x="24" y="113693"/>
                    </a:cubicBezTo>
                    <a:close/>
                  </a:path>
                </a:pathLst>
              </a:custGeom>
              <a:solidFill>
                <a:srgbClr val="FEF0E7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5D2B2399-C1E6-4C19-9F6F-1EC332CD5253}"/>
                  </a:ext>
                </a:extLst>
              </p:cNvPr>
              <p:cNvSpPr/>
              <p:nvPr/>
            </p:nvSpPr>
            <p:spPr>
              <a:xfrm>
                <a:off x="7060603" y="4569973"/>
                <a:ext cx="1022044" cy="1095484"/>
              </a:xfrm>
              <a:custGeom>
                <a:avLst/>
                <a:gdLst>
                  <a:gd name="connsiteX0" fmla="*/ 1425010 w 1499065"/>
                  <a:gd name="connsiteY0" fmla="*/ 1606783 h 1606782"/>
                  <a:gd name="connsiteX1" fmla="*/ 74056 w 1499065"/>
                  <a:gd name="connsiteY1" fmla="*/ 1606783 h 1606782"/>
                  <a:gd name="connsiteX2" fmla="*/ 0 w 1499065"/>
                  <a:gd name="connsiteY2" fmla="*/ 1532727 h 1606782"/>
                  <a:gd name="connsiteX3" fmla="*/ 0 w 1499065"/>
                  <a:gd name="connsiteY3" fmla="*/ 74056 h 1606782"/>
                  <a:gd name="connsiteX4" fmla="*/ 74056 w 1499065"/>
                  <a:gd name="connsiteY4" fmla="*/ 0 h 1606782"/>
                  <a:gd name="connsiteX5" fmla="*/ 1425010 w 1499065"/>
                  <a:gd name="connsiteY5" fmla="*/ 0 h 1606782"/>
                  <a:gd name="connsiteX6" fmla="*/ 1499066 w 1499065"/>
                  <a:gd name="connsiteY6" fmla="*/ 74056 h 1606782"/>
                  <a:gd name="connsiteX7" fmla="*/ 1499066 w 1499065"/>
                  <a:gd name="connsiteY7" fmla="*/ 1532727 h 1606782"/>
                  <a:gd name="connsiteX8" fmla="*/ 1425010 w 1499065"/>
                  <a:gd name="connsiteY8" fmla="*/ 1606783 h 160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065" h="1606782">
                    <a:moveTo>
                      <a:pt x="1425010" y="1606783"/>
                    </a:moveTo>
                    <a:lnTo>
                      <a:pt x="74056" y="1606783"/>
                    </a:lnTo>
                    <a:cubicBezTo>
                      <a:pt x="33123" y="1606783"/>
                      <a:pt x="0" y="1573660"/>
                      <a:pt x="0" y="1532727"/>
                    </a:cubicBezTo>
                    <a:lnTo>
                      <a:pt x="0" y="74056"/>
                    </a:lnTo>
                    <a:cubicBezTo>
                      <a:pt x="0" y="33123"/>
                      <a:pt x="33123" y="0"/>
                      <a:pt x="74056" y="0"/>
                    </a:cubicBezTo>
                    <a:lnTo>
                      <a:pt x="1425010" y="0"/>
                    </a:lnTo>
                    <a:cubicBezTo>
                      <a:pt x="1465943" y="0"/>
                      <a:pt x="1499066" y="33123"/>
                      <a:pt x="1499066" y="74056"/>
                    </a:cubicBezTo>
                    <a:lnTo>
                      <a:pt x="1499066" y="1532727"/>
                    </a:lnTo>
                    <a:cubicBezTo>
                      <a:pt x="1499066" y="1573660"/>
                      <a:pt x="1465943" y="1606783"/>
                      <a:pt x="1425010" y="1606783"/>
                    </a:cubicBezTo>
                    <a:close/>
                  </a:path>
                </a:pathLst>
              </a:custGeom>
              <a:solidFill>
                <a:srgbClr val="EDFFFE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4905690-ABEE-463D-90E8-A6AF9656643A}"/>
                </a:ext>
              </a:extLst>
            </p:cNvPr>
            <p:cNvSpPr/>
            <p:nvPr/>
          </p:nvSpPr>
          <p:spPr>
            <a:xfrm>
              <a:off x="6480670" y="4887603"/>
              <a:ext cx="78153" cy="37821"/>
            </a:xfrm>
            <a:custGeom>
              <a:avLst/>
              <a:gdLst>
                <a:gd name="connsiteX0" fmla="*/ 0 w 114629"/>
                <a:gd name="connsiteY0" fmla="*/ 55474 h 55474"/>
                <a:gd name="connsiteX1" fmla="*/ 114539 w 114629"/>
                <a:gd name="connsiteY1" fmla="*/ 45780 h 55474"/>
                <a:gd name="connsiteX2" fmla="*/ 114629 w 114629"/>
                <a:gd name="connsiteY2" fmla="*/ 0 h 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29" h="55474">
                  <a:moveTo>
                    <a:pt x="0" y="55474"/>
                  </a:moveTo>
                  <a:cubicBezTo>
                    <a:pt x="23608" y="51884"/>
                    <a:pt x="91021" y="44344"/>
                    <a:pt x="114539" y="45780"/>
                  </a:cubicBezTo>
                  <a:cubicBezTo>
                    <a:pt x="114539" y="27827"/>
                    <a:pt x="114539" y="18850"/>
                    <a:pt x="114629" y="0"/>
                  </a:cubicBezTo>
                </a:path>
              </a:pathLst>
            </a:custGeom>
            <a:solidFill>
              <a:srgbClr val="FE0134"/>
            </a:solidFill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3A03EC0B-C796-4289-9D55-1A2E0A8BD3BB}"/>
                </a:ext>
              </a:extLst>
            </p:cNvPr>
            <p:cNvGrpSpPr/>
            <p:nvPr/>
          </p:nvGrpSpPr>
          <p:grpSpPr>
            <a:xfrm>
              <a:off x="2088941" y="1535010"/>
              <a:ext cx="1897697" cy="2655521"/>
              <a:chOff x="2088941" y="1535010"/>
              <a:chExt cx="1897697" cy="2655521"/>
            </a:xfrm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49D9E9D4-90CE-487D-8C27-4312200826EB}"/>
                  </a:ext>
                </a:extLst>
              </p:cNvPr>
              <p:cNvSpPr/>
              <p:nvPr/>
            </p:nvSpPr>
            <p:spPr>
              <a:xfrm>
                <a:off x="2332521" y="1627772"/>
                <a:ext cx="1512000" cy="122400"/>
              </a:xfrm>
              <a:custGeom>
                <a:avLst/>
                <a:gdLst>
                  <a:gd name="connsiteX0" fmla="*/ 4704822 w 4748626"/>
                  <a:gd name="connsiteY0" fmla="*/ 179529 h 179528"/>
                  <a:gd name="connsiteX1" fmla="*/ 0 w 4748626"/>
                  <a:gd name="connsiteY1" fmla="*/ 179529 h 179528"/>
                  <a:gd name="connsiteX2" fmla="*/ 0 w 4748626"/>
                  <a:gd name="connsiteY2" fmla="*/ 0 h 179528"/>
                  <a:gd name="connsiteX3" fmla="*/ 4704822 w 4748626"/>
                  <a:gd name="connsiteY3" fmla="*/ 0 h 179528"/>
                  <a:gd name="connsiteX4" fmla="*/ 4748627 w 4748626"/>
                  <a:gd name="connsiteY4" fmla="*/ 43805 h 179528"/>
                  <a:gd name="connsiteX5" fmla="*/ 4748627 w 4748626"/>
                  <a:gd name="connsiteY5" fmla="*/ 135814 h 179528"/>
                  <a:gd name="connsiteX6" fmla="*/ 4704822 w 4748626"/>
                  <a:gd name="connsiteY6" fmla="*/ 179529 h 1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8626" h="179528">
                    <a:moveTo>
                      <a:pt x="4704822" y="179529"/>
                    </a:moveTo>
                    <a:lnTo>
                      <a:pt x="0" y="179529"/>
                    </a:lnTo>
                    <a:lnTo>
                      <a:pt x="0" y="0"/>
                    </a:lnTo>
                    <a:lnTo>
                      <a:pt x="4704822" y="0"/>
                    </a:lnTo>
                    <a:cubicBezTo>
                      <a:pt x="4728968" y="0"/>
                      <a:pt x="4748627" y="19569"/>
                      <a:pt x="4748627" y="43805"/>
                    </a:cubicBezTo>
                    <a:lnTo>
                      <a:pt x="4748627" y="135814"/>
                    </a:lnTo>
                    <a:cubicBezTo>
                      <a:pt x="4748537" y="159960"/>
                      <a:pt x="4728968" y="179529"/>
                      <a:pt x="4704822" y="179529"/>
                    </a:cubicBezTo>
                    <a:close/>
                  </a:path>
                </a:pathLst>
              </a:custGeom>
              <a:solidFill>
                <a:srgbClr val="7C8A95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C05F8FE2-BB63-4EDC-9353-7A870BF2ABB2}"/>
                  </a:ext>
                </a:extLst>
              </p:cNvPr>
              <p:cNvSpPr/>
              <p:nvPr/>
            </p:nvSpPr>
            <p:spPr>
              <a:xfrm>
                <a:off x="2554063" y="1565793"/>
                <a:ext cx="1432575" cy="2336856"/>
              </a:xfrm>
              <a:custGeom>
                <a:avLst/>
                <a:gdLst>
                  <a:gd name="connsiteX0" fmla="*/ 2101205 w 2101205"/>
                  <a:gd name="connsiteY0" fmla="*/ 843761 h 3427544"/>
                  <a:gd name="connsiteX1" fmla="*/ 2045641 w 2101205"/>
                  <a:gd name="connsiteY1" fmla="*/ 787658 h 3427544"/>
                  <a:gd name="connsiteX2" fmla="*/ 1211281 w 2101205"/>
                  <a:gd name="connsiteY2" fmla="*/ 788646 h 3427544"/>
                  <a:gd name="connsiteX3" fmla="*/ 1168194 w 2101205"/>
                  <a:gd name="connsiteY3" fmla="*/ 761716 h 3427544"/>
                  <a:gd name="connsiteX4" fmla="*/ 1169002 w 2101205"/>
                  <a:gd name="connsiteY4" fmla="*/ 38754 h 3427544"/>
                  <a:gd name="connsiteX5" fmla="*/ 1132737 w 2101205"/>
                  <a:gd name="connsiteY5" fmla="*/ 65 h 3427544"/>
                  <a:gd name="connsiteX6" fmla="*/ 923048 w 2101205"/>
                  <a:gd name="connsiteY6" fmla="*/ 65 h 3427544"/>
                  <a:gd name="connsiteX7" fmla="*/ 886962 w 2101205"/>
                  <a:gd name="connsiteY7" fmla="*/ 38933 h 3427544"/>
                  <a:gd name="connsiteX8" fmla="*/ 888398 w 2101205"/>
                  <a:gd name="connsiteY8" fmla="*/ 743763 h 3427544"/>
                  <a:gd name="connsiteX9" fmla="*/ 840375 w 2101205"/>
                  <a:gd name="connsiteY9" fmla="*/ 789723 h 3427544"/>
                  <a:gd name="connsiteX10" fmla="*/ 50717 w 2101205"/>
                  <a:gd name="connsiteY10" fmla="*/ 788197 h 3427544"/>
                  <a:gd name="connsiteX11" fmla="*/ 0 w 2101205"/>
                  <a:gd name="connsiteY11" fmla="*/ 835772 h 3427544"/>
                  <a:gd name="connsiteX12" fmla="*/ 0 w 2101205"/>
                  <a:gd name="connsiteY12" fmla="*/ 3379336 h 3427544"/>
                  <a:gd name="connsiteX13" fmla="*/ 50807 w 2101205"/>
                  <a:gd name="connsiteY13" fmla="*/ 3427181 h 3427544"/>
                  <a:gd name="connsiteX14" fmla="*/ 2047257 w 2101205"/>
                  <a:gd name="connsiteY14" fmla="*/ 3427539 h 3427544"/>
                  <a:gd name="connsiteX15" fmla="*/ 2101116 w 2101205"/>
                  <a:gd name="connsiteY15" fmla="*/ 3373681 h 3427544"/>
                  <a:gd name="connsiteX16" fmla="*/ 2101205 w 2101205"/>
                  <a:gd name="connsiteY16" fmla="*/ 843761 h 342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1205" h="3427544">
                    <a:moveTo>
                      <a:pt x="2101205" y="843761"/>
                    </a:moveTo>
                    <a:cubicBezTo>
                      <a:pt x="2101295" y="798969"/>
                      <a:pt x="2091331" y="787209"/>
                      <a:pt x="2045641" y="787658"/>
                    </a:cubicBezTo>
                    <a:cubicBezTo>
                      <a:pt x="1767551" y="790082"/>
                      <a:pt x="1489371" y="788915"/>
                      <a:pt x="1211281" y="788646"/>
                    </a:cubicBezTo>
                    <a:cubicBezTo>
                      <a:pt x="1192431" y="788646"/>
                      <a:pt x="1167835" y="797981"/>
                      <a:pt x="1168194" y="761716"/>
                    </a:cubicBezTo>
                    <a:cubicBezTo>
                      <a:pt x="1169810" y="606334"/>
                      <a:pt x="1167476" y="62362"/>
                      <a:pt x="1169002" y="38754"/>
                    </a:cubicBezTo>
                    <a:cubicBezTo>
                      <a:pt x="1170797" y="11196"/>
                      <a:pt x="1163975" y="-1012"/>
                      <a:pt x="1132737" y="65"/>
                    </a:cubicBezTo>
                    <a:cubicBezTo>
                      <a:pt x="1062900" y="2399"/>
                      <a:pt x="992884" y="2489"/>
                      <a:pt x="923048" y="65"/>
                    </a:cubicBezTo>
                    <a:cubicBezTo>
                      <a:pt x="891540" y="-1012"/>
                      <a:pt x="885167" y="11555"/>
                      <a:pt x="886962" y="38933"/>
                    </a:cubicBezTo>
                    <a:cubicBezTo>
                      <a:pt x="888488" y="62541"/>
                      <a:pt x="885346" y="594306"/>
                      <a:pt x="888398" y="743763"/>
                    </a:cubicBezTo>
                    <a:cubicBezTo>
                      <a:pt x="889207" y="782811"/>
                      <a:pt x="876191" y="789902"/>
                      <a:pt x="840375" y="789723"/>
                    </a:cubicBezTo>
                    <a:cubicBezTo>
                      <a:pt x="577185" y="788287"/>
                      <a:pt x="313996" y="789633"/>
                      <a:pt x="50717" y="788197"/>
                    </a:cubicBezTo>
                    <a:cubicBezTo>
                      <a:pt x="14004" y="788017"/>
                      <a:pt x="-89" y="793313"/>
                      <a:pt x="0" y="835772"/>
                    </a:cubicBezTo>
                    <a:cubicBezTo>
                      <a:pt x="1526" y="1683597"/>
                      <a:pt x="1526" y="2531511"/>
                      <a:pt x="0" y="3379336"/>
                    </a:cubicBezTo>
                    <a:cubicBezTo>
                      <a:pt x="-89" y="3421884"/>
                      <a:pt x="13914" y="3427450"/>
                      <a:pt x="50807" y="3427181"/>
                    </a:cubicBezTo>
                    <a:cubicBezTo>
                      <a:pt x="316959" y="3425744"/>
                      <a:pt x="1722759" y="3425565"/>
                      <a:pt x="2047257" y="3427539"/>
                    </a:cubicBezTo>
                    <a:cubicBezTo>
                      <a:pt x="2090524" y="3427809"/>
                      <a:pt x="2101205" y="3417127"/>
                      <a:pt x="2101116" y="3373681"/>
                    </a:cubicBezTo>
                    <a:cubicBezTo>
                      <a:pt x="2099679" y="2530344"/>
                      <a:pt x="2099679" y="1687008"/>
                      <a:pt x="2101205" y="843761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3" name="그래픽 106">
                <a:extLst>
                  <a:ext uri="{FF2B5EF4-FFF2-40B4-BE49-F238E27FC236}">
                    <a16:creationId xmlns:a16="http://schemas.microsoft.com/office/drawing/2014/main" id="{2F87DDCA-940A-4CF6-94D8-CAA349D499CA}"/>
                  </a:ext>
                </a:extLst>
              </p:cNvPr>
              <p:cNvGrpSpPr/>
              <p:nvPr/>
            </p:nvGrpSpPr>
            <p:grpSpPr>
              <a:xfrm>
                <a:off x="2661409" y="2238245"/>
                <a:ext cx="1217884" cy="1481045"/>
                <a:chOff x="3880435" y="1043511"/>
                <a:chExt cx="1786311" cy="2172298"/>
              </a:xfrm>
            </p:grpSpPr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3E66E92B-DEFD-4DEE-99E0-8DD140F8CF6A}"/>
                    </a:ext>
                  </a:extLst>
                </p:cNvPr>
                <p:cNvSpPr/>
                <p:nvPr/>
              </p:nvSpPr>
              <p:spPr>
                <a:xfrm>
                  <a:off x="3880435" y="1043511"/>
                  <a:ext cx="1786311" cy="2172298"/>
                </a:xfrm>
                <a:custGeom>
                  <a:avLst/>
                  <a:gdLst>
                    <a:gd name="connsiteX0" fmla="*/ 1288119 w 1786311"/>
                    <a:gd name="connsiteY0" fmla="*/ 2172299 h 2172298"/>
                    <a:gd name="connsiteX1" fmla="*/ 498192 w 1786311"/>
                    <a:gd name="connsiteY1" fmla="*/ 2172299 h 2172298"/>
                    <a:gd name="connsiteX2" fmla="*/ 0 w 1786311"/>
                    <a:gd name="connsiteY2" fmla="*/ 1674106 h 2172298"/>
                    <a:gd name="connsiteX3" fmla="*/ 0 w 1786311"/>
                    <a:gd name="connsiteY3" fmla="*/ 271537 h 2172298"/>
                    <a:gd name="connsiteX4" fmla="*/ 271537 w 1786311"/>
                    <a:gd name="connsiteY4" fmla="*/ 0 h 2172298"/>
                    <a:gd name="connsiteX5" fmla="*/ 1514774 w 1786311"/>
                    <a:gd name="connsiteY5" fmla="*/ 0 h 2172298"/>
                    <a:gd name="connsiteX6" fmla="*/ 1786312 w 1786311"/>
                    <a:gd name="connsiteY6" fmla="*/ 271537 h 2172298"/>
                    <a:gd name="connsiteX7" fmla="*/ 1786312 w 1786311"/>
                    <a:gd name="connsiteY7" fmla="*/ 1674106 h 2172298"/>
                    <a:gd name="connsiteX8" fmla="*/ 1288119 w 1786311"/>
                    <a:gd name="connsiteY8" fmla="*/ 2172299 h 217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2172298">
                      <a:moveTo>
                        <a:pt x="1288119" y="2172299"/>
                      </a:moveTo>
                      <a:lnTo>
                        <a:pt x="498192" y="2172299"/>
                      </a:lnTo>
                      <a:cubicBezTo>
                        <a:pt x="223065" y="2172299"/>
                        <a:pt x="0" y="1949234"/>
                        <a:pt x="0" y="1674106"/>
                      </a:cubicBezTo>
                      <a:lnTo>
                        <a:pt x="0" y="271537"/>
                      </a:lnTo>
                      <a:cubicBezTo>
                        <a:pt x="0" y="121541"/>
                        <a:pt x="121541" y="0"/>
                        <a:pt x="271537" y="0"/>
                      </a:cubicBezTo>
                      <a:lnTo>
                        <a:pt x="1514774" y="0"/>
                      </a:lnTo>
                      <a:cubicBezTo>
                        <a:pt x="1664771" y="0"/>
                        <a:pt x="1786312" y="121541"/>
                        <a:pt x="1786312" y="271537"/>
                      </a:cubicBezTo>
                      <a:lnTo>
                        <a:pt x="1786312" y="1674106"/>
                      </a:lnTo>
                      <a:cubicBezTo>
                        <a:pt x="1786312" y="1949234"/>
                        <a:pt x="1563247" y="2172299"/>
                        <a:pt x="1288119" y="2172299"/>
                      </a:cubicBezTo>
                      <a:close/>
                    </a:path>
                  </a:pathLst>
                </a:custGeom>
                <a:solidFill>
                  <a:srgbClr val="D1EDFE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9720BD7B-02FD-469E-B185-388DD83F54A9}"/>
                    </a:ext>
                  </a:extLst>
                </p:cNvPr>
                <p:cNvSpPr/>
                <p:nvPr/>
              </p:nvSpPr>
              <p:spPr>
                <a:xfrm>
                  <a:off x="3880435" y="1971764"/>
                  <a:ext cx="1786311" cy="1244044"/>
                </a:xfrm>
                <a:custGeom>
                  <a:avLst/>
                  <a:gdLst>
                    <a:gd name="connsiteX0" fmla="*/ 1434525 w 1786311"/>
                    <a:gd name="connsiteY0" fmla="*/ 60411 h 1244044"/>
                    <a:gd name="connsiteX1" fmla="*/ 769909 w 1786311"/>
                    <a:gd name="connsiteY1" fmla="*/ 274948 h 1244044"/>
                    <a:gd name="connsiteX2" fmla="*/ 0 w 1786311"/>
                    <a:gd name="connsiteY2" fmla="*/ 331949 h 1244044"/>
                    <a:gd name="connsiteX3" fmla="*/ 0 w 1786311"/>
                    <a:gd name="connsiteY3" fmla="*/ 745852 h 1244044"/>
                    <a:gd name="connsiteX4" fmla="*/ 498192 w 1786311"/>
                    <a:gd name="connsiteY4" fmla="*/ 1244045 h 1244044"/>
                    <a:gd name="connsiteX5" fmla="*/ 1288119 w 1786311"/>
                    <a:gd name="connsiteY5" fmla="*/ 1244045 h 1244044"/>
                    <a:gd name="connsiteX6" fmla="*/ 1786312 w 1786311"/>
                    <a:gd name="connsiteY6" fmla="*/ 745852 h 1244044"/>
                    <a:gd name="connsiteX7" fmla="*/ 1786312 w 1786311"/>
                    <a:gd name="connsiteY7" fmla="*/ 0 h 1244044"/>
                    <a:gd name="connsiteX8" fmla="*/ 1434525 w 1786311"/>
                    <a:gd name="connsiteY8" fmla="*/ 60411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1244044">
                      <a:moveTo>
                        <a:pt x="1434525" y="60411"/>
                      </a:moveTo>
                      <a:cubicBezTo>
                        <a:pt x="1172413" y="103319"/>
                        <a:pt x="938128" y="224680"/>
                        <a:pt x="769909" y="274948"/>
                      </a:cubicBezTo>
                      <a:cubicBezTo>
                        <a:pt x="574582" y="333295"/>
                        <a:pt x="196674" y="335360"/>
                        <a:pt x="0" y="331949"/>
                      </a:cubicBezTo>
                      <a:lnTo>
                        <a:pt x="0" y="745852"/>
                      </a:lnTo>
                      <a:cubicBezTo>
                        <a:pt x="0" y="1020980"/>
                        <a:pt x="223065" y="1244045"/>
                        <a:pt x="498192" y="1244045"/>
                      </a:cubicBezTo>
                      <a:lnTo>
                        <a:pt x="1288119" y="1244045"/>
                      </a:lnTo>
                      <a:cubicBezTo>
                        <a:pt x="1563247" y="1244045"/>
                        <a:pt x="1786312" y="1020980"/>
                        <a:pt x="1786312" y="745852"/>
                      </a:cubicBezTo>
                      <a:lnTo>
                        <a:pt x="1786312" y="0"/>
                      </a:lnTo>
                      <a:cubicBezTo>
                        <a:pt x="1786312" y="0"/>
                        <a:pt x="1606783" y="32225"/>
                        <a:pt x="1434525" y="60411"/>
                      </a:cubicBezTo>
                      <a:close/>
                    </a:path>
                  </a:pathLst>
                </a:custGeom>
                <a:solidFill>
                  <a:srgbClr val="FE0037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FEDEB449-BCD6-4B81-9478-0A00779F52BB}"/>
                    </a:ext>
                  </a:extLst>
                </p:cNvPr>
                <p:cNvSpPr/>
                <p:nvPr/>
              </p:nvSpPr>
              <p:spPr>
                <a:xfrm>
                  <a:off x="4881308" y="1971764"/>
                  <a:ext cx="785438" cy="1244044"/>
                </a:xfrm>
                <a:custGeom>
                  <a:avLst/>
                  <a:gdLst>
                    <a:gd name="connsiteX0" fmla="*/ 498192 w 785438"/>
                    <a:gd name="connsiteY0" fmla="*/ 49729 h 1244044"/>
                    <a:gd name="connsiteX1" fmla="*/ 498192 w 785438"/>
                    <a:gd name="connsiteY1" fmla="*/ 745852 h 1244044"/>
                    <a:gd name="connsiteX2" fmla="*/ 0 w 785438"/>
                    <a:gd name="connsiteY2" fmla="*/ 1244045 h 1244044"/>
                    <a:gd name="connsiteX3" fmla="*/ 287246 w 785438"/>
                    <a:gd name="connsiteY3" fmla="*/ 1244045 h 1244044"/>
                    <a:gd name="connsiteX4" fmla="*/ 785439 w 785438"/>
                    <a:gd name="connsiteY4" fmla="*/ 745852 h 1244044"/>
                    <a:gd name="connsiteX5" fmla="*/ 785439 w 785438"/>
                    <a:gd name="connsiteY5" fmla="*/ 0 h 1244044"/>
                    <a:gd name="connsiteX6" fmla="*/ 498192 w 785438"/>
                    <a:gd name="connsiteY6" fmla="*/ 49729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5438" h="1244044">
                      <a:moveTo>
                        <a:pt x="498192" y="49729"/>
                      </a:moveTo>
                      <a:lnTo>
                        <a:pt x="498192" y="745852"/>
                      </a:lnTo>
                      <a:cubicBezTo>
                        <a:pt x="498192" y="1020980"/>
                        <a:pt x="275128" y="1244045"/>
                        <a:pt x="0" y="1244045"/>
                      </a:cubicBezTo>
                      <a:lnTo>
                        <a:pt x="287246" y="1244045"/>
                      </a:lnTo>
                      <a:cubicBezTo>
                        <a:pt x="562374" y="1244045"/>
                        <a:pt x="785439" y="1020980"/>
                        <a:pt x="785439" y="745852"/>
                      </a:cubicBezTo>
                      <a:lnTo>
                        <a:pt x="785439" y="0"/>
                      </a:lnTo>
                      <a:cubicBezTo>
                        <a:pt x="785439" y="0"/>
                        <a:pt x="648009" y="24685"/>
                        <a:pt x="498192" y="49729"/>
                      </a:cubicBezTo>
                      <a:close/>
                    </a:path>
                  </a:pathLst>
                </a:custGeom>
                <a:solidFill>
                  <a:srgbClr val="FE335F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95899AEC-9296-4D28-B85F-B2F6F31D640F}"/>
                  </a:ext>
                </a:extLst>
              </p:cNvPr>
              <p:cNvSpPr/>
              <p:nvPr/>
            </p:nvSpPr>
            <p:spPr>
              <a:xfrm>
                <a:off x="3199236" y="3884531"/>
                <a:ext cx="85680" cy="306000"/>
              </a:xfrm>
              <a:custGeom>
                <a:avLst/>
                <a:gdLst>
                  <a:gd name="connsiteX0" fmla="*/ 103857 w 125670"/>
                  <a:gd name="connsiteY0" fmla="*/ 448822 h 448821"/>
                  <a:gd name="connsiteX1" fmla="*/ 21903 w 125670"/>
                  <a:gd name="connsiteY1" fmla="*/ 448822 h 448821"/>
                  <a:gd name="connsiteX2" fmla="*/ 0 w 125670"/>
                  <a:gd name="connsiteY2" fmla="*/ 426919 h 448821"/>
                  <a:gd name="connsiteX3" fmla="*/ 0 w 125670"/>
                  <a:gd name="connsiteY3" fmla="*/ 0 h 448821"/>
                  <a:gd name="connsiteX4" fmla="*/ 125670 w 125670"/>
                  <a:gd name="connsiteY4" fmla="*/ 0 h 448821"/>
                  <a:gd name="connsiteX5" fmla="*/ 125670 w 125670"/>
                  <a:gd name="connsiteY5" fmla="*/ 426919 h 448821"/>
                  <a:gd name="connsiteX6" fmla="*/ 103857 w 125670"/>
                  <a:gd name="connsiteY6" fmla="*/ 448822 h 44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70" h="448821">
                    <a:moveTo>
                      <a:pt x="103857" y="448822"/>
                    </a:moveTo>
                    <a:lnTo>
                      <a:pt x="21903" y="448822"/>
                    </a:lnTo>
                    <a:cubicBezTo>
                      <a:pt x="9784" y="448822"/>
                      <a:pt x="0" y="439038"/>
                      <a:pt x="0" y="426919"/>
                    </a:cubicBezTo>
                    <a:lnTo>
                      <a:pt x="0" y="0"/>
                    </a:lnTo>
                    <a:lnTo>
                      <a:pt x="125670" y="0"/>
                    </a:lnTo>
                    <a:lnTo>
                      <a:pt x="125670" y="426919"/>
                    </a:lnTo>
                    <a:cubicBezTo>
                      <a:pt x="125760" y="439038"/>
                      <a:pt x="115976" y="448822"/>
                      <a:pt x="103857" y="448822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3F21D50-7BDE-4279-AF69-1F1DA398396A}"/>
                  </a:ext>
                </a:extLst>
              </p:cNvPr>
              <p:cNvSpPr/>
              <p:nvPr/>
            </p:nvSpPr>
            <p:spPr>
              <a:xfrm>
                <a:off x="2088941" y="1535010"/>
                <a:ext cx="318241" cy="324361"/>
              </a:xfrm>
              <a:custGeom>
                <a:avLst/>
                <a:gdLst>
                  <a:gd name="connsiteX0" fmla="*/ 406723 w 466774"/>
                  <a:gd name="connsiteY0" fmla="*/ 475751 h 475751"/>
                  <a:gd name="connsiteX1" fmla="*/ 60052 w 466774"/>
                  <a:gd name="connsiteY1" fmla="*/ 475751 h 475751"/>
                  <a:gd name="connsiteX2" fmla="*/ 0 w 466774"/>
                  <a:gd name="connsiteY2" fmla="*/ 415699 h 475751"/>
                  <a:gd name="connsiteX3" fmla="*/ 0 w 466774"/>
                  <a:gd name="connsiteY3" fmla="*/ 60052 h 475751"/>
                  <a:gd name="connsiteX4" fmla="*/ 60052 w 466774"/>
                  <a:gd name="connsiteY4" fmla="*/ 0 h 475751"/>
                  <a:gd name="connsiteX5" fmla="*/ 406812 w 466774"/>
                  <a:gd name="connsiteY5" fmla="*/ 0 h 475751"/>
                  <a:gd name="connsiteX6" fmla="*/ 466775 w 466774"/>
                  <a:gd name="connsiteY6" fmla="*/ 60052 h 475751"/>
                  <a:gd name="connsiteX7" fmla="*/ 466775 w 466774"/>
                  <a:gd name="connsiteY7" fmla="*/ 415789 h 475751"/>
                  <a:gd name="connsiteX8" fmla="*/ 406723 w 466774"/>
                  <a:gd name="connsiteY8" fmla="*/ 475751 h 47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74" h="475751">
                    <a:moveTo>
                      <a:pt x="406723" y="475751"/>
                    </a:moveTo>
                    <a:lnTo>
                      <a:pt x="60052" y="475751"/>
                    </a:lnTo>
                    <a:cubicBezTo>
                      <a:pt x="26840" y="475751"/>
                      <a:pt x="0" y="448912"/>
                      <a:pt x="0" y="415699"/>
                    </a:cubicBezTo>
                    <a:lnTo>
                      <a:pt x="0" y="60052"/>
                    </a:lnTo>
                    <a:cubicBezTo>
                      <a:pt x="0" y="26840"/>
                      <a:pt x="26840" y="0"/>
                      <a:pt x="60052" y="0"/>
                    </a:cubicBezTo>
                    <a:lnTo>
                      <a:pt x="406812" y="0"/>
                    </a:lnTo>
                    <a:cubicBezTo>
                      <a:pt x="439935" y="0"/>
                      <a:pt x="466775" y="26840"/>
                      <a:pt x="466775" y="60052"/>
                    </a:cubicBezTo>
                    <a:lnTo>
                      <a:pt x="466775" y="415789"/>
                    </a:lnTo>
                    <a:cubicBezTo>
                      <a:pt x="466775" y="448912"/>
                      <a:pt x="439935" y="475751"/>
                      <a:pt x="406723" y="475751"/>
                    </a:cubicBezTo>
                    <a:close/>
                  </a:path>
                </a:pathLst>
              </a:custGeom>
              <a:solidFill>
                <a:srgbClr val="3C464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7E7F692-8BBA-45E8-9243-2BEDE077594E}"/>
                </a:ext>
              </a:extLst>
            </p:cNvPr>
            <p:cNvGrpSpPr/>
            <p:nvPr/>
          </p:nvGrpSpPr>
          <p:grpSpPr>
            <a:xfrm>
              <a:off x="3221390" y="4068619"/>
              <a:ext cx="3484313" cy="1593115"/>
              <a:chOff x="3221390" y="4068619"/>
              <a:chExt cx="3484313" cy="1593115"/>
            </a:xfrm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F357D07-194C-44DC-9EA6-B45964EC0ED4}"/>
                  </a:ext>
                </a:extLst>
              </p:cNvPr>
              <p:cNvSpPr/>
              <p:nvPr/>
            </p:nvSpPr>
            <p:spPr>
              <a:xfrm>
                <a:off x="6558761" y="4845313"/>
                <a:ext cx="146942" cy="110221"/>
              </a:xfrm>
              <a:custGeom>
                <a:avLst/>
                <a:gdLst>
                  <a:gd name="connsiteX0" fmla="*/ 196405 w 215524"/>
                  <a:gd name="connsiteY0" fmla="*/ 161666 h 161665"/>
                  <a:gd name="connsiteX1" fmla="*/ 19120 w 215524"/>
                  <a:gd name="connsiteY1" fmla="*/ 161666 h 161665"/>
                  <a:gd name="connsiteX2" fmla="*/ 0 w 215524"/>
                  <a:gd name="connsiteY2" fmla="*/ 142546 h 161665"/>
                  <a:gd name="connsiteX3" fmla="*/ 0 w 215524"/>
                  <a:gd name="connsiteY3" fmla="*/ 19120 h 161665"/>
                  <a:gd name="connsiteX4" fmla="*/ 19120 w 215524"/>
                  <a:gd name="connsiteY4" fmla="*/ 0 h 161665"/>
                  <a:gd name="connsiteX5" fmla="*/ 196405 w 215524"/>
                  <a:gd name="connsiteY5" fmla="*/ 0 h 161665"/>
                  <a:gd name="connsiteX6" fmla="*/ 215524 w 215524"/>
                  <a:gd name="connsiteY6" fmla="*/ 19120 h 161665"/>
                  <a:gd name="connsiteX7" fmla="*/ 215524 w 215524"/>
                  <a:gd name="connsiteY7" fmla="*/ 142546 h 161665"/>
                  <a:gd name="connsiteX8" fmla="*/ 196405 w 215524"/>
                  <a:gd name="connsiteY8" fmla="*/ 161666 h 1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24" h="161665">
                    <a:moveTo>
                      <a:pt x="196405" y="161666"/>
                    </a:moveTo>
                    <a:lnTo>
                      <a:pt x="19120" y="161666"/>
                    </a:lnTo>
                    <a:cubicBezTo>
                      <a:pt x="8617" y="161666"/>
                      <a:pt x="0" y="153138"/>
                      <a:pt x="0" y="142546"/>
                    </a:cubicBezTo>
                    <a:lnTo>
                      <a:pt x="0" y="19120"/>
                    </a:lnTo>
                    <a:cubicBezTo>
                      <a:pt x="0" y="8618"/>
                      <a:pt x="8527" y="0"/>
                      <a:pt x="19120" y="0"/>
                    </a:cubicBezTo>
                    <a:lnTo>
                      <a:pt x="196405" y="0"/>
                    </a:lnTo>
                    <a:cubicBezTo>
                      <a:pt x="206907" y="0"/>
                      <a:pt x="215524" y="8528"/>
                      <a:pt x="215524" y="19120"/>
                    </a:cubicBezTo>
                    <a:lnTo>
                      <a:pt x="215524" y="142546"/>
                    </a:lnTo>
                    <a:cubicBezTo>
                      <a:pt x="215435" y="153138"/>
                      <a:pt x="206907" y="161666"/>
                      <a:pt x="196405" y="161666"/>
                    </a:cubicBezTo>
                    <a:close/>
                  </a:path>
                </a:pathLst>
              </a:custGeom>
              <a:solidFill>
                <a:srgbClr val="FEFDFD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BD770132-3833-42BC-814E-519845C0ECC0}"/>
                  </a:ext>
                </a:extLst>
              </p:cNvPr>
              <p:cNvSpPr/>
              <p:nvPr/>
            </p:nvSpPr>
            <p:spPr>
              <a:xfrm>
                <a:off x="3221390" y="4068619"/>
                <a:ext cx="3340080" cy="1593115"/>
              </a:xfrm>
              <a:custGeom>
                <a:avLst/>
                <a:gdLst>
                  <a:gd name="connsiteX0" fmla="*/ 4895122 w 4899005"/>
                  <a:gd name="connsiteY0" fmla="*/ 1201231 h 2336675"/>
                  <a:gd name="connsiteX1" fmla="*/ 4895122 w 4899005"/>
                  <a:gd name="connsiteY1" fmla="*/ 1201231 h 2336675"/>
                  <a:gd name="connsiteX2" fmla="*/ 4779326 w 4899005"/>
                  <a:gd name="connsiteY2" fmla="*/ 1210477 h 2336675"/>
                  <a:gd name="connsiteX3" fmla="*/ 4533102 w 4899005"/>
                  <a:gd name="connsiteY3" fmla="*/ 1458047 h 2336675"/>
                  <a:gd name="connsiteX4" fmla="*/ 4540643 w 4899005"/>
                  <a:gd name="connsiteY4" fmla="*/ 1716658 h 2336675"/>
                  <a:gd name="connsiteX5" fmla="*/ 4561288 w 4899005"/>
                  <a:gd name="connsiteY5" fmla="*/ 2010367 h 2336675"/>
                  <a:gd name="connsiteX6" fmla="*/ 4561288 w 4899005"/>
                  <a:gd name="connsiteY6" fmla="*/ 2010367 h 2336675"/>
                  <a:gd name="connsiteX7" fmla="*/ 4447108 w 4899005"/>
                  <a:gd name="connsiteY7" fmla="*/ 2112340 h 2336675"/>
                  <a:gd name="connsiteX8" fmla="*/ 3863639 w 4899005"/>
                  <a:gd name="connsiteY8" fmla="*/ 2089809 h 2336675"/>
                  <a:gd name="connsiteX9" fmla="*/ 3417511 w 4899005"/>
                  <a:gd name="connsiteY9" fmla="*/ 2184959 h 2336675"/>
                  <a:gd name="connsiteX10" fmla="*/ 2912945 w 4899005"/>
                  <a:gd name="connsiteY10" fmla="*/ 2283431 h 2336675"/>
                  <a:gd name="connsiteX11" fmla="*/ 2457301 w 4899005"/>
                  <a:gd name="connsiteY11" fmla="*/ 2175354 h 2336675"/>
                  <a:gd name="connsiteX12" fmla="*/ 2416278 w 4899005"/>
                  <a:gd name="connsiteY12" fmla="*/ 2134511 h 2336675"/>
                  <a:gd name="connsiteX13" fmla="*/ 2416278 w 4899005"/>
                  <a:gd name="connsiteY13" fmla="*/ 2134511 h 2336675"/>
                  <a:gd name="connsiteX14" fmla="*/ 2318974 w 4899005"/>
                  <a:gd name="connsiteY14" fmla="*/ 2022396 h 2336675"/>
                  <a:gd name="connsiteX15" fmla="*/ 2318974 w 4899005"/>
                  <a:gd name="connsiteY15" fmla="*/ 2022396 h 2336675"/>
                  <a:gd name="connsiteX16" fmla="*/ 2272925 w 4899005"/>
                  <a:gd name="connsiteY16" fmla="*/ 1967729 h 2336675"/>
                  <a:gd name="connsiteX17" fmla="*/ 2146626 w 4899005"/>
                  <a:gd name="connsiteY17" fmla="*/ 1822490 h 2336675"/>
                  <a:gd name="connsiteX18" fmla="*/ 1792864 w 4899005"/>
                  <a:gd name="connsiteY18" fmla="*/ 1644218 h 2336675"/>
                  <a:gd name="connsiteX19" fmla="*/ 1211281 w 4899005"/>
                  <a:gd name="connsiteY19" fmla="*/ 1613249 h 2336675"/>
                  <a:gd name="connsiteX20" fmla="*/ 894233 w 4899005"/>
                  <a:gd name="connsiteY20" fmla="*/ 1588474 h 2336675"/>
                  <a:gd name="connsiteX21" fmla="*/ 154754 w 4899005"/>
                  <a:gd name="connsiteY21" fmla="*/ 1000248 h 2336675"/>
                  <a:gd name="connsiteX22" fmla="*/ 49370 w 4899005"/>
                  <a:gd name="connsiteY22" fmla="*/ 179173 h 2336675"/>
                  <a:gd name="connsiteX23" fmla="*/ 48203 w 4899005"/>
                  <a:gd name="connsiteY23" fmla="*/ 31511 h 2336675"/>
                  <a:gd name="connsiteX24" fmla="*/ 24954 w 4899005"/>
                  <a:gd name="connsiteY24" fmla="*/ 4 h 2336675"/>
                  <a:gd name="connsiteX25" fmla="*/ 2155 w 4899005"/>
                  <a:gd name="connsiteY25" fmla="*/ 31332 h 2336675"/>
                  <a:gd name="connsiteX26" fmla="*/ 0 w 4899005"/>
                  <a:gd name="connsiteY26" fmla="*/ 178994 h 2336675"/>
                  <a:gd name="connsiteX27" fmla="*/ 2334 w 4899005"/>
                  <a:gd name="connsiteY27" fmla="*/ 286352 h 2336675"/>
                  <a:gd name="connsiteX28" fmla="*/ 66785 w 4899005"/>
                  <a:gd name="connsiteY28" fmla="*/ 881221 h 2336675"/>
                  <a:gd name="connsiteX29" fmla="*/ 803302 w 4899005"/>
                  <a:gd name="connsiteY29" fmla="*/ 1618366 h 2336675"/>
                  <a:gd name="connsiteX30" fmla="*/ 1243776 w 4899005"/>
                  <a:gd name="connsiteY30" fmla="*/ 1660286 h 2336675"/>
                  <a:gd name="connsiteX31" fmla="*/ 1766294 w 4899005"/>
                  <a:gd name="connsiteY31" fmla="*/ 1690536 h 2336675"/>
                  <a:gd name="connsiteX32" fmla="*/ 1892503 w 4899005"/>
                  <a:gd name="connsiteY32" fmla="*/ 1719351 h 2336675"/>
                  <a:gd name="connsiteX33" fmla="*/ 2253535 w 4899005"/>
                  <a:gd name="connsiteY33" fmla="*/ 2020870 h 2336675"/>
                  <a:gd name="connsiteX34" fmla="*/ 2418612 w 4899005"/>
                  <a:gd name="connsiteY34" fmla="*/ 2206323 h 2336675"/>
                  <a:gd name="connsiteX35" fmla="*/ 2682878 w 4899005"/>
                  <a:gd name="connsiteY35" fmla="*/ 2329390 h 2336675"/>
                  <a:gd name="connsiteX36" fmla="*/ 2933232 w 4899005"/>
                  <a:gd name="connsiteY36" fmla="*/ 2328043 h 2336675"/>
                  <a:gd name="connsiteX37" fmla="*/ 3585998 w 4899005"/>
                  <a:gd name="connsiteY37" fmla="*/ 2192768 h 2336675"/>
                  <a:gd name="connsiteX38" fmla="*/ 4197653 w 4899005"/>
                  <a:gd name="connsiteY38" fmla="*/ 2126792 h 2336675"/>
                  <a:gd name="connsiteX39" fmla="*/ 4464163 w 4899005"/>
                  <a:gd name="connsiteY39" fmla="*/ 2160633 h 2336675"/>
                  <a:gd name="connsiteX40" fmla="*/ 4609222 w 4899005"/>
                  <a:gd name="connsiteY40" fmla="*/ 2043939 h 2336675"/>
                  <a:gd name="connsiteX41" fmla="*/ 4601862 w 4899005"/>
                  <a:gd name="connsiteY41" fmla="*/ 1851933 h 2336675"/>
                  <a:gd name="connsiteX42" fmla="*/ 4578882 w 4899005"/>
                  <a:gd name="connsiteY42" fmla="*/ 1472858 h 2336675"/>
                  <a:gd name="connsiteX43" fmla="*/ 4780403 w 4899005"/>
                  <a:gd name="connsiteY43" fmla="*/ 1256885 h 2336675"/>
                  <a:gd name="connsiteX44" fmla="*/ 4894943 w 4899005"/>
                  <a:gd name="connsiteY44" fmla="*/ 1247190 h 2336675"/>
                  <a:gd name="connsiteX45" fmla="*/ 4895122 w 4899005"/>
                  <a:gd name="connsiteY45" fmla="*/ 1201231 h 233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899005" h="2336675">
                    <a:moveTo>
                      <a:pt x="4895122" y="1201231"/>
                    </a:moveTo>
                    <a:lnTo>
                      <a:pt x="4895122" y="1201231"/>
                    </a:lnTo>
                    <a:cubicBezTo>
                      <a:pt x="4856523" y="1204193"/>
                      <a:pt x="4817745" y="1206078"/>
                      <a:pt x="4779326" y="1210477"/>
                    </a:cubicBezTo>
                    <a:cubicBezTo>
                      <a:pt x="4630317" y="1227532"/>
                      <a:pt x="4550068" y="1309397"/>
                      <a:pt x="4533102" y="1458047"/>
                    </a:cubicBezTo>
                    <a:cubicBezTo>
                      <a:pt x="4523139" y="1544759"/>
                      <a:pt x="4534000" y="1630574"/>
                      <a:pt x="4540643" y="1716658"/>
                    </a:cubicBezTo>
                    <a:cubicBezTo>
                      <a:pt x="4548273" y="1814501"/>
                      <a:pt x="4567931" y="1911537"/>
                      <a:pt x="4561288" y="2010367"/>
                    </a:cubicBezTo>
                    <a:lnTo>
                      <a:pt x="4561288" y="2010367"/>
                    </a:lnTo>
                    <a:cubicBezTo>
                      <a:pt x="4564520" y="2102735"/>
                      <a:pt x="4538847" y="2126612"/>
                      <a:pt x="4447108" y="2112340"/>
                    </a:cubicBezTo>
                    <a:cubicBezTo>
                      <a:pt x="4253397" y="2082358"/>
                      <a:pt x="4059954" y="2057404"/>
                      <a:pt x="3863639" y="2089809"/>
                    </a:cubicBezTo>
                    <a:cubicBezTo>
                      <a:pt x="3713374" y="2114584"/>
                      <a:pt x="3565532" y="2149951"/>
                      <a:pt x="3417511" y="2184959"/>
                    </a:cubicBezTo>
                    <a:cubicBezTo>
                      <a:pt x="3250638" y="2224455"/>
                      <a:pt x="3083946" y="2265657"/>
                      <a:pt x="2912945" y="2283431"/>
                    </a:cubicBezTo>
                    <a:cubicBezTo>
                      <a:pt x="2748945" y="2300576"/>
                      <a:pt x="2589613" y="2293663"/>
                      <a:pt x="2457301" y="2175354"/>
                    </a:cubicBezTo>
                    <a:cubicBezTo>
                      <a:pt x="2442938" y="2162518"/>
                      <a:pt x="2429922" y="2148156"/>
                      <a:pt x="2416278" y="2134511"/>
                    </a:cubicBezTo>
                    <a:cubicBezTo>
                      <a:pt x="2416278" y="2134511"/>
                      <a:pt x="2416278" y="2134511"/>
                      <a:pt x="2416278" y="2134511"/>
                    </a:cubicBezTo>
                    <a:cubicBezTo>
                      <a:pt x="2378308" y="2101927"/>
                      <a:pt x="2347249" y="2063328"/>
                      <a:pt x="2318974" y="2022396"/>
                    </a:cubicBezTo>
                    <a:cubicBezTo>
                      <a:pt x="2318974" y="2022396"/>
                      <a:pt x="2318974" y="2022396"/>
                      <a:pt x="2318974" y="2022396"/>
                    </a:cubicBezTo>
                    <a:cubicBezTo>
                      <a:pt x="2303624" y="2004173"/>
                      <a:pt x="2287825" y="1986310"/>
                      <a:pt x="2272925" y="1967729"/>
                    </a:cubicBezTo>
                    <a:cubicBezTo>
                      <a:pt x="2232710" y="1917641"/>
                      <a:pt x="2191329" y="1868809"/>
                      <a:pt x="2146626" y="1822490"/>
                    </a:cubicBezTo>
                    <a:cubicBezTo>
                      <a:pt x="2049321" y="1721415"/>
                      <a:pt x="1926165" y="1673122"/>
                      <a:pt x="1792864" y="1644218"/>
                    </a:cubicBezTo>
                    <a:cubicBezTo>
                      <a:pt x="1599871" y="1617019"/>
                      <a:pt x="1405531" y="1616750"/>
                      <a:pt x="1211281" y="1613249"/>
                    </a:cubicBezTo>
                    <a:cubicBezTo>
                      <a:pt x="1105269" y="1611365"/>
                      <a:pt x="999257" y="1605709"/>
                      <a:pt x="894233" y="1588474"/>
                    </a:cubicBezTo>
                    <a:cubicBezTo>
                      <a:pt x="537958" y="1530127"/>
                      <a:pt x="286528" y="1338391"/>
                      <a:pt x="154754" y="1000248"/>
                    </a:cubicBezTo>
                    <a:cubicBezTo>
                      <a:pt x="51794" y="736072"/>
                      <a:pt x="47037" y="457712"/>
                      <a:pt x="49370" y="179173"/>
                    </a:cubicBezTo>
                    <a:cubicBezTo>
                      <a:pt x="48922" y="129983"/>
                      <a:pt x="48293" y="80702"/>
                      <a:pt x="48203" y="31511"/>
                    </a:cubicBezTo>
                    <a:cubicBezTo>
                      <a:pt x="48203" y="14815"/>
                      <a:pt x="43895" y="273"/>
                      <a:pt x="24954" y="4"/>
                    </a:cubicBezTo>
                    <a:cubicBezTo>
                      <a:pt x="5386" y="-266"/>
                      <a:pt x="2244" y="14815"/>
                      <a:pt x="2155" y="31332"/>
                    </a:cubicBezTo>
                    <a:cubicBezTo>
                      <a:pt x="1706" y="80522"/>
                      <a:pt x="718" y="129803"/>
                      <a:pt x="0" y="178994"/>
                    </a:cubicBezTo>
                    <a:cubicBezTo>
                      <a:pt x="808" y="214810"/>
                      <a:pt x="2155" y="250626"/>
                      <a:pt x="2334" y="286352"/>
                    </a:cubicBezTo>
                    <a:cubicBezTo>
                      <a:pt x="3770" y="486796"/>
                      <a:pt x="14542" y="686612"/>
                      <a:pt x="66785" y="881221"/>
                    </a:cubicBezTo>
                    <a:cubicBezTo>
                      <a:pt x="170463" y="1267746"/>
                      <a:pt x="408248" y="1522946"/>
                      <a:pt x="803302" y="1618366"/>
                    </a:cubicBezTo>
                    <a:cubicBezTo>
                      <a:pt x="947733" y="1653285"/>
                      <a:pt x="1095844" y="1657234"/>
                      <a:pt x="1243776" y="1660286"/>
                    </a:cubicBezTo>
                    <a:cubicBezTo>
                      <a:pt x="1418278" y="1663877"/>
                      <a:pt x="1593318" y="1660376"/>
                      <a:pt x="1766294" y="1690536"/>
                    </a:cubicBezTo>
                    <a:cubicBezTo>
                      <a:pt x="1809471" y="1695204"/>
                      <a:pt x="1851122" y="1706605"/>
                      <a:pt x="1892503" y="1719351"/>
                    </a:cubicBezTo>
                    <a:cubicBezTo>
                      <a:pt x="2055336" y="1769080"/>
                      <a:pt x="2156949" y="1891968"/>
                      <a:pt x="2253535" y="2020870"/>
                    </a:cubicBezTo>
                    <a:cubicBezTo>
                      <a:pt x="2306586" y="2084423"/>
                      <a:pt x="2358650" y="2148784"/>
                      <a:pt x="2418612" y="2206323"/>
                    </a:cubicBezTo>
                    <a:cubicBezTo>
                      <a:pt x="2496438" y="2269338"/>
                      <a:pt x="2582252" y="2315746"/>
                      <a:pt x="2682878" y="2329390"/>
                    </a:cubicBezTo>
                    <a:cubicBezTo>
                      <a:pt x="2766359" y="2340700"/>
                      <a:pt x="2849930" y="2337738"/>
                      <a:pt x="2933232" y="2328043"/>
                    </a:cubicBezTo>
                    <a:cubicBezTo>
                      <a:pt x="3154770" y="2302191"/>
                      <a:pt x="3369486" y="2242857"/>
                      <a:pt x="3585998" y="2192768"/>
                    </a:cubicBezTo>
                    <a:cubicBezTo>
                      <a:pt x="3787339" y="2146181"/>
                      <a:pt x="3989309" y="2105518"/>
                      <a:pt x="4197653" y="2126792"/>
                    </a:cubicBezTo>
                    <a:cubicBezTo>
                      <a:pt x="4286699" y="2135858"/>
                      <a:pt x="4375027" y="2152913"/>
                      <a:pt x="4464163" y="2160633"/>
                    </a:cubicBezTo>
                    <a:cubicBezTo>
                      <a:pt x="4560032" y="2168891"/>
                      <a:pt x="4594052" y="2138551"/>
                      <a:pt x="4609222" y="2043939"/>
                    </a:cubicBezTo>
                    <a:cubicBezTo>
                      <a:pt x="4608056" y="1979937"/>
                      <a:pt x="4608415" y="1916025"/>
                      <a:pt x="4601862" y="1851933"/>
                    </a:cubicBezTo>
                    <a:cubicBezTo>
                      <a:pt x="4589025" y="1725993"/>
                      <a:pt x="4568739" y="1600233"/>
                      <a:pt x="4578882" y="1472858"/>
                    </a:cubicBezTo>
                    <a:cubicBezTo>
                      <a:pt x="4589295" y="1341443"/>
                      <a:pt x="4649706" y="1276633"/>
                      <a:pt x="4780403" y="1256885"/>
                    </a:cubicBezTo>
                    <a:cubicBezTo>
                      <a:pt x="4804011" y="1253294"/>
                      <a:pt x="4871424" y="1245754"/>
                      <a:pt x="4894943" y="1247190"/>
                    </a:cubicBezTo>
                    <a:cubicBezTo>
                      <a:pt x="4895032" y="1229058"/>
                      <a:pt x="4903919" y="1238214"/>
                      <a:pt x="4895122" y="1201231"/>
                    </a:cubicBezTo>
                    <a:close/>
                  </a:path>
                </a:pathLst>
              </a:custGeom>
              <a:solidFill>
                <a:srgbClr val="FE0134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EA6347DB-06B9-4999-A44B-915BD4EC833A}"/>
              </a:ext>
            </a:extLst>
          </p:cNvPr>
          <p:cNvGrpSpPr/>
          <p:nvPr/>
        </p:nvGrpSpPr>
        <p:grpSpPr>
          <a:xfrm>
            <a:off x="6749041" y="1885921"/>
            <a:ext cx="4995827" cy="1191037"/>
            <a:chOff x="4822352" y="1916832"/>
            <a:chExt cx="3422056" cy="1191037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A3E3DAA9-6BA8-4E49-8B9E-36DCAC293EC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E1FB04-7414-4763-B301-AFF322B3A64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FCEB02C-F9B7-4B5C-9AB8-512B66660C43}"/>
              </a:ext>
            </a:extLst>
          </p:cNvPr>
          <p:cNvSpPr txBox="1"/>
          <p:nvPr/>
        </p:nvSpPr>
        <p:spPr>
          <a:xfrm>
            <a:off x="6749040" y="3495735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/>
              <a:t>Content  Here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7FCBA1-F878-4666-9174-6E34761A4D4E}"/>
              </a:ext>
            </a:extLst>
          </p:cNvPr>
          <p:cNvSpPr txBox="1"/>
          <p:nvPr/>
        </p:nvSpPr>
        <p:spPr>
          <a:xfrm>
            <a:off x="6749041" y="3918203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B7DFAE-5AFF-4932-8C58-D4C9C6A3E890}"/>
              </a:ext>
            </a:extLst>
          </p:cNvPr>
          <p:cNvSpPr txBox="1"/>
          <p:nvPr/>
        </p:nvSpPr>
        <p:spPr>
          <a:xfrm>
            <a:off x="9418700" y="3495735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Content  Here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E6E412-825F-4ECC-8AF3-6EF8B3B0CC42}"/>
              </a:ext>
            </a:extLst>
          </p:cNvPr>
          <p:cNvSpPr txBox="1"/>
          <p:nvPr/>
        </p:nvSpPr>
        <p:spPr>
          <a:xfrm>
            <a:off x="9418701" y="3918203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E6571A-F63D-4F23-9358-D1BB37DE3F12}"/>
              </a:ext>
            </a:extLst>
          </p:cNvPr>
          <p:cNvSpPr txBox="1"/>
          <p:nvPr/>
        </p:nvSpPr>
        <p:spPr>
          <a:xfrm>
            <a:off x="6749040" y="4965637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Content  Here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C15827-9425-4940-BA5B-2513CB626B87}"/>
              </a:ext>
            </a:extLst>
          </p:cNvPr>
          <p:cNvSpPr txBox="1"/>
          <p:nvPr/>
        </p:nvSpPr>
        <p:spPr>
          <a:xfrm>
            <a:off x="6749041" y="5388105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428C72-26D1-4C99-B1E7-9A1390D0FCFC}"/>
              </a:ext>
            </a:extLst>
          </p:cNvPr>
          <p:cNvSpPr txBox="1"/>
          <p:nvPr/>
        </p:nvSpPr>
        <p:spPr>
          <a:xfrm>
            <a:off x="9418700" y="4965637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Content  Here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B1A85A-CB7A-4C0B-9C62-A4A27C7C00D8}"/>
              </a:ext>
            </a:extLst>
          </p:cNvPr>
          <p:cNvSpPr txBox="1"/>
          <p:nvPr/>
        </p:nvSpPr>
        <p:spPr>
          <a:xfrm>
            <a:off x="9418701" y="5388105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F1B1C4-89A3-40D9-B756-8D77FF3D2C0B}"/>
              </a:ext>
            </a:extLst>
          </p:cNvPr>
          <p:cNvSpPr txBox="1"/>
          <p:nvPr/>
        </p:nvSpPr>
        <p:spPr>
          <a:xfrm>
            <a:off x="2994236" y="2707241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DB6B27-2041-4605-A0B7-B4EB4E519B47}"/>
              </a:ext>
            </a:extLst>
          </p:cNvPr>
          <p:cNvSpPr txBox="1"/>
          <p:nvPr/>
        </p:nvSpPr>
        <p:spPr>
          <a:xfrm>
            <a:off x="2994235" y="19618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037DFB6-8D23-4CD6-B50E-97476E9B7CC6}"/>
              </a:ext>
            </a:extLst>
          </p:cNvPr>
          <p:cNvGrpSpPr/>
          <p:nvPr/>
        </p:nvGrpSpPr>
        <p:grpSpPr>
          <a:xfrm>
            <a:off x="3100770" y="3833278"/>
            <a:ext cx="1481957" cy="169218"/>
            <a:chOff x="3398761" y="3735995"/>
            <a:chExt cx="1481957" cy="16921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B530AD-A494-428A-9CB9-96C4EFE54B94}"/>
                </a:ext>
              </a:extLst>
            </p:cNvPr>
            <p:cNvSpPr txBox="1"/>
            <p:nvPr/>
          </p:nvSpPr>
          <p:spPr>
            <a:xfrm>
              <a:off x="4160055" y="3735995"/>
              <a:ext cx="720663" cy="169218"/>
            </a:xfrm>
            <a:custGeom>
              <a:avLst/>
              <a:gdLst/>
              <a:ahLst/>
              <a:cxnLst/>
              <a:rect l="l" t="t" r="r" b="b"/>
              <a:pathLst>
                <a:path w="720663" h="169218">
                  <a:moveTo>
                    <a:pt x="418989" y="2791"/>
                  </a:moveTo>
                  <a:lnTo>
                    <a:pt x="554497" y="2791"/>
                  </a:lnTo>
                  <a:lnTo>
                    <a:pt x="554497" y="37728"/>
                  </a:lnTo>
                  <a:lnTo>
                    <a:pt x="469665" y="37728"/>
                  </a:lnTo>
                  <a:lnTo>
                    <a:pt x="469665" y="63736"/>
                  </a:lnTo>
                  <a:lnTo>
                    <a:pt x="548358" y="63736"/>
                  </a:lnTo>
                  <a:lnTo>
                    <a:pt x="548358" y="97110"/>
                  </a:lnTo>
                  <a:lnTo>
                    <a:pt x="469665" y="97110"/>
                  </a:lnTo>
                  <a:lnTo>
                    <a:pt x="469665" y="129369"/>
                  </a:lnTo>
                  <a:lnTo>
                    <a:pt x="556952" y="129369"/>
                  </a:lnTo>
                  <a:lnTo>
                    <a:pt x="556952" y="166427"/>
                  </a:lnTo>
                  <a:lnTo>
                    <a:pt x="418989" y="166427"/>
                  </a:lnTo>
                  <a:close/>
                  <a:moveTo>
                    <a:pt x="222052" y="2791"/>
                  </a:moveTo>
                  <a:lnTo>
                    <a:pt x="274910" y="2791"/>
                  </a:lnTo>
                  <a:lnTo>
                    <a:pt x="311739" y="120551"/>
                  </a:lnTo>
                  <a:lnTo>
                    <a:pt x="348098" y="2791"/>
                  </a:lnTo>
                  <a:lnTo>
                    <a:pt x="399418" y="2791"/>
                  </a:lnTo>
                  <a:lnTo>
                    <a:pt x="338658" y="166427"/>
                  </a:lnTo>
                  <a:lnTo>
                    <a:pt x="283852" y="166427"/>
                  </a:lnTo>
                  <a:close/>
                  <a:moveTo>
                    <a:pt x="154410" y="2791"/>
                  </a:moveTo>
                  <a:lnTo>
                    <a:pt x="205086" y="2791"/>
                  </a:lnTo>
                  <a:lnTo>
                    <a:pt x="205086" y="166427"/>
                  </a:lnTo>
                  <a:lnTo>
                    <a:pt x="154410" y="166427"/>
                  </a:lnTo>
                  <a:close/>
                  <a:moveTo>
                    <a:pt x="0" y="2791"/>
                  </a:moveTo>
                  <a:lnTo>
                    <a:pt x="50565" y="2791"/>
                  </a:lnTo>
                  <a:lnTo>
                    <a:pt x="50565" y="126132"/>
                  </a:lnTo>
                  <a:lnTo>
                    <a:pt x="129481" y="126132"/>
                  </a:lnTo>
                  <a:lnTo>
                    <a:pt x="129481" y="166427"/>
                  </a:lnTo>
                  <a:lnTo>
                    <a:pt x="0" y="166427"/>
                  </a:lnTo>
                  <a:close/>
                  <a:moveTo>
                    <a:pt x="647886" y="0"/>
                  </a:moveTo>
                  <a:cubicBezTo>
                    <a:pt x="668797" y="0"/>
                    <a:pt x="684740" y="3888"/>
                    <a:pt x="695716" y="11664"/>
                  </a:cubicBezTo>
                  <a:cubicBezTo>
                    <a:pt x="706692" y="19441"/>
                    <a:pt x="713222" y="31812"/>
                    <a:pt x="715306" y="48779"/>
                  </a:cubicBezTo>
                  <a:lnTo>
                    <a:pt x="667643" y="51569"/>
                  </a:lnTo>
                  <a:cubicBezTo>
                    <a:pt x="666378" y="44202"/>
                    <a:pt x="663718" y="38844"/>
                    <a:pt x="659662" y="35496"/>
                  </a:cubicBezTo>
                  <a:cubicBezTo>
                    <a:pt x="655607" y="32147"/>
                    <a:pt x="650007" y="30473"/>
                    <a:pt x="642863" y="30473"/>
                  </a:cubicBezTo>
                  <a:cubicBezTo>
                    <a:pt x="636985" y="30473"/>
                    <a:pt x="632557" y="31719"/>
                    <a:pt x="629581" y="34212"/>
                  </a:cubicBezTo>
                  <a:cubicBezTo>
                    <a:pt x="626604" y="36705"/>
                    <a:pt x="625116" y="39737"/>
                    <a:pt x="625116" y="43309"/>
                  </a:cubicBezTo>
                  <a:cubicBezTo>
                    <a:pt x="625116" y="45914"/>
                    <a:pt x="626344" y="48258"/>
                    <a:pt x="628799" y="50341"/>
                  </a:cubicBezTo>
                  <a:cubicBezTo>
                    <a:pt x="631180" y="52499"/>
                    <a:pt x="636836" y="54508"/>
                    <a:pt x="645766" y="56369"/>
                  </a:cubicBezTo>
                  <a:cubicBezTo>
                    <a:pt x="667867" y="61131"/>
                    <a:pt x="683698" y="65950"/>
                    <a:pt x="693260" y="70824"/>
                  </a:cubicBezTo>
                  <a:cubicBezTo>
                    <a:pt x="702823" y="75698"/>
                    <a:pt x="709780" y="81744"/>
                    <a:pt x="714134" y="88962"/>
                  </a:cubicBezTo>
                  <a:cubicBezTo>
                    <a:pt x="718487" y="96180"/>
                    <a:pt x="720663" y="104254"/>
                    <a:pt x="720663" y="113184"/>
                  </a:cubicBezTo>
                  <a:cubicBezTo>
                    <a:pt x="720663" y="123676"/>
                    <a:pt x="717761" y="133350"/>
                    <a:pt x="711957" y="142205"/>
                  </a:cubicBezTo>
                  <a:cubicBezTo>
                    <a:pt x="706153" y="151061"/>
                    <a:pt x="698041" y="157776"/>
                    <a:pt x="687623" y="162353"/>
                  </a:cubicBezTo>
                  <a:cubicBezTo>
                    <a:pt x="677206" y="166929"/>
                    <a:pt x="664071" y="169218"/>
                    <a:pt x="648221" y="169218"/>
                  </a:cubicBezTo>
                  <a:cubicBezTo>
                    <a:pt x="620390" y="169218"/>
                    <a:pt x="601117" y="163860"/>
                    <a:pt x="590402" y="153144"/>
                  </a:cubicBezTo>
                  <a:cubicBezTo>
                    <a:pt x="579686" y="142429"/>
                    <a:pt x="573621" y="128811"/>
                    <a:pt x="572207" y="112291"/>
                  </a:cubicBezTo>
                  <a:lnTo>
                    <a:pt x="620316" y="109277"/>
                  </a:lnTo>
                  <a:cubicBezTo>
                    <a:pt x="621358" y="117091"/>
                    <a:pt x="623479" y="123044"/>
                    <a:pt x="626678" y="127137"/>
                  </a:cubicBezTo>
                  <a:cubicBezTo>
                    <a:pt x="631887" y="133759"/>
                    <a:pt x="639329" y="137071"/>
                    <a:pt x="649003" y="137071"/>
                  </a:cubicBezTo>
                  <a:cubicBezTo>
                    <a:pt x="656221" y="137071"/>
                    <a:pt x="661783" y="135378"/>
                    <a:pt x="665690" y="131992"/>
                  </a:cubicBezTo>
                  <a:cubicBezTo>
                    <a:pt x="669597" y="128606"/>
                    <a:pt x="671550" y="124681"/>
                    <a:pt x="671550" y="120216"/>
                  </a:cubicBezTo>
                  <a:cubicBezTo>
                    <a:pt x="671550" y="115974"/>
                    <a:pt x="669690" y="112179"/>
                    <a:pt x="665969" y="108831"/>
                  </a:cubicBezTo>
                  <a:cubicBezTo>
                    <a:pt x="662248" y="105482"/>
                    <a:pt x="653616" y="102319"/>
                    <a:pt x="640073" y="99343"/>
                  </a:cubicBezTo>
                  <a:cubicBezTo>
                    <a:pt x="617898" y="94357"/>
                    <a:pt x="602085" y="87734"/>
                    <a:pt x="592634" y="79474"/>
                  </a:cubicBezTo>
                  <a:cubicBezTo>
                    <a:pt x="583109" y="71214"/>
                    <a:pt x="578346" y="60685"/>
                    <a:pt x="578346" y="47886"/>
                  </a:cubicBezTo>
                  <a:cubicBezTo>
                    <a:pt x="578346" y="39477"/>
                    <a:pt x="580784" y="31533"/>
                    <a:pt x="585658" y="24054"/>
                  </a:cubicBezTo>
                  <a:cubicBezTo>
                    <a:pt x="590532" y="16576"/>
                    <a:pt x="597862" y="10697"/>
                    <a:pt x="607647" y="6418"/>
                  </a:cubicBezTo>
                  <a:cubicBezTo>
                    <a:pt x="617432" y="2139"/>
                    <a:pt x="630846" y="0"/>
                    <a:pt x="647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6B17AF-5BDD-4E33-BCA1-5F2D4D9D8624}"/>
                </a:ext>
              </a:extLst>
            </p:cNvPr>
            <p:cNvSpPr txBox="1"/>
            <p:nvPr/>
          </p:nvSpPr>
          <p:spPr>
            <a:xfrm>
              <a:off x="3398761" y="3735995"/>
              <a:ext cx="661020" cy="169218"/>
            </a:xfrm>
            <a:custGeom>
              <a:avLst/>
              <a:gdLst/>
              <a:ahLst/>
              <a:cxnLst/>
              <a:rect l="l" t="t" r="r" b="b"/>
              <a:pathLst>
                <a:path w="661020" h="169218">
                  <a:moveTo>
                    <a:pt x="242795" y="45207"/>
                  </a:moveTo>
                  <a:lnTo>
                    <a:pt x="224921" y="104031"/>
                  </a:lnTo>
                  <a:lnTo>
                    <a:pt x="260856" y="104031"/>
                  </a:lnTo>
                  <a:close/>
                  <a:moveTo>
                    <a:pt x="523057" y="2791"/>
                  </a:moveTo>
                  <a:lnTo>
                    <a:pt x="658565" y="2791"/>
                  </a:lnTo>
                  <a:lnTo>
                    <a:pt x="658565" y="37728"/>
                  </a:lnTo>
                  <a:lnTo>
                    <a:pt x="573733" y="37728"/>
                  </a:lnTo>
                  <a:lnTo>
                    <a:pt x="573733" y="63736"/>
                  </a:lnTo>
                  <a:lnTo>
                    <a:pt x="652426" y="63736"/>
                  </a:lnTo>
                  <a:lnTo>
                    <a:pt x="652426" y="97110"/>
                  </a:lnTo>
                  <a:lnTo>
                    <a:pt x="573733" y="97110"/>
                  </a:lnTo>
                  <a:lnTo>
                    <a:pt x="573733" y="129369"/>
                  </a:lnTo>
                  <a:lnTo>
                    <a:pt x="661020" y="129369"/>
                  </a:lnTo>
                  <a:lnTo>
                    <a:pt x="661020" y="166427"/>
                  </a:lnTo>
                  <a:lnTo>
                    <a:pt x="523057" y="166427"/>
                  </a:lnTo>
                  <a:close/>
                  <a:moveTo>
                    <a:pt x="326120" y="2791"/>
                  </a:moveTo>
                  <a:lnTo>
                    <a:pt x="378978" y="2791"/>
                  </a:lnTo>
                  <a:lnTo>
                    <a:pt x="415807" y="120551"/>
                  </a:lnTo>
                  <a:lnTo>
                    <a:pt x="452166" y="2791"/>
                  </a:lnTo>
                  <a:lnTo>
                    <a:pt x="503486" y="2791"/>
                  </a:lnTo>
                  <a:lnTo>
                    <a:pt x="442726" y="166427"/>
                  </a:lnTo>
                  <a:lnTo>
                    <a:pt x="387920" y="166427"/>
                  </a:lnTo>
                  <a:close/>
                  <a:moveTo>
                    <a:pt x="215838" y="2791"/>
                  </a:moveTo>
                  <a:lnTo>
                    <a:pt x="270993" y="2791"/>
                  </a:lnTo>
                  <a:lnTo>
                    <a:pt x="332482" y="166427"/>
                  </a:lnTo>
                  <a:lnTo>
                    <a:pt x="279532" y="166427"/>
                  </a:lnTo>
                  <a:lnTo>
                    <a:pt x="271345" y="139415"/>
                  </a:lnTo>
                  <a:lnTo>
                    <a:pt x="213939" y="139415"/>
                  </a:lnTo>
                  <a:lnTo>
                    <a:pt x="205963" y="166427"/>
                  </a:lnTo>
                  <a:lnTo>
                    <a:pt x="154335" y="166427"/>
                  </a:lnTo>
                  <a:close/>
                  <a:moveTo>
                    <a:pt x="75679" y="0"/>
                  </a:moveTo>
                  <a:cubicBezTo>
                    <a:pt x="96590" y="0"/>
                    <a:pt x="112533" y="3888"/>
                    <a:pt x="123509" y="11664"/>
                  </a:cubicBezTo>
                  <a:cubicBezTo>
                    <a:pt x="134485" y="19441"/>
                    <a:pt x="141015" y="31812"/>
                    <a:pt x="143099" y="48779"/>
                  </a:cubicBezTo>
                  <a:lnTo>
                    <a:pt x="95436" y="51569"/>
                  </a:lnTo>
                  <a:cubicBezTo>
                    <a:pt x="94171" y="44202"/>
                    <a:pt x="91511" y="38844"/>
                    <a:pt x="87455" y="35496"/>
                  </a:cubicBezTo>
                  <a:cubicBezTo>
                    <a:pt x="83400" y="32147"/>
                    <a:pt x="77800" y="30473"/>
                    <a:pt x="70656" y="30473"/>
                  </a:cubicBezTo>
                  <a:cubicBezTo>
                    <a:pt x="64778" y="30473"/>
                    <a:pt x="60350" y="31719"/>
                    <a:pt x="57374" y="34212"/>
                  </a:cubicBezTo>
                  <a:cubicBezTo>
                    <a:pt x="54397" y="36705"/>
                    <a:pt x="52909" y="39737"/>
                    <a:pt x="52909" y="43309"/>
                  </a:cubicBezTo>
                  <a:cubicBezTo>
                    <a:pt x="52909" y="45914"/>
                    <a:pt x="54137" y="48258"/>
                    <a:pt x="56592" y="50341"/>
                  </a:cubicBezTo>
                  <a:cubicBezTo>
                    <a:pt x="58973" y="52499"/>
                    <a:pt x="64629" y="54508"/>
                    <a:pt x="73559" y="56369"/>
                  </a:cubicBezTo>
                  <a:cubicBezTo>
                    <a:pt x="95660" y="61131"/>
                    <a:pt x="111491" y="65950"/>
                    <a:pt x="121053" y="70824"/>
                  </a:cubicBezTo>
                  <a:cubicBezTo>
                    <a:pt x="130616" y="75698"/>
                    <a:pt x="137573" y="81744"/>
                    <a:pt x="141927" y="88962"/>
                  </a:cubicBezTo>
                  <a:cubicBezTo>
                    <a:pt x="146280" y="96180"/>
                    <a:pt x="148456" y="104254"/>
                    <a:pt x="148456" y="113184"/>
                  </a:cubicBezTo>
                  <a:cubicBezTo>
                    <a:pt x="148456" y="123676"/>
                    <a:pt x="145554" y="133350"/>
                    <a:pt x="139750" y="142205"/>
                  </a:cubicBezTo>
                  <a:cubicBezTo>
                    <a:pt x="133946" y="151061"/>
                    <a:pt x="125834" y="157776"/>
                    <a:pt x="115416" y="162353"/>
                  </a:cubicBezTo>
                  <a:cubicBezTo>
                    <a:pt x="104999" y="166929"/>
                    <a:pt x="91864" y="169218"/>
                    <a:pt x="76014" y="169218"/>
                  </a:cubicBezTo>
                  <a:cubicBezTo>
                    <a:pt x="48183" y="169218"/>
                    <a:pt x="28910" y="163860"/>
                    <a:pt x="18195" y="153144"/>
                  </a:cubicBezTo>
                  <a:cubicBezTo>
                    <a:pt x="7479" y="142429"/>
                    <a:pt x="1414" y="128811"/>
                    <a:pt x="0" y="112291"/>
                  </a:cubicBezTo>
                  <a:lnTo>
                    <a:pt x="48109" y="109277"/>
                  </a:lnTo>
                  <a:cubicBezTo>
                    <a:pt x="49151" y="117091"/>
                    <a:pt x="51272" y="123044"/>
                    <a:pt x="54471" y="127137"/>
                  </a:cubicBezTo>
                  <a:cubicBezTo>
                    <a:pt x="59680" y="133759"/>
                    <a:pt x="67122" y="137071"/>
                    <a:pt x="76796" y="137071"/>
                  </a:cubicBezTo>
                  <a:cubicBezTo>
                    <a:pt x="84014" y="137071"/>
                    <a:pt x="89576" y="135378"/>
                    <a:pt x="93483" y="131992"/>
                  </a:cubicBezTo>
                  <a:cubicBezTo>
                    <a:pt x="97390" y="128606"/>
                    <a:pt x="99343" y="124681"/>
                    <a:pt x="99343" y="120216"/>
                  </a:cubicBezTo>
                  <a:cubicBezTo>
                    <a:pt x="99343" y="115974"/>
                    <a:pt x="97483" y="112179"/>
                    <a:pt x="93762" y="108831"/>
                  </a:cubicBezTo>
                  <a:cubicBezTo>
                    <a:pt x="90041" y="105482"/>
                    <a:pt x="81409" y="102319"/>
                    <a:pt x="67866" y="99343"/>
                  </a:cubicBezTo>
                  <a:cubicBezTo>
                    <a:pt x="45691" y="94357"/>
                    <a:pt x="29878" y="87734"/>
                    <a:pt x="20427" y="79474"/>
                  </a:cubicBezTo>
                  <a:cubicBezTo>
                    <a:pt x="10902" y="71214"/>
                    <a:pt x="6139" y="60685"/>
                    <a:pt x="6139" y="47886"/>
                  </a:cubicBezTo>
                  <a:cubicBezTo>
                    <a:pt x="6139" y="39477"/>
                    <a:pt x="8577" y="31533"/>
                    <a:pt x="13451" y="24054"/>
                  </a:cubicBezTo>
                  <a:cubicBezTo>
                    <a:pt x="18325" y="16576"/>
                    <a:pt x="25655" y="10697"/>
                    <a:pt x="35440" y="6418"/>
                  </a:cubicBezTo>
                  <a:cubicBezTo>
                    <a:pt x="45225" y="2139"/>
                    <a:pt x="58639" y="0"/>
                    <a:pt x="75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C29E0FC-3EF9-436F-87ED-41C21947BB7D}"/>
              </a:ext>
            </a:extLst>
          </p:cNvPr>
          <p:cNvGrpSpPr/>
          <p:nvPr/>
        </p:nvGrpSpPr>
        <p:grpSpPr>
          <a:xfrm>
            <a:off x="3100770" y="3432972"/>
            <a:ext cx="1988901" cy="169218"/>
            <a:chOff x="3156017" y="3335689"/>
            <a:chExt cx="1988901" cy="16921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EAFB55-51C6-4E46-9543-6A59A0852560}"/>
                </a:ext>
              </a:extLst>
            </p:cNvPr>
            <p:cNvSpPr txBox="1"/>
            <p:nvPr/>
          </p:nvSpPr>
          <p:spPr>
            <a:xfrm>
              <a:off x="4279408" y="3335689"/>
              <a:ext cx="865510" cy="169218"/>
            </a:xfrm>
            <a:custGeom>
              <a:avLst/>
              <a:gdLst/>
              <a:ahLst/>
              <a:cxnLst/>
              <a:rect l="l" t="t" r="r" b="b"/>
              <a:pathLst>
                <a:path w="865510" h="169218">
                  <a:moveTo>
                    <a:pt x="51011" y="98115"/>
                  </a:moveTo>
                  <a:lnTo>
                    <a:pt x="51011" y="131266"/>
                  </a:lnTo>
                  <a:lnTo>
                    <a:pt x="76795" y="131266"/>
                  </a:lnTo>
                  <a:cubicBezTo>
                    <a:pt x="85502" y="131266"/>
                    <a:pt x="91641" y="129722"/>
                    <a:pt x="95213" y="126634"/>
                  </a:cubicBezTo>
                  <a:cubicBezTo>
                    <a:pt x="98785" y="123546"/>
                    <a:pt x="100571" y="119397"/>
                    <a:pt x="100571" y="114188"/>
                  </a:cubicBezTo>
                  <a:cubicBezTo>
                    <a:pt x="100571" y="109352"/>
                    <a:pt x="98803" y="105463"/>
                    <a:pt x="95269" y="102524"/>
                  </a:cubicBezTo>
                  <a:cubicBezTo>
                    <a:pt x="91734" y="99585"/>
                    <a:pt x="85539" y="98115"/>
                    <a:pt x="76684" y="98115"/>
                  </a:cubicBezTo>
                  <a:close/>
                  <a:moveTo>
                    <a:pt x="765497" y="39849"/>
                  </a:moveTo>
                  <a:lnTo>
                    <a:pt x="765497" y="129257"/>
                  </a:lnTo>
                  <a:lnTo>
                    <a:pt x="777887" y="129257"/>
                  </a:lnTo>
                  <a:cubicBezTo>
                    <a:pt x="788454" y="129257"/>
                    <a:pt x="795970" y="128085"/>
                    <a:pt x="800435" y="125741"/>
                  </a:cubicBezTo>
                  <a:cubicBezTo>
                    <a:pt x="804900" y="123397"/>
                    <a:pt x="808397" y="119304"/>
                    <a:pt x="810927" y="113463"/>
                  </a:cubicBezTo>
                  <a:cubicBezTo>
                    <a:pt x="813457" y="107621"/>
                    <a:pt x="814722" y="98152"/>
                    <a:pt x="814722" y="85055"/>
                  </a:cubicBezTo>
                  <a:cubicBezTo>
                    <a:pt x="814722" y="67717"/>
                    <a:pt x="811895" y="55848"/>
                    <a:pt x="806239" y="49448"/>
                  </a:cubicBezTo>
                  <a:cubicBezTo>
                    <a:pt x="800584" y="43049"/>
                    <a:pt x="791208" y="39849"/>
                    <a:pt x="778111" y="39849"/>
                  </a:cubicBezTo>
                  <a:close/>
                  <a:moveTo>
                    <a:pt x="601787" y="38286"/>
                  </a:moveTo>
                  <a:cubicBezTo>
                    <a:pt x="591592" y="38286"/>
                    <a:pt x="583406" y="41895"/>
                    <a:pt x="577230" y="49113"/>
                  </a:cubicBezTo>
                  <a:cubicBezTo>
                    <a:pt x="571054" y="56332"/>
                    <a:pt x="567965" y="68275"/>
                    <a:pt x="567965" y="84944"/>
                  </a:cubicBezTo>
                  <a:cubicBezTo>
                    <a:pt x="567965" y="101464"/>
                    <a:pt x="571035" y="113333"/>
                    <a:pt x="577174" y="120551"/>
                  </a:cubicBezTo>
                  <a:cubicBezTo>
                    <a:pt x="583313" y="127769"/>
                    <a:pt x="591666" y="131378"/>
                    <a:pt x="602233" y="131378"/>
                  </a:cubicBezTo>
                  <a:cubicBezTo>
                    <a:pt x="613097" y="131378"/>
                    <a:pt x="621506" y="127843"/>
                    <a:pt x="627459" y="120774"/>
                  </a:cubicBezTo>
                  <a:cubicBezTo>
                    <a:pt x="633413" y="113705"/>
                    <a:pt x="636389" y="101017"/>
                    <a:pt x="636389" y="82711"/>
                  </a:cubicBezTo>
                  <a:cubicBezTo>
                    <a:pt x="636389" y="67308"/>
                    <a:pt x="633282" y="56052"/>
                    <a:pt x="627069" y="48946"/>
                  </a:cubicBezTo>
                  <a:cubicBezTo>
                    <a:pt x="620855" y="41839"/>
                    <a:pt x="612428" y="38286"/>
                    <a:pt x="601787" y="38286"/>
                  </a:cubicBezTo>
                  <a:close/>
                  <a:moveTo>
                    <a:pt x="411287" y="38286"/>
                  </a:moveTo>
                  <a:cubicBezTo>
                    <a:pt x="401092" y="38286"/>
                    <a:pt x="392906" y="41895"/>
                    <a:pt x="386730" y="49113"/>
                  </a:cubicBezTo>
                  <a:cubicBezTo>
                    <a:pt x="380554" y="56332"/>
                    <a:pt x="377465" y="68275"/>
                    <a:pt x="377465" y="84944"/>
                  </a:cubicBezTo>
                  <a:cubicBezTo>
                    <a:pt x="377465" y="101464"/>
                    <a:pt x="380535" y="113333"/>
                    <a:pt x="386674" y="120551"/>
                  </a:cubicBezTo>
                  <a:cubicBezTo>
                    <a:pt x="392813" y="127769"/>
                    <a:pt x="401166" y="131378"/>
                    <a:pt x="411733" y="131378"/>
                  </a:cubicBezTo>
                  <a:cubicBezTo>
                    <a:pt x="422597" y="131378"/>
                    <a:pt x="431006" y="127843"/>
                    <a:pt x="436959" y="120774"/>
                  </a:cubicBezTo>
                  <a:cubicBezTo>
                    <a:pt x="442913" y="113705"/>
                    <a:pt x="445889" y="101017"/>
                    <a:pt x="445889" y="82711"/>
                  </a:cubicBezTo>
                  <a:cubicBezTo>
                    <a:pt x="445889" y="67308"/>
                    <a:pt x="442782" y="56052"/>
                    <a:pt x="436569" y="48946"/>
                  </a:cubicBezTo>
                  <a:cubicBezTo>
                    <a:pt x="430355" y="41839"/>
                    <a:pt x="421928" y="38286"/>
                    <a:pt x="411287" y="38286"/>
                  </a:cubicBezTo>
                  <a:close/>
                  <a:moveTo>
                    <a:pt x="51011" y="35942"/>
                  </a:moveTo>
                  <a:lnTo>
                    <a:pt x="51011" y="66973"/>
                  </a:lnTo>
                  <a:lnTo>
                    <a:pt x="73000" y="66973"/>
                  </a:lnTo>
                  <a:cubicBezTo>
                    <a:pt x="80888" y="66973"/>
                    <a:pt x="86376" y="65615"/>
                    <a:pt x="89464" y="62899"/>
                  </a:cubicBezTo>
                  <a:cubicBezTo>
                    <a:pt x="92553" y="60182"/>
                    <a:pt x="94097" y="56257"/>
                    <a:pt x="94097" y="51123"/>
                  </a:cubicBezTo>
                  <a:cubicBezTo>
                    <a:pt x="94097" y="46360"/>
                    <a:pt x="92553" y="42639"/>
                    <a:pt x="89464" y="39960"/>
                  </a:cubicBezTo>
                  <a:cubicBezTo>
                    <a:pt x="86376" y="37282"/>
                    <a:pt x="81000" y="35942"/>
                    <a:pt x="73335" y="35942"/>
                  </a:cubicBezTo>
                  <a:close/>
                  <a:moveTo>
                    <a:pt x="714933" y="2791"/>
                  </a:moveTo>
                  <a:lnTo>
                    <a:pt x="790054" y="2791"/>
                  </a:lnTo>
                  <a:cubicBezTo>
                    <a:pt x="804863" y="2791"/>
                    <a:pt x="816825" y="4800"/>
                    <a:pt x="825940" y="8818"/>
                  </a:cubicBezTo>
                  <a:cubicBezTo>
                    <a:pt x="835056" y="12837"/>
                    <a:pt x="842590" y="18604"/>
                    <a:pt x="848544" y="26119"/>
                  </a:cubicBezTo>
                  <a:cubicBezTo>
                    <a:pt x="854497" y="33635"/>
                    <a:pt x="858813" y="42379"/>
                    <a:pt x="861492" y="52350"/>
                  </a:cubicBezTo>
                  <a:cubicBezTo>
                    <a:pt x="864171" y="62322"/>
                    <a:pt x="865510" y="72889"/>
                    <a:pt x="865510" y="84051"/>
                  </a:cubicBezTo>
                  <a:cubicBezTo>
                    <a:pt x="865510" y="101538"/>
                    <a:pt x="863519" y="115100"/>
                    <a:pt x="859538" y="124737"/>
                  </a:cubicBezTo>
                  <a:cubicBezTo>
                    <a:pt x="855557" y="134373"/>
                    <a:pt x="850032" y="142447"/>
                    <a:pt x="842963" y="148958"/>
                  </a:cubicBezTo>
                  <a:cubicBezTo>
                    <a:pt x="835893" y="155470"/>
                    <a:pt x="828303" y="159804"/>
                    <a:pt x="820192" y="161962"/>
                  </a:cubicBezTo>
                  <a:cubicBezTo>
                    <a:pt x="809104" y="164939"/>
                    <a:pt x="799058" y="166427"/>
                    <a:pt x="790054" y="166427"/>
                  </a:cubicBezTo>
                  <a:lnTo>
                    <a:pt x="714933" y="166427"/>
                  </a:lnTo>
                  <a:close/>
                  <a:moveTo>
                    <a:pt x="180863" y="2791"/>
                  </a:moveTo>
                  <a:lnTo>
                    <a:pt x="231428" y="2791"/>
                  </a:lnTo>
                  <a:lnTo>
                    <a:pt x="231428" y="126132"/>
                  </a:lnTo>
                  <a:lnTo>
                    <a:pt x="310344" y="126132"/>
                  </a:lnTo>
                  <a:lnTo>
                    <a:pt x="310344" y="166427"/>
                  </a:lnTo>
                  <a:lnTo>
                    <a:pt x="180863" y="166427"/>
                  </a:lnTo>
                  <a:close/>
                  <a:moveTo>
                    <a:pt x="0" y="2791"/>
                  </a:moveTo>
                  <a:lnTo>
                    <a:pt x="94655" y="2791"/>
                  </a:lnTo>
                  <a:cubicBezTo>
                    <a:pt x="110430" y="2791"/>
                    <a:pt x="122541" y="6697"/>
                    <a:pt x="130987" y="14511"/>
                  </a:cubicBezTo>
                  <a:cubicBezTo>
                    <a:pt x="139433" y="22324"/>
                    <a:pt x="143656" y="31998"/>
                    <a:pt x="143656" y="43532"/>
                  </a:cubicBezTo>
                  <a:cubicBezTo>
                    <a:pt x="143656" y="53206"/>
                    <a:pt x="140643" y="61503"/>
                    <a:pt x="134615" y="68424"/>
                  </a:cubicBezTo>
                  <a:cubicBezTo>
                    <a:pt x="130597" y="73037"/>
                    <a:pt x="124718" y="76684"/>
                    <a:pt x="116979" y="79363"/>
                  </a:cubicBezTo>
                  <a:cubicBezTo>
                    <a:pt x="128736" y="82190"/>
                    <a:pt x="137387" y="87046"/>
                    <a:pt x="142931" y="93929"/>
                  </a:cubicBezTo>
                  <a:cubicBezTo>
                    <a:pt x="148475" y="100813"/>
                    <a:pt x="151247" y="109463"/>
                    <a:pt x="151247" y="119881"/>
                  </a:cubicBezTo>
                  <a:cubicBezTo>
                    <a:pt x="151247" y="128364"/>
                    <a:pt x="149275" y="135992"/>
                    <a:pt x="145331" y="142763"/>
                  </a:cubicBezTo>
                  <a:cubicBezTo>
                    <a:pt x="141387" y="149535"/>
                    <a:pt x="135992" y="154893"/>
                    <a:pt x="129146" y="158837"/>
                  </a:cubicBezTo>
                  <a:cubicBezTo>
                    <a:pt x="124904" y="161293"/>
                    <a:pt x="118504" y="163078"/>
                    <a:pt x="109947" y="164195"/>
                  </a:cubicBezTo>
                  <a:cubicBezTo>
                    <a:pt x="98561" y="165683"/>
                    <a:pt x="91008" y="166427"/>
                    <a:pt x="87288" y="166427"/>
                  </a:cubicBezTo>
                  <a:lnTo>
                    <a:pt x="0" y="166427"/>
                  </a:lnTo>
                  <a:close/>
                  <a:moveTo>
                    <a:pt x="601898" y="0"/>
                  </a:moveTo>
                  <a:cubicBezTo>
                    <a:pt x="629134" y="0"/>
                    <a:pt x="650118" y="7311"/>
                    <a:pt x="664852" y="21934"/>
                  </a:cubicBezTo>
                  <a:cubicBezTo>
                    <a:pt x="679586" y="36556"/>
                    <a:pt x="686953" y="57038"/>
                    <a:pt x="686953" y="83381"/>
                  </a:cubicBezTo>
                  <a:cubicBezTo>
                    <a:pt x="686953" y="102505"/>
                    <a:pt x="683735" y="118188"/>
                    <a:pt x="677298" y="130429"/>
                  </a:cubicBezTo>
                  <a:cubicBezTo>
                    <a:pt x="670861" y="142670"/>
                    <a:pt x="661560" y="152195"/>
                    <a:pt x="649393" y="159004"/>
                  </a:cubicBezTo>
                  <a:cubicBezTo>
                    <a:pt x="637226" y="165813"/>
                    <a:pt x="622064" y="169218"/>
                    <a:pt x="603907" y="169218"/>
                  </a:cubicBezTo>
                  <a:cubicBezTo>
                    <a:pt x="585453" y="169218"/>
                    <a:pt x="570179" y="166278"/>
                    <a:pt x="558087" y="160400"/>
                  </a:cubicBezTo>
                  <a:cubicBezTo>
                    <a:pt x="545995" y="154521"/>
                    <a:pt x="536191" y="145219"/>
                    <a:pt x="528675" y="132494"/>
                  </a:cubicBezTo>
                  <a:cubicBezTo>
                    <a:pt x="521159" y="119770"/>
                    <a:pt x="517401" y="103845"/>
                    <a:pt x="517401" y="84720"/>
                  </a:cubicBezTo>
                  <a:cubicBezTo>
                    <a:pt x="517401" y="58006"/>
                    <a:pt x="524842" y="37207"/>
                    <a:pt x="539725" y="22324"/>
                  </a:cubicBezTo>
                  <a:cubicBezTo>
                    <a:pt x="554608" y="7441"/>
                    <a:pt x="575332" y="0"/>
                    <a:pt x="601898" y="0"/>
                  </a:cubicBezTo>
                  <a:close/>
                  <a:moveTo>
                    <a:pt x="411398" y="0"/>
                  </a:moveTo>
                  <a:cubicBezTo>
                    <a:pt x="438634" y="0"/>
                    <a:pt x="459618" y="7311"/>
                    <a:pt x="474352" y="21934"/>
                  </a:cubicBezTo>
                  <a:cubicBezTo>
                    <a:pt x="489086" y="36556"/>
                    <a:pt x="496453" y="57038"/>
                    <a:pt x="496453" y="83381"/>
                  </a:cubicBezTo>
                  <a:cubicBezTo>
                    <a:pt x="496453" y="102505"/>
                    <a:pt x="493235" y="118188"/>
                    <a:pt x="486798" y="130429"/>
                  </a:cubicBezTo>
                  <a:cubicBezTo>
                    <a:pt x="480361" y="142670"/>
                    <a:pt x="471060" y="152195"/>
                    <a:pt x="458893" y="159004"/>
                  </a:cubicBezTo>
                  <a:cubicBezTo>
                    <a:pt x="446726" y="165813"/>
                    <a:pt x="431564" y="169218"/>
                    <a:pt x="413407" y="169218"/>
                  </a:cubicBezTo>
                  <a:cubicBezTo>
                    <a:pt x="394953" y="169218"/>
                    <a:pt x="379679" y="166278"/>
                    <a:pt x="367587" y="160400"/>
                  </a:cubicBezTo>
                  <a:cubicBezTo>
                    <a:pt x="355495" y="154521"/>
                    <a:pt x="345691" y="145219"/>
                    <a:pt x="338175" y="132494"/>
                  </a:cubicBezTo>
                  <a:cubicBezTo>
                    <a:pt x="330659" y="119770"/>
                    <a:pt x="326901" y="103845"/>
                    <a:pt x="326901" y="84720"/>
                  </a:cubicBezTo>
                  <a:cubicBezTo>
                    <a:pt x="326901" y="58006"/>
                    <a:pt x="334342" y="37207"/>
                    <a:pt x="349225" y="22324"/>
                  </a:cubicBezTo>
                  <a:cubicBezTo>
                    <a:pt x="364108" y="7441"/>
                    <a:pt x="384832" y="0"/>
                    <a:pt x="41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567A0B-96B8-4B76-96A6-54A50477EE54}"/>
                </a:ext>
              </a:extLst>
            </p:cNvPr>
            <p:cNvSpPr txBox="1"/>
            <p:nvPr/>
          </p:nvSpPr>
          <p:spPr>
            <a:xfrm>
              <a:off x="3156017" y="3335689"/>
              <a:ext cx="1023007" cy="169218"/>
            </a:xfrm>
            <a:custGeom>
              <a:avLst/>
              <a:gdLst/>
              <a:ahLst/>
              <a:cxnLst/>
              <a:rect l="l" t="t" r="r" b="b"/>
              <a:pathLst>
                <a:path w="1023007" h="169218">
                  <a:moveTo>
                    <a:pt x="633357" y="45207"/>
                  </a:moveTo>
                  <a:lnTo>
                    <a:pt x="615483" y="104031"/>
                  </a:lnTo>
                  <a:lnTo>
                    <a:pt x="651418" y="104031"/>
                  </a:lnTo>
                  <a:close/>
                  <a:moveTo>
                    <a:pt x="50564" y="39849"/>
                  </a:moveTo>
                  <a:lnTo>
                    <a:pt x="50564" y="129257"/>
                  </a:lnTo>
                  <a:lnTo>
                    <a:pt x="62954" y="129257"/>
                  </a:lnTo>
                  <a:cubicBezTo>
                    <a:pt x="73521" y="129257"/>
                    <a:pt x="81037" y="128085"/>
                    <a:pt x="85502" y="125741"/>
                  </a:cubicBezTo>
                  <a:cubicBezTo>
                    <a:pt x="89967" y="123397"/>
                    <a:pt x="93464" y="119304"/>
                    <a:pt x="95994" y="113463"/>
                  </a:cubicBezTo>
                  <a:cubicBezTo>
                    <a:pt x="98524" y="107621"/>
                    <a:pt x="99789" y="98152"/>
                    <a:pt x="99789" y="85055"/>
                  </a:cubicBezTo>
                  <a:cubicBezTo>
                    <a:pt x="99789" y="67717"/>
                    <a:pt x="96962" y="55848"/>
                    <a:pt x="91306" y="49448"/>
                  </a:cubicBezTo>
                  <a:cubicBezTo>
                    <a:pt x="85651" y="43049"/>
                    <a:pt x="76274" y="39849"/>
                    <a:pt x="63178" y="39849"/>
                  </a:cubicBezTo>
                  <a:close/>
                  <a:moveTo>
                    <a:pt x="258328" y="38286"/>
                  </a:moveTo>
                  <a:cubicBezTo>
                    <a:pt x="248134" y="38286"/>
                    <a:pt x="239948" y="41895"/>
                    <a:pt x="233772" y="49113"/>
                  </a:cubicBezTo>
                  <a:cubicBezTo>
                    <a:pt x="227595" y="56332"/>
                    <a:pt x="224507" y="68275"/>
                    <a:pt x="224507" y="84944"/>
                  </a:cubicBezTo>
                  <a:cubicBezTo>
                    <a:pt x="224507" y="101464"/>
                    <a:pt x="227577" y="113333"/>
                    <a:pt x="233716" y="120551"/>
                  </a:cubicBezTo>
                  <a:cubicBezTo>
                    <a:pt x="239855" y="127769"/>
                    <a:pt x="248208" y="131378"/>
                    <a:pt x="258775" y="131378"/>
                  </a:cubicBezTo>
                  <a:cubicBezTo>
                    <a:pt x="269639" y="131378"/>
                    <a:pt x="278048" y="127843"/>
                    <a:pt x="284001" y="120774"/>
                  </a:cubicBezTo>
                  <a:cubicBezTo>
                    <a:pt x="289954" y="113705"/>
                    <a:pt x="292931" y="101017"/>
                    <a:pt x="292931" y="82711"/>
                  </a:cubicBezTo>
                  <a:cubicBezTo>
                    <a:pt x="292931" y="67308"/>
                    <a:pt x="289824" y="56052"/>
                    <a:pt x="283611" y="48946"/>
                  </a:cubicBezTo>
                  <a:cubicBezTo>
                    <a:pt x="277397" y="41839"/>
                    <a:pt x="268970" y="38286"/>
                    <a:pt x="258328" y="38286"/>
                  </a:cubicBezTo>
                  <a:close/>
                  <a:moveTo>
                    <a:pt x="885044" y="2791"/>
                  </a:moveTo>
                  <a:lnTo>
                    <a:pt x="1020552" y="2791"/>
                  </a:lnTo>
                  <a:lnTo>
                    <a:pt x="1020552" y="37728"/>
                  </a:lnTo>
                  <a:lnTo>
                    <a:pt x="935720" y="37728"/>
                  </a:lnTo>
                  <a:lnTo>
                    <a:pt x="935720" y="63736"/>
                  </a:lnTo>
                  <a:lnTo>
                    <a:pt x="1014413" y="63736"/>
                  </a:lnTo>
                  <a:lnTo>
                    <a:pt x="1014413" y="97110"/>
                  </a:lnTo>
                  <a:lnTo>
                    <a:pt x="935720" y="97110"/>
                  </a:lnTo>
                  <a:lnTo>
                    <a:pt x="935720" y="129369"/>
                  </a:lnTo>
                  <a:lnTo>
                    <a:pt x="1023007" y="129369"/>
                  </a:lnTo>
                  <a:lnTo>
                    <a:pt x="1023007" y="166427"/>
                  </a:lnTo>
                  <a:lnTo>
                    <a:pt x="885044" y="166427"/>
                  </a:lnTo>
                  <a:close/>
                  <a:moveTo>
                    <a:pt x="711733" y="2791"/>
                  </a:moveTo>
                  <a:lnTo>
                    <a:pt x="865436" y="2791"/>
                  </a:lnTo>
                  <a:lnTo>
                    <a:pt x="865436" y="43197"/>
                  </a:lnTo>
                  <a:lnTo>
                    <a:pt x="813867" y="43197"/>
                  </a:lnTo>
                  <a:lnTo>
                    <a:pt x="813867" y="166427"/>
                  </a:lnTo>
                  <a:lnTo>
                    <a:pt x="763302" y="166427"/>
                  </a:lnTo>
                  <a:lnTo>
                    <a:pt x="763302" y="43197"/>
                  </a:lnTo>
                  <a:lnTo>
                    <a:pt x="711733" y="43197"/>
                  </a:lnTo>
                  <a:close/>
                  <a:moveTo>
                    <a:pt x="606400" y="2791"/>
                  </a:moveTo>
                  <a:lnTo>
                    <a:pt x="661555" y="2791"/>
                  </a:lnTo>
                  <a:lnTo>
                    <a:pt x="723044" y="166427"/>
                  </a:lnTo>
                  <a:lnTo>
                    <a:pt x="670094" y="166427"/>
                  </a:lnTo>
                  <a:lnTo>
                    <a:pt x="661907" y="139415"/>
                  </a:lnTo>
                  <a:lnTo>
                    <a:pt x="604501" y="139415"/>
                  </a:lnTo>
                  <a:lnTo>
                    <a:pt x="596525" y="166427"/>
                  </a:lnTo>
                  <a:lnTo>
                    <a:pt x="544897" y="166427"/>
                  </a:lnTo>
                  <a:close/>
                  <a:moveTo>
                    <a:pt x="371140" y="2791"/>
                  </a:moveTo>
                  <a:lnTo>
                    <a:pt x="418356" y="2791"/>
                  </a:lnTo>
                  <a:lnTo>
                    <a:pt x="479971" y="93322"/>
                  </a:lnTo>
                  <a:lnTo>
                    <a:pt x="479971" y="2791"/>
                  </a:lnTo>
                  <a:lnTo>
                    <a:pt x="527633" y="2791"/>
                  </a:lnTo>
                  <a:lnTo>
                    <a:pt x="527633" y="166427"/>
                  </a:lnTo>
                  <a:lnTo>
                    <a:pt x="479971" y="166427"/>
                  </a:lnTo>
                  <a:lnTo>
                    <a:pt x="418691" y="76579"/>
                  </a:lnTo>
                  <a:lnTo>
                    <a:pt x="418691" y="166427"/>
                  </a:lnTo>
                  <a:lnTo>
                    <a:pt x="371140" y="166427"/>
                  </a:lnTo>
                  <a:close/>
                  <a:moveTo>
                    <a:pt x="0" y="2791"/>
                  </a:moveTo>
                  <a:lnTo>
                    <a:pt x="75121" y="2791"/>
                  </a:lnTo>
                  <a:cubicBezTo>
                    <a:pt x="89929" y="2791"/>
                    <a:pt x="101892" y="4800"/>
                    <a:pt x="111007" y="8818"/>
                  </a:cubicBezTo>
                  <a:cubicBezTo>
                    <a:pt x="120123" y="12837"/>
                    <a:pt x="127657" y="18604"/>
                    <a:pt x="133610" y="26119"/>
                  </a:cubicBezTo>
                  <a:cubicBezTo>
                    <a:pt x="139564" y="33635"/>
                    <a:pt x="143880" y="42379"/>
                    <a:pt x="146559" y="52350"/>
                  </a:cubicBezTo>
                  <a:cubicBezTo>
                    <a:pt x="149237" y="62322"/>
                    <a:pt x="150577" y="72889"/>
                    <a:pt x="150577" y="84051"/>
                  </a:cubicBezTo>
                  <a:cubicBezTo>
                    <a:pt x="150577" y="101538"/>
                    <a:pt x="148586" y="115100"/>
                    <a:pt x="144605" y="124737"/>
                  </a:cubicBezTo>
                  <a:cubicBezTo>
                    <a:pt x="140624" y="134373"/>
                    <a:pt x="135099" y="142447"/>
                    <a:pt x="128029" y="148958"/>
                  </a:cubicBezTo>
                  <a:cubicBezTo>
                    <a:pt x="120960" y="155470"/>
                    <a:pt x="113370" y="159804"/>
                    <a:pt x="105259" y="161962"/>
                  </a:cubicBezTo>
                  <a:cubicBezTo>
                    <a:pt x="94171" y="164939"/>
                    <a:pt x="84125" y="166427"/>
                    <a:pt x="75121" y="166427"/>
                  </a:cubicBezTo>
                  <a:lnTo>
                    <a:pt x="0" y="166427"/>
                  </a:lnTo>
                  <a:close/>
                  <a:moveTo>
                    <a:pt x="258440" y="0"/>
                  </a:moveTo>
                  <a:cubicBezTo>
                    <a:pt x="285676" y="0"/>
                    <a:pt x="306660" y="7311"/>
                    <a:pt x="321394" y="21934"/>
                  </a:cubicBezTo>
                  <a:cubicBezTo>
                    <a:pt x="336128" y="36556"/>
                    <a:pt x="343495" y="57038"/>
                    <a:pt x="343495" y="83381"/>
                  </a:cubicBezTo>
                  <a:cubicBezTo>
                    <a:pt x="343495" y="102505"/>
                    <a:pt x="340277" y="118188"/>
                    <a:pt x="333840" y="130429"/>
                  </a:cubicBezTo>
                  <a:cubicBezTo>
                    <a:pt x="327403" y="142670"/>
                    <a:pt x="318102" y="152195"/>
                    <a:pt x="305935" y="159004"/>
                  </a:cubicBezTo>
                  <a:cubicBezTo>
                    <a:pt x="293768" y="165813"/>
                    <a:pt x="278606" y="169218"/>
                    <a:pt x="260449" y="169218"/>
                  </a:cubicBezTo>
                  <a:cubicBezTo>
                    <a:pt x="241995" y="169218"/>
                    <a:pt x="226721" y="166278"/>
                    <a:pt x="214629" y="160400"/>
                  </a:cubicBezTo>
                  <a:cubicBezTo>
                    <a:pt x="202537" y="154521"/>
                    <a:pt x="192732" y="145219"/>
                    <a:pt x="185217" y="132494"/>
                  </a:cubicBezTo>
                  <a:cubicBezTo>
                    <a:pt x="177701" y="119770"/>
                    <a:pt x="173943" y="103845"/>
                    <a:pt x="173943" y="84720"/>
                  </a:cubicBezTo>
                  <a:cubicBezTo>
                    <a:pt x="173943" y="58006"/>
                    <a:pt x="181384" y="37207"/>
                    <a:pt x="196267" y="22324"/>
                  </a:cubicBezTo>
                  <a:cubicBezTo>
                    <a:pt x="211150" y="7441"/>
                    <a:pt x="231874" y="0"/>
                    <a:pt x="258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0ADA118-58EB-417B-BBFC-645EA1E72B3C}"/>
              </a:ext>
            </a:extLst>
          </p:cNvPr>
          <p:cNvGrpSpPr/>
          <p:nvPr/>
        </p:nvGrpSpPr>
        <p:grpSpPr>
          <a:xfrm>
            <a:off x="3892221" y="1816977"/>
            <a:ext cx="4150550" cy="3912574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5EEC98C4-2193-406C-8870-BDE2FCA12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BE45368-E3B5-4297-A5A3-1681F97C34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C402117-1546-4E20-8C75-E4D7BECDAB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4906BC5E-BECC-456E-B3A5-53996764F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61FDF37-EA7D-4123-B952-3F8DFF895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B877B42-4C02-4AC5-BA98-9CC663DC2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D1D7425-A168-4E35-B374-66C00C888FE5}"/>
              </a:ext>
            </a:extLst>
          </p:cNvPr>
          <p:cNvSpPr/>
          <p:nvPr/>
        </p:nvSpPr>
        <p:spPr>
          <a:xfrm>
            <a:off x="7626699" y="4317008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FC4FF6EE-AF89-41BB-8D79-08D3718512AD}"/>
              </a:ext>
            </a:extLst>
          </p:cNvPr>
          <p:cNvSpPr/>
          <p:nvPr/>
        </p:nvSpPr>
        <p:spPr>
          <a:xfrm>
            <a:off x="5137898" y="5110764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4AFD134-712C-444D-ADB3-06CFB1791061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89476DE-4515-4D63-BEC4-ED4358A37900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E25987CE-A8D5-40FC-B0BF-3EF1A4087DE9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67">
            <a:extLst>
              <a:ext uri="{FF2B5EF4-FFF2-40B4-BE49-F238E27FC236}">
                <a16:creationId xmlns:a16="http://schemas.microsoft.com/office/drawing/2014/main" id="{C8DCA574-E5F5-4F5E-8073-E139A5910918}"/>
              </a:ext>
            </a:extLst>
          </p:cNvPr>
          <p:cNvGrpSpPr/>
          <p:nvPr/>
        </p:nvGrpSpPr>
        <p:grpSpPr>
          <a:xfrm>
            <a:off x="1638548" y="1925779"/>
            <a:ext cx="2632161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CDAF4-281C-4566-ACC0-F107D8EB8D4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4AE323-817C-481B-950E-DFCEBAF17CF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C5B27039-815F-48EF-85E5-1E10F8C2AAE6}"/>
              </a:ext>
            </a:extLst>
          </p:cNvPr>
          <p:cNvGrpSpPr/>
          <p:nvPr/>
        </p:nvGrpSpPr>
        <p:grpSpPr>
          <a:xfrm>
            <a:off x="801965" y="3510228"/>
            <a:ext cx="2632161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0D4651-603A-4D48-9F1C-BCCA8AFFF9E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6C481-EF30-4DFB-B40A-648558AF50D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637A6C49-3C9D-456B-AFE3-10EEEF6F7CE4}"/>
              </a:ext>
            </a:extLst>
          </p:cNvPr>
          <p:cNvGrpSpPr/>
          <p:nvPr/>
        </p:nvGrpSpPr>
        <p:grpSpPr>
          <a:xfrm>
            <a:off x="1965323" y="5094678"/>
            <a:ext cx="263216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847F4C-10A4-4B82-B74B-D54168FFA01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1EA3C7-FA67-4CEE-B6D3-909B6F696B1E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3A738569-231A-4EE6-94F9-4AC37723EE7F}"/>
              </a:ext>
            </a:extLst>
          </p:cNvPr>
          <p:cNvGrpSpPr/>
          <p:nvPr/>
        </p:nvGrpSpPr>
        <p:grpSpPr>
          <a:xfrm>
            <a:off x="7769753" y="5236101"/>
            <a:ext cx="263216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9AE798-98F3-4683-A3A7-A2B22EFF118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43D6A2-4EA5-45A5-8366-DDB52C22B05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35B2F5DA-3A5D-4A0A-8FF7-F28D3027137A}"/>
              </a:ext>
            </a:extLst>
          </p:cNvPr>
          <p:cNvGrpSpPr/>
          <p:nvPr/>
        </p:nvGrpSpPr>
        <p:grpSpPr>
          <a:xfrm>
            <a:off x="8642672" y="3820763"/>
            <a:ext cx="263216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4776F2-FF08-4387-BEF1-B300DA7C56B6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380994-B4D1-4C31-ADE5-0C30F751C6AC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30C2685-121E-4FAB-8E3D-B68C1484EB2B}"/>
              </a:ext>
            </a:extLst>
          </p:cNvPr>
          <p:cNvGrpSpPr/>
          <p:nvPr/>
        </p:nvGrpSpPr>
        <p:grpSpPr>
          <a:xfrm>
            <a:off x="5577834" y="3047294"/>
            <a:ext cx="1036331" cy="1688194"/>
            <a:chOff x="1879751" y="2029353"/>
            <a:chExt cx="1282698" cy="2089528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144B98E8-4C35-4499-BEAD-536C2937B2A9}"/>
                </a:ext>
              </a:extLst>
            </p:cNvPr>
            <p:cNvSpPr/>
            <p:nvPr/>
          </p:nvSpPr>
          <p:spPr>
            <a:xfrm>
              <a:off x="1879751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0A39B9D-3568-4969-8D19-D323FB8E5B74}"/>
                </a:ext>
              </a:extLst>
            </p:cNvPr>
            <p:cNvSpPr/>
            <p:nvPr/>
          </p:nvSpPr>
          <p:spPr>
            <a:xfrm flipH="1">
              <a:off x="2521100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EBCF32B0-EAE6-4A19-9851-9FE17C8F8077}"/>
                </a:ext>
              </a:extLst>
            </p:cNvPr>
            <p:cNvSpPr/>
            <p:nvPr/>
          </p:nvSpPr>
          <p:spPr>
            <a:xfrm>
              <a:off x="2081778" y="2029354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44A661C-679A-4417-9394-8B3A5E505275}"/>
                </a:ext>
              </a:extLst>
            </p:cNvPr>
            <p:cNvSpPr/>
            <p:nvPr/>
          </p:nvSpPr>
          <p:spPr>
            <a:xfrm flipH="1">
              <a:off x="2521101" y="202935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D604F2C-4354-475C-8F47-E55939FEC51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AA0C9515-5CBE-4248-AB01-1BFCF8EAABE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0D245F-13E3-4773-A38B-3B3F6B60C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0C0B541-3883-460D-9752-BC71D0D4D6F2}"/>
              </a:ext>
            </a:extLst>
          </p:cNvPr>
          <p:cNvSpPr/>
          <p:nvPr/>
        </p:nvSpPr>
        <p:spPr>
          <a:xfrm>
            <a:off x="6311182" y="4347258"/>
            <a:ext cx="3168000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53668C-485A-46B6-A43C-2512DFBF01A9}"/>
              </a:ext>
            </a:extLst>
          </p:cNvPr>
          <p:cNvSpPr/>
          <p:nvPr/>
        </p:nvSpPr>
        <p:spPr>
          <a:xfrm>
            <a:off x="2712818" y="4347258"/>
            <a:ext cx="3168000" cy="18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59038E9-E96F-4829-BB45-29DE585DBFA6}"/>
              </a:ext>
            </a:extLst>
          </p:cNvPr>
          <p:cNvGrpSpPr/>
          <p:nvPr/>
        </p:nvGrpSpPr>
        <p:grpSpPr>
          <a:xfrm>
            <a:off x="3022669" y="4518219"/>
            <a:ext cx="2527679" cy="1477328"/>
            <a:chOff x="5889060" y="3872747"/>
            <a:chExt cx="2527679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7C1F18-7710-4B79-AF71-0A2C5B15CA2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10593B-2FE2-4431-9E15-7EA9EF38C22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A85BF7CA-1526-4607-AA99-E8A78920D9DD}"/>
              </a:ext>
            </a:extLst>
          </p:cNvPr>
          <p:cNvGrpSpPr/>
          <p:nvPr/>
        </p:nvGrpSpPr>
        <p:grpSpPr>
          <a:xfrm>
            <a:off x="6621032" y="4518219"/>
            <a:ext cx="2527679" cy="1477328"/>
            <a:chOff x="5889060" y="3872747"/>
            <a:chExt cx="2527679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B5FC07-0FC0-45E6-BE8B-164A6145236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444166-2593-459A-9D45-8A71DA2893F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CB210F5-5D18-4277-A020-FCF138A4B56A}"/>
              </a:ext>
            </a:extLst>
          </p:cNvPr>
          <p:cNvSpPr/>
          <p:nvPr/>
        </p:nvSpPr>
        <p:spPr>
          <a:xfrm>
            <a:off x="-6164" y="2766777"/>
            <a:ext cx="12200725" cy="2376263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82534" h="3562502">
                <a:moveTo>
                  <a:pt x="0" y="1868122"/>
                </a:moveTo>
                <a:lnTo>
                  <a:pt x="11337887" y="1865376"/>
                </a:lnTo>
                <a:lnTo>
                  <a:pt x="11440300" y="1236269"/>
                </a:lnTo>
                <a:lnTo>
                  <a:pt x="11725592" y="3562502"/>
                </a:lnTo>
                <a:lnTo>
                  <a:pt x="12018200" y="14630"/>
                </a:lnTo>
                <a:lnTo>
                  <a:pt x="12329373" y="3076605"/>
                </a:lnTo>
                <a:lnTo>
                  <a:pt x="12469633" y="1867853"/>
                </a:lnTo>
                <a:lnTo>
                  <a:pt x="15929722" y="1868490"/>
                </a:lnTo>
                <a:lnTo>
                  <a:pt x="16184481" y="2848024"/>
                </a:lnTo>
                <a:lnTo>
                  <a:pt x="16436582" y="0"/>
                </a:lnTo>
                <a:lnTo>
                  <a:pt x="16699929" y="3533241"/>
                </a:lnTo>
                <a:lnTo>
                  <a:pt x="17021797" y="1250899"/>
                </a:lnTo>
                <a:lnTo>
                  <a:pt x="17116895" y="1860635"/>
                </a:lnTo>
                <a:cubicBezTo>
                  <a:pt x="17412747" y="1868006"/>
                  <a:pt x="19013065" y="1873220"/>
                  <a:pt x="19782534" y="1867897"/>
                </a:cubicBez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9771F10-4690-4558-B5A4-A046D483B5F6}"/>
              </a:ext>
            </a:extLst>
          </p:cNvPr>
          <p:cNvSpPr/>
          <p:nvPr/>
        </p:nvSpPr>
        <p:spPr>
          <a:xfrm flipH="1">
            <a:off x="8070520" y="664447"/>
            <a:ext cx="1611676" cy="2100065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5999" h="1245697">
                <a:moveTo>
                  <a:pt x="423157" y="0"/>
                </a:moveTo>
                <a:lnTo>
                  <a:pt x="424060" y="126376"/>
                </a:lnTo>
                <a:cubicBezTo>
                  <a:pt x="496612" y="172926"/>
                  <a:pt x="521507" y="192671"/>
                  <a:pt x="635759" y="280920"/>
                </a:cubicBezTo>
                <a:cubicBezTo>
                  <a:pt x="722619" y="368600"/>
                  <a:pt x="879196" y="512513"/>
                  <a:pt x="945219" y="652458"/>
                </a:cubicBezTo>
                <a:cubicBezTo>
                  <a:pt x="978508" y="820638"/>
                  <a:pt x="926346" y="1182657"/>
                  <a:pt x="901509" y="1216665"/>
                </a:cubicBezTo>
                <a:cubicBezTo>
                  <a:pt x="889853" y="1228727"/>
                  <a:pt x="849506" y="1123222"/>
                  <a:pt x="818070" y="1089783"/>
                </a:cubicBezTo>
                <a:cubicBezTo>
                  <a:pt x="820510" y="1166363"/>
                  <a:pt x="797939" y="1232054"/>
                  <a:pt x="784721" y="1244620"/>
                </a:cubicBezTo>
                <a:cubicBezTo>
                  <a:pt x="768324" y="1256390"/>
                  <a:pt x="710502" y="1168988"/>
                  <a:pt x="679834" y="1114766"/>
                </a:cubicBezTo>
                <a:cubicBezTo>
                  <a:pt x="671051" y="1169879"/>
                  <a:pt x="585499" y="1236792"/>
                  <a:pt x="573232" y="1245047"/>
                </a:cubicBezTo>
                <a:cubicBezTo>
                  <a:pt x="497826" y="1117526"/>
                  <a:pt x="589837" y="1019478"/>
                  <a:pt x="626827" y="835340"/>
                </a:cubicBezTo>
                <a:cubicBezTo>
                  <a:pt x="552831" y="690483"/>
                  <a:pt x="459321" y="625640"/>
                  <a:pt x="396893" y="624933"/>
                </a:cubicBezTo>
                <a:cubicBezTo>
                  <a:pt x="335864" y="636418"/>
                  <a:pt x="353658" y="702559"/>
                  <a:pt x="360608" y="775532"/>
                </a:cubicBezTo>
                <a:cubicBezTo>
                  <a:pt x="376985" y="858952"/>
                  <a:pt x="469539" y="898639"/>
                  <a:pt x="486104" y="962937"/>
                </a:cubicBezTo>
                <a:cubicBezTo>
                  <a:pt x="553304" y="1101697"/>
                  <a:pt x="536718" y="1230346"/>
                  <a:pt x="484594" y="1182690"/>
                </a:cubicBezTo>
                <a:cubicBezTo>
                  <a:pt x="450927" y="1181916"/>
                  <a:pt x="236464" y="953014"/>
                  <a:pt x="99042" y="711312"/>
                </a:cubicBezTo>
                <a:cubicBezTo>
                  <a:pt x="31436" y="563338"/>
                  <a:pt x="56171" y="409395"/>
                  <a:pt x="30537" y="267514"/>
                </a:cubicBezTo>
                <a:cubicBezTo>
                  <a:pt x="-4031" y="131591"/>
                  <a:pt x="84482" y="295894"/>
                  <a:pt x="0" y="156541"/>
                </a:cubicBezTo>
                <a:lnTo>
                  <a:pt x="423157" y="0"/>
                </a:ln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AF52B-D18D-4EFF-B0D9-D6A92BCDEDDB}"/>
              </a:ext>
            </a:extLst>
          </p:cNvPr>
          <p:cNvSpPr/>
          <p:nvPr/>
        </p:nvSpPr>
        <p:spPr>
          <a:xfrm rot="2072551">
            <a:off x="8969432" y="548704"/>
            <a:ext cx="905452" cy="499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B0C7E12-C235-436C-B39F-BD81CBB90CC1}"/>
              </a:ext>
            </a:extLst>
          </p:cNvPr>
          <p:cNvSpPr/>
          <p:nvPr/>
        </p:nvSpPr>
        <p:spPr>
          <a:xfrm rot="2072551">
            <a:off x="9271685" y="-420554"/>
            <a:ext cx="1131634" cy="1223170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529"/>
              <a:gd name="connsiteY0" fmla="*/ 239053 h 968130"/>
              <a:gd name="connsiteX1" fmla="*/ 791529 w 791529"/>
              <a:gd name="connsiteY1" fmla="*/ 0 h 968130"/>
              <a:gd name="connsiteX2" fmla="*/ 791529 w 791529"/>
              <a:gd name="connsiteY2" fmla="*/ 968130 h 968130"/>
              <a:gd name="connsiteX3" fmla="*/ 13770 w 791529"/>
              <a:gd name="connsiteY3" fmla="*/ 968130 h 968130"/>
              <a:gd name="connsiteX4" fmla="*/ 0 w 791529"/>
              <a:gd name="connsiteY4" fmla="*/ 239053 h 968130"/>
              <a:gd name="connsiteX0" fmla="*/ 0 w 791529"/>
              <a:gd name="connsiteY0" fmla="*/ 545513 h 1274590"/>
              <a:gd name="connsiteX1" fmla="*/ 763364 w 791529"/>
              <a:gd name="connsiteY1" fmla="*/ 0 h 1274590"/>
              <a:gd name="connsiteX2" fmla="*/ 791529 w 791529"/>
              <a:gd name="connsiteY2" fmla="*/ 1274590 h 1274590"/>
              <a:gd name="connsiteX3" fmla="*/ 13770 w 791529"/>
              <a:gd name="connsiteY3" fmla="*/ 1274590 h 1274590"/>
              <a:gd name="connsiteX4" fmla="*/ 0 w 791529"/>
              <a:gd name="connsiteY4" fmla="*/ 545513 h 1274590"/>
              <a:gd name="connsiteX0" fmla="*/ 0 w 791529"/>
              <a:gd name="connsiteY0" fmla="*/ 545513 h 1274590"/>
              <a:gd name="connsiteX1" fmla="*/ 20737 w 791529"/>
              <a:gd name="connsiteY1" fmla="*/ 517905 h 1274590"/>
              <a:gd name="connsiteX2" fmla="*/ 763364 w 791529"/>
              <a:gd name="connsiteY2" fmla="*/ 0 h 1274590"/>
              <a:gd name="connsiteX3" fmla="*/ 791529 w 791529"/>
              <a:gd name="connsiteY3" fmla="*/ 1274590 h 1274590"/>
              <a:gd name="connsiteX4" fmla="*/ 13770 w 791529"/>
              <a:gd name="connsiteY4" fmla="*/ 1274590 h 1274590"/>
              <a:gd name="connsiteX5" fmla="*/ 0 w 791529"/>
              <a:gd name="connsiteY5" fmla="*/ 545513 h 1274590"/>
              <a:gd name="connsiteX0" fmla="*/ 0 w 791529"/>
              <a:gd name="connsiteY0" fmla="*/ 565822 h 1294899"/>
              <a:gd name="connsiteX1" fmla="*/ 763364 w 791529"/>
              <a:gd name="connsiteY1" fmla="*/ 20309 h 1294899"/>
              <a:gd name="connsiteX2" fmla="*/ 791529 w 791529"/>
              <a:gd name="connsiteY2" fmla="*/ 1294899 h 1294899"/>
              <a:gd name="connsiteX3" fmla="*/ 13770 w 791529"/>
              <a:gd name="connsiteY3" fmla="*/ 1294899 h 1294899"/>
              <a:gd name="connsiteX4" fmla="*/ 0 w 791529"/>
              <a:gd name="connsiteY4" fmla="*/ 565822 h 1294899"/>
              <a:gd name="connsiteX0" fmla="*/ 0 w 791529"/>
              <a:gd name="connsiteY0" fmla="*/ 564909 h 1293986"/>
              <a:gd name="connsiteX1" fmla="*/ 763364 w 791529"/>
              <a:gd name="connsiteY1" fmla="*/ 19396 h 1293986"/>
              <a:gd name="connsiteX2" fmla="*/ 791529 w 791529"/>
              <a:gd name="connsiteY2" fmla="*/ 1293986 h 1293986"/>
              <a:gd name="connsiteX3" fmla="*/ 13770 w 791529"/>
              <a:gd name="connsiteY3" fmla="*/ 1293986 h 1293986"/>
              <a:gd name="connsiteX4" fmla="*/ 0 w 791529"/>
              <a:gd name="connsiteY4" fmla="*/ 564909 h 1293986"/>
              <a:gd name="connsiteX0" fmla="*/ 0 w 791529"/>
              <a:gd name="connsiteY0" fmla="*/ 545513 h 1274590"/>
              <a:gd name="connsiteX1" fmla="*/ 763364 w 791529"/>
              <a:gd name="connsiteY1" fmla="*/ 0 h 1274590"/>
              <a:gd name="connsiteX2" fmla="*/ 791529 w 791529"/>
              <a:gd name="connsiteY2" fmla="*/ 1274590 h 1274590"/>
              <a:gd name="connsiteX3" fmla="*/ 13770 w 791529"/>
              <a:gd name="connsiteY3" fmla="*/ 1274590 h 1274590"/>
              <a:gd name="connsiteX4" fmla="*/ 0 w 791529"/>
              <a:gd name="connsiteY4" fmla="*/ 545513 h 1274590"/>
              <a:gd name="connsiteX0" fmla="*/ 375 w 777759"/>
              <a:gd name="connsiteY0" fmla="*/ 519880 h 1274590"/>
              <a:gd name="connsiteX1" fmla="*/ 749594 w 777759"/>
              <a:gd name="connsiteY1" fmla="*/ 0 h 1274590"/>
              <a:gd name="connsiteX2" fmla="*/ 777759 w 777759"/>
              <a:gd name="connsiteY2" fmla="*/ 1274590 h 1274590"/>
              <a:gd name="connsiteX3" fmla="*/ 0 w 777759"/>
              <a:gd name="connsiteY3" fmla="*/ 1274590 h 1274590"/>
              <a:gd name="connsiteX4" fmla="*/ 375 w 777759"/>
              <a:gd name="connsiteY4" fmla="*/ 519880 h 1274590"/>
              <a:gd name="connsiteX0" fmla="*/ 375 w 777759"/>
              <a:gd name="connsiteY0" fmla="*/ 519880 h 1274590"/>
              <a:gd name="connsiteX1" fmla="*/ 749594 w 777759"/>
              <a:gd name="connsiteY1" fmla="*/ 0 h 1274590"/>
              <a:gd name="connsiteX2" fmla="*/ 777759 w 777759"/>
              <a:gd name="connsiteY2" fmla="*/ 1274590 h 1274590"/>
              <a:gd name="connsiteX3" fmla="*/ 0 w 777759"/>
              <a:gd name="connsiteY3" fmla="*/ 1274590 h 1274590"/>
              <a:gd name="connsiteX4" fmla="*/ 375 w 777759"/>
              <a:gd name="connsiteY4" fmla="*/ 519880 h 1274590"/>
              <a:gd name="connsiteX0" fmla="*/ 1304 w 777759"/>
              <a:gd name="connsiteY0" fmla="*/ 948409 h 1274590"/>
              <a:gd name="connsiteX1" fmla="*/ 749594 w 777759"/>
              <a:gd name="connsiteY1" fmla="*/ 0 h 1274590"/>
              <a:gd name="connsiteX2" fmla="*/ 777759 w 777759"/>
              <a:gd name="connsiteY2" fmla="*/ 1274590 h 1274590"/>
              <a:gd name="connsiteX3" fmla="*/ 0 w 777759"/>
              <a:gd name="connsiteY3" fmla="*/ 1274590 h 1274590"/>
              <a:gd name="connsiteX4" fmla="*/ 1304 w 777759"/>
              <a:gd name="connsiteY4" fmla="*/ 948409 h 1274590"/>
              <a:gd name="connsiteX0" fmla="*/ 1304 w 777759"/>
              <a:gd name="connsiteY0" fmla="*/ 508746 h 834927"/>
              <a:gd name="connsiteX1" fmla="*/ 734346 w 777759"/>
              <a:gd name="connsiteY1" fmla="*/ 0 h 834927"/>
              <a:gd name="connsiteX2" fmla="*/ 777759 w 777759"/>
              <a:gd name="connsiteY2" fmla="*/ 834927 h 834927"/>
              <a:gd name="connsiteX3" fmla="*/ 0 w 777759"/>
              <a:gd name="connsiteY3" fmla="*/ 834927 h 834927"/>
              <a:gd name="connsiteX4" fmla="*/ 1304 w 777759"/>
              <a:gd name="connsiteY4" fmla="*/ 508746 h 834927"/>
              <a:gd name="connsiteX0" fmla="*/ 1304 w 777759"/>
              <a:gd name="connsiteY0" fmla="*/ 498313 h 824494"/>
              <a:gd name="connsiteX1" fmla="*/ 765371 w 777759"/>
              <a:gd name="connsiteY1" fmla="*/ 0 h 824494"/>
              <a:gd name="connsiteX2" fmla="*/ 777759 w 777759"/>
              <a:gd name="connsiteY2" fmla="*/ 824494 h 824494"/>
              <a:gd name="connsiteX3" fmla="*/ 0 w 777759"/>
              <a:gd name="connsiteY3" fmla="*/ 824494 h 824494"/>
              <a:gd name="connsiteX4" fmla="*/ 1304 w 777759"/>
              <a:gd name="connsiteY4" fmla="*/ 498313 h 824494"/>
              <a:gd name="connsiteX0" fmla="*/ 1304 w 777759"/>
              <a:gd name="connsiteY0" fmla="*/ 514490 h 840671"/>
              <a:gd name="connsiteX1" fmla="*/ 754235 w 777759"/>
              <a:gd name="connsiteY1" fmla="*/ 0 h 840671"/>
              <a:gd name="connsiteX2" fmla="*/ 777759 w 777759"/>
              <a:gd name="connsiteY2" fmla="*/ 840671 h 840671"/>
              <a:gd name="connsiteX3" fmla="*/ 0 w 777759"/>
              <a:gd name="connsiteY3" fmla="*/ 840671 h 840671"/>
              <a:gd name="connsiteX4" fmla="*/ 1304 w 777759"/>
              <a:gd name="connsiteY4" fmla="*/ 514490 h 84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759" h="840671">
                <a:moveTo>
                  <a:pt x="1304" y="514490"/>
                </a:moveTo>
                <a:cubicBezTo>
                  <a:pt x="215948" y="351567"/>
                  <a:pt x="470777" y="189437"/>
                  <a:pt x="754235" y="0"/>
                </a:cubicBezTo>
                <a:lnTo>
                  <a:pt x="777759" y="840671"/>
                </a:lnTo>
                <a:lnTo>
                  <a:pt x="0" y="840671"/>
                </a:lnTo>
                <a:cubicBezTo>
                  <a:pt x="125" y="589101"/>
                  <a:pt x="1179" y="766060"/>
                  <a:pt x="1304" y="5144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19BF1D1-4665-4237-B464-A3895EB8AAF1}"/>
              </a:ext>
            </a:extLst>
          </p:cNvPr>
          <p:cNvSpPr/>
          <p:nvPr/>
        </p:nvSpPr>
        <p:spPr>
          <a:xfrm>
            <a:off x="8146503" y="2649254"/>
            <a:ext cx="1286203" cy="2089527"/>
          </a:xfrm>
          <a:custGeom>
            <a:avLst/>
            <a:gdLst/>
            <a:ahLst/>
            <a:cxnLst/>
            <a:rect l="l" t="t" r="r" b="b"/>
            <a:pathLst>
              <a:path w="1965920" h="3193774">
                <a:moveTo>
                  <a:pt x="979412" y="0"/>
                </a:moveTo>
                <a:cubicBezTo>
                  <a:pt x="1214644" y="605145"/>
                  <a:pt x="1476390" y="1057125"/>
                  <a:pt x="1701323" y="1450927"/>
                </a:cubicBezTo>
                <a:cubicBezTo>
                  <a:pt x="2005035" y="1934060"/>
                  <a:pt x="2100023" y="2496048"/>
                  <a:pt x="1701323" y="2894748"/>
                </a:cubicBezTo>
                <a:cubicBezTo>
                  <a:pt x="1302622" y="3293449"/>
                  <a:pt x="656201" y="3293450"/>
                  <a:pt x="257500" y="2894749"/>
                </a:cubicBezTo>
                <a:cubicBezTo>
                  <a:pt x="-141200" y="2496048"/>
                  <a:pt x="-25641" y="1938528"/>
                  <a:pt x="257501" y="1450927"/>
                </a:cubicBezTo>
                <a:cubicBezTo>
                  <a:pt x="535205" y="972690"/>
                  <a:pt x="733627" y="615698"/>
                  <a:pt x="9794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0ABF0-6E4B-45D2-83C5-F7256B5C7012}"/>
              </a:ext>
            </a:extLst>
          </p:cNvPr>
          <p:cNvSpPr/>
          <p:nvPr/>
        </p:nvSpPr>
        <p:spPr>
          <a:xfrm>
            <a:off x="912674" y="925405"/>
            <a:ext cx="4384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Blood Donation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DCAAA-CFBA-4A1C-BCB2-AD5C3F0191EF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BAA33-7289-4728-8C36-B34A1EF99936}"/>
              </a:ext>
            </a:extLst>
          </p:cNvPr>
          <p:cNvSpPr txBox="1"/>
          <p:nvPr/>
        </p:nvSpPr>
        <p:spPr>
          <a:xfrm>
            <a:off x="1723379" y="2691644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6CD71-9960-44B4-9AAB-1F4BAF6B2F90}"/>
              </a:ext>
            </a:extLst>
          </p:cNvPr>
          <p:cNvSpPr txBox="1"/>
          <p:nvPr/>
        </p:nvSpPr>
        <p:spPr>
          <a:xfrm>
            <a:off x="1723379" y="4282691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B932D14-0F40-4347-8B68-B44B750CE1E6}"/>
              </a:ext>
            </a:extLst>
          </p:cNvPr>
          <p:cNvSpPr/>
          <p:nvPr/>
        </p:nvSpPr>
        <p:spPr>
          <a:xfrm>
            <a:off x="8332125" y="3690245"/>
            <a:ext cx="928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Blood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Bank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7612571C-54F3-4592-AA62-799CB855C917}"/>
              </a:ext>
            </a:extLst>
          </p:cNvPr>
          <p:cNvGrpSpPr/>
          <p:nvPr/>
        </p:nvGrpSpPr>
        <p:grpSpPr>
          <a:xfrm flipH="1">
            <a:off x="7511279" y="4797938"/>
            <a:ext cx="2372065" cy="1048970"/>
            <a:chOff x="2194561" y="1435364"/>
            <a:chExt cx="4680414" cy="2069764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88FCF270-F7C8-4F14-A7C0-B77294B9E259}"/>
                </a:ext>
              </a:extLst>
            </p:cNvPr>
            <p:cNvSpPr/>
            <p:nvPr/>
          </p:nvSpPr>
          <p:spPr>
            <a:xfrm>
              <a:off x="2987823" y="1757889"/>
              <a:ext cx="3887152" cy="1747239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42D24C4-50B0-4366-98D1-6CF48D4746DE}"/>
                </a:ext>
              </a:extLst>
            </p:cNvPr>
            <p:cNvSpPr/>
            <p:nvPr/>
          </p:nvSpPr>
          <p:spPr>
            <a:xfrm>
              <a:off x="2194561" y="1435364"/>
              <a:ext cx="3753016" cy="1929647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240FC52A-76E7-4F6F-BEEF-B7223AEA2596}"/>
              </a:ext>
            </a:extLst>
          </p:cNvPr>
          <p:cNvSpPr/>
          <p:nvPr/>
        </p:nvSpPr>
        <p:spPr>
          <a:xfrm rot="2072551">
            <a:off x="7383353" y="5401917"/>
            <a:ext cx="858268" cy="393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707B0-EB4D-4484-9060-4B6CFC075A15}"/>
              </a:ext>
            </a:extLst>
          </p:cNvPr>
          <p:cNvSpPr txBox="1"/>
          <p:nvPr/>
        </p:nvSpPr>
        <p:spPr>
          <a:xfrm>
            <a:off x="532486" y="264528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6FD48-D003-4086-B71E-A5C946A8ADB0}"/>
              </a:ext>
            </a:extLst>
          </p:cNvPr>
          <p:cNvSpPr txBox="1"/>
          <p:nvPr/>
        </p:nvSpPr>
        <p:spPr>
          <a:xfrm>
            <a:off x="532486" y="4259632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 42">
            <a:extLst>
              <a:ext uri="{FF2B5EF4-FFF2-40B4-BE49-F238E27FC236}">
                <a16:creationId xmlns:a16="http://schemas.microsoft.com/office/drawing/2014/main" id="{36974389-100D-4F6F-950C-5668E8E26A19}"/>
              </a:ext>
            </a:extLst>
          </p:cNvPr>
          <p:cNvSpPr/>
          <p:nvPr/>
        </p:nvSpPr>
        <p:spPr>
          <a:xfrm rot="12914339">
            <a:off x="6726507" y="5616812"/>
            <a:ext cx="1087289" cy="1707760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788995 w 837074"/>
              <a:gd name="connsiteY2" fmla="*/ 1235747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826055 w 837074"/>
              <a:gd name="connsiteY2" fmla="*/ 1211296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41493 w 878567"/>
              <a:gd name="connsiteY0" fmla="*/ 798985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41493 w 878567"/>
              <a:gd name="connsiteY4" fmla="*/ 798985 h 1247707"/>
              <a:gd name="connsiteX0" fmla="*/ 22785 w 878567"/>
              <a:gd name="connsiteY0" fmla="*/ 862057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22785 w 878567"/>
              <a:gd name="connsiteY4" fmla="*/ 862057 h 1247707"/>
              <a:gd name="connsiteX0" fmla="*/ 22785 w 876139"/>
              <a:gd name="connsiteY0" fmla="*/ 995559 h 1381209"/>
              <a:gd name="connsiteX1" fmla="*/ 876139 w 876139"/>
              <a:gd name="connsiteY1" fmla="*/ 1 h 1381209"/>
              <a:gd name="connsiteX2" fmla="*/ 867548 w 876139"/>
              <a:gd name="connsiteY2" fmla="*/ 1344798 h 1381209"/>
              <a:gd name="connsiteX3" fmla="*/ 0 w 876139"/>
              <a:gd name="connsiteY3" fmla="*/ 1381209 h 1381209"/>
              <a:gd name="connsiteX4" fmla="*/ 22785 w 876139"/>
              <a:gd name="connsiteY4" fmla="*/ 995559 h 1381209"/>
              <a:gd name="connsiteX0" fmla="*/ 43505 w 876139"/>
              <a:gd name="connsiteY0" fmla="*/ 867977 h 1381208"/>
              <a:gd name="connsiteX1" fmla="*/ 876139 w 876139"/>
              <a:gd name="connsiteY1" fmla="*/ 0 h 1381208"/>
              <a:gd name="connsiteX2" fmla="*/ 867548 w 876139"/>
              <a:gd name="connsiteY2" fmla="*/ 1344797 h 1381208"/>
              <a:gd name="connsiteX3" fmla="*/ 0 w 876139"/>
              <a:gd name="connsiteY3" fmla="*/ 1381208 h 1381208"/>
              <a:gd name="connsiteX4" fmla="*/ 43505 w 876139"/>
              <a:gd name="connsiteY4" fmla="*/ 867977 h 1381208"/>
              <a:gd name="connsiteX0" fmla="*/ 0 w 886893"/>
              <a:gd name="connsiteY0" fmla="*/ 924969 h 1381208"/>
              <a:gd name="connsiteX1" fmla="*/ 886893 w 886893"/>
              <a:gd name="connsiteY1" fmla="*/ 0 h 1381208"/>
              <a:gd name="connsiteX2" fmla="*/ 878302 w 886893"/>
              <a:gd name="connsiteY2" fmla="*/ 1344797 h 1381208"/>
              <a:gd name="connsiteX3" fmla="*/ 10754 w 886893"/>
              <a:gd name="connsiteY3" fmla="*/ 1381208 h 1381208"/>
              <a:gd name="connsiteX4" fmla="*/ 0 w 886893"/>
              <a:gd name="connsiteY4" fmla="*/ 924969 h 1381208"/>
              <a:gd name="connsiteX0" fmla="*/ 0 w 880290"/>
              <a:gd name="connsiteY0" fmla="*/ 1794812 h 2251051"/>
              <a:gd name="connsiteX1" fmla="*/ 880290 w 880290"/>
              <a:gd name="connsiteY1" fmla="*/ 0 h 2251051"/>
              <a:gd name="connsiteX2" fmla="*/ 878302 w 880290"/>
              <a:gd name="connsiteY2" fmla="*/ 2214640 h 2251051"/>
              <a:gd name="connsiteX3" fmla="*/ 10754 w 880290"/>
              <a:gd name="connsiteY3" fmla="*/ 2251051 h 2251051"/>
              <a:gd name="connsiteX4" fmla="*/ 0 w 880290"/>
              <a:gd name="connsiteY4" fmla="*/ 1794812 h 2251051"/>
              <a:gd name="connsiteX0" fmla="*/ 0 w 981039"/>
              <a:gd name="connsiteY0" fmla="*/ 1069204 h 2251051"/>
              <a:gd name="connsiteX1" fmla="*/ 981039 w 981039"/>
              <a:gd name="connsiteY1" fmla="*/ 0 h 2251051"/>
              <a:gd name="connsiteX2" fmla="*/ 979051 w 981039"/>
              <a:gd name="connsiteY2" fmla="*/ 2214640 h 2251051"/>
              <a:gd name="connsiteX3" fmla="*/ 111503 w 981039"/>
              <a:gd name="connsiteY3" fmla="*/ 2251051 h 2251051"/>
              <a:gd name="connsiteX4" fmla="*/ 0 w 981039"/>
              <a:gd name="connsiteY4" fmla="*/ 1069204 h 2251051"/>
              <a:gd name="connsiteX0" fmla="*/ 0 w 940344"/>
              <a:gd name="connsiteY0" fmla="*/ 1026460 h 2251051"/>
              <a:gd name="connsiteX1" fmla="*/ 940344 w 940344"/>
              <a:gd name="connsiteY1" fmla="*/ 0 h 2251051"/>
              <a:gd name="connsiteX2" fmla="*/ 938356 w 940344"/>
              <a:gd name="connsiteY2" fmla="*/ 2214640 h 2251051"/>
              <a:gd name="connsiteX3" fmla="*/ 70808 w 940344"/>
              <a:gd name="connsiteY3" fmla="*/ 2251051 h 2251051"/>
              <a:gd name="connsiteX4" fmla="*/ 0 w 940344"/>
              <a:gd name="connsiteY4" fmla="*/ 1026460 h 2251051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35" h="2213675">
                <a:moveTo>
                  <a:pt x="0" y="989084"/>
                </a:moveTo>
                <a:lnTo>
                  <a:pt x="947935" y="0"/>
                </a:lnTo>
                <a:cubicBezTo>
                  <a:pt x="945071" y="448266"/>
                  <a:pt x="941220" y="1728998"/>
                  <a:pt x="938356" y="2177264"/>
                </a:cubicBezTo>
                <a:lnTo>
                  <a:pt x="70808" y="2213675"/>
                </a:lnTo>
                <a:lnTo>
                  <a:pt x="0" y="9890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DABD040B-CB7A-46E8-88CE-016AF1E1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90627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FB4520A7-ABFA-4604-A4AF-67EE0C69904C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DAB760A8-65AB-4967-89A1-3407F6DA5315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B24E03D-8C1D-4D8B-90BB-32D0DC9DACB7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6CB12932-7F00-4B1F-8133-B5973F6E95A4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BEE3E43A-455D-465F-B9E1-E79A3D620716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5D2ABE0F-B6C7-49FB-A4C7-1FAACE8C6C74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그룹 44">
            <a:extLst>
              <a:ext uri="{FF2B5EF4-FFF2-40B4-BE49-F238E27FC236}">
                <a16:creationId xmlns:a16="http://schemas.microsoft.com/office/drawing/2014/main" id="{ABAEB54A-A353-44FA-98F7-003040215D32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B9F2F7-5990-4ABD-9302-FD0E11094D64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AEB374-5C2A-4DE8-92E9-6C1B144F63FD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3">
            <a:extLst>
              <a:ext uri="{FF2B5EF4-FFF2-40B4-BE49-F238E27FC236}">
                <a16:creationId xmlns:a16="http://schemas.microsoft.com/office/drawing/2014/main" id="{980037B0-6A38-45BD-AE4C-A16E967C19A3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E6A19B-09DC-4950-A055-C062B3101F86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C666F0-79D6-4717-BB36-ABB83BCEEC31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2">
            <a:extLst>
              <a:ext uri="{FF2B5EF4-FFF2-40B4-BE49-F238E27FC236}">
                <a16:creationId xmlns:a16="http://schemas.microsoft.com/office/drawing/2014/main" id="{900E2004-58D1-4B37-94F5-F7A6EB4CA013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E59AF5-0A08-4A43-9E0E-1FC1C0AFE183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F6211C-34F6-411C-B2BE-CF634F658148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83C05-28C7-4FB4-A1AE-B84B400A6F28}"/>
              </a:ext>
            </a:extLst>
          </p:cNvPr>
          <p:cNvSpPr txBox="1"/>
          <p:nvPr/>
        </p:nvSpPr>
        <p:spPr>
          <a:xfrm>
            <a:off x="8754154" y="420377"/>
            <a:ext cx="281197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AE956-BA93-4F9A-BD7B-2FE25A8626FA}"/>
              </a:ext>
            </a:extLst>
          </p:cNvPr>
          <p:cNvSpPr txBox="1"/>
          <p:nvPr/>
        </p:nvSpPr>
        <p:spPr>
          <a:xfrm>
            <a:off x="8504999" y="5871504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6A2D6-EDEA-4F4A-B056-5BB40A47719E}"/>
              </a:ext>
            </a:extLst>
          </p:cNvPr>
          <p:cNvSpPr txBox="1"/>
          <p:nvPr/>
        </p:nvSpPr>
        <p:spPr>
          <a:xfrm>
            <a:off x="8504999" y="512607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2EE769B-104E-463C-9ECE-556CA5BD736F}"/>
              </a:ext>
            </a:extLst>
          </p:cNvPr>
          <p:cNvGrpSpPr/>
          <p:nvPr/>
        </p:nvGrpSpPr>
        <p:grpSpPr>
          <a:xfrm>
            <a:off x="846784" y="1754755"/>
            <a:ext cx="3247609" cy="4471574"/>
            <a:chOff x="8149859" y="1571871"/>
            <a:chExt cx="3247609" cy="44715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51B0D7-B9E7-4AC2-871E-ECA8B74DF5AD}"/>
                </a:ext>
              </a:extLst>
            </p:cNvPr>
            <p:cNvSpPr txBox="1"/>
            <p:nvPr/>
          </p:nvSpPr>
          <p:spPr>
            <a:xfrm>
              <a:off x="8267553" y="2442459"/>
              <a:ext cx="3129915" cy="360098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9DC8FE-8818-4E7B-B6B6-853AA28DF34C}"/>
                </a:ext>
              </a:extLst>
            </p:cNvPr>
            <p:cNvSpPr txBox="1"/>
            <p:nvPr/>
          </p:nvSpPr>
          <p:spPr>
            <a:xfrm>
              <a:off x="8149859" y="1571871"/>
              <a:ext cx="29563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OREM IPSUM DOLOR SIT AMET 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97DF2BF8-8304-43A1-891A-A537E6E1F7D9}"/>
              </a:ext>
            </a:extLst>
          </p:cNvPr>
          <p:cNvSpPr/>
          <p:nvPr/>
        </p:nvSpPr>
        <p:spPr>
          <a:xfrm>
            <a:off x="8402793" y="4265814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1CC01A-E3CA-4DFF-8D64-8FE8C52B1A22}"/>
              </a:ext>
            </a:extLst>
          </p:cNvPr>
          <p:cNvSpPr txBox="1"/>
          <p:nvPr/>
        </p:nvSpPr>
        <p:spPr>
          <a:xfrm>
            <a:off x="8402793" y="3063416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EFDEEA5-C036-421D-9395-585053A13356}"/>
              </a:ext>
            </a:extLst>
          </p:cNvPr>
          <p:cNvGrpSpPr/>
          <p:nvPr/>
        </p:nvGrpSpPr>
        <p:grpSpPr>
          <a:xfrm>
            <a:off x="4772024" y="1901349"/>
            <a:ext cx="2647952" cy="4324980"/>
            <a:chOff x="5101549" y="2907573"/>
            <a:chExt cx="1988901" cy="3248535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05E419A9-71BC-4B89-955C-A7D2D668BCDD}"/>
                </a:ext>
              </a:extLst>
            </p:cNvPr>
            <p:cNvGrpSpPr/>
            <p:nvPr/>
          </p:nvGrpSpPr>
          <p:grpSpPr>
            <a:xfrm>
              <a:off x="5355021" y="3307879"/>
              <a:ext cx="1481957" cy="169218"/>
              <a:chOff x="3398761" y="3735995"/>
              <a:chExt cx="1481957" cy="16921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4AFD9A-9B89-4AC7-B35E-97B74F54E117}"/>
                  </a:ext>
                </a:extLst>
              </p:cNvPr>
              <p:cNvSpPr txBox="1"/>
              <p:nvPr/>
            </p:nvSpPr>
            <p:spPr>
              <a:xfrm>
                <a:off x="4160055" y="3735995"/>
                <a:ext cx="720663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720663" h="169218">
                    <a:moveTo>
                      <a:pt x="418989" y="2791"/>
                    </a:moveTo>
                    <a:lnTo>
                      <a:pt x="554497" y="2791"/>
                    </a:lnTo>
                    <a:lnTo>
                      <a:pt x="554497" y="37728"/>
                    </a:lnTo>
                    <a:lnTo>
                      <a:pt x="469665" y="37728"/>
                    </a:lnTo>
                    <a:lnTo>
                      <a:pt x="469665" y="63736"/>
                    </a:lnTo>
                    <a:lnTo>
                      <a:pt x="548358" y="63736"/>
                    </a:lnTo>
                    <a:lnTo>
                      <a:pt x="548358" y="97110"/>
                    </a:lnTo>
                    <a:lnTo>
                      <a:pt x="469665" y="97110"/>
                    </a:lnTo>
                    <a:lnTo>
                      <a:pt x="469665" y="129369"/>
                    </a:lnTo>
                    <a:lnTo>
                      <a:pt x="556952" y="129369"/>
                    </a:lnTo>
                    <a:lnTo>
                      <a:pt x="556952" y="166427"/>
                    </a:lnTo>
                    <a:lnTo>
                      <a:pt x="418989" y="166427"/>
                    </a:lnTo>
                    <a:close/>
                    <a:moveTo>
                      <a:pt x="222052" y="2791"/>
                    </a:moveTo>
                    <a:lnTo>
                      <a:pt x="274910" y="2791"/>
                    </a:lnTo>
                    <a:lnTo>
                      <a:pt x="311739" y="120551"/>
                    </a:lnTo>
                    <a:lnTo>
                      <a:pt x="348098" y="2791"/>
                    </a:lnTo>
                    <a:lnTo>
                      <a:pt x="399418" y="2791"/>
                    </a:lnTo>
                    <a:lnTo>
                      <a:pt x="338658" y="166427"/>
                    </a:lnTo>
                    <a:lnTo>
                      <a:pt x="283852" y="166427"/>
                    </a:lnTo>
                    <a:close/>
                    <a:moveTo>
                      <a:pt x="154410" y="2791"/>
                    </a:moveTo>
                    <a:lnTo>
                      <a:pt x="205086" y="2791"/>
                    </a:lnTo>
                    <a:lnTo>
                      <a:pt x="205086" y="166427"/>
                    </a:lnTo>
                    <a:lnTo>
                      <a:pt x="154410" y="166427"/>
                    </a:lnTo>
                    <a:close/>
                    <a:moveTo>
                      <a:pt x="0" y="2791"/>
                    </a:moveTo>
                    <a:lnTo>
                      <a:pt x="50565" y="2791"/>
                    </a:lnTo>
                    <a:lnTo>
                      <a:pt x="50565" y="126132"/>
                    </a:lnTo>
                    <a:lnTo>
                      <a:pt x="129481" y="126132"/>
                    </a:lnTo>
                    <a:lnTo>
                      <a:pt x="129481" y="166427"/>
                    </a:lnTo>
                    <a:lnTo>
                      <a:pt x="0" y="166427"/>
                    </a:lnTo>
                    <a:close/>
                    <a:moveTo>
                      <a:pt x="647886" y="0"/>
                    </a:moveTo>
                    <a:cubicBezTo>
                      <a:pt x="668797" y="0"/>
                      <a:pt x="684740" y="3888"/>
                      <a:pt x="695716" y="11664"/>
                    </a:cubicBezTo>
                    <a:cubicBezTo>
                      <a:pt x="706692" y="19441"/>
                      <a:pt x="713222" y="31812"/>
                      <a:pt x="715306" y="48779"/>
                    </a:cubicBezTo>
                    <a:lnTo>
                      <a:pt x="667643" y="51569"/>
                    </a:lnTo>
                    <a:cubicBezTo>
                      <a:pt x="666378" y="44202"/>
                      <a:pt x="663718" y="38844"/>
                      <a:pt x="659662" y="35496"/>
                    </a:cubicBezTo>
                    <a:cubicBezTo>
                      <a:pt x="655607" y="32147"/>
                      <a:pt x="650007" y="30473"/>
                      <a:pt x="642863" y="30473"/>
                    </a:cubicBezTo>
                    <a:cubicBezTo>
                      <a:pt x="636985" y="30473"/>
                      <a:pt x="632557" y="31719"/>
                      <a:pt x="629581" y="34212"/>
                    </a:cubicBezTo>
                    <a:cubicBezTo>
                      <a:pt x="626604" y="36705"/>
                      <a:pt x="625116" y="39737"/>
                      <a:pt x="625116" y="43309"/>
                    </a:cubicBezTo>
                    <a:cubicBezTo>
                      <a:pt x="625116" y="45914"/>
                      <a:pt x="626344" y="48258"/>
                      <a:pt x="628799" y="50341"/>
                    </a:cubicBezTo>
                    <a:cubicBezTo>
                      <a:pt x="631180" y="52499"/>
                      <a:pt x="636836" y="54508"/>
                      <a:pt x="645766" y="56369"/>
                    </a:cubicBezTo>
                    <a:cubicBezTo>
                      <a:pt x="667867" y="61131"/>
                      <a:pt x="683698" y="65950"/>
                      <a:pt x="693260" y="70824"/>
                    </a:cubicBezTo>
                    <a:cubicBezTo>
                      <a:pt x="702823" y="75698"/>
                      <a:pt x="709780" y="81744"/>
                      <a:pt x="714134" y="88962"/>
                    </a:cubicBezTo>
                    <a:cubicBezTo>
                      <a:pt x="718487" y="96180"/>
                      <a:pt x="720663" y="104254"/>
                      <a:pt x="720663" y="113184"/>
                    </a:cubicBezTo>
                    <a:cubicBezTo>
                      <a:pt x="720663" y="123676"/>
                      <a:pt x="717761" y="133350"/>
                      <a:pt x="711957" y="142205"/>
                    </a:cubicBezTo>
                    <a:cubicBezTo>
                      <a:pt x="706153" y="151061"/>
                      <a:pt x="698041" y="157776"/>
                      <a:pt x="687623" y="162353"/>
                    </a:cubicBezTo>
                    <a:cubicBezTo>
                      <a:pt x="677206" y="166929"/>
                      <a:pt x="664071" y="169218"/>
                      <a:pt x="648221" y="169218"/>
                    </a:cubicBezTo>
                    <a:cubicBezTo>
                      <a:pt x="620390" y="169218"/>
                      <a:pt x="601117" y="163860"/>
                      <a:pt x="590402" y="153144"/>
                    </a:cubicBezTo>
                    <a:cubicBezTo>
                      <a:pt x="579686" y="142429"/>
                      <a:pt x="573621" y="128811"/>
                      <a:pt x="572207" y="112291"/>
                    </a:cubicBezTo>
                    <a:lnTo>
                      <a:pt x="620316" y="109277"/>
                    </a:lnTo>
                    <a:cubicBezTo>
                      <a:pt x="621358" y="117091"/>
                      <a:pt x="623479" y="123044"/>
                      <a:pt x="626678" y="127137"/>
                    </a:cubicBezTo>
                    <a:cubicBezTo>
                      <a:pt x="631887" y="133759"/>
                      <a:pt x="639329" y="137071"/>
                      <a:pt x="649003" y="137071"/>
                    </a:cubicBezTo>
                    <a:cubicBezTo>
                      <a:pt x="656221" y="137071"/>
                      <a:pt x="661783" y="135378"/>
                      <a:pt x="665690" y="131992"/>
                    </a:cubicBezTo>
                    <a:cubicBezTo>
                      <a:pt x="669597" y="128606"/>
                      <a:pt x="671550" y="124681"/>
                      <a:pt x="671550" y="120216"/>
                    </a:cubicBezTo>
                    <a:cubicBezTo>
                      <a:pt x="671550" y="115974"/>
                      <a:pt x="669690" y="112179"/>
                      <a:pt x="665969" y="108831"/>
                    </a:cubicBezTo>
                    <a:cubicBezTo>
                      <a:pt x="662248" y="105482"/>
                      <a:pt x="653616" y="102319"/>
                      <a:pt x="640073" y="99343"/>
                    </a:cubicBezTo>
                    <a:cubicBezTo>
                      <a:pt x="617898" y="94357"/>
                      <a:pt x="602085" y="87734"/>
                      <a:pt x="592634" y="79474"/>
                    </a:cubicBezTo>
                    <a:cubicBezTo>
                      <a:pt x="583109" y="71214"/>
                      <a:pt x="578346" y="60685"/>
                      <a:pt x="578346" y="47886"/>
                    </a:cubicBezTo>
                    <a:cubicBezTo>
                      <a:pt x="578346" y="39477"/>
                      <a:pt x="580784" y="31533"/>
                      <a:pt x="585658" y="24054"/>
                    </a:cubicBezTo>
                    <a:cubicBezTo>
                      <a:pt x="590532" y="16576"/>
                      <a:pt x="597862" y="10697"/>
                      <a:pt x="607647" y="6418"/>
                    </a:cubicBezTo>
                    <a:cubicBezTo>
                      <a:pt x="617432" y="2139"/>
                      <a:pt x="630846" y="0"/>
                      <a:pt x="6478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FEEC3B-46B8-4C80-97BC-CA075CA7B032}"/>
                  </a:ext>
                </a:extLst>
              </p:cNvPr>
              <p:cNvSpPr txBox="1"/>
              <p:nvPr/>
            </p:nvSpPr>
            <p:spPr>
              <a:xfrm>
                <a:off x="3398761" y="3735995"/>
                <a:ext cx="66102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661020" h="169218">
                    <a:moveTo>
                      <a:pt x="242795" y="45207"/>
                    </a:moveTo>
                    <a:lnTo>
                      <a:pt x="224921" y="104031"/>
                    </a:lnTo>
                    <a:lnTo>
                      <a:pt x="260856" y="104031"/>
                    </a:lnTo>
                    <a:close/>
                    <a:moveTo>
                      <a:pt x="523057" y="2791"/>
                    </a:moveTo>
                    <a:lnTo>
                      <a:pt x="658565" y="2791"/>
                    </a:lnTo>
                    <a:lnTo>
                      <a:pt x="658565" y="37728"/>
                    </a:lnTo>
                    <a:lnTo>
                      <a:pt x="573733" y="37728"/>
                    </a:lnTo>
                    <a:lnTo>
                      <a:pt x="573733" y="63736"/>
                    </a:lnTo>
                    <a:lnTo>
                      <a:pt x="652426" y="63736"/>
                    </a:lnTo>
                    <a:lnTo>
                      <a:pt x="652426" y="97110"/>
                    </a:lnTo>
                    <a:lnTo>
                      <a:pt x="573733" y="97110"/>
                    </a:lnTo>
                    <a:lnTo>
                      <a:pt x="573733" y="129369"/>
                    </a:lnTo>
                    <a:lnTo>
                      <a:pt x="661020" y="129369"/>
                    </a:lnTo>
                    <a:lnTo>
                      <a:pt x="661020" y="166427"/>
                    </a:lnTo>
                    <a:lnTo>
                      <a:pt x="523057" y="166427"/>
                    </a:lnTo>
                    <a:close/>
                    <a:moveTo>
                      <a:pt x="326120" y="2791"/>
                    </a:moveTo>
                    <a:lnTo>
                      <a:pt x="378978" y="2791"/>
                    </a:lnTo>
                    <a:lnTo>
                      <a:pt x="415807" y="120551"/>
                    </a:lnTo>
                    <a:lnTo>
                      <a:pt x="452166" y="2791"/>
                    </a:lnTo>
                    <a:lnTo>
                      <a:pt x="503486" y="2791"/>
                    </a:lnTo>
                    <a:lnTo>
                      <a:pt x="442726" y="166427"/>
                    </a:lnTo>
                    <a:lnTo>
                      <a:pt x="387920" y="166427"/>
                    </a:lnTo>
                    <a:close/>
                    <a:moveTo>
                      <a:pt x="215838" y="2791"/>
                    </a:moveTo>
                    <a:lnTo>
                      <a:pt x="270993" y="2791"/>
                    </a:lnTo>
                    <a:lnTo>
                      <a:pt x="332482" y="166427"/>
                    </a:lnTo>
                    <a:lnTo>
                      <a:pt x="279532" y="166427"/>
                    </a:lnTo>
                    <a:lnTo>
                      <a:pt x="271345" y="139415"/>
                    </a:lnTo>
                    <a:lnTo>
                      <a:pt x="213939" y="139415"/>
                    </a:lnTo>
                    <a:lnTo>
                      <a:pt x="205963" y="166427"/>
                    </a:lnTo>
                    <a:lnTo>
                      <a:pt x="154335" y="166427"/>
                    </a:ln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9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4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50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4" y="157776"/>
                      <a:pt x="115416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7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39" y="60685"/>
                      <a:pt x="6139" y="47886"/>
                    </a:cubicBezTo>
                    <a:cubicBezTo>
                      <a:pt x="6139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D293F7B-29DA-4285-91EB-076002FAC960}"/>
                </a:ext>
              </a:extLst>
            </p:cNvPr>
            <p:cNvGrpSpPr/>
            <p:nvPr/>
          </p:nvGrpSpPr>
          <p:grpSpPr>
            <a:xfrm>
              <a:off x="5101549" y="2907573"/>
              <a:ext cx="1988901" cy="169218"/>
              <a:chOff x="3156017" y="3335689"/>
              <a:chExt cx="1988901" cy="16921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34B82F-878D-4609-882C-35BDCA71CF59}"/>
                  </a:ext>
                </a:extLst>
              </p:cNvPr>
              <p:cNvSpPr txBox="1"/>
              <p:nvPr/>
            </p:nvSpPr>
            <p:spPr>
              <a:xfrm>
                <a:off x="4279408" y="3335689"/>
                <a:ext cx="86551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865510" h="169218">
                    <a:moveTo>
                      <a:pt x="51011" y="98115"/>
                    </a:moveTo>
                    <a:lnTo>
                      <a:pt x="51011" y="131266"/>
                    </a:lnTo>
                    <a:lnTo>
                      <a:pt x="76795" y="131266"/>
                    </a:lnTo>
                    <a:cubicBezTo>
                      <a:pt x="85502" y="131266"/>
                      <a:pt x="91641" y="129722"/>
                      <a:pt x="95213" y="126634"/>
                    </a:cubicBezTo>
                    <a:cubicBezTo>
                      <a:pt x="98785" y="123546"/>
                      <a:pt x="100571" y="119397"/>
                      <a:pt x="100571" y="114188"/>
                    </a:cubicBezTo>
                    <a:cubicBezTo>
                      <a:pt x="100571" y="109352"/>
                      <a:pt x="98803" y="105463"/>
                      <a:pt x="95269" y="102524"/>
                    </a:cubicBezTo>
                    <a:cubicBezTo>
                      <a:pt x="91734" y="99585"/>
                      <a:pt x="85539" y="98115"/>
                      <a:pt x="76684" y="98115"/>
                    </a:cubicBezTo>
                    <a:close/>
                    <a:moveTo>
                      <a:pt x="765497" y="39849"/>
                    </a:moveTo>
                    <a:lnTo>
                      <a:pt x="765497" y="129257"/>
                    </a:lnTo>
                    <a:lnTo>
                      <a:pt x="777887" y="129257"/>
                    </a:lnTo>
                    <a:cubicBezTo>
                      <a:pt x="788454" y="129257"/>
                      <a:pt x="795970" y="128085"/>
                      <a:pt x="800435" y="125741"/>
                    </a:cubicBezTo>
                    <a:cubicBezTo>
                      <a:pt x="804900" y="123397"/>
                      <a:pt x="808397" y="119304"/>
                      <a:pt x="810927" y="113463"/>
                    </a:cubicBezTo>
                    <a:cubicBezTo>
                      <a:pt x="813457" y="107621"/>
                      <a:pt x="814722" y="98152"/>
                      <a:pt x="814722" y="85055"/>
                    </a:cubicBezTo>
                    <a:cubicBezTo>
                      <a:pt x="814722" y="67717"/>
                      <a:pt x="811895" y="55848"/>
                      <a:pt x="806239" y="49448"/>
                    </a:cubicBezTo>
                    <a:cubicBezTo>
                      <a:pt x="800584" y="43049"/>
                      <a:pt x="791208" y="39849"/>
                      <a:pt x="778111" y="39849"/>
                    </a:cubicBezTo>
                    <a:close/>
                    <a:moveTo>
                      <a:pt x="601787" y="38286"/>
                    </a:moveTo>
                    <a:cubicBezTo>
                      <a:pt x="591592" y="38286"/>
                      <a:pt x="583406" y="41895"/>
                      <a:pt x="577230" y="49113"/>
                    </a:cubicBezTo>
                    <a:cubicBezTo>
                      <a:pt x="571054" y="56332"/>
                      <a:pt x="567965" y="68275"/>
                      <a:pt x="567965" y="84944"/>
                    </a:cubicBezTo>
                    <a:cubicBezTo>
                      <a:pt x="567965" y="101464"/>
                      <a:pt x="571035" y="113333"/>
                      <a:pt x="577174" y="120551"/>
                    </a:cubicBezTo>
                    <a:cubicBezTo>
                      <a:pt x="583313" y="127769"/>
                      <a:pt x="591666" y="131378"/>
                      <a:pt x="602233" y="131378"/>
                    </a:cubicBezTo>
                    <a:cubicBezTo>
                      <a:pt x="613097" y="131378"/>
                      <a:pt x="621506" y="127843"/>
                      <a:pt x="627459" y="120774"/>
                    </a:cubicBezTo>
                    <a:cubicBezTo>
                      <a:pt x="633413" y="113705"/>
                      <a:pt x="636389" y="101017"/>
                      <a:pt x="636389" y="82711"/>
                    </a:cubicBezTo>
                    <a:cubicBezTo>
                      <a:pt x="636389" y="67308"/>
                      <a:pt x="633282" y="56052"/>
                      <a:pt x="627069" y="48946"/>
                    </a:cubicBezTo>
                    <a:cubicBezTo>
                      <a:pt x="620855" y="41839"/>
                      <a:pt x="612428" y="38286"/>
                      <a:pt x="601787" y="38286"/>
                    </a:cubicBezTo>
                    <a:close/>
                    <a:moveTo>
                      <a:pt x="411287" y="38286"/>
                    </a:moveTo>
                    <a:cubicBezTo>
                      <a:pt x="401092" y="38286"/>
                      <a:pt x="392906" y="41895"/>
                      <a:pt x="386730" y="49113"/>
                    </a:cubicBezTo>
                    <a:cubicBezTo>
                      <a:pt x="380554" y="56332"/>
                      <a:pt x="377465" y="68275"/>
                      <a:pt x="377465" y="84944"/>
                    </a:cubicBezTo>
                    <a:cubicBezTo>
                      <a:pt x="377465" y="101464"/>
                      <a:pt x="380535" y="113333"/>
                      <a:pt x="386674" y="120551"/>
                    </a:cubicBezTo>
                    <a:cubicBezTo>
                      <a:pt x="392813" y="127769"/>
                      <a:pt x="401166" y="131378"/>
                      <a:pt x="411733" y="131378"/>
                    </a:cubicBezTo>
                    <a:cubicBezTo>
                      <a:pt x="422597" y="131378"/>
                      <a:pt x="431006" y="127843"/>
                      <a:pt x="436959" y="120774"/>
                    </a:cubicBezTo>
                    <a:cubicBezTo>
                      <a:pt x="442913" y="113705"/>
                      <a:pt x="445889" y="101017"/>
                      <a:pt x="445889" y="82711"/>
                    </a:cubicBezTo>
                    <a:cubicBezTo>
                      <a:pt x="445889" y="67308"/>
                      <a:pt x="442782" y="56052"/>
                      <a:pt x="436569" y="48946"/>
                    </a:cubicBezTo>
                    <a:cubicBezTo>
                      <a:pt x="430355" y="41839"/>
                      <a:pt x="421928" y="38286"/>
                      <a:pt x="411287" y="38286"/>
                    </a:cubicBezTo>
                    <a:close/>
                    <a:moveTo>
                      <a:pt x="51011" y="35942"/>
                    </a:moveTo>
                    <a:lnTo>
                      <a:pt x="51011" y="66973"/>
                    </a:lnTo>
                    <a:lnTo>
                      <a:pt x="73000" y="66973"/>
                    </a:lnTo>
                    <a:cubicBezTo>
                      <a:pt x="80888" y="66973"/>
                      <a:pt x="86376" y="65615"/>
                      <a:pt x="89464" y="62899"/>
                    </a:cubicBezTo>
                    <a:cubicBezTo>
                      <a:pt x="92553" y="60182"/>
                      <a:pt x="94097" y="56257"/>
                      <a:pt x="94097" y="51123"/>
                    </a:cubicBezTo>
                    <a:cubicBezTo>
                      <a:pt x="94097" y="46360"/>
                      <a:pt x="92553" y="42639"/>
                      <a:pt x="89464" y="39960"/>
                    </a:cubicBezTo>
                    <a:cubicBezTo>
                      <a:pt x="86376" y="37282"/>
                      <a:pt x="81000" y="35942"/>
                      <a:pt x="73335" y="35942"/>
                    </a:cubicBezTo>
                    <a:close/>
                    <a:moveTo>
                      <a:pt x="714933" y="2791"/>
                    </a:moveTo>
                    <a:lnTo>
                      <a:pt x="790054" y="2791"/>
                    </a:lnTo>
                    <a:cubicBezTo>
                      <a:pt x="804863" y="2791"/>
                      <a:pt x="816825" y="4800"/>
                      <a:pt x="825940" y="8818"/>
                    </a:cubicBezTo>
                    <a:cubicBezTo>
                      <a:pt x="835056" y="12837"/>
                      <a:pt x="842590" y="18604"/>
                      <a:pt x="848544" y="26119"/>
                    </a:cubicBezTo>
                    <a:cubicBezTo>
                      <a:pt x="854497" y="33635"/>
                      <a:pt x="858813" y="42379"/>
                      <a:pt x="861492" y="52350"/>
                    </a:cubicBezTo>
                    <a:cubicBezTo>
                      <a:pt x="864171" y="62322"/>
                      <a:pt x="865510" y="72889"/>
                      <a:pt x="865510" y="84051"/>
                    </a:cubicBezTo>
                    <a:cubicBezTo>
                      <a:pt x="865510" y="101538"/>
                      <a:pt x="863519" y="115100"/>
                      <a:pt x="859538" y="124737"/>
                    </a:cubicBezTo>
                    <a:cubicBezTo>
                      <a:pt x="855557" y="134373"/>
                      <a:pt x="850032" y="142447"/>
                      <a:pt x="842963" y="148958"/>
                    </a:cubicBezTo>
                    <a:cubicBezTo>
                      <a:pt x="835893" y="155470"/>
                      <a:pt x="828303" y="159804"/>
                      <a:pt x="820192" y="161962"/>
                    </a:cubicBezTo>
                    <a:cubicBezTo>
                      <a:pt x="809104" y="164939"/>
                      <a:pt x="799058" y="166427"/>
                      <a:pt x="790054" y="166427"/>
                    </a:cubicBezTo>
                    <a:lnTo>
                      <a:pt x="714933" y="166427"/>
                    </a:lnTo>
                    <a:close/>
                    <a:moveTo>
                      <a:pt x="180863" y="2791"/>
                    </a:moveTo>
                    <a:lnTo>
                      <a:pt x="231428" y="2791"/>
                    </a:lnTo>
                    <a:lnTo>
                      <a:pt x="231428" y="126132"/>
                    </a:lnTo>
                    <a:lnTo>
                      <a:pt x="310344" y="126132"/>
                    </a:lnTo>
                    <a:lnTo>
                      <a:pt x="310344" y="166427"/>
                    </a:lnTo>
                    <a:lnTo>
                      <a:pt x="180863" y="166427"/>
                    </a:lnTo>
                    <a:close/>
                    <a:moveTo>
                      <a:pt x="0" y="2791"/>
                    </a:moveTo>
                    <a:lnTo>
                      <a:pt x="94655" y="2791"/>
                    </a:lnTo>
                    <a:cubicBezTo>
                      <a:pt x="110430" y="2791"/>
                      <a:pt x="122541" y="6697"/>
                      <a:pt x="130987" y="14511"/>
                    </a:cubicBezTo>
                    <a:cubicBezTo>
                      <a:pt x="139433" y="22324"/>
                      <a:pt x="143656" y="31998"/>
                      <a:pt x="143656" y="43532"/>
                    </a:cubicBezTo>
                    <a:cubicBezTo>
                      <a:pt x="143656" y="53206"/>
                      <a:pt x="140643" y="61503"/>
                      <a:pt x="134615" y="68424"/>
                    </a:cubicBezTo>
                    <a:cubicBezTo>
                      <a:pt x="130597" y="73037"/>
                      <a:pt x="124718" y="76684"/>
                      <a:pt x="116979" y="79363"/>
                    </a:cubicBezTo>
                    <a:cubicBezTo>
                      <a:pt x="128736" y="82190"/>
                      <a:pt x="137387" y="87046"/>
                      <a:pt x="142931" y="93929"/>
                    </a:cubicBezTo>
                    <a:cubicBezTo>
                      <a:pt x="148475" y="100813"/>
                      <a:pt x="151247" y="109463"/>
                      <a:pt x="151247" y="119881"/>
                    </a:cubicBezTo>
                    <a:cubicBezTo>
                      <a:pt x="151247" y="128364"/>
                      <a:pt x="149275" y="135992"/>
                      <a:pt x="145331" y="142763"/>
                    </a:cubicBezTo>
                    <a:cubicBezTo>
                      <a:pt x="141387" y="149535"/>
                      <a:pt x="135992" y="154893"/>
                      <a:pt x="129146" y="158837"/>
                    </a:cubicBezTo>
                    <a:cubicBezTo>
                      <a:pt x="124904" y="161293"/>
                      <a:pt x="118504" y="163078"/>
                      <a:pt x="109947" y="164195"/>
                    </a:cubicBezTo>
                    <a:cubicBezTo>
                      <a:pt x="98561" y="165683"/>
                      <a:pt x="91008" y="166427"/>
                      <a:pt x="87288" y="166427"/>
                    </a:cubicBezTo>
                    <a:lnTo>
                      <a:pt x="0" y="166427"/>
                    </a:lnTo>
                    <a:close/>
                    <a:moveTo>
                      <a:pt x="601898" y="0"/>
                    </a:moveTo>
                    <a:cubicBezTo>
                      <a:pt x="629134" y="0"/>
                      <a:pt x="650118" y="7311"/>
                      <a:pt x="664852" y="21934"/>
                    </a:cubicBezTo>
                    <a:cubicBezTo>
                      <a:pt x="679586" y="36556"/>
                      <a:pt x="686953" y="57038"/>
                      <a:pt x="686953" y="83381"/>
                    </a:cubicBezTo>
                    <a:cubicBezTo>
                      <a:pt x="686953" y="102505"/>
                      <a:pt x="683735" y="118188"/>
                      <a:pt x="677298" y="130429"/>
                    </a:cubicBezTo>
                    <a:cubicBezTo>
                      <a:pt x="670861" y="142670"/>
                      <a:pt x="661560" y="152195"/>
                      <a:pt x="649393" y="159004"/>
                    </a:cubicBezTo>
                    <a:cubicBezTo>
                      <a:pt x="637226" y="165813"/>
                      <a:pt x="622064" y="169218"/>
                      <a:pt x="603907" y="169218"/>
                    </a:cubicBezTo>
                    <a:cubicBezTo>
                      <a:pt x="585453" y="169218"/>
                      <a:pt x="570179" y="166278"/>
                      <a:pt x="558087" y="160400"/>
                    </a:cubicBezTo>
                    <a:cubicBezTo>
                      <a:pt x="545995" y="154521"/>
                      <a:pt x="536191" y="145219"/>
                      <a:pt x="528675" y="132494"/>
                    </a:cubicBezTo>
                    <a:cubicBezTo>
                      <a:pt x="521159" y="119770"/>
                      <a:pt x="517401" y="103845"/>
                      <a:pt x="517401" y="84720"/>
                    </a:cubicBezTo>
                    <a:cubicBezTo>
                      <a:pt x="517401" y="58006"/>
                      <a:pt x="524842" y="37207"/>
                      <a:pt x="539725" y="22324"/>
                    </a:cubicBezTo>
                    <a:cubicBezTo>
                      <a:pt x="554608" y="7441"/>
                      <a:pt x="575332" y="0"/>
                      <a:pt x="601898" y="0"/>
                    </a:cubicBezTo>
                    <a:close/>
                    <a:moveTo>
                      <a:pt x="411398" y="0"/>
                    </a:moveTo>
                    <a:cubicBezTo>
                      <a:pt x="438634" y="0"/>
                      <a:pt x="459618" y="7311"/>
                      <a:pt x="474352" y="21934"/>
                    </a:cubicBezTo>
                    <a:cubicBezTo>
                      <a:pt x="489086" y="36556"/>
                      <a:pt x="496453" y="57038"/>
                      <a:pt x="496453" y="83381"/>
                    </a:cubicBezTo>
                    <a:cubicBezTo>
                      <a:pt x="496453" y="102505"/>
                      <a:pt x="493235" y="118188"/>
                      <a:pt x="486798" y="130429"/>
                    </a:cubicBezTo>
                    <a:cubicBezTo>
                      <a:pt x="480361" y="142670"/>
                      <a:pt x="471060" y="152195"/>
                      <a:pt x="458893" y="159004"/>
                    </a:cubicBezTo>
                    <a:cubicBezTo>
                      <a:pt x="446726" y="165813"/>
                      <a:pt x="431564" y="169218"/>
                      <a:pt x="413407" y="169218"/>
                    </a:cubicBezTo>
                    <a:cubicBezTo>
                      <a:pt x="394953" y="169218"/>
                      <a:pt x="379679" y="166278"/>
                      <a:pt x="367587" y="160400"/>
                    </a:cubicBezTo>
                    <a:cubicBezTo>
                      <a:pt x="355495" y="154521"/>
                      <a:pt x="345691" y="145219"/>
                      <a:pt x="338175" y="132494"/>
                    </a:cubicBezTo>
                    <a:cubicBezTo>
                      <a:pt x="330659" y="119770"/>
                      <a:pt x="326901" y="103845"/>
                      <a:pt x="326901" y="84720"/>
                    </a:cubicBezTo>
                    <a:cubicBezTo>
                      <a:pt x="326901" y="58006"/>
                      <a:pt x="334342" y="37207"/>
                      <a:pt x="349225" y="22324"/>
                    </a:cubicBezTo>
                    <a:cubicBezTo>
                      <a:pt x="364108" y="7441"/>
                      <a:pt x="384832" y="0"/>
                      <a:pt x="41139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8F0CCE-CE9C-42C1-8D6C-967C0E0825EB}"/>
                  </a:ext>
                </a:extLst>
              </p:cNvPr>
              <p:cNvSpPr txBox="1"/>
              <p:nvPr/>
            </p:nvSpPr>
            <p:spPr>
              <a:xfrm>
                <a:off x="3156017" y="3335689"/>
                <a:ext cx="1023007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23007" h="169218">
                    <a:moveTo>
                      <a:pt x="633357" y="45207"/>
                    </a:moveTo>
                    <a:lnTo>
                      <a:pt x="615483" y="104031"/>
                    </a:lnTo>
                    <a:lnTo>
                      <a:pt x="651418" y="104031"/>
                    </a:lnTo>
                    <a:close/>
                    <a:moveTo>
                      <a:pt x="50564" y="39849"/>
                    </a:moveTo>
                    <a:lnTo>
                      <a:pt x="50564" y="129257"/>
                    </a:lnTo>
                    <a:lnTo>
                      <a:pt x="62954" y="129257"/>
                    </a:lnTo>
                    <a:cubicBezTo>
                      <a:pt x="73521" y="129257"/>
                      <a:pt x="81037" y="128085"/>
                      <a:pt x="85502" y="125741"/>
                    </a:cubicBezTo>
                    <a:cubicBezTo>
                      <a:pt x="89967" y="123397"/>
                      <a:pt x="93464" y="119304"/>
                      <a:pt x="95994" y="113463"/>
                    </a:cubicBezTo>
                    <a:cubicBezTo>
                      <a:pt x="98524" y="107621"/>
                      <a:pt x="99789" y="98152"/>
                      <a:pt x="99789" y="85055"/>
                    </a:cubicBezTo>
                    <a:cubicBezTo>
                      <a:pt x="99789" y="67717"/>
                      <a:pt x="96962" y="55848"/>
                      <a:pt x="91306" y="49448"/>
                    </a:cubicBezTo>
                    <a:cubicBezTo>
                      <a:pt x="85651" y="43049"/>
                      <a:pt x="76274" y="39849"/>
                      <a:pt x="63178" y="39849"/>
                    </a:cubicBezTo>
                    <a:close/>
                    <a:moveTo>
                      <a:pt x="258328" y="38286"/>
                    </a:moveTo>
                    <a:cubicBezTo>
                      <a:pt x="248134" y="38286"/>
                      <a:pt x="239948" y="41895"/>
                      <a:pt x="233772" y="49113"/>
                    </a:cubicBezTo>
                    <a:cubicBezTo>
                      <a:pt x="227595" y="56332"/>
                      <a:pt x="224507" y="68275"/>
                      <a:pt x="224507" y="84944"/>
                    </a:cubicBezTo>
                    <a:cubicBezTo>
                      <a:pt x="224507" y="101464"/>
                      <a:pt x="227577" y="113333"/>
                      <a:pt x="233716" y="120551"/>
                    </a:cubicBezTo>
                    <a:cubicBezTo>
                      <a:pt x="239855" y="127769"/>
                      <a:pt x="248208" y="131378"/>
                      <a:pt x="258775" y="131378"/>
                    </a:cubicBezTo>
                    <a:cubicBezTo>
                      <a:pt x="269639" y="131378"/>
                      <a:pt x="278048" y="127843"/>
                      <a:pt x="284001" y="120774"/>
                    </a:cubicBezTo>
                    <a:cubicBezTo>
                      <a:pt x="289954" y="113705"/>
                      <a:pt x="292931" y="101017"/>
                      <a:pt x="292931" y="82711"/>
                    </a:cubicBezTo>
                    <a:cubicBezTo>
                      <a:pt x="292931" y="67308"/>
                      <a:pt x="289824" y="56052"/>
                      <a:pt x="283611" y="48946"/>
                    </a:cubicBezTo>
                    <a:cubicBezTo>
                      <a:pt x="277397" y="41839"/>
                      <a:pt x="268970" y="38286"/>
                      <a:pt x="258328" y="38286"/>
                    </a:cubicBezTo>
                    <a:close/>
                    <a:moveTo>
                      <a:pt x="885044" y="2791"/>
                    </a:moveTo>
                    <a:lnTo>
                      <a:pt x="1020552" y="2791"/>
                    </a:lnTo>
                    <a:lnTo>
                      <a:pt x="1020552" y="37728"/>
                    </a:lnTo>
                    <a:lnTo>
                      <a:pt x="935720" y="37728"/>
                    </a:lnTo>
                    <a:lnTo>
                      <a:pt x="935720" y="63736"/>
                    </a:lnTo>
                    <a:lnTo>
                      <a:pt x="1014413" y="63736"/>
                    </a:lnTo>
                    <a:lnTo>
                      <a:pt x="1014413" y="97110"/>
                    </a:lnTo>
                    <a:lnTo>
                      <a:pt x="935720" y="97110"/>
                    </a:lnTo>
                    <a:lnTo>
                      <a:pt x="935720" y="129369"/>
                    </a:lnTo>
                    <a:lnTo>
                      <a:pt x="1023007" y="129369"/>
                    </a:lnTo>
                    <a:lnTo>
                      <a:pt x="1023007" y="166427"/>
                    </a:lnTo>
                    <a:lnTo>
                      <a:pt x="885044" y="166427"/>
                    </a:lnTo>
                    <a:close/>
                    <a:moveTo>
                      <a:pt x="711733" y="2791"/>
                    </a:moveTo>
                    <a:lnTo>
                      <a:pt x="865436" y="2791"/>
                    </a:lnTo>
                    <a:lnTo>
                      <a:pt x="865436" y="43197"/>
                    </a:lnTo>
                    <a:lnTo>
                      <a:pt x="813867" y="43197"/>
                    </a:lnTo>
                    <a:lnTo>
                      <a:pt x="813867" y="166427"/>
                    </a:lnTo>
                    <a:lnTo>
                      <a:pt x="763302" y="166427"/>
                    </a:lnTo>
                    <a:lnTo>
                      <a:pt x="763302" y="43197"/>
                    </a:lnTo>
                    <a:lnTo>
                      <a:pt x="711733" y="43197"/>
                    </a:lnTo>
                    <a:close/>
                    <a:moveTo>
                      <a:pt x="606400" y="2791"/>
                    </a:moveTo>
                    <a:lnTo>
                      <a:pt x="661555" y="2791"/>
                    </a:lnTo>
                    <a:lnTo>
                      <a:pt x="723044" y="166427"/>
                    </a:lnTo>
                    <a:lnTo>
                      <a:pt x="670094" y="166427"/>
                    </a:lnTo>
                    <a:lnTo>
                      <a:pt x="661907" y="139415"/>
                    </a:lnTo>
                    <a:lnTo>
                      <a:pt x="604501" y="139415"/>
                    </a:lnTo>
                    <a:lnTo>
                      <a:pt x="596525" y="166427"/>
                    </a:lnTo>
                    <a:lnTo>
                      <a:pt x="544897" y="166427"/>
                    </a:lnTo>
                    <a:close/>
                    <a:moveTo>
                      <a:pt x="371140" y="2791"/>
                    </a:moveTo>
                    <a:lnTo>
                      <a:pt x="418356" y="2791"/>
                    </a:lnTo>
                    <a:lnTo>
                      <a:pt x="479971" y="93322"/>
                    </a:lnTo>
                    <a:lnTo>
                      <a:pt x="479971" y="2791"/>
                    </a:lnTo>
                    <a:lnTo>
                      <a:pt x="527633" y="2791"/>
                    </a:lnTo>
                    <a:lnTo>
                      <a:pt x="527633" y="166427"/>
                    </a:lnTo>
                    <a:lnTo>
                      <a:pt x="479971" y="166427"/>
                    </a:lnTo>
                    <a:lnTo>
                      <a:pt x="418691" y="76579"/>
                    </a:lnTo>
                    <a:lnTo>
                      <a:pt x="418691" y="166427"/>
                    </a:lnTo>
                    <a:lnTo>
                      <a:pt x="371140" y="166427"/>
                    </a:lnTo>
                    <a:close/>
                    <a:moveTo>
                      <a:pt x="0" y="2791"/>
                    </a:moveTo>
                    <a:lnTo>
                      <a:pt x="75121" y="2791"/>
                    </a:lnTo>
                    <a:cubicBezTo>
                      <a:pt x="89929" y="2791"/>
                      <a:pt x="101892" y="4800"/>
                      <a:pt x="111007" y="8818"/>
                    </a:cubicBezTo>
                    <a:cubicBezTo>
                      <a:pt x="120123" y="12837"/>
                      <a:pt x="127657" y="18604"/>
                      <a:pt x="133610" y="26119"/>
                    </a:cubicBezTo>
                    <a:cubicBezTo>
                      <a:pt x="139564" y="33635"/>
                      <a:pt x="143880" y="42379"/>
                      <a:pt x="146559" y="52350"/>
                    </a:cubicBezTo>
                    <a:cubicBezTo>
                      <a:pt x="149237" y="62322"/>
                      <a:pt x="150577" y="72889"/>
                      <a:pt x="150577" y="84051"/>
                    </a:cubicBezTo>
                    <a:cubicBezTo>
                      <a:pt x="150577" y="101538"/>
                      <a:pt x="148586" y="115100"/>
                      <a:pt x="144605" y="124737"/>
                    </a:cubicBezTo>
                    <a:cubicBezTo>
                      <a:pt x="140624" y="134373"/>
                      <a:pt x="135099" y="142447"/>
                      <a:pt x="128029" y="148958"/>
                    </a:cubicBezTo>
                    <a:cubicBezTo>
                      <a:pt x="120960" y="155470"/>
                      <a:pt x="113370" y="159804"/>
                      <a:pt x="105259" y="161962"/>
                    </a:cubicBezTo>
                    <a:cubicBezTo>
                      <a:pt x="94171" y="164939"/>
                      <a:pt x="84125" y="166427"/>
                      <a:pt x="75121" y="166427"/>
                    </a:cubicBezTo>
                    <a:lnTo>
                      <a:pt x="0" y="166427"/>
                    </a:lnTo>
                    <a:close/>
                    <a:moveTo>
                      <a:pt x="258440" y="0"/>
                    </a:moveTo>
                    <a:cubicBezTo>
                      <a:pt x="285676" y="0"/>
                      <a:pt x="306660" y="7311"/>
                      <a:pt x="321394" y="21934"/>
                    </a:cubicBezTo>
                    <a:cubicBezTo>
                      <a:pt x="336128" y="36556"/>
                      <a:pt x="343495" y="57038"/>
                      <a:pt x="343495" y="83381"/>
                    </a:cubicBezTo>
                    <a:cubicBezTo>
                      <a:pt x="343495" y="102505"/>
                      <a:pt x="340277" y="118188"/>
                      <a:pt x="333840" y="130429"/>
                    </a:cubicBezTo>
                    <a:cubicBezTo>
                      <a:pt x="327403" y="142670"/>
                      <a:pt x="318102" y="152195"/>
                      <a:pt x="305935" y="159004"/>
                    </a:cubicBezTo>
                    <a:cubicBezTo>
                      <a:pt x="293768" y="165813"/>
                      <a:pt x="278606" y="169218"/>
                      <a:pt x="260449" y="169218"/>
                    </a:cubicBezTo>
                    <a:cubicBezTo>
                      <a:pt x="241995" y="169218"/>
                      <a:pt x="226721" y="166278"/>
                      <a:pt x="214629" y="160400"/>
                    </a:cubicBezTo>
                    <a:cubicBezTo>
                      <a:pt x="202537" y="154521"/>
                      <a:pt x="192732" y="145219"/>
                      <a:pt x="185217" y="132494"/>
                    </a:cubicBezTo>
                    <a:cubicBezTo>
                      <a:pt x="177701" y="119770"/>
                      <a:pt x="173943" y="103845"/>
                      <a:pt x="173943" y="84720"/>
                    </a:cubicBezTo>
                    <a:cubicBezTo>
                      <a:pt x="173943" y="58006"/>
                      <a:pt x="181384" y="37207"/>
                      <a:pt x="196267" y="22324"/>
                    </a:cubicBezTo>
                    <a:cubicBezTo>
                      <a:pt x="211150" y="7441"/>
                      <a:pt x="231874" y="0"/>
                      <a:pt x="25844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30A10E8D-BC94-45E1-8711-7E13796AAE32}"/>
                </a:ext>
              </a:extLst>
            </p:cNvPr>
            <p:cNvGrpSpPr/>
            <p:nvPr/>
          </p:nvGrpSpPr>
          <p:grpSpPr>
            <a:xfrm>
              <a:off x="5500685" y="3691702"/>
              <a:ext cx="1231259" cy="2464406"/>
              <a:chOff x="4381460" y="45"/>
              <a:chExt cx="3428405" cy="6862066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E5E2113B-34C9-47D1-A328-A3A1E3226F74}"/>
                  </a:ext>
                </a:extLst>
              </p:cNvPr>
              <p:cNvSpPr/>
              <p:nvPr/>
            </p:nvSpPr>
            <p:spPr>
              <a:xfrm>
                <a:off x="4381460" y="45"/>
                <a:ext cx="3428405" cy="6862066"/>
              </a:xfrm>
              <a:custGeom>
                <a:avLst/>
                <a:gdLst>
                  <a:gd name="connsiteX0" fmla="*/ 3418554 w 3428405"/>
                  <a:gd name="connsiteY0" fmla="*/ 5725912 h 6862066"/>
                  <a:gd name="connsiteX1" fmla="*/ 3268642 w 3428405"/>
                  <a:gd name="connsiteY1" fmla="*/ 5965281 h 6862066"/>
                  <a:gd name="connsiteX2" fmla="*/ 2752025 w 3428405"/>
                  <a:gd name="connsiteY2" fmla="*/ 6198415 h 6862066"/>
                  <a:gd name="connsiteX3" fmla="*/ 2037508 w 3428405"/>
                  <a:gd name="connsiteY3" fmla="*/ 6320273 h 6862066"/>
                  <a:gd name="connsiteX4" fmla="*/ 1994338 w 3428405"/>
                  <a:gd name="connsiteY4" fmla="*/ 6365048 h 6862066"/>
                  <a:gd name="connsiteX5" fmla="*/ 1852361 w 3428405"/>
                  <a:gd name="connsiteY5" fmla="*/ 6598087 h 6862066"/>
                  <a:gd name="connsiteX6" fmla="*/ 1828084 w 3428405"/>
                  <a:gd name="connsiteY6" fmla="*/ 6636818 h 6862066"/>
                  <a:gd name="connsiteX7" fmla="*/ 1828840 w 3428405"/>
                  <a:gd name="connsiteY7" fmla="*/ 6802033 h 6862066"/>
                  <a:gd name="connsiteX8" fmla="*/ 1769517 w 3428405"/>
                  <a:gd name="connsiteY8" fmla="*/ 6862017 h 6862066"/>
                  <a:gd name="connsiteX9" fmla="*/ 1632640 w 3428405"/>
                  <a:gd name="connsiteY9" fmla="*/ 6862017 h 6862066"/>
                  <a:gd name="connsiteX10" fmla="*/ 1571145 w 3428405"/>
                  <a:gd name="connsiteY10" fmla="*/ 6798726 h 6862066"/>
                  <a:gd name="connsiteX11" fmla="*/ 1571901 w 3428405"/>
                  <a:gd name="connsiteY11" fmla="*/ 6628788 h 6862066"/>
                  <a:gd name="connsiteX12" fmla="*/ 1544601 w 3428405"/>
                  <a:gd name="connsiteY12" fmla="*/ 6589019 h 6862066"/>
                  <a:gd name="connsiteX13" fmla="*/ 1392610 w 3428405"/>
                  <a:gd name="connsiteY13" fmla="*/ 6379123 h 6862066"/>
                  <a:gd name="connsiteX14" fmla="*/ 1351047 w 3428405"/>
                  <a:gd name="connsiteY14" fmla="*/ 6341621 h 6862066"/>
                  <a:gd name="connsiteX15" fmla="*/ 565966 w 3428405"/>
                  <a:gd name="connsiteY15" fmla="*/ 6198226 h 6862066"/>
                  <a:gd name="connsiteX16" fmla="*/ 174040 w 3428405"/>
                  <a:gd name="connsiteY16" fmla="*/ 5978695 h 6862066"/>
                  <a:gd name="connsiteX17" fmla="*/ 228 w 3428405"/>
                  <a:gd name="connsiteY17" fmla="*/ 5563814 h 6862066"/>
                  <a:gd name="connsiteX18" fmla="*/ 2212 w 3428405"/>
                  <a:gd name="connsiteY18" fmla="*/ 1484438 h 6862066"/>
                  <a:gd name="connsiteX19" fmla="*/ 83923 w 3428405"/>
                  <a:gd name="connsiteY19" fmla="*/ 1327440 h 6862066"/>
                  <a:gd name="connsiteX20" fmla="*/ 1355675 w 3428405"/>
                  <a:gd name="connsiteY20" fmla="*/ 863722 h 6862066"/>
                  <a:gd name="connsiteX21" fmla="*/ 1393460 w 3428405"/>
                  <a:gd name="connsiteY21" fmla="*/ 842468 h 6862066"/>
                  <a:gd name="connsiteX22" fmla="*/ 1577663 w 3428405"/>
                  <a:gd name="connsiteY22" fmla="*/ 664406 h 6862066"/>
                  <a:gd name="connsiteX23" fmla="*/ 1620549 w 3428405"/>
                  <a:gd name="connsiteY23" fmla="*/ 608295 h 6862066"/>
                  <a:gd name="connsiteX24" fmla="*/ 1624139 w 3428405"/>
                  <a:gd name="connsiteY24" fmla="*/ 296946 h 6862066"/>
                  <a:gd name="connsiteX25" fmla="*/ 1886556 w 3428405"/>
                  <a:gd name="connsiteY25" fmla="*/ 8645 h 6862066"/>
                  <a:gd name="connsiteX26" fmla="*/ 2232290 w 3428405"/>
                  <a:gd name="connsiteY26" fmla="*/ 92906 h 6862066"/>
                  <a:gd name="connsiteX27" fmla="*/ 2338089 w 3428405"/>
                  <a:gd name="connsiteY27" fmla="*/ 355796 h 6862066"/>
                  <a:gd name="connsiteX28" fmla="*/ 2269414 w 3428405"/>
                  <a:gd name="connsiteY28" fmla="*/ 420881 h 6862066"/>
                  <a:gd name="connsiteX29" fmla="*/ 2203763 w 3428405"/>
                  <a:gd name="connsiteY29" fmla="*/ 361558 h 6862066"/>
                  <a:gd name="connsiteX30" fmla="*/ 2099098 w 3428405"/>
                  <a:gd name="connsiteY30" fmla="*/ 167720 h 6862066"/>
                  <a:gd name="connsiteX31" fmla="*/ 1833563 w 3428405"/>
                  <a:gd name="connsiteY31" fmla="*/ 174333 h 6862066"/>
                  <a:gd name="connsiteX32" fmla="*/ 1758370 w 3428405"/>
                  <a:gd name="connsiteY32" fmla="*/ 288916 h 6862066"/>
                  <a:gd name="connsiteX33" fmla="*/ 1751097 w 3428405"/>
                  <a:gd name="connsiteY33" fmla="*/ 628227 h 6862066"/>
                  <a:gd name="connsiteX34" fmla="*/ 1778113 w 3428405"/>
                  <a:gd name="connsiteY34" fmla="*/ 658077 h 6862066"/>
                  <a:gd name="connsiteX35" fmla="*/ 1894869 w 3428405"/>
                  <a:gd name="connsiteY35" fmla="*/ 706347 h 6862066"/>
                  <a:gd name="connsiteX36" fmla="*/ 1983475 w 3428405"/>
                  <a:gd name="connsiteY36" fmla="*/ 854465 h 6862066"/>
                  <a:gd name="connsiteX37" fmla="*/ 2020032 w 3428405"/>
                  <a:gd name="connsiteY37" fmla="*/ 889700 h 6862066"/>
                  <a:gd name="connsiteX38" fmla="*/ 3268547 w 3428405"/>
                  <a:gd name="connsiteY38" fmla="*/ 1281248 h 6862066"/>
                  <a:gd name="connsiteX39" fmla="*/ 3428284 w 3428405"/>
                  <a:gd name="connsiteY39" fmla="*/ 1547539 h 6862066"/>
                  <a:gd name="connsiteX40" fmla="*/ 3418554 w 3428405"/>
                  <a:gd name="connsiteY40" fmla="*/ 5725912 h 686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428405" h="6862066">
                    <a:moveTo>
                      <a:pt x="3418554" y="5725912"/>
                    </a:moveTo>
                    <a:cubicBezTo>
                      <a:pt x="3408730" y="5830294"/>
                      <a:pt x="3352336" y="5905864"/>
                      <a:pt x="3268642" y="5965281"/>
                    </a:cubicBezTo>
                    <a:cubicBezTo>
                      <a:pt x="3111456" y="6076747"/>
                      <a:pt x="2936038" y="6147122"/>
                      <a:pt x="2752025" y="6198415"/>
                    </a:cubicBezTo>
                    <a:cubicBezTo>
                      <a:pt x="2518135" y="6263595"/>
                      <a:pt x="2278388" y="6295806"/>
                      <a:pt x="2037508" y="6320273"/>
                    </a:cubicBezTo>
                    <a:cubicBezTo>
                      <a:pt x="2005957" y="6323484"/>
                      <a:pt x="1993205" y="6327546"/>
                      <a:pt x="1994338" y="6365048"/>
                    </a:cubicBezTo>
                    <a:cubicBezTo>
                      <a:pt x="1997267" y="6471413"/>
                      <a:pt x="1954381" y="6554351"/>
                      <a:pt x="1852361" y="6598087"/>
                    </a:cubicBezTo>
                    <a:cubicBezTo>
                      <a:pt x="1832996" y="6606400"/>
                      <a:pt x="1827612" y="6616885"/>
                      <a:pt x="1828084" y="6636818"/>
                    </a:cubicBezTo>
                    <a:cubicBezTo>
                      <a:pt x="1829406" y="6691889"/>
                      <a:pt x="1827895" y="6746961"/>
                      <a:pt x="1828840" y="6802033"/>
                    </a:cubicBezTo>
                    <a:cubicBezTo>
                      <a:pt x="1829501" y="6843313"/>
                      <a:pt x="1811931" y="6863150"/>
                      <a:pt x="1769517" y="6862017"/>
                    </a:cubicBezTo>
                    <a:cubicBezTo>
                      <a:pt x="1723891" y="6860694"/>
                      <a:pt x="1678171" y="6860789"/>
                      <a:pt x="1632640" y="6862017"/>
                    </a:cubicBezTo>
                    <a:cubicBezTo>
                      <a:pt x="1587960" y="6863245"/>
                      <a:pt x="1570295" y="6841801"/>
                      <a:pt x="1571145" y="6798726"/>
                    </a:cubicBezTo>
                    <a:cubicBezTo>
                      <a:pt x="1572279" y="6742049"/>
                      <a:pt x="1570484" y="6685371"/>
                      <a:pt x="1571901" y="6628788"/>
                    </a:cubicBezTo>
                    <a:cubicBezTo>
                      <a:pt x="1572468" y="6606967"/>
                      <a:pt x="1566705" y="6596293"/>
                      <a:pt x="1544601" y="6589019"/>
                    </a:cubicBezTo>
                    <a:cubicBezTo>
                      <a:pt x="1444470" y="6555674"/>
                      <a:pt x="1396483" y="6480859"/>
                      <a:pt x="1392610" y="6379123"/>
                    </a:cubicBezTo>
                    <a:cubicBezTo>
                      <a:pt x="1391288" y="6344266"/>
                      <a:pt x="1377402" y="6342660"/>
                      <a:pt x="1351047" y="6341621"/>
                    </a:cubicBezTo>
                    <a:cubicBezTo>
                      <a:pt x="1082583" y="6331135"/>
                      <a:pt x="819882" y="6287777"/>
                      <a:pt x="565966" y="6198226"/>
                    </a:cubicBezTo>
                    <a:cubicBezTo>
                      <a:pt x="422855" y="6147783"/>
                      <a:pt x="286734" y="6083360"/>
                      <a:pt x="174040" y="5978695"/>
                    </a:cubicBezTo>
                    <a:cubicBezTo>
                      <a:pt x="53506" y="5866946"/>
                      <a:pt x="-4117" y="5733281"/>
                      <a:pt x="228" y="5563814"/>
                    </a:cubicBezTo>
                    <a:cubicBezTo>
                      <a:pt x="7219" y="5291761"/>
                      <a:pt x="3157" y="2571988"/>
                      <a:pt x="2212" y="1484438"/>
                    </a:cubicBezTo>
                    <a:cubicBezTo>
                      <a:pt x="2118" y="1413402"/>
                      <a:pt x="27339" y="1367870"/>
                      <a:pt x="83923" y="1327440"/>
                    </a:cubicBezTo>
                    <a:cubicBezTo>
                      <a:pt x="465174" y="1054915"/>
                      <a:pt x="889218" y="901791"/>
                      <a:pt x="1355675" y="863722"/>
                    </a:cubicBezTo>
                    <a:cubicBezTo>
                      <a:pt x="1370506" y="862494"/>
                      <a:pt x="1388737" y="870996"/>
                      <a:pt x="1393460" y="842468"/>
                    </a:cubicBezTo>
                    <a:cubicBezTo>
                      <a:pt x="1410558" y="738654"/>
                      <a:pt x="1483484" y="688399"/>
                      <a:pt x="1577663" y="664406"/>
                    </a:cubicBezTo>
                    <a:cubicBezTo>
                      <a:pt x="1611008" y="655904"/>
                      <a:pt x="1620738" y="642491"/>
                      <a:pt x="1620549" y="608295"/>
                    </a:cubicBezTo>
                    <a:cubicBezTo>
                      <a:pt x="1620077" y="504480"/>
                      <a:pt x="1613653" y="400477"/>
                      <a:pt x="1624139" y="296946"/>
                    </a:cubicBezTo>
                    <a:cubicBezTo>
                      <a:pt x="1640764" y="133903"/>
                      <a:pt x="1724931" y="39534"/>
                      <a:pt x="1886556" y="8645"/>
                    </a:cubicBezTo>
                    <a:cubicBezTo>
                      <a:pt x="2013137" y="-15537"/>
                      <a:pt x="2131215" y="10534"/>
                      <a:pt x="2232290" y="92906"/>
                    </a:cubicBezTo>
                    <a:cubicBezTo>
                      <a:pt x="2314756" y="160163"/>
                      <a:pt x="2352164" y="248392"/>
                      <a:pt x="2338089" y="355796"/>
                    </a:cubicBezTo>
                    <a:cubicBezTo>
                      <a:pt x="2332893" y="395659"/>
                      <a:pt x="2308994" y="417291"/>
                      <a:pt x="2269414" y="420881"/>
                    </a:cubicBezTo>
                    <a:cubicBezTo>
                      <a:pt x="2227189" y="424754"/>
                      <a:pt x="2200551" y="403594"/>
                      <a:pt x="2203763" y="361558"/>
                    </a:cubicBezTo>
                    <a:cubicBezTo>
                      <a:pt x="2210564" y="273141"/>
                      <a:pt x="2177785" y="206828"/>
                      <a:pt x="2099098" y="167720"/>
                    </a:cubicBezTo>
                    <a:cubicBezTo>
                      <a:pt x="2010681" y="123890"/>
                      <a:pt x="1920374" y="121623"/>
                      <a:pt x="1833563" y="174333"/>
                    </a:cubicBezTo>
                    <a:cubicBezTo>
                      <a:pt x="1791055" y="200121"/>
                      <a:pt x="1766400" y="239512"/>
                      <a:pt x="1758370" y="288916"/>
                    </a:cubicBezTo>
                    <a:cubicBezTo>
                      <a:pt x="1740139" y="401705"/>
                      <a:pt x="1750719" y="515060"/>
                      <a:pt x="1751097" y="628227"/>
                    </a:cubicBezTo>
                    <a:cubicBezTo>
                      <a:pt x="1751191" y="648442"/>
                      <a:pt x="1759693" y="654109"/>
                      <a:pt x="1778113" y="658077"/>
                    </a:cubicBezTo>
                    <a:cubicBezTo>
                      <a:pt x="1819677" y="667051"/>
                      <a:pt x="1859446" y="681693"/>
                      <a:pt x="1894869" y="706347"/>
                    </a:cubicBezTo>
                    <a:cubicBezTo>
                      <a:pt x="1946729" y="742432"/>
                      <a:pt x="1981303" y="790986"/>
                      <a:pt x="1983475" y="854465"/>
                    </a:cubicBezTo>
                    <a:cubicBezTo>
                      <a:pt x="1984514" y="885166"/>
                      <a:pt x="1999062" y="886866"/>
                      <a:pt x="2020032" y="889700"/>
                    </a:cubicBezTo>
                    <a:cubicBezTo>
                      <a:pt x="2312300" y="929752"/>
                      <a:pt x="2996684" y="1098368"/>
                      <a:pt x="3268547" y="1281248"/>
                    </a:cubicBezTo>
                    <a:cubicBezTo>
                      <a:pt x="3381430" y="1334336"/>
                      <a:pt x="3431212" y="1418408"/>
                      <a:pt x="3428284" y="1547539"/>
                    </a:cubicBezTo>
                    <a:cubicBezTo>
                      <a:pt x="3413075" y="2227199"/>
                      <a:pt x="3422238" y="5686805"/>
                      <a:pt x="3418554" y="5725912"/>
                    </a:cubicBezTo>
                    <a:close/>
                  </a:path>
                </a:pathLst>
              </a:custGeom>
              <a:solidFill>
                <a:srgbClr val="1C1C1C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07ABC8C6-D0D3-43B0-B7EE-7F650F25595D}"/>
                  </a:ext>
                </a:extLst>
              </p:cNvPr>
              <p:cNvSpPr/>
              <p:nvPr/>
            </p:nvSpPr>
            <p:spPr>
              <a:xfrm>
                <a:off x="4615807" y="1097443"/>
                <a:ext cx="2951547" cy="5009635"/>
              </a:xfrm>
              <a:custGeom>
                <a:avLst/>
                <a:gdLst>
                  <a:gd name="connsiteX0" fmla="*/ 2950223 w 2951547"/>
                  <a:gd name="connsiteY0" fmla="*/ 4616612 h 5009635"/>
                  <a:gd name="connsiteX1" fmla="*/ 2933503 w 2951547"/>
                  <a:gd name="connsiteY1" fmla="*/ 4646934 h 5009635"/>
                  <a:gd name="connsiteX2" fmla="*/ 2728424 w 2951547"/>
                  <a:gd name="connsiteY2" fmla="*/ 4769453 h 5009635"/>
                  <a:gd name="connsiteX3" fmla="*/ 1791636 w 2951547"/>
                  <a:gd name="connsiteY3" fmla="*/ 4988795 h 5009635"/>
                  <a:gd name="connsiteX4" fmla="*/ 980768 w 2951547"/>
                  <a:gd name="connsiteY4" fmla="*/ 4996163 h 5009635"/>
                  <a:gd name="connsiteX5" fmla="*/ 246603 w 2951547"/>
                  <a:gd name="connsiteY5" fmla="*/ 4809316 h 5009635"/>
                  <a:gd name="connsiteX6" fmla="*/ 52482 w 2951547"/>
                  <a:gd name="connsiteY6" fmla="*/ 4655531 h 5009635"/>
                  <a:gd name="connsiteX7" fmla="*/ 2700 w 2951547"/>
                  <a:gd name="connsiteY7" fmla="*/ 4474823 h 5009635"/>
                  <a:gd name="connsiteX8" fmla="*/ 5250 w 2951547"/>
                  <a:gd name="connsiteY8" fmla="*/ 447779 h 5009635"/>
                  <a:gd name="connsiteX9" fmla="*/ 37745 w 2951547"/>
                  <a:gd name="connsiteY9" fmla="*/ 387606 h 5009635"/>
                  <a:gd name="connsiteX10" fmla="*/ 925790 w 2951547"/>
                  <a:gd name="connsiteY10" fmla="*/ 40455 h 5009635"/>
                  <a:gd name="connsiteX11" fmla="*/ 2919711 w 2951547"/>
                  <a:gd name="connsiteY11" fmla="*/ 397997 h 5009635"/>
                  <a:gd name="connsiteX12" fmla="*/ 2951545 w 2951547"/>
                  <a:gd name="connsiteY12" fmla="*/ 462326 h 5009635"/>
                  <a:gd name="connsiteX13" fmla="*/ 2950223 w 2951547"/>
                  <a:gd name="connsiteY13" fmla="*/ 4616612 h 500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1547" h="5009635">
                    <a:moveTo>
                      <a:pt x="2950223" y="4616612"/>
                    </a:moveTo>
                    <a:cubicBezTo>
                      <a:pt x="2952490" y="4632293"/>
                      <a:pt x="2942666" y="4638149"/>
                      <a:pt x="2933503" y="4646934"/>
                    </a:cubicBezTo>
                    <a:cubicBezTo>
                      <a:pt x="2874558" y="4703706"/>
                      <a:pt x="2803050" y="4739697"/>
                      <a:pt x="2728424" y="4769453"/>
                    </a:cubicBezTo>
                    <a:cubicBezTo>
                      <a:pt x="2427182" y="4889515"/>
                      <a:pt x="2114038" y="4958661"/>
                      <a:pt x="1791636" y="4988795"/>
                    </a:cubicBezTo>
                    <a:cubicBezTo>
                      <a:pt x="1521473" y="5014016"/>
                      <a:pt x="1251026" y="5016190"/>
                      <a:pt x="980768" y="4996163"/>
                    </a:cubicBezTo>
                    <a:cubicBezTo>
                      <a:pt x="725529" y="4977271"/>
                      <a:pt x="476242" y="4930606"/>
                      <a:pt x="246603" y="4809316"/>
                    </a:cubicBezTo>
                    <a:cubicBezTo>
                      <a:pt x="172449" y="4770114"/>
                      <a:pt x="103019" y="4724488"/>
                      <a:pt x="52482" y="4655531"/>
                    </a:cubicBezTo>
                    <a:cubicBezTo>
                      <a:pt x="12996" y="4601781"/>
                      <a:pt x="-7786" y="4543214"/>
                      <a:pt x="2700" y="4474823"/>
                    </a:cubicBezTo>
                    <a:cubicBezTo>
                      <a:pt x="7234" y="4445539"/>
                      <a:pt x="9312" y="557828"/>
                      <a:pt x="5250" y="447779"/>
                    </a:cubicBezTo>
                    <a:cubicBezTo>
                      <a:pt x="4211" y="418590"/>
                      <a:pt x="14413" y="402909"/>
                      <a:pt x="37745" y="387606"/>
                    </a:cubicBezTo>
                    <a:cubicBezTo>
                      <a:pt x="309420" y="209355"/>
                      <a:pt x="606034" y="93165"/>
                      <a:pt x="925790" y="40455"/>
                    </a:cubicBezTo>
                    <a:cubicBezTo>
                      <a:pt x="1631994" y="-75923"/>
                      <a:pt x="2293517" y="63504"/>
                      <a:pt x="2919711" y="397997"/>
                    </a:cubicBezTo>
                    <a:cubicBezTo>
                      <a:pt x="2949467" y="413867"/>
                      <a:pt x="2951640" y="434365"/>
                      <a:pt x="2951545" y="462326"/>
                    </a:cubicBezTo>
                    <a:cubicBezTo>
                      <a:pt x="2951073" y="1145292"/>
                      <a:pt x="2936148" y="4519221"/>
                      <a:pt x="2950223" y="461661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3885A158-0E86-4469-AE70-48E9F347FAAD}"/>
                  </a:ext>
                </a:extLst>
              </p:cNvPr>
              <p:cNvSpPr/>
              <p:nvPr/>
            </p:nvSpPr>
            <p:spPr>
              <a:xfrm>
                <a:off x="4803175" y="2868336"/>
                <a:ext cx="2569327" cy="3043642"/>
              </a:xfrm>
              <a:custGeom>
                <a:avLst/>
                <a:gdLst>
                  <a:gd name="connsiteX0" fmla="*/ 16632 w 2569327"/>
                  <a:gd name="connsiteY0" fmla="*/ 470357 h 3043642"/>
                  <a:gd name="connsiteX1" fmla="*/ 96736 w 2569327"/>
                  <a:gd name="connsiteY1" fmla="*/ 272552 h 3043642"/>
                  <a:gd name="connsiteX2" fmla="*/ 844221 w 2569327"/>
                  <a:gd name="connsiteY2" fmla="*/ 1538 h 3043642"/>
                  <a:gd name="connsiteX3" fmla="*/ 1492047 w 2569327"/>
                  <a:gd name="connsiteY3" fmla="*/ 189519 h 3043642"/>
                  <a:gd name="connsiteX4" fmla="*/ 1913445 w 2569327"/>
                  <a:gd name="connsiteY4" fmla="*/ 351900 h 3043642"/>
                  <a:gd name="connsiteX5" fmla="*/ 2490424 w 2569327"/>
                  <a:gd name="connsiteY5" fmla="*/ 239301 h 3043642"/>
                  <a:gd name="connsiteX6" fmla="*/ 2566939 w 2569327"/>
                  <a:gd name="connsiteY6" fmla="*/ 206428 h 3043642"/>
                  <a:gd name="connsiteX7" fmla="*/ 2562310 w 2569327"/>
                  <a:gd name="connsiteY7" fmla="*/ 2527757 h 3043642"/>
                  <a:gd name="connsiteX8" fmla="*/ 2324925 w 2569327"/>
                  <a:gd name="connsiteY8" fmla="*/ 2885960 h 3043642"/>
                  <a:gd name="connsiteX9" fmla="*/ 1922986 w 2569327"/>
                  <a:gd name="connsiteY9" fmla="*/ 2999126 h 3043642"/>
                  <a:gd name="connsiteX10" fmla="*/ 762321 w 2569327"/>
                  <a:gd name="connsiteY10" fmla="*/ 2998371 h 3043642"/>
                  <a:gd name="connsiteX11" fmla="*/ 139717 w 2569327"/>
                  <a:gd name="connsiteY11" fmla="*/ 2711203 h 3043642"/>
                  <a:gd name="connsiteX12" fmla="*/ 6 w 2569327"/>
                  <a:gd name="connsiteY12" fmla="*/ 2382095 h 3043642"/>
                  <a:gd name="connsiteX13" fmla="*/ 16632 w 2569327"/>
                  <a:gd name="connsiteY13" fmla="*/ 470357 h 304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9327" h="3043642">
                    <a:moveTo>
                      <a:pt x="16632" y="470357"/>
                    </a:moveTo>
                    <a:cubicBezTo>
                      <a:pt x="17482" y="392708"/>
                      <a:pt x="39303" y="329135"/>
                      <a:pt x="96736" y="272552"/>
                    </a:cubicBezTo>
                    <a:cubicBezTo>
                      <a:pt x="305121" y="67000"/>
                      <a:pt x="557620" y="-12348"/>
                      <a:pt x="844221" y="1538"/>
                    </a:cubicBezTo>
                    <a:cubicBezTo>
                      <a:pt x="1074899" y="12684"/>
                      <a:pt x="1283662" y="101102"/>
                      <a:pt x="1492047" y="189519"/>
                    </a:cubicBezTo>
                    <a:cubicBezTo>
                      <a:pt x="1630718" y="248369"/>
                      <a:pt x="1767783" y="311376"/>
                      <a:pt x="1913445" y="351900"/>
                    </a:cubicBezTo>
                    <a:cubicBezTo>
                      <a:pt x="2124381" y="410562"/>
                      <a:pt x="2313684" y="357851"/>
                      <a:pt x="2490424" y="239301"/>
                    </a:cubicBezTo>
                    <a:cubicBezTo>
                      <a:pt x="2513851" y="223620"/>
                      <a:pt x="2537089" y="187913"/>
                      <a:pt x="2566939" y="206428"/>
                    </a:cubicBezTo>
                    <a:cubicBezTo>
                      <a:pt x="2575157" y="1007283"/>
                      <a:pt x="2559288" y="2354890"/>
                      <a:pt x="2562310" y="2527757"/>
                    </a:cubicBezTo>
                    <a:cubicBezTo>
                      <a:pt x="2565428" y="2702418"/>
                      <a:pt x="2473232" y="2813035"/>
                      <a:pt x="2324925" y="2885960"/>
                    </a:cubicBezTo>
                    <a:cubicBezTo>
                      <a:pt x="2198156" y="2948305"/>
                      <a:pt x="2061090" y="2977305"/>
                      <a:pt x="1922986" y="2999126"/>
                    </a:cubicBezTo>
                    <a:cubicBezTo>
                      <a:pt x="1536161" y="3060244"/>
                      <a:pt x="1148485" y="3056938"/>
                      <a:pt x="762321" y="2998371"/>
                    </a:cubicBezTo>
                    <a:cubicBezTo>
                      <a:pt x="528998" y="2963042"/>
                      <a:pt x="311261" y="2883598"/>
                      <a:pt x="139717" y="2711203"/>
                    </a:cubicBezTo>
                    <a:cubicBezTo>
                      <a:pt x="49883" y="2620897"/>
                      <a:pt x="-655" y="2512926"/>
                      <a:pt x="6" y="2382095"/>
                    </a:cubicBezTo>
                    <a:cubicBezTo>
                      <a:pt x="1423" y="2065645"/>
                      <a:pt x="13042" y="791341"/>
                      <a:pt x="16632" y="470357"/>
                    </a:cubicBezTo>
                    <a:close/>
                  </a:path>
                </a:pathLst>
              </a:custGeom>
              <a:solidFill>
                <a:srgbClr val="EA1C24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F86E2B01-C758-4802-8223-C6CF4795D7EA}"/>
                  </a:ext>
                </a:extLst>
              </p:cNvPr>
              <p:cNvSpPr/>
              <p:nvPr/>
            </p:nvSpPr>
            <p:spPr>
              <a:xfrm>
                <a:off x="6261919" y="1737755"/>
                <a:ext cx="1117459" cy="1118374"/>
              </a:xfrm>
              <a:custGeom>
                <a:avLst/>
                <a:gdLst>
                  <a:gd name="connsiteX0" fmla="*/ 698321 w 1117459"/>
                  <a:gd name="connsiteY0" fmla="*/ 218569 h 1118374"/>
                  <a:gd name="connsiteX1" fmla="*/ 697660 w 1117459"/>
                  <a:gd name="connsiteY1" fmla="*/ 383690 h 1118374"/>
                  <a:gd name="connsiteX2" fmla="*/ 734500 w 1117459"/>
                  <a:gd name="connsiteY2" fmla="*/ 420531 h 1118374"/>
                  <a:gd name="connsiteX3" fmla="*/ 1060113 w 1117459"/>
                  <a:gd name="connsiteY3" fmla="*/ 420436 h 1118374"/>
                  <a:gd name="connsiteX4" fmla="*/ 1117169 w 1117459"/>
                  <a:gd name="connsiteY4" fmla="*/ 477397 h 1118374"/>
                  <a:gd name="connsiteX5" fmla="*/ 1117169 w 1117459"/>
                  <a:gd name="connsiteY5" fmla="*/ 642424 h 1118374"/>
                  <a:gd name="connsiteX6" fmla="*/ 1056051 w 1117459"/>
                  <a:gd name="connsiteY6" fmla="*/ 700613 h 1118374"/>
                  <a:gd name="connsiteX7" fmla="*/ 735256 w 1117459"/>
                  <a:gd name="connsiteY7" fmla="*/ 697401 h 1118374"/>
                  <a:gd name="connsiteX8" fmla="*/ 695676 w 1117459"/>
                  <a:gd name="connsiteY8" fmla="*/ 735942 h 1118374"/>
                  <a:gd name="connsiteX9" fmla="*/ 695015 w 1117459"/>
                  <a:gd name="connsiteY9" fmla="*/ 1066184 h 1118374"/>
                  <a:gd name="connsiteX10" fmla="*/ 643438 w 1117459"/>
                  <a:gd name="connsiteY10" fmla="*/ 1118233 h 1118374"/>
                  <a:gd name="connsiteX11" fmla="*/ 464147 w 1117459"/>
                  <a:gd name="connsiteY11" fmla="*/ 1117477 h 1118374"/>
                  <a:gd name="connsiteX12" fmla="*/ 417199 w 1117459"/>
                  <a:gd name="connsiteY12" fmla="*/ 1069585 h 1118374"/>
                  <a:gd name="connsiteX13" fmla="*/ 419183 w 1117459"/>
                  <a:gd name="connsiteY13" fmla="*/ 734525 h 1118374"/>
                  <a:gd name="connsiteX14" fmla="*/ 379698 w 1117459"/>
                  <a:gd name="connsiteY14" fmla="*/ 694945 h 1118374"/>
                  <a:gd name="connsiteX15" fmla="*/ 49361 w 1117459"/>
                  <a:gd name="connsiteY15" fmla="*/ 695229 h 1118374"/>
                  <a:gd name="connsiteX16" fmla="*/ 146 w 1117459"/>
                  <a:gd name="connsiteY16" fmla="*/ 646486 h 1118374"/>
                  <a:gd name="connsiteX17" fmla="*/ 902 w 1117459"/>
                  <a:gd name="connsiteY17" fmla="*/ 467195 h 1118374"/>
                  <a:gd name="connsiteX18" fmla="*/ 50022 w 1117459"/>
                  <a:gd name="connsiteY18" fmla="*/ 417791 h 1118374"/>
                  <a:gd name="connsiteX19" fmla="*/ 375636 w 1117459"/>
                  <a:gd name="connsiteY19" fmla="*/ 419681 h 1118374"/>
                  <a:gd name="connsiteX20" fmla="*/ 420883 w 1117459"/>
                  <a:gd name="connsiteY20" fmla="*/ 376794 h 1118374"/>
                  <a:gd name="connsiteX21" fmla="*/ 420789 w 1117459"/>
                  <a:gd name="connsiteY21" fmla="*/ 55999 h 1118374"/>
                  <a:gd name="connsiteX22" fmla="*/ 478695 w 1117459"/>
                  <a:gd name="connsiteY22" fmla="*/ 266 h 1118374"/>
                  <a:gd name="connsiteX23" fmla="*/ 657985 w 1117459"/>
                  <a:gd name="connsiteY23" fmla="*/ 1399 h 1118374"/>
                  <a:gd name="connsiteX24" fmla="*/ 699927 w 1117459"/>
                  <a:gd name="connsiteY24" fmla="*/ 43813 h 1118374"/>
                  <a:gd name="connsiteX25" fmla="*/ 699738 w 1117459"/>
                  <a:gd name="connsiteY25" fmla="*/ 218380 h 1118374"/>
                  <a:gd name="connsiteX26" fmla="*/ 698321 w 1117459"/>
                  <a:gd name="connsiteY26" fmla="*/ 218569 h 111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17459" h="1118374">
                    <a:moveTo>
                      <a:pt x="698321" y="218569"/>
                    </a:moveTo>
                    <a:cubicBezTo>
                      <a:pt x="698321" y="273641"/>
                      <a:pt x="700021" y="328713"/>
                      <a:pt x="697660" y="383690"/>
                    </a:cubicBezTo>
                    <a:cubicBezTo>
                      <a:pt x="696337" y="413163"/>
                      <a:pt x="705595" y="420909"/>
                      <a:pt x="734500" y="420531"/>
                    </a:cubicBezTo>
                    <a:cubicBezTo>
                      <a:pt x="843038" y="419303"/>
                      <a:pt x="951575" y="422136"/>
                      <a:pt x="1060113" y="420436"/>
                    </a:cubicBezTo>
                    <a:cubicBezTo>
                      <a:pt x="1102716" y="419775"/>
                      <a:pt x="1119814" y="433189"/>
                      <a:pt x="1117169" y="477397"/>
                    </a:cubicBezTo>
                    <a:cubicBezTo>
                      <a:pt x="1113863" y="532280"/>
                      <a:pt x="1113674" y="587635"/>
                      <a:pt x="1117169" y="642424"/>
                    </a:cubicBezTo>
                    <a:cubicBezTo>
                      <a:pt x="1120192" y="690222"/>
                      <a:pt x="1099599" y="701746"/>
                      <a:pt x="1056051" y="700613"/>
                    </a:cubicBezTo>
                    <a:cubicBezTo>
                      <a:pt x="949120" y="697873"/>
                      <a:pt x="842093" y="699952"/>
                      <a:pt x="735256" y="697401"/>
                    </a:cubicBezTo>
                    <a:cubicBezTo>
                      <a:pt x="704366" y="696645"/>
                      <a:pt x="695204" y="703919"/>
                      <a:pt x="695676" y="735942"/>
                    </a:cubicBezTo>
                    <a:cubicBezTo>
                      <a:pt x="697187" y="845991"/>
                      <a:pt x="693787" y="956135"/>
                      <a:pt x="695015" y="1066184"/>
                    </a:cubicBezTo>
                    <a:cubicBezTo>
                      <a:pt x="695487" y="1104819"/>
                      <a:pt x="683112" y="1120028"/>
                      <a:pt x="643438" y="1118233"/>
                    </a:cubicBezTo>
                    <a:cubicBezTo>
                      <a:pt x="583737" y="1115494"/>
                      <a:pt x="523942" y="1116155"/>
                      <a:pt x="464147" y="1117477"/>
                    </a:cubicBezTo>
                    <a:cubicBezTo>
                      <a:pt x="429385" y="1118233"/>
                      <a:pt x="416822" y="1103780"/>
                      <a:pt x="417199" y="1069585"/>
                    </a:cubicBezTo>
                    <a:cubicBezTo>
                      <a:pt x="418616" y="957930"/>
                      <a:pt x="417011" y="846180"/>
                      <a:pt x="419183" y="734525"/>
                    </a:cubicBezTo>
                    <a:cubicBezTo>
                      <a:pt x="419750" y="703163"/>
                      <a:pt x="410681" y="694567"/>
                      <a:pt x="379698" y="694945"/>
                    </a:cubicBezTo>
                    <a:cubicBezTo>
                      <a:pt x="269649" y="696362"/>
                      <a:pt x="159505" y="693906"/>
                      <a:pt x="49361" y="695229"/>
                    </a:cubicBezTo>
                    <a:cubicBezTo>
                      <a:pt x="12993" y="695701"/>
                      <a:pt x="-1649" y="684460"/>
                      <a:pt x="146" y="646486"/>
                    </a:cubicBezTo>
                    <a:cubicBezTo>
                      <a:pt x="2885" y="586785"/>
                      <a:pt x="2885" y="526896"/>
                      <a:pt x="902" y="467195"/>
                    </a:cubicBezTo>
                    <a:cubicBezTo>
                      <a:pt x="-326" y="430355"/>
                      <a:pt x="12710" y="417130"/>
                      <a:pt x="50022" y="417791"/>
                    </a:cubicBezTo>
                    <a:cubicBezTo>
                      <a:pt x="158560" y="419775"/>
                      <a:pt x="267098" y="417413"/>
                      <a:pt x="375636" y="419681"/>
                    </a:cubicBezTo>
                    <a:cubicBezTo>
                      <a:pt x="409359" y="420436"/>
                      <a:pt x="421639" y="414013"/>
                      <a:pt x="420883" y="376794"/>
                    </a:cubicBezTo>
                    <a:cubicBezTo>
                      <a:pt x="418616" y="269862"/>
                      <a:pt x="422584" y="162836"/>
                      <a:pt x="420789" y="55999"/>
                    </a:cubicBezTo>
                    <a:cubicBezTo>
                      <a:pt x="420033" y="12074"/>
                      <a:pt x="435525" y="-2190"/>
                      <a:pt x="478695" y="266"/>
                    </a:cubicBezTo>
                    <a:cubicBezTo>
                      <a:pt x="538301" y="3666"/>
                      <a:pt x="598190" y="2533"/>
                      <a:pt x="657985" y="1399"/>
                    </a:cubicBezTo>
                    <a:cubicBezTo>
                      <a:pt x="688780" y="832"/>
                      <a:pt x="700305" y="14435"/>
                      <a:pt x="699927" y="43813"/>
                    </a:cubicBezTo>
                    <a:cubicBezTo>
                      <a:pt x="699171" y="102002"/>
                      <a:pt x="699738" y="160191"/>
                      <a:pt x="699738" y="218380"/>
                    </a:cubicBezTo>
                    <a:cubicBezTo>
                      <a:pt x="699077" y="218569"/>
                      <a:pt x="698699" y="218569"/>
                      <a:pt x="698321" y="218569"/>
                    </a:cubicBezTo>
                    <a:close/>
                  </a:path>
                </a:pathLst>
              </a:custGeom>
              <a:solidFill>
                <a:srgbClr val="EA1C24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3C0C84F2-1482-4B41-892A-545E47ADEA34}"/>
                  </a:ext>
                </a:extLst>
              </p:cNvPr>
              <p:cNvSpPr/>
              <p:nvPr/>
            </p:nvSpPr>
            <p:spPr>
              <a:xfrm>
                <a:off x="5042828" y="2172919"/>
                <a:ext cx="773282" cy="106942"/>
              </a:xfrm>
              <a:custGeom>
                <a:avLst/>
                <a:gdLst>
                  <a:gd name="connsiteX0" fmla="*/ 704510 w 773282"/>
                  <a:gd name="connsiteY0" fmla="*/ 9 h 106942"/>
                  <a:gd name="connsiteX1" fmla="*/ 773279 w 773282"/>
                  <a:gd name="connsiteY1" fmla="*/ 52341 h 106942"/>
                  <a:gd name="connsiteX2" fmla="*/ 706304 w 773282"/>
                  <a:gd name="connsiteY2" fmla="*/ 106941 h 106942"/>
                  <a:gd name="connsiteX3" fmla="*/ 65658 w 773282"/>
                  <a:gd name="connsiteY3" fmla="*/ 106846 h 106942"/>
                  <a:gd name="connsiteX4" fmla="*/ 6 w 773282"/>
                  <a:gd name="connsiteY4" fmla="*/ 51869 h 106942"/>
                  <a:gd name="connsiteX5" fmla="*/ 63863 w 773282"/>
                  <a:gd name="connsiteY5" fmla="*/ 198 h 106942"/>
                  <a:gd name="connsiteX6" fmla="*/ 704510 w 773282"/>
                  <a:gd name="connsiteY6" fmla="*/ 9 h 10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3282" h="106942">
                    <a:moveTo>
                      <a:pt x="704510" y="9"/>
                    </a:moveTo>
                    <a:cubicBezTo>
                      <a:pt x="742861" y="-369"/>
                      <a:pt x="772901" y="11627"/>
                      <a:pt x="773279" y="52341"/>
                    </a:cubicBezTo>
                    <a:cubicBezTo>
                      <a:pt x="773656" y="92299"/>
                      <a:pt x="745412" y="107129"/>
                      <a:pt x="706304" y="106941"/>
                    </a:cubicBezTo>
                    <a:cubicBezTo>
                      <a:pt x="492724" y="106279"/>
                      <a:pt x="279238" y="106374"/>
                      <a:pt x="65658" y="106846"/>
                    </a:cubicBezTo>
                    <a:cubicBezTo>
                      <a:pt x="27117" y="106941"/>
                      <a:pt x="-466" y="94282"/>
                      <a:pt x="6" y="51869"/>
                    </a:cubicBezTo>
                    <a:cubicBezTo>
                      <a:pt x="478" y="11627"/>
                      <a:pt x="27400" y="9"/>
                      <a:pt x="63863" y="198"/>
                    </a:cubicBezTo>
                    <a:cubicBezTo>
                      <a:pt x="170606" y="859"/>
                      <a:pt x="597767" y="1237"/>
                      <a:pt x="704510" y="9"/>
                    </a:cubicBezTo>
                    <a:close/>
                  </a:path>
                </a:pathLst>
              </a:custGeom>
              <a:solidFill>
                <a:srgbClr val="1B1B1B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65AAE90-83D6-401A-A4E1-D09C4D6BCA53}"/>
                  </a:ext>
                </a:extLst>
              </p:cNvPr>
              <p:cNvSpPr/>
              <p:nvPr/>
            </p:nvSpPr>
            <p:spPr>
              <a:xfrm>
                <a:off x="5042825" y="2515025"/>
                <a:ext cx="774547" cy="107186"/>
              </a:xfrm>
              <a:custGeom>
                <a:avLst/>
                <a:gdLst>
                  <a:gd name="connsiteX0" fmla="*/ 68966 w 774547"/>
                  <a:gd name="connsiteY0" fmla="*/ 106979 h 107186"/>
                  <a:gd name="connsiteX1" fmla="*/ 103 w 774547"/>
                  <a:gd name="connsiteY1" fmla="*/ 55214 h 107186"/>
                  <a:gd name="connsiteX2" fmla="*/ 70761 w 774547"/>
                  <a:gd name="connsiteY2" fmla="*/ 142 h 107186"/>
                  <a:gd name="connsiteX3" fmla="*/ 701962 w 774547"/>
                  <a:gd name="connsiteY3" fmla="*/ 142 h 107186"/>
                  <a:gd name="connsiteX4" fmla="*/ 774320 w 774547"/>
                  <a:gd name="connsiteY4" fmla="*/ 54741 h 107186"/>
                  <a:gd name="connsiteX5" fmla="*/ 700167 w 774547"/>
                  <a:gd name="connsiteY5" fmla="*/ 107168 h 107186"/>
                  <a:gd name="connsiteX6" fmla="*/ 68966 w 774547"/>
                  <a:gd name="connsiteY6" fmla="*/ 106979 h 10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547" h="107186">
                    <a:moveTo>
                      <a:pt x="68966" y="106979"/>
                    </a:moveTo>
                    <a:cubicBezTo>
                      <a:pt x="31842" y="107263"/>
                      <a:pt x="2370" y="98855"/>
                      <a:pt x="103" y="55214"/>
                    </a:cubicBezTo>
                    <a:cubicBezTo>
                      <a:pt x="-1786" y="18940"/>
                      <a:pt x="22396" y="236"/>
                      <a:pt x="70761" y="142"/>
                    </a:cubicBezTo>
                    <a:cubicBezTo>
                      <a:pt x="281130" y="-47"/>
                      <a:pt x="491593" y="-47"/>
                      <a:pt x="701962" y="142"/>
                    </a:cubicBezTo>
                    <a:cubicBezTo>
                      <a:pt x="748248" y="142"/>
                      <a:pt x="777437" y="21207"/>
                      <a:pt x="774320" y="54741"/>
                    </a:cubicBezTo>
                    <a:cubicBezTo>
                      <a:pt x="770164" y="99139"/>
                      <a:pt x="739274" y="107641"/>
                      <a:pt x="700167" y="107168"/>
                    </a:cubicBezTo>
                    <a:cubicBezTo>
                      <a:pt x="595030" y="105940"/>
                      <a:pt x="174198" y="106318"/>
                      <a:pt x="68966" y="106979"/>
                    </a:cubicBezTo>
                    <a:close/>
                  </a:path>
                </a:pathLst>
              </a:custGeom>
              <a:solidFill>
                <a:srgbClr val="1B1B1B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D46B641-E53B-4DA8-8A5E-F527620B64DC}"/>
                  </a:ext>
                </a:extLst>
              </p:cNvPr>
              <p:cNvSpPr/>
              <p:nvPr/>
            </p:nvSpPr>
            <p:spPr>
              <a:xfrm>
                <a:off x="5042828" y="1830775"/>
                <a:ext cx="1406183" cy="106942"/>
              </a:xfrm>
              <a:custGeom>
                <a:avLst/>
                <a:gdLst>
                  <a:gd name="connsiteX0" fmla="*/ 1337410 w 1406183"/>
                  <a:gd name="connsiteY0" fmla="*/ 9 h 106942"/>
                  <a:gd name="connsiteX1" fmla="*/ 1406179 w 1406183"/>
                  <a:gd name="connsiteY1" fmla="*/ 52341 h 106942"/>
                  <a:gd name="connsiteX2" fmla="*/ 1339205 w 1406183"/>
                  <a:gd name="connsiteY2" fmla="*/ 106941 h 106942"/>
                  <a:gd name="connsiteX3" fmla="*/ 65658 w 1406183"/>
                  <a:gd name="connsiteY3" fmla="*/ 106846 h 106942"/>
                  <a:gd name="connsiteX4" fmla="*/ 6 w 1406183"/>
                  <a:gd name="connsiteY4" fmla="*/ 51869 h 106942"/>
                  <a:gd name="connsiteX5" fmla="*/ 63863 w 1406183"/>
                  <a:gd name="connsiteY5" fmla="*/ 198 h 106942"/>
                  <a:gd name="connsiteX6" fmla="*/ 1337410 w 1406183"/>
                  <a:gd name="connsiteY6" fmla="*/ 9 h 10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183" h="106942">
                    <a:moveTo>
                      <a:pt x="1337410" y="9"/>
                    </a:moveTo>
                    <a:cubicBezTo>
                      <a:pt x="1375762" y="-369"/>
                      <a:pt x="1405802" y="11627"/>
                      <a:pt x="1406179" y="52341"/>
                    </a:cubicBezTo>
                    <a:cubicBezTo>
                      <a:pt x="1406557" y="92299"/>
                      <a:pt x="1378313" y="107129"/>
                      <a:pt x="1339205" y="106941"/>
                    </a:cubicBezTo>
                    <a:cubicBezTo>
                      <a:pt x="1125625" y="106279"/>
                      <a:pt x="279238" y="106374"/>
                      <a:pt x="65658" y="106846"/>
                    </a:cubicBezTo>
                    <a:cubicBezTo>
                      <a:pt x="27117" y="106941"/>
                      <a:pt x="-466" y="94282"/>
                      <a:pt x="6" y="51869"/>
                    </a:cubicBezTo>
                    <a:cubicBezTo>
                      <a:pt x="478" y="11627"/>
                      <a:pt x="27400" y="9"/>
                      <a:pt x="63863" y="198"/>
                    </a:cubicBezTo>
                    <a:cubicBezTo>
                      <a:pt x="170606" y="764"/>
                      <a:pt x="1230667" y="1142"/>
                      <a:pt x="1337410" y="9"/>
                    </a:cubicBezTo>
                    <a:close/>
                  </a:path>
                </a:pathLst>
              </a:custGeom>
              <a:solidFill>
                <a:srgbClr val="1B1B1B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Freeform: Shape 309">
            <a:extLst>
              <a:ext uri="{FF2B5EF4-FFF2-40B4-BE49-F238E27FC236}">
                <a16:creationId xmlns:a16="http://schemas.microsoft.com/office/drawing/2014/main" id="{76FDBA2F-6485-457B-A83E-4BA745508DE8}"/>
              </a:ext>
            </a:extLst>
          </p:cNvPr>
          <p:cNvSpPr/>
          <p:nvPr/>
        </p:nvSpPr>
        <p:spPr>
          <a:xfrm>
            <a:off x="8402793" y="2053509"/>
            <a:ext cx="880059" cy="879970"/>
          </a:xfrm>
          <a:custGeom>
            <a:avLst/>
            <a:gdLst>
              <a:gd name="connsiteX0" fmla="*/ 1529845 w 3140536"/>
              <a:gd name="connsiteY0" fmla="*/ 1046057 h 3140220"/>
              <a:gd name="connsiteX1" fmla="*/ 1511512 w 3140536"/>
              <a:gd name="connsiteY1" fmla="*/ 1064914 h 3140220"/>
              <a:gd name="connsiteX2" fmla="*/ 1502083 w 3140536"/>
              <a:gd name="connsiteY2" fmla="*/ 1166270 h 3140220"/>
              <a:gd name="connsiteX3" fmla="*/ 1471965 w 3140536"/>
              <a:gd name="connsiteY3" fmla="*/ 1489719 h 3140220"/>
              <a:gd name="connsiteX4" fmla="*/ 1438179 w 3140536"/>
              <a:gd name="connsiteY4" fmla="*/ 1845643 h 3140220"/>
              <a:gd name="connsiteX5" fmla="*/ 1430060 w 3140536"/>
              <a:gd name="connsiteY5" fmla="*/ 1928666 h 3140220"/>
              <a:gd name="connsiteX6" fmla="*/ 1422203 w 3140536"/>
              <a:gd name="connsiteY6" fmla="*/ 1894095 h 3140220"/>
              <a:gd name="connsiteX7" fmla="*/ 1338395 w 3140536"/>
              <a:gd name="connsiteY7" fmla="*/ 1430006 h 3140220"/>
              <a:gd name="connsiteX8" fmla="*/ 1320847 w 3140536"/>
              <a:gd name="connsiteY8" fmla="*/ 1412196 h 3140220"/>
              <a:gd name="connsiteX9" fmla="*/ 1301205 w 3140536"/>
              <a:gd name="connsiteY9" fmla="*/ 1427911 h 3140220"/>
              <a:gd name="connsiteX10" fmla="*/ 1263491 w 3140536"/>
              <a:gd name="connsiteY10" fmla="*/ 1550480 h 3140220"/>
              <a:gd name="connsiteX11" fmla="*/ 1243849 w 3140536"/>
              <a:gd name="connsiteY11" fmla="*/ 1565147 h 3140220"/>
              <a:gd name="connsiteX12" fmla="*/ 716116 w 3140536"/>
              <a:gd name="connsiteY12" fmla="*/ 1564361 h 3140220"/>
              <a:gd name="connsiteX13" fmla="*/ 678403 w 3140536"/>
              <a:gd name="connsiteY13" fmla="*/ 1585837 h 3140220"/>
              <a:gd name="connsiteX14" fmla="*/ 647760 w 3140536"/>
              <a:gd name="connsiteY14" fmla="*/ 1634027 h 3140220"/>
              <a:gd name="connsiteX15" fmla="*/ 631260 w 3140536"/>
              <a:gd name="connsiteY15" fmla="*/ 1485529 h 3140220"/>
              <a:gd name="connsiteX16" fmla="*/ 585428 w 3140536"/>
              <a:gd name="connsiteY16" fmla="*/ 1064129 h 3140220"/>
              <a:gd name="connsiteX17" fmla="*/ 561071 w 3140536"/>
              <a:gd name="connsiteY17" fmla="*/ 1046843 h 3140220"/>
              <a:gd name="connsiteX18" fmla="*/ 548500 w 3140536"/>
              <a:gd name="connsiteY18" fmla="*/ 1068581 h 3140220"/>
              <a:gd name="connsiteX19" fmla="*/ 515762 w 3140536"/>
              <a:gd name="connsiteY19" fmla="*/ 1419268 h 3140220"/>
              <a:gd name="connsiteX20" fmla="*/ 475167 w 3140536"/>
              <a:gd name="connsiteY20" fmla="*/ 1847738 h 3140220"/>
              <a:gd name="connsiteX21" fmla="*/ 467310 w 3140536"/>
              <a:gd name="connsiteY21" fmla="*/ 1929713 h 3140220"/>
              <a:gd name="connsiteX22" fmla="*/ 464691 w 3140536"/>
              <a:gd name="connsiteY22" fmla="*/ 1926832 h 3140220"/>
              <a:gd name="connsiteX23" fmla="*/ 418859 w 3140536"/>
              <a:gd name="connsiteY23" fmla="*/ 1670955 h 3140220"/>
              <a:gd name="connsiteX24" fmla="*/ 375121 w 3140536"/>
              <a:gd name="connsiteY24" fmla="*/ 1429220 h 3140220"/>
              <a:gd name="connsiteX25" fmla="*/ 358359 w 3140536"/>
              <a:gd name="connsiteY25" fmla="*/ 1412196 h 3140220"/>
              <a:gd name="connsiteX26" fmla="*/ 338455 w 3140536"/>
              <a:gd name="connsiteY26" fmla="*/ 1427387 h 3140220"/>
              <a:gd name="connsiteX27" fmla="*/ 301527 w 3140536"/>
              <a:gd name="connsiteY27" fmla="*/ 1546028 h 3140220"/>
              <a:gd name="connsiteX28" fmla="*/ 268789 w 3140536"/>
              <a:gd name="connsiteY28" fmla="*/ 1562790 h 3140220"/>
              <a:gd name="connsiteX29" fmla="*/ 256742 w 3140536"/>
              <a:gd name="connsiteY29" fmla="*/ 1561742 h 3140220"/>
              <a:gd name="connsiteX30" fmla="*/ 72101 w 3140536"/>
              <a:gd name="connsiteY30" fmla="*/ 1561742 h 3140220"/>
              <a:gd name="connsiteX31" fmla="*/ 60578 w 3140536"/>
              <a:gd name="connsiteY31" fmla="*/ 1562790 h 3140220"/>
              <a:gd name="connsiteX32" fmla="*/ 16054 w 3140536"/>
              <a:gd name="connsiteY32" fmla="*/ 1563314 h 3140220"/>
              <a:gd name="connsiteX33" fmla="*/ 6364 w 3140536"/>
              <a:gd name="connsiteY33" fmla="*/ 1565147 h 3140220"/>
              <a:gd name="connsiteX34" fmla="*/ 5316 w 3140536"/>
              <a:gd name="connsiteY34" fmla="*/ 1590813 h 3140220"/>
              <a:gd name="connsiteX35" fmla="*/ 17626 w 3140536"/>
              <a:gd name="connsiteY35" fmla="*/ 1594480 h 3140220"/>
              <a:gd name="connsiteX36" fmla="*/ 303098 w 3140536"/>
              <a:gd name="connsiteY36" fmla="*/ 1594480 h 3140220"/>
              <a:gd name="connsiteX37" fmla="*/ 330074 w 3140536"/>
              <a:gd name="connsiteY37" fmla="*/ 1573528 h 3140220"/>
              <a:gd name="connsiteX38" fmla="*/ 352336 w 3140536"/>
              <a:gd name="connsiteY38" fmla="*/ 1502029 h 3140220"/>
              <a:gd name="connsiteX39" fmla="*/ 354693 w 3140536"/>
              <a:gd name="connsiteY39" fmla="*/ 1513814 h 3140220"/>
              <a:gd name="connsiteX40" fmla="*/ 424358 w 3140536"/>
              <a:gd name="connsiteY40" fmla="*/ 1899333 h 3140220"/>
              <a:gd name="connsiteX41" fmla="*/ 453430 w 3140536"/>
              <a:gd name="connsiteY41" fmla="*/ 2061188 h 3140220"/>
              <a:gd name="connsiteX42" fmla="*/ 478834 w 3140536"/>
              <a:gd name="connsiteY42" fmla="*/ 2079259 h 3140220"/>
              <a:gd name="connsiteX43" fmla="*/ 491143 w 3140536"/>
              <a:gd name="connsiteY43" fmla="*/ 2054116 h 3140220"/>
              <a:gd name="connsiteX44" fmla="*/ 518905 w 3140536"/>
              <a:gd name="connsiteY44" fmla="*/ 1757906 h 3140220"/>
              <a:gd name="connsiteX45" fmla="*/ 559500 w 3140536"/>
              <a:gd name="connsiteY45" fmla="*/ 1332055 h 3140220"/>
              <a:gd name="connsiteX46" fmla="*/ 567618 w 3140536"/>
              <a:gd name="connsiteY46" fmla="*/ 1244055 h 3140220"/>
              <a:gd name="connsiteX47" fmla="*/ 570761 w 3140536"/>
              <a:gd name="connsiteY47" fmla="*/ 1249817 h 3140220"/>
              <a:gd name="connsiteX48" fmla="*/ 597475 w 3140536"/>
              <a:gd name="connsiteY48" fmla="*/ 1497576 h 3140220"/>
              <a:gd name="connsiteX49" fmla="*/ 617118 w 3140536"/>
              <a:gd name="connsiteY49" fmla="*/ 1677764 h 3140220"/>
              <a:gd name="connsiteX50" fmla="*/ 627594 w 3140536"/>
              <a:gd name="connsiteY50" fmla="*/ 1694526 h 3140220"/>
              <a:gd name="connsiteX51" fmla="*/ 648284 w 3140536"/>
              <a:gd name="connsiteY51" fmla="*/ 1691121 h 3140220"/>
              <a:gd name="connsiteX52" fmla="*/ 664522 w 3140536"/>
              <a:gd name="connsiteY52" fmla="*/ 1672526 h 3140220"/>
              <a:gd name="connsiteX53" fmla="*/ 706164 w 3140536"/>
              <a:gd name="connsiteY53" fmla="*/ 1606003 h 3140220"/>
              <a:gd name="connsiteX54" fmla="*/ 727902 w 3140536"/>
              <a:gd name="connsiteY54" fmla="*/ 1593956 h 3140220"/>
              <a:gd name="connsiteX55" fmla="*/ 1260872 w 3140536"/>
              <a:gd name="connsiteY55" fmla="*/ 1594218 h 3140220"/>
              <a:gd name="connsiteX56" fmla="*/ 1293610 w 3140536"/>
              <a:gd name="connsiteY56" fmla="*/ 1570385 h 3140220"/>
              <a:gd name="connsiteX57" fmla="*/ 1313514 w 3140536"/>
              <a:gd name="connsiteY57" fmla="*/ 1507005 h 3140220"/>
              <a:gd name="connsiteX58" fmla="*/ 1329490 w 3140536"/>
              <a:gd name="connsiteY58" fmla="*/ 1581647 h 3140220"/>
              <a:gd name="connsiteX59" fmla="*/ 1395751 w 3140536"/>
              <a:gd name="connsiteY59" fmla="*/ 1946475 h 3140220"/>
              <a:gd name="connsiteX60" fmla="*/ 1416441 w 3140536"/>
              <a:gd name="connsiteY60" fmla="*/ 2062235 h 3140220"/>
              <a:gd name="connsiteX61" fmla="*/ 1436084 w 3140536"/>
              <a:gd name="connsiteY61" fmla="*/ 2080307 h 3140220"/>
              <a:gd name="connsiteX62" fmla="*/ 1453108 w 3140536"/>
              <a:gd name="connsiteY62" fmla="*/ 2060926 h 3140220"/>
              <a:gd name="connsiteX63" fmla="*/ 1455203 w 3140536"/>
              <a:gd name="connsiteY63" fmla="*/ 2041545 h 3140220"/>
              <a:gd name="connsiteX64" fmla="*/ 1490559 w 3140536"/>
              <a:gd name="connsiteY64" fmla="*/ 1661003 h 3140220"/>
              <a:gd name="connsiteX65" fmla="*/ 1523297 w 3140536"/>
              <a:gd name="connsiteY65" fmla="*/ 1316863 h 3140220"/>
              <a:gd name="connsiteX66" fmla="*/ 1530368 w 3140536"/>
              <a:gd name="connsiteY66" fmla="*/ 1244579 h 3140220"/>
              <a:gd name="connsiteX67" fmla="*/ 1553416 w 3140536"/>
              <a:gd name="connsiteY67" fmla="*/ 1437863 h 3140220"/>
              <a:gd name="connsiteX68" fmla="*/ 1579606 w 3140536"/>
              <a:gd name="connsiteY68" fmla="*/ 1679074 h 3140220"/>
              <a:gd name="connsiteX69" fmla="*/ 1609201 w 3140536"/>
              <a:gd name="connsiteY69" fmla="*/ 1692431 h 3140220"/>
              <a:gd name="connsiteX70" fmla="*/ 1627272 w 3140536"/>
              <a:gd name="connsiteY70" fmla="*/ 1672003 h 3140220"/>
              <a:gd name="connsiteX71" fmla="*/ 1668390 w 3140536"/>
              <a:gd name="connsiteY71" fmla="*/ 1606789 h 3140220"/>
              <a:gd name="connsiteX72" fmla="*/ 1691176 w 3140536"/>
              <a:gd name="connsiteY72" fmla="*/ 1594218 h 3140220"/>
              <a:gd name="connsiteX73" fmla="*/ 2374738 w 3140536"/>
              <a:gd name="connsiteY73" fmla="*/ 1594480 h 3140220"/>
              <a:gd name="connsiteX74" fmla="*/ 2404595 w 3140536"/>
              <a:gd name="connsiteY74" fmla="*/ 1572218 h 3140220"/>
              <a:gd name="connsiteX75" fmla="*/ 2426856 w 3140536"/>
              <a:gd name="connsiteY75" fmla="*/ 1502290 h 3140220"/>
              <a:gd name="connsiteX76" fmla="*/ 2429214 w 3140536"/>
              <a:gd name="connsiteY76" fmla="*/ 1513552 h 3140220"/>
              <a:gd name="connsiteX77" fmla="*/ 2499141 w 3140536"/>
              <a:gd name="connsiteY77" fmla="*/ 1900380 h 3140220"/>
              <a:gd name="connsiteX78" fmla="*/ 2528474 w 3140536"/>
              <a:gd name="connsiteY78" fmla="*/ 2062235 h 3140220"/>
              <a:gd name="connsiteX79" fmla="*/ 2552045 w 3140536"/>
              <a:gd name="connsiteY79" fmla="*/ 2079521 h 3140220"/>
              <a:gd name="connsiteX80" fmla="*/ 2565402 w 3140536"/>
              <a:gd name="connsiteY80" fmla="*/ 2056474 h 3140220"/>
              <a:gd name="connsiteX81" fmla="*/ 2583997 w 3140536"/>
              <a:gd name="connsiteY81" fmla="*/ 1859000 h 3140220"/>
              <a:gd name="connsiteX82" fmla="*/ 2609926 w 3140536"/>
              <a:gd name="connsiteY82" fmla="*/ 1586361 h 3140220"/>
              <a:gd name="connsiteX83" fmla="*/ 2632449 w 3140536"/>
              <a:gd name="connsiteY83" fmla="*/ 1343316 h 3140220"/>
              <a:gd name="connsiteX84" fmla="*/ 2642139 w 3140536"/>
              <a:gd name="connsiteY84" fmla="*/ 1243793 h 3140220"/>
              <a:gd name="connsiteX85" fmla="*/ 2645020 w 3140536"/>
              <a:gd name="connsiteY85" fmla="*/ 1249555 h 3140220"/>
              <a:gd name="connsiteX86" fmla="*/ 2671734 w 3140536"/>
              <a:gd name="connsiteY86" fmla="*/ 1497314 h 3140220"/>
              <a:gd name="connsiteX87" fmla="*/ 2691377 w 3140536"/>
              <a:gd name="connsiteY87" fmla="*/ 1677502 h 3140220"/>
              <a:gd name="connsiteX88" fmla="*/ 2722543 w 3140536"/>
              <a:gd name="connsiteY88" fmla="*/ 1690859 h 3140220"/>
              <a:gd name="connsiteX89" fmla="*/ 2739567 w 3140536"/>
              <a:gd name="connsiteY89" fmla="*/ 1671217 h 3140220"/>
              <a:gd name="connsiteX90" fmla="*/ 2781471 w 3140536"/>
              <a:gd name="connsiteY90" fmla="*/ 1604694 h 3140220"/>
              <a:gd name="connsiteX91" fmla="*/ 2801113 w 3140536"/>
              <a:gd name="connsiteY91" fmla="*/ 1593694 h 3140220"/>
              <a:gd name="connsiteX92" fmla="*/ 3056467 w 3140536"/>
              <a:gd name="connsiteY92" fmla="*/ 1593956 h 3140220"/>
              <a:gd name="connsiteX93" fmla="*/ 3127180 w 3140536"/>
              <a:gd name="connsiteY93" fmla="*/ 1593956 h 3140220"/>
              <a:gd name="connsiteX94" fmla="*/ 3137395 w 3140536"/>
              <a:gd name="connsiteY94" fmla="*/ 1590813 h 3140220"/>
              <a:gd name="connsiteX95" fmla="*/ 3136871 w 3140536"/>
              <a:gd name="connsiteY95" fmla="*/ 1567504 h 3140220"/>
              <a:gd name="connsiteX96" fmla="*/ 3122466 w 3140536"/>
              <a:gd name="connsiteY96" fmla="*/ 1565147 h 3140220"/>
              <a:gd name="connsiteX97" fmla="*/ 2785923 w 3140536"/>
              <a:gd name="connsiteY97" fmla="*/ 1564623 h 3140220"/>
              <a:gd name="connsiteX98" fmla="*/ 2756328 w 3140536"/>
              <a:gd name="connsiteY98" fmla="*/ 1581123 h 3140220"/>
              <a:gd name="connsiteX99" fmla="*/ 2722805 w 3140536"/>
              <a:gd name="connsiteY99" fmla="*/ 1634027 h 3140220"/>
              <a:gd name="connsiteX100" fmla="*/ 2721757 w 3140536"/>
              <a:gd name="connsiteY100" fmla="*/ 1626170 h 3140220"/>
              <a:gd name="connsiteX101" fmla="*/ 2700020 w 3140536"/>
              <a:gd name="connsiteY101" fmla="*/ 1428958 h 3140220"/>
              <a:gd name="connsiteX102" fmla="*/ 2676972 w 3140536"/>
              <a:gd name="connsiteY102" fmla="*/ 1216293 h 3140220"/>
              <a:gd name="connsiteX103" fmla="*/ 2660211 w 3140536"/>
              <a:gd name="connsiteY103" fmla="*/ 1063343 h 3140220"/>
              <a:gd name="connsiteX104" fmla="*/ 2640306 w 3140536"/>
              <a:gd name="connsiteY104" fmla="*/ 1046319 h 3140220"/>
              <a:gd name="connsiteX105" fmla="*/ 2623544 w 3140536"/>
              <a:gd name="connsiteY105" fmla="*/ 1066748 h 3140220"/>
              <a:gd name="connsiteX106" fmla="*/ 2610187 w 3140536"/>
              <a:gd name="connsiteY106" fmla="*/ 1208436 h 3140220"/>
              <a:gd name="connsiteX107" fmla="*/ 2582688 w 3140536"/>
              <a:gd name="connsiteY107" fmla="*/ 1503338 h 3140220"/>
              <a:gd name="connsiteX108" fmla="*/ 2552569 w 3140536"/>
              <a:gd name="connsiteY108" fmla="*/ 1816310 h 3140220"/>
              <a:gd name="connsiteX109" fmla="*/ 2542093 w 3140536"/>
              <a:gd name="connsiteY109" fmla="*/ 1928666 h 3140220"/>
              <a:gd name="connsiteX110" fmla="*/ 2538688 w 3140536"/>
              <a:gd name="connsiteY110" fmla="*/ 1924737 h 3140220"/>
              <a:gd name="connsiteX111" fmla="*/ 2508832 w 3140536"/>
              <a:gd name="connsiteY111" fmla="*/ 1756335 h 3140220"/>
              <a:gd name="connsiteX112" fmla="*/ 2450951 w 3140536"/>
              <a:gd name="connsiteY112" fmla="*/ 1434982 h 3140220"/>
              <a:gd name="connsiteX113" fmla="*/ 2432095 w 3140536"/>
              <a:gd name="connsiteY113" fmla="*/ 1412458 h 3140220"/>
              <a:gd name="connsiteX114" fmla="*/ 2411404 w 3140536"/>
              <a:gd name="connsiteY114" fmla="*/ 1433410 h 3140220"/>
              <a:gd name="connsiteX115" fmla="*/ 2375262 w 3140536"/>
              <a:gd name="connsiteY115" fmla="*/ 1550742 h 3140220"/>
              <a:gd name="connsiteX116" fmla="*/ 2355357 w 3140536"/>
              <a:gd name="connsiteY116" fmla="*/ 1565147 h 3140220"/>
              <a:gd name="connsiteX117" fmla="*/ 1675724 w 3140536"/>
              <a:gd name="connsiteY117" fmla="*/ 1564361 h 3140220"/>
              <a:gd name="connsiteX118" fmla="*/ 1642986 w 3140536"/>
              <a:gd name="connsiteY118" fmla="*/ 1582432 h 3140220"/>
              <a:gd name="connsiteX119" fmla="*/ 1610510 w 3140536"/>
              <a:gd name="connsiteY119" fmla="*/ 1634027 h 3140220"/>
              <a:gd name="connsiteX120" fmla="*/ 1604748 w 3140536"/>
              <a:gd name="connsiteY120" fmla="*/ 1583480 h 3140220"/>
              <a:gd name="connsiteX121" fmla="*/ 1548178 w 3140536"/>
              <a:gd name="connsiteY121" fmla="*/ 1064652 h 3140220"/>
              <a:gd name="connsiteX122" fmla="*/ 1529845 w 3140536"/>
              <a:gd name="connsiteY122" fmla="*/ 1046057 h 3140220"/>
              <a:gd name="connsiteX123" fmla="*/ 1041397 w 3140536"/>
              <a:gd name="connsiteY123" fmla="*/ 24 h 3140220"/>
              <a:gd name="connsiteX124" fmla="*/ 2092931 w 3140536"/>
              <a:gd name="connsiteY124" fmla="*/ 24 h 3140220"/>
              <a:gd name="connsiteX125" fmla="*/ 2113097 w 3140536"/>
              <a:gd name="connsiteY125" fmla="*/ 20714 h 3140220"/>
              <a:gd name="connsiteX126" fmla="*/ 2113097 w 3140536"/>
              <a:gd name="connsiteY126" fmla="*/ 1009391 h 3140220"/>
              <a:gd name="connsiteX127" fmla="*/ 2131169 w 3140536"/>
              <a:gd name="connsiteY127" fmla="*/ 1027725 h 3140220"/>
              <a:gd name="connsiteX128" fmla="*/ 3121155 w 3140536"/>
              <a:gd name="connsiteY128" fmla="*/ 1027725 h 3140220"/>
              <a:gd name="connsiteX129" fmla="*/ 3140536 w 3140536"/>
              <a:gd name="connsiteY129" fmla="*/ 1046581 h 3140220"/>
              <a:gd name="connsiteX130" fmla="*/ 3140536 w 3140536"/>
              <a:gd name="connsiteY130" fmla="*/ 2096805 h 3140220"/>
              <a:gd name="connsiteX131" fmla="*/ 3122989 w 3140536"/>
              <a:gd name="connsiteY131" fmla="*/ 2114615 h 3140220"/>
              <a:gd name="connsiteX132" fmla="*/ 2139549 w 3140536"/>
              <a:gd name="connsiteY132" fmla="*/ 2114615 h 3140220"/>
              <a:gd name="connsiteX133" fmla="*/ 2121216 w 3140536"/>
              <a:gd name="connsiteY133" fmla="*/ 2132948 h 3140220"/>
              <a:gd name="connsiteX134" fmla="*/ 2121216 w 3140536"/>
              <a:gd name="connsiteY134" fmla="*/ 3121625 h 3140220"/>
              <a:gd name="connsiteX135" fmla="*/ 2102883 w 3140536"/>
              <a:gd name="connsiteY135" fmla="*/ 3140220 h 3140220"/>
              <a:gd name="connsiteX136" fmla="*/ 1574105 w 3140536"/>
              <a:gd name="connsiteY136" fmla="*/ 3139958 h 3140220"/>
              <a:gd name="connsiteX137" fmla="*/ 1042445 w 3140536"/>
              <a:gd name="connsiteY137" fmla="*/ 3140220 h 3140220"/>
              <a:gd name="connsiteX138" fmla="*/ 1026469 w 3140536"/>
              <a:gd name="connsiteY138" fmla="*/ 3124506 h 3140220"/>
              <a:gd name="connsiteX139" fmla="*/ 1026731 w 3140536"/>
              <a:gd name="connsiteY139" fmla="*/ 2134519 h 3140220"/>
              <a:gd name="connsiteX140" fmla="*/ 1006303 w 3140536"/>
              <a:gd name="connsiteY140" fmla="*/ 2114615 h 3140220"/>
              <a:gd name="connsiteX141" fmla="*/ 18935 w 3140536"/>
              <a:gd name="connsiteY141" fmla="*/ 2114615 h 3140220"/>
              <a:gd name="connsiteX142" fmla="*/ 78 w 3140536"/>
              <a:gd name="connsiteY142" fmla="*/ 2095496 h 3140220"/>
              <a:gd name="connsiteX143" fmla="*/ 78 w 3140536"/>
              <a:gd name="connsiteY143" fmla="*/ 1046581 h 3140220"/>
              <a:gd name="connsiteX144" fmla="*/ 18935 w 3140536"/>
              <a:gd name="connsiteY144" fmla="*/ 1027725 h 3140220"/>
              <a:gd name="connsiteX145" fmla="*/ 1003684 w 3140536"/>
              <a:gd name="connsiteY145" fmla="*/ 1027725 h 3140220"/>
              <a:gd name="connsiteX146" fmla="*/ 1022802 w 3140536"/>
              <a:gd name="connsiteY146" fmla="*/ 1009130 h 3140220"/>
              <a:gd name="connsiteX147" fmla="*/ 1022802 w 3140536"/>
              <a:gd name="connsiteY147" fmla="*/ 19143 h 3140220"/>
              <a:gd name="connsiteX148" fmla="*/ 1041397 w 3140536"/>
              <a:gd name="connsiteY148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140536" h="3140220">
                <a:moveTo>
                  <a:pt x="1529845" y="1046057"/>
                </a:moveTo>
                <a:cubicBezTo>
                  <a:pt x="1516488" y="1046057"/>
                  <a:pt x="1512559" y="1053653"/>
                  <a:pt x="1511512" y="1064914"/>
                </a:cubicBezTo>
                <a:cubicBezTo>
                  <a:pt x="1508369" y="1098700"/>
                  <a:pt x="1505226" y="1132485"/>
                  <a:pt x="1502083" y="1166270"/>
                </a:cubicBezTo>
                <a:cubicBezTo>
                  <a:pt x="1492131" y="1274173"/>
                  <a:pt x="1482179" y="1381816"/>
                  <a:pt x="1471965" y="1489719"/>
                </a:cubicBezTo>
                <a:cubicBezTo>
                  <a:pt x="1460703" y="1608360"/>
                  <a:pt x="1449441" y="1727002"/>
                  <a:pt x="1438179" y="1845643"/>
                </a:cubicBezTo>
                <a:cubicBezTo>
                  <a:pt x="1435560" y="1873405"/>
                  <a:pt x="1432679" y="1900904"/>
                  <a:pt x="1430060" y="1928666"/>
                </a:cubicBezTo>
                <a:cubicBezTo>
                  <a:pt x="1426132" y="1917142"/>
                  <a:pt x="1424298" y="1905618"/>
                  <a:pt x="1422203" y="1894095"/>
                </a:cubicBezTo>
                <a:cubicBezTo>
                  <a:pt x="1394180" y="1739311"/>
                  <a:pt x="1366156" y="1584789"/>
                  <a:pt x="1338395" y="1430006"/>
                </a:cubicBezTo>
                <a:cubicBezTo>
                  <a:pt x="1336562" y="1419792"/>
                  <a:pt x="1331585" y="1412720"/>
                  <a:pt x="1320847" y="1412196"/>
                </a:cubicBezTo>
                <a:cubicBezTo>
                  <a:pt x="1310371" y="1411673"/>
                  <a:pt x="1304348" y="1417958"/>
                  <a:pt x="1301205" y="1427911"/>
                </a:cubicBezTo>
                <a:cubicBezTo>
                  <a:pt x="1288634" y="1468767"/>
                  <a:pt x="1275277" y="1509362"/>
                  <a:pt x="1263491" y="1550480"/>
                </a:cubicBezTo>
                <a:cubicBezTo>
                  <a:pt x="1260348" y="1561742"/>
                  <a:pt x="1255372" y="1565147"/>
                  <a:pt x="1243849" y="1565147"/>
                </a:cubicBezTo>
                <a:cubicBezTo>
                  <a:pt x="1067850" y="1564623"/>
                  <a:pt x="892114" y="1565147"/>
                  <a:pt x="716116" y="1564361"/>
                </a:cubicBez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50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2"/>
                  <a:pt x="358359" y="1412196"/>
                </a:cubicBezTo>
                <a:cubicBezTo>
                  <a:pt x="347883" y="1411411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5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7"/>
                  <a:pt x="588571" y="1415077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cubicBezTo>
                  <a:pt x="905471" y="1594218"/>
                  <a:pt x="1083302" y="1594218"/>
                  <a:pt x="1260872" y="1594218"/>
                </a:cubicBezTo>
                <a:cubicBezTo>
                  <a:pt x="1286277" y="1594218"/>
                  <a:pt x="1286277" y="1594218"/>
                  <a:pt x="1293610" y="1570385"/>
                </a:cubicBezTo>
                <a:cubicBezTo>
                  <a:pt x="1300157" y="1549171"/>
                  <a:pt x="1306967" y="1528219"/>
                  <a:pt x="1313514" y="1507005"/>
                </a:cubicBezTo>
                <a:cubicBezTo>
                  <a:pt x="1320586" y="1532147"/>
                  <a:pt x="1325038" y="1557028"/>
                  <a:pt x="1329490" y="1581647"/>
                </a:cubicBezTo>
                <a:cubicBezTo>
                  <a:pt x="1351490" y="1703169"/>
                  <a:pt x="1373752" y="1824953"/>
                  <a:pt x="1395751" y="1946475"/>
                </a:cubicBezTo>
                <a:cubicBezTo>
                  <a:pt x="1402823" y="1984975"/>
                  <a:pt x="1409894" y="2023736"/>
                  <a:pt x="1416441" y="2062235"/>
                </a:cubicBezTo>
                <a:cubicBezTo>
                  <a:pt x="1418537" y="2073759"/>
                  <a:pt x="1423513" y="2080830"/>
                  <a:pt x="1436084" y="2080307"/>
                </a:cubicBezTo>
                <a:cubicBezTo>
                  <a:pt x="1448393" y="2079783"/>
                  <a:pt x="1452060" y="2071402"/>
                  <a:pt x="1453108" y="2060926"/>
                </a:cubicBezTo>
                <a:cubicBezTo>
                  <a:pt x="1453893" y="2054378"/>
                  <a:pt x="1454679" y="2048093"/>
                  <a:pt x="1455203" y="2041545"/>
                </a:cubicBezTo>
                <a:cubicBezTo>
                  <a:pt x="1466988" y="1914785"/>
                  <a:pt x="1478512" y="1787763"/>
                  <a:pt x="1490559" y="1661003"/>
                </a:cubicBezTo>
                <a:cubicBezTo>
                  <a:pt x="1501297" y="1546290"/>
                  <a:pt x="1512297" y="1431577"/>
                  <a:pt x="1523297" y="1316863"/>
                </a:cubicBezTo>
                <a:cubicBezTo>
                  <a:pt x="1525654" y="1292768"/>
                  <a:pt x="1528011" y="1268674"/>
                  <a:pt x="1530368" y="1244579"/>
                </a:cubicBezTo>
                <a:cubicBezTo>
                  <a:pt x="1539273" y="1309006"/>
                  <a:pt x="1546345" y="1373435"/>
                  <a:pt x="1553416" y="1437863"/>
                </a:cubicBezTo>
                <a:cubicBezTo>
                  <a:pt x="1562059" y="1518266"/>
                  <a:pt x="1570701" y="1598670"/>
                  <a:pt x="1579606" y="1679074"/>
                </a:cubicBezTo>
                <a:cubicBezTo>
                  <a:pt x="1581177" y="1694788"/>
                  <a:pt x="1596368" y="1701597"/>
                  <a:pt x="1609201" y="1692431"/>
                </a:cubicBezTo>
                <a:cubicBezTo>
                  <a:pt x="1616796" y="1686931"/>
                  <a:pt x="1622296" y="1679860"/>
                  <a:pt x="1627272" y="1672003"/>
                </a:cubicBezTo>
                <a:cubicBezTo>
                  <a:pt x="1640891" y="1650265"/>
                  <a:pt x="1655295" y="1628789"/>
                  <a:pt x="1668390" y="1606789"/>
                </a:cubicBezTo>
                <a:cubicBezTo>
                  <a:pt x="1673890" y="1597623"/>
                  <a:pt x="1680176" y="1594218"/>
                  <a:pt x="1691176" y="1594218"/>
                </a:cubicBezTo>
                <a:cubicBezTo>
                  <a:pt x="1919030" y="1594480"/>
                  <a:pt x="2146884" y="1594480"/>
                  <a:pt x="2374738" y="1594480"/>
                </a:cubicBez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6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5"/>
                  <a:pt x="2662830" y="1414815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3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5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20"/>
                  <a:pt x="2432095" y="1412458"/>
                </a:cubicBezTo>
                <a:cubicBezTo>
                  <a:pt x="2418476" y="1411934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cubicBezTo>
                  <a:pt x="2128813" y="1564623"/>
                  <a:pt x="1902268" y="1564885"/>
                  <a:pt x="1675724" y="1564361"/>
                </a:cubicBezTo>
                <a:cubicBezTo>
                  <a:pt x="1660010" y="1564361"/>
                  <a:pt x="1650581" y="1569337"/>
                  <a:pt x="1642986" y="1582432"/>
                </a:cubicBezTo>
                <a:cubicBezTo>
                  <a:pt x="1633296" y="1599194"/>
                  <a:pt x="1622558" y="1615170"/>
                  <a:pt x="1610510" y="1634027"/>
                </a:cubicBezTo>
                <a:cubicBezTo>
                  <a:pt x="1608415" y="1615170"/>
                  <a:pt x="1606582" y="1599456"/>
                  <a:pt x="1604748" y="1583480"/>
                </a:cubicBezTo>
                <a:cubicBezTo>
                  <a:pt x="1585892" y="1410625"/>
                  <a:pt x="1566773" y="1237507"/>
                  <a:pt x="1548178" y="1064652"/>
                </a:cubicBezTo>
                <a:cubicBezTo>
                  <a:pt x="1546868" y="1053129"/>
                  <a:pt x="1542940" y="1046057"/>
                  <a:pt x="1529845" y="1046057"/>
                </a:cubicBez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A6DF7C-1039-408C-81EF-B6C2C8939D64}"/>
              </a:ext>
            </a:extLst>
          </p:cNvPr>
          <p:cNvGraphicFramePr/>
          <p:nvPr/>
        </p:nvGraphicFramePr>
        <p:xfrm>
          <a:off x="3134305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6AAEE0-20D9-440F-B346-EDF88A34F515}"/>
              </a:ext>
            </a:extLst>
          </p:cNvPr>
          <p:cNvGraphicFramePr/>
          <p:nvPr/>
        </p:nvGraphicFramePr>
        <p:xfrm>
          <a:off x="5249985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1D959D-5BF3-4358-804C-B1B673B38DBA}"/>
              </a:ext>
            </a:extLst>
          </p:cNvPr>
          <p:cNvGraphicFramePr/>
          <p:nvPr/>
        </p:nvGraphicFramePr>
        <p:xfrm>
          <a:off x="7365666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7C962-5DDB-420D-9D8F-A2E017440FED}"/>
              </a:ext>
            </a:extLst>
          </p:cNvPr>
          <p:cNvGraphicFramePr/>
          <p:nvPr/>
        </p:nvGraphicFramePr>
        <p:xfrm>
          <a:off x="9481347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A270E4-5955-489B-80BA-92A17A520E0A}"/>
              </a:ext>
            </a:extLst>
          </p:cNvPr>
          <p:cNvGraphicFramePr/>
          <p:nvPr/>
        </p:nvGraphicFramePr>
        <p:xfrm>
          <a:off x="1018625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4444D2-DFDE-4F46-BCEA-98BF87C06ED5}"/>
              </a:ext>
            </a:extLst>
          </p:cNvPr>
          <p:cNvSpPr txBox="1"/>
          <p:nvPr/>
        </p:nvSpPr>
        <p:spPr>
          <a:xfrm>
            <a:off x="1207261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7BF13-1D1C-4EF6-9607-CE8BB1937016}"/>
              </a:ext>
            </a:extLst>
          </p:cNvPr>
          <p:cNvSpPr txBox="1"/>
          <p:nvPr/>
        </p:nvSpPr>
        <p:spPr>
          <a:xfrm>
            <a:off x="1386048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3866B-6E7C-401A-9757-6CECA75F7B0D}"/>
              </a:ext>
            </a:extLst>
          </p:cNvPr>
          <p:cNvSpPr txBox="1"/>
          <p:nvPr/>
        </p:nvSpPr>
        <p:spPr>
          <a:xfrm>
            <a:off x="9669983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093E3-1387-45DC-A466-3D98A867B516}"/>
              </a:ext>
            </a:extLst>
          </p:cNvPr>
          <p:cNvSpPr txBox="1"/>
          <p:nvPr/>
        </p:nvSpPr>
        <p:spPr>
          <a:xfrm>
            <a:off x="9848770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5"/>
                </a:solidFill>
                <a:cs typeface="Arial" pitchFamily="34" charset="0"/>
              </a:rPr>
              <a:t>90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49183-2C99-49FE-92B3-555E700DE7E0}"/>
              </a:ext>
            </a:extLst>
          </p:cNvPr>
          <p:cNvSpPr txBox="1"/>
          <p:nvPr/>
        </p:nvSpPr>
        <p:spPr>
          <a:xfrm>
            <a:off x="3322941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1F721-2644-4518-BD60-57F143EF8565}"/>
              </a:ext>
            </a:extLst>
          </p:cNvPr>
          <p:cNvSpPr txBox="1"/>
          <p:nvPr/>
        </p:nvSpPr>
        <p:spPr>
          <a:xfrm>
            <a:off x="3501728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1B20B-F594-4F0D-9763-BCEF1C4F7A28}"/>
              </a:ext>
            </a:extLst>
          </p:cNvPr>
          <p:cNvSpPr txBox="1"/>
          <p:nvPr/>
        </p:nvSpPr>
        <p:spPr>
          <a:xfrm>
            <a:off x="5438621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83219-FFF1-4B62-8264-D37F8D925513}"/>
              </a:ext>
            </a:extLst>
          </p:cNvPr>
          <p:cNvSpPr txBox="1"/>
          <p:nvPr/>
        </p:nvSpPr>
        <p:spPr>
          <a:xfrm>
            <a:off x="5617408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75318-AF70-4C05-8B98-45BFBA1D7557}"/>
              </a:ext>
            </a:extLst>
          </p:cNvPr>
          <p:cNvSpPr txBox="1"/>
          <p:nvPr/>
        </p:nvSpPr>
        <p:spPr>
          <a:xfrm>
            <a:off x="7554302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737B0-0C3E-49FE-954D-347C0A38A882}"/>
              </a:ext>
            </a:extLst>
          </p:cNvPr>
          <p:cNvSpPr txBox="1"/>
          <p:nvPr/>
        </p:nvSpPr>
        <p:spPr>
          <a:xfrm>
            <a:off x="7733090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FB4728-5106-42A2-AB2B-B553BA1543E0}"/>
              </a:ext>
            </a:extLst>
          </p:cNvPr>
          <p:cNvGrpSpPr/>
          <p:nvPr/>
        </p:nvGrpSpPr>
        <p:grpSpPr>
          <a:xfrm>
            <a:off x="721547" y="3901706"/>
            <a:ext cx="4483184" cy="2631041"/>
            <a:chOff x="2687161" y="3731096"/>
            <a:chExt cx="5158677" cy="30274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54DEE7-9BAD-4A00-9B57-118B55F356F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30EC35-1263-4A20-A578-55709DB8E3D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3FFE6A-37A0-4737-8639-8C8C0927750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C6262-B95C-4B31-9B45-B06ABB8EEDB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38DB86-7C76-407A-8B9C-81B73280DB8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DFB8B6-A4DD-4C8D-982A-5DA618E40C2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8B9519-C72C-4493-850E-2E959285AD0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BEAC8F-4C2D-478A-8D7E-CE10A44E17E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8DEBC3-4B81-4DD2-8D2F-E686C0B5871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1207BA-643F-4B49-9F29-07CCC855DCC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C92ADB-09FF-43E2-9BED-4FD5CA2427A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BB48B3-1C9D-4FBC-BA30-E153020FA92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3B89F2-8657-4875-946D-A3106A3485A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0EB1187-0E09-4FC4-B200-DE82984737FF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CB7CEA-D61B-475B-AF9C-733335F0893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890964-24D3-4A6F-96B6-15B270483A3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71BF18-E759-4BC5-8C07-7313EE38E16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E1BD18-2F10-4478-874F-0B469FC5775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157404-1ACF-4537-8A02-6E2B9FEDD4A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FE42D2-2A5C-4C59-A8F1-F3974CE4502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507114-E436-4F4A-8ADC-3DB4BDDE270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9772CA-DEF5-4F30-8047-25E4FEA5CF8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EFF4223-F4F9-4CA0-958E-29DAFEB6806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C8040F-943F-4A24-B5EE-0EB0572C531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7C4A7E-549F-4E35-85EF-7BD3C08964E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9A5FBA-47B0-4226-95BB-7AE89C39CE1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9F55A5-04F3-45DD-B99E-24E6A8B77E2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D1CD71-903B-445B-8A70-015A6C80FCF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A7B7D7-5AC1-4732-BF22-534B12BD180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CAAA1D-36D9-46AE-AB67-7B680281B62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F3F12E2-E444-448E-A167-1653C1B6791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8EAEB4-1951-4618-94C4-CAA68211EB5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35B788-EC84-45F6-A7D4-706ED1A9037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1340B1E-9664-444E-ACDE-6B8E116EC06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45517D-06D0-4D4B-8A07-4027CFDDBC1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170929-0DCD-4783-8146-806DC970A9E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B097C6-2B9C-45CC-BC87-E333EAEF8AE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AACD72-84E7-42CA-91C9-1EA4A5423B7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FEE3B7C-B409-4E39-BFF3-2CB0ED54D2A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28BB76E-59E9-4622-BCD5-39FDC503C9D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028E0B-9E7C-4F13-B135-5D2169485B3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9CF8671-ADD1-43E2-8AFE-C660C87AF12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C47CE9-2003-4589-A1DF-706245D6BA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AD18083-1060-4510-B747-F14D8A647A2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DBAA2EB-F27A-429B-8C39-A134F1D022C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F9E1A5-BB0B-499E-B3B3-E5E2BD95F58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D3E784D-B03D-41C9-A892-EEF56A0ED76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68219C-BE45-4A22-91C6-E9EE7C0FE20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FE0C01F-A5F5-45F5-8876-7FE6DECEE6D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6E0B3A-EB2A-413A-8E14-98E0C37496D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350D32D-6BA4-42F5-A1A4-C028F74A7DF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1E683C-EBDD-41A0-BA4B-2C57F4997D6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66F515-1D76-4B4F-A5A9-2E775BC6EAF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FC50815-0B3E-4967-BEA7-B824C598D0D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B66200-EB4C-4904-867E-E17F7525A522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530E9A3-7C85-4EC2-ACF1-1880EA21343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44CA943-F366-40A2-ACEA-D744AFEAAF5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821C509-20FF-4C6B-8614-3AAB13D97B3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3E4290-EF22-45B8-9654-3D05CA4F356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3E9F4D-5F06-4AD0-A442-F9266E46BB1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3132AC2-A7AB-4510-A02D-5C02ED77005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0B2B599-45FE-43DA-A32B-B4B3008E309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C45039-BD0F-45CC-BDA1-9CB6B4894D0D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648FE1A-9402-4F6B-9067-D831B0E60CF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21C1E1-1E00-4038-BAC2-9B258AD4A75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B64A21A-1D01-458F-BDAB-06DEC9F2E956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8D079A5-A7A2-4FB5-A880-186FBAC542D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CFF84E-5DC8-471E-9987-A41D49C1BD1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240A3C5-7DD4-463C-A589-074462BDD8C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B81C2D9-AD0C-4851-8CBD-6BBB4FFBF56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3C570A9-03E3-49FC-A999-8C870E5FDF4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D66DB49-F332-4E48-92FD-3416EF69E15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8977C77-B18B-4C48-B84A-2F93A35BBFE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6A3C925-5E71-44B3-A5E2-C46D017FD92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3590895-2728-4F44-A6CF-DC8F2F863DE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F84831-9F1B-4241-B4F1-31A8B8542D8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9ABCAEF-7732-404B-B71F-79987C1CD40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F1B4C8B-DFD9-4B1E-A052-740DA6E6E0D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A00999C-B975-4F3F-A365-A8394B6E390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CC79C3A-5C44-426A-A606-42C4913025D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FB09050-04D8-4A17-A6CA-22B755E4940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939E049-E0A3-4A4A-AE85-C5CB95B94F4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CA2206-B6BB-4060-A5B3-FF340A0C5E3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0C9891-F90E-4537-883D-A3739F30E6B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FD0A5B-6F20-4B81-9FB2-23DA950122B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21D463E-1FBE-4B44-8B68-CBBBDC1CE5A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F8CF3DA-3EB3-41FA-A502-06974DE2CD1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EA7062-270C-43DA-9E9D-76FBE98B163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670ED20-B315-4F28-A1F5-18201034203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7F6E968-1B34-419E-8415-F26898F1802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5A7EAB7-356C-4C18-A73C-5A7F2DD0D44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23D6E25-16C4-46D2-B7D8-68B4B04F931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45B7A88-E8FF-4534-AB33-E31322BB473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54B4671-C514-447F-9D1E-3FFA13CA8C3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3991A6-BACB-4F09-9486-C0F0C2DAA2D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A7C64-3D5E-401D-89C0-845778BFFA7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E49B96-58EC-4C3A-8847-D48DABA455E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12B84C6-7840-4793-B171-D14DF6A7FF2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04D748A-B29C-4B33-9BAA-9680111E01A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2014DF2-F358-4100-8FC2-EF28C25E4C0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B71E78-A5CE-4DB7-9602-D8DA1FC0BCB5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2C14B5E-1DDD-4D91-98ED-4D8F5905407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E9B2B57-1055-4563-B369-F979B560BED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97122CC-9159-4386-8231-534479B2DD9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F96CE7-8473-4ACB-BB62-E44D0F726451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C7D26C-6BBB-48F5-83C7-BCAAACDE552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75D56A7-77A6-4663-AC5F-9BBF8E5482A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9FD26C2-00F0-4BFC-B8F4-089388D6B6C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78EBC4B-3363-4129-BEE6-6DE1499CFB4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759E314-E1DB-4055-BCBC-EDECE228000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B1F5910-EB7E-4428-B0B2-7812DF75BA9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362E376-016A-436C-93DE-913E5CCA2CC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1" name="Arrow: Pentagon 130">
            <a:extLst>
              <a:ext uri="{FF2B5EF4-FFF2-40B4-BE49-F238E27FC236}">
                <a16:creationId xmlns:a16="http://schemas.microsoft.com/office/drawing/2014/main" id="{3FCC98E0-6386-461E-94FA-FE9EBABDD68D}"/>
              </a:ext>
            </a:extLst>
          </p:cNvPr>
          <p:cNvSpPr/>
          <p:nvPr/>
        </p:nvSpPr>
        <p:spPr>
          <a:xfrm rot="18900000">
            <a:off x="3822081" y="4857890"/>
            <a:ext cx="396000" cy="3960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row: Pentagon 131">
            <a:extLst>
              <a:ext uri="{FF2B5EF4-FFF2-40B4-BE49-F238E27FC236}">
                <a16:creationId xmlns:a16="http://schemas.microsoft.com/office/drawing/2014/main" id="{D5C70E57-DA05-4439-9FA4-D2777569CD1D}"/>
              </a:ext>
            </a:extLst>
          </p:cNvPr>
          <p:cNvSpPr/>
          <p:nvPr/>
        </p:nvSpPr>
        <p:spPr>
          <a:xfrm rot="18900000">
            <a:off x="4357893" y="4322697"/>
            <a:ext cx="396000" cy="3960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row: Pentagon 132">
            <a:extLst>
              <a:ext uri="{FF2B5EF4-FFF2-40B4-BE49-F238E27FC236}">
                <a16:creationId xmlns:a16="http://schemas.microsoft.com/office/drawing/2014/main" id="{A4E5ADC4-F6EA-4773-86D8-1D74FAE126C0}"/>
              </a:ext>
            </a:extLst>
          </p:cNvPr>
          <p:cNvSpPr/>
          <p:nvPr/>
        </p:nvSpPr>
        <p:spPr>
          <a:xfrm rot="18900000">
            <a:off x="1345105" y="4603171"/>
            <a:ext cx="396000" cy="3960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7E11EE06-6B3E-477B-925F-6CEC4A63AA42}"/>
              </a:ext>
            </a:extLst>
          </p:cNvPr>
          <p:cNvSpPr/>
          <p:nvPr/>
        </p:nvSpPr>
        <p:spPr>
          <a:xfrm rot="18900000">
            <a:off x="2071438" y="5508475"/>
            <a:ext cx="396000" cy="3960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row: Pentagon 134">
            <a:extLst>
              <a:ext uri="{FF2B5EF4-FFF2-40B4-BE49-F238E27FC236}">
                <a16:creationId xmlns:a16="http://schemas.microsoft.com/office/drawing/2014/main" id="{FAF01012-DF63-40D2-B6E6-8B68A52D3723}"/>
              </a:ext>
            </a:extLst>
          </p:cNvPr>
          <p:cNvSpPr/>
          <p:nvPr/>
        </p:nvSpPr>
        <p:spPr>
          <a:xfrm rot="18900000">
            <a:off x="3014858" y="5192761"/>
            <a:ext cx="396000" cy="3960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69A39577-6E76-4C9E-BC56-091910A57957}"/>
              </a:ext>
            </a:extLst>
          </p:cNvPr>
          <p:cNvGraphicFramePr/>
          <p:nvPr/>
        </p:nvGraphicFramePr>
        <p:xfrm>
          <a:off x="5549656" y="4019471"/>
          <a:ext cx="6045968" cy="228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>
            <a:extLst>
              <a:ext uri="{FF2B5EF4-FFF2-40B4-BE49-F238E27FC236}">
                <a16:creationId xmlns:a16="http://schemas.microsoft.com/office/drawing/2014/main" id="{173FA7BD-BB31-4097-ABAE-DC9A02E933BC}"/>
              </a:ext>
            </a:extLst>
          </p:cNvPr>
          <p:cNvGrpSpPr/>
          <p:nvPr/>
        </p:nvGrpSpPr>
        <p:grpSpPr>
          <a:xfrm>
            <a:off x="0" y="2841091"/>
            <a:ext cx="12192000" cy="1175819"/>
            <a:chOff x="6665543" y="2749602"/>
            <a:chExt cx="2798838" cy="11758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611846-74CA-44BE-BDB7-346484001B5B}"/>
                </a:ext>
              </a:extLst>
            </p:cNvPr>
            <p:cNvSpPr txBox="1"/>
            <p:nvPr/>
          </p:nvSpPr>
          <p:spPr>
            <a:xfrm>
              <a:off x="6665543" y="2749602"/>
              <a:ext cx="279883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E70A22-62A7-4274-B4F7-4F146334363A}"/>
                </a:ext>
              </a:extLst>
            </p:cNvPr>
            <p:cNvSpPr txBox="1"/>
            <p:nvPr/>
          </p:nvSpPr>
          <p:spPr>
            <a:xfrm>
              <a:off x="6665543" y="3545765"/>
              <a:ext cx="2798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68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33B38C-E326-4107-96BA-F1448AB45FE3}"/>
              </a:ext>
            </a:extLst>
          </p:cNvPr>
          <p:cNvGrpSpPr/>
          <p:nvPr/>
        </p:nvGrpSpPr>
        <p:grpSpPr>
          <a:xfrm>
            <a:off x="2333757" y="5072402"/>
            <a:ext cx="4805982" cy="1231107"/>
            <a:chOff x="3866265" y="1442486"/>
            <a:chExt cx="4217678" cy="1231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5AAA3E-6B8D-4427-921A-05A6B6E42B3E}"/>
                </a:ext>
              </a:extLst>
            </p:cNvPr>
            <p:cNvSpPr txBox="1"/>
            <p:nvPr/>
          </p:nvSpPr>
          <p:spPr>
            <a:xfrm>
              <a:off x="3866265" y="1842596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89EC46-11A2-4BB4-B4AE-A51F30F2A2E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7FCEF34-976E-4939-A7C0-F64C955A0686}"/>
              </a:ext>
            </a:extLst>
          </p:cNvPr>
          <p:cNvSpPr txBox="1"/>
          <p:nvPr/>
        </p:nvSpPr>
        <p:spPr>
          <a:xfrm flipH="1">
            <a:off x="2333756" y="3429000"/>
            <a:ext cx="439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Donate </a:t>
            </a:r>
            <a:r>
              <a:rPr lang="en-US" altLang="ko-KR" sz="4400" b="1" spc="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Blood</a:t>
            </a:r>
          </a:p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Save </a:t>
            </a:r>
            <a:r>
              <a:rPr lang="en-US" altLang="ko-KR" sz="4400" b="1" spc="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Lives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BE80A27-ECDC-4735-8C5E-6B2EDDAD1905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1" name="Group 31">
            <a:extLst>
              <a:ext uri="{FF2B5EF4-FFF2-40B4-BE49-F238E27FC236}">
                <a16:creationId xmlns:a16="http://schemas.microsoft.com/office/drawing/2014/main" id="{44740166-BAEE-4880-A163-08C3A8D63FE1}"/>
              </a:ext>
            </a:extLst>
          </p:cNvPr>
          <p:cNvGrpSpPr/>
          <p:nvPr/>
        </p:nvGrpSpPr>
        <p:grpSpPr>
          <a:xfrm rot="5400000">
            <a:off x="5001235" y="-603293"/>
            <a:ext cx="1821483" cy="8796142"/>
            <a:chOff x="2636314" y="-2569615"/>
            <a:chExt cx="1821483" cy="8796142"/>
          </a:xfrm>
          <a:solidFill>
            <a:schemeClr val="accent1"/>
          </a:solidFill>
        </p:grpSpPr>
        <p:sp>
          <p:nvSpPr>
            <p:cNvPr id="62" name="Arrow: Bent 28">
              <a:extLst>
                <a:ext uri="{FF2B5EF4-FFF2-40B4-BE49-F238E27FC236}">
                  <a16:creationId xmlns:a16="http://schemas.microsoft.com/office/drawing/2014/main" id="{DDE762AD-FD49-43C8-AF2D-AA0D3921392B}"/>
                </a:ext>
              </a:extLst>
            </p:cNvPr>
            <p:cNvSpPr/>
            <p:nvPr/>
          </p:nvSpPr>
          <p:spPr>
            <a:xfrm rot="5400000" flipH="1">
              <a:off x="3107410" y="5189967"/>
              <a:ext cx="565464" cy="1507656"/>
            </a:xfrm>
            <a:prstGeom prst="bentArrow">
              <a:avLst>
                <a:gd name="adj1" fmla="val 18680"/>
                <a:gd name="adj2" fmla="val 41578"/>
                <a:gd name="adj3" fmla="val 0"/>
                <a:gd name="adj4" fmla="val 488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Arrow: Bent 29">
              <a:extLst>
                <a:ext uri="{FF2B5EF4-FFF2-40B4-BE49-F238E27FC236}">
                  <a16:creationId xmlns:a16="http://schemas.microsoft.com/office/drawing/2014/main" id="{D043F924-80EA-475D-A0F1-7EC945E9A24F}"/>
                </a:ext>
              </a:extLst>
            </p:cNvPr>
            <p:cNvSpPr/>
            <p:nvPr/>
          </p:nvSpPr>
          <p:spPr>
            <a:xfrm rot="16200000" flipH="1">
              <a:off x="3817923" y="-2644025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9A63DE0-F8AE-42A2-8FE2-F0C201A56795}"/>
                </a:ext>
              </a:extLst>
            </p:cNvPr>
            <p:cNvSpPr/>
            <p:nvPr/>
          </p:nvSpPr>
          <p:spPr>
            <a:xfrm rot="10800000">
              <a:off x="3853617" y="-2102248"/>
              <a:ext cx="104400" cy="78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Arrow: Bent 45">
              <a:extLst>
                <a:ext uri="{FF2B5EF4-FFF2-40B4-BE49-F238E27FC236}">
                  <a16:creationId xmlns:a16="http://schemas.microsoft.com/office/drawing/2014/main" id="{B8795A31-9507-4FC9-B95D-E1EBF0E2E8E3}"/>
                </a:ext>
              </a:extLst>
            </p:cNvPr>
            <p:cNvSpPr/>
            <p:nvPr/>
          </p:nvSpPr>
          <p:spPr>
            <a:xfrm rot="16200000" flipH="1">
              <a:off x="3817923" y="-94755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Arrow: Bent 46">
              <a:extLst>
                <a:ext uri="{FF2B5EF4-FFF2-40B4-BE49-F238E27FC236}">
                  <a16:creationId xmlns:a16="http://schemas.microsoft.com/office/drawing/2014/main" id="{1101959F-7607-4A8A-86E9-3EA2D636DBA7}"/>
                </a:ext>
              </a:extLst>
            </p:cNvPr>
            <p:cNvSpPr/>
            <p:nvPr/>
          </p:nvSpPr>
          <p:spPr>
            <a:xfrm rot="16200000" flipH="1">
              <a:off x="3817923" y="2454516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Arrow: Bent 47">
              <a:extLst>
                <a:ext uri="{FF2B5EF4-FFF2-40B4-BE49-F238E27FC236}">
                  <a16:creationId xmlns:a16="http://schemas.microsoft.com/office/drawing/2014/main" id="{DC7331A9-D965-431D-9540-B4DE2F7907CB}"/>
                </a:ext>
              </a:extLst>
            </p:cNvPr>
            <p:cNvSpPr/>
            <p:nvPr/>
          </p:nvSpPr>
          <p:spPr>
            <a:xfrm rot="16200000" flipH="1">
              <a:off x="3817923" y="5003787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168">
            <a:extLst>
              <a:ext uri="{FF2B5EF4-FFF2-40B4-BE49-F238E27FC236}">
                <a16:creationId xmlns:a16="http://schemas.microsoft.com/office/drawing/2014/main" id="{C425DEAB-9F1D-450E-8AF5-2BAB63D6FA32}"/>
              </a:ext>
            </a:extLst>
          </p:cNvPr>
          <p:cNvGrpSpPr/>
          <p:nvPr/>
        </p:nvGrpSpPr>
        <p:grpSpPr>
          <a:xfrm>
            <a:off x="1017026" y="1320539"/>
            <a:ext cx="1098796" cy="2075406"/>
            <a:chOff x="208600" y="1261447"/>
            <a:chExt cx="1217670" cy="2299935"/>
          </a:xfrm>
        </p:grpSpPr>
        <p:grpSp>
          <p:nvGrpSpPr>
            <p:cNvPr id="69" name="그룹 2">
              <a:extLst>
                <a:ext uri="{FF2B5EF4-FFF2-40B4-BE49-F238E27FC236}">
                  <a16:creationId xmlns:a16="http://schemas.microsoft.com/office/drawing/2014/main" id="{76F6786C-6F34-4746-96EF-12283C373094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74" name="Hexagon 5">
                <a:extLst>
                  <a:ext uri="{FF2B5EF4-FFF2-40B4-BE49-F238E27FC236}">
                    <a16:creationId xmlns:a16="http://schemas.microsoft.com/office/drawing/2014/main" id="{C603760E-91E7-4430-9418-FB63E82A48F8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Hexagon 5">
                <a:extLst>
                  <a:ext uri="{FF2B5EF4-FFF2-40B4-BE49-F238E27FC236}">
                    <a16:creationId xmlns:a16="http://schemas.microsoft.com/office/drawing/2014/main" id="{729FAB6E-6ECB-4081-837A-FBC3B7C78C62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0" name="Rounded Rectangle 20">
              <a:extLst>
                <a:ext uri="{FF2B5EF4-FFF2-40B4-BE49-F238E27FC236}">
                  <a16:creationId xmlns:a16="http://schemas.microsoft.com/office/drawing/2014/main" id="{1D8DA749-1A1E-46F1-A063-9E753E136103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Teardrop 21">
              <a:extLst>
                <a:ext uri="{FF2B5EF4-FFF2-40B4-BE49-F238E27FC236}">
                  <a16:creationId xmlns:a16="http://schemas.microsoft.com/office/drawing/2014/main" id="{083D5F08-8BDF-453A-8D1D-3C04DB8BC5EB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A7FFD24D-368D-44AC-8FE7-D65A1B908606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95A68A36-7C48-4769-8C5B-A4B831A0736C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E10567EC-D45C-4F1E-81DE-D467A7BD4512}"/>
              </a:ext>
            </a:extLst>
          </p:cNvPr>
          <p:cNvGrpSpPr/>
          <p:nvPr/>
        </p:nvGrpSpPr>
        <p:grpSpPr>
          <a:xfrm>
            <a:off x="9423993" y="5043238"/>
            <a:ext cx="1815812" cy="1292662"/>
            <a:chOff x="9366842" y="4784789"/>
            <a:chExt cx="1815812" cy="129266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C8F66B-22A1-40B2-BF52-8AE33DCC7BC2}"/>
                </a:ext>
              </a:extLst>
            </p:cNvPr>
            <p:cNvSpPr txBox="1"/>
            <p:nvPr/>
          </p:nvSpPr>
          <p:spPr>
            <a:xfrm>
              <a:off x="9370680" y="5061788"/>
              <a:ext cx="1811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7BAA9B-D7FB-4021-96B8-ECEBA629DADA}"/>
                </a:ext>
              </a:extLst>
            </p:cNvPr>
            <p:cNvSpPr txBox="1"/>
            <p:nvPr/>
          </p:nvSpPr>
          <p:spPr>
            <a:xfrm>
              <a:off x="9366842" y="4784789"/>
              <a:ext cx="179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C37AAE9B-2849-4F21-8B8E-3392DBDA0AF9}"/>
              </a:ext>
            </a:extLst>
          </p:cNvPr>
          <p:cNvGrpSpPr/>
          <p:nvPr/>
        </p:nvGrpSpPr>
        <p:grpSpPr>
          <a:xfrm>
            <a:off x="1667629" y="5043238"/>
            <a:ext cx="1815812" cy="1292662"/>
            <a:chOff x="1033809" y="4784789"/>
            <a:chExt cx="1815812" cy="129266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DA8FF9B-5B7C-4694-B960-627AB4E7423C}"/>
                </a:ext>
              </a:extLst>
            </p:cNvPr>
            <p:cNvSpPr txBox="1"/>
            <p:nvPr/>
          </p:nvSpPr>
          <p:spPr>
            <a:xfrm>
              <a:off x="1037647" y="5061788"/>
              <a:ext cx="1811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BB8E00E-64F4-423A-89FE-028F49C3C36F}"/>
                </a:ext>
              </a:extLst>
            </p:cNvPr>
            <p:cNvSpPr txBox="1"/>
            <p:nvPr/>
          </p:nvSpPr>
          <p:spPr>
            <a:xfrm>
              <a:off x="1033809" y="4784789"/>
              <a:ext cx="179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F3C0813C-55A6-4251-84C7-4D8EEE76E6A0}"/>
              </a:ext>
            </a:extLst>
          </p:cNvPr>
          <p:cNvGrpSpPr/>
          <p:nvPr/>
        </p:nvGrpSpPr>
        <p:grpSpPr>
          <a:xfrm>
            <a:off x="4243232" y="5043238"/>
            <a:ext cx="1815812" cy="1292662"/>
            <a:chOff x="3109678" y="4784789"/>
            <a:chExt cx="1815812" cy="129266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D1FCD9-E9B5-49AC-95D8-25AFF0F06F98}"/>
                </a:ext>
              </a:extLst>
            </p:cNvPr>
            <p:cNvSpPr txBox="1"/>
            <p:nvPr/>
          </p:nvSpPr>
          <p:spPr>
            <a:xfrm>
              <a:off x="3113516" y="5061788"/>
              <a:ext cx="1811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B9E0787-8DA1-4321-A64B-C1FBEF867419}"/>
                </a:ext>
              </a:extLst>
            </p:cNvPr>
            <p:cNvSpPr txBox="1"/>
            <p:nvPr/>
          </p:nvSpPr>
          <p:spPr>
            <a:xfrm>
              <a:off x="3109678" y="4784789"/>
              <a:ext cx="179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AAA09AB8-B7DB-47EB-BB49-4C15435AC2DD}"/>
              </a:ext>
            </a:extLst>
          </p:cNvPr>
          <p:cNvGrpSpPr/>
          <p:nvPr/>
        </p:nvGrpSpPr>
        <p:grpSpPr>
          <a:xfrm>
            <a:off x="6818835" y="5043238"/>
            <a:ext cx="1845367" cy="1292662"/>
            <a:chOff x="5185547" y="4784789"/>
            <a:chExt cx="1845367" cy="129266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FE56568-4829-47A2-8A16-CA2CF537B688}"/>
                </a:ext>
              </a:extLst>
            </p:cNvPr>
            <p:cNvSpPr txBox="1"/>
            <p:nvPr/>
          </p:nvSpPr>
          <p:spPr>
            <a:xfrm>
              <a:off x="5189381" y="5061788"/>
              <a:ext cx="1841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F8FD5EF-1E28-4015-9FE3-4BF49F53676B}"/>
                </a:ext>
              </a:extLst>
            </p:cNvPr>
            <p:cNvSpPr txBox="1"/>
            <p:nvPr/>
          </p:nvSpPr>
          <p:spPr>
            <a:xfrm>
              <a:off x="5185547" y="4784789"/>
              <a:ext cx="1825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C1419B6E-8F26-4607-8092-678A4FD635E9}"/>
              </a:ext>
            </a:extLst>
          </p:cNvPr>
          <p:cNvGrpSpPr/>
          <p:nvPr/>
        </p:nvGrpSpPr>
        <p:grpSpPr>
          <a:xfrm>
            <a:off x="3219969" y="2378936"/>
            <a:ext cx="885002" cy="1499210"/>
            <a:chOff x="3219969" y="2378936"/>
            <a:chExt cx="885002" cy="1499210"/>
          </a:xfrm>
        </p:grpSpPr>
        <p:sp>
          <p:nvSpPr>
            <p:cNvPr id="88" name="Freeform: Shape 2">
              <a:extLst>
                <a:ext uri="{FF2B5EF4-FFF2-40B4-BE49-F238E27FC236}">
                  <a16:creationId xmlns:a16="http://schemas.microsoft.com/office/drawing/2014/main" id="{5950120A-724C-41BF-B4F4-9B730E9E4ECE}"/>
                </a:ext>
              </a:extLst>
            </p:cNvPr>
            <p:cNvSpPr/>
            <p:nvPr/>
          </p:nvSpPr>
          <p:spPr>
            <a:xfrm>
              <a:off x="3314125" y="3028395"/>
              <a:ext cx="696690" cy="849751"/>
            </a:xfrm>
            <a:custGeom>
              <a:avLst/>
              <a:gdLst>
                <a:gd name="connsiteX0" fmla="*/ 638216 w 1257300"/>
                <a:gd name="connsiteY0" fmla="*/ 1536980 h 1533525"/>
                <a:gd name="connsiteX1" fmla="*/ 25759 w 1257300"/>
                <a:gd name="connsiteY1" fmla="*/ 1132167 h 1533525"/>
                <a:gd name="connsiteX2" fmla="*/ 50524 w 1257300"/>
                <a:gd name="connsiteY2" fmla="*/ 768312 h 1533525"/>
                <a:gd name="connsiteX3" fmla="*/ 309604 w 1257300"/>
                <a:gd name="connsiteY3" fmla="*/ 400647 h 1533525"/>
                <a:gd name="connsiteX4" fmla="*/ 604879 w 1257300"/>
                <a:gd name="connsiteY4" fmla="*/ 16790 h 1533525"/>
                <a:gd name="connsiteX5" fmla="*/ 642026 w 1257300"/>
                <a:gd name="connsiteY5" fmla="*/ 13932 h 1533525"/>
                <a:gd name="connsiteX6" fmla="*/ 1148756 w 1257300"/>
                <a:gd name="connsiteY6" fmla="*/ 617817 h 1533525"/>
                <a:gd name="connsiteX7" fmla="*/ 1247816 w 1257300"/>
                <a:gd name="connsiteY7" fmla="*/ 1101687 h 1533525"/>
                <a:gd name="connsiteX8" fmla="*/ 809666 w 1257300"/>
                <a:gd name="connsiteY8" fmla="*/ 1516025 h 1533525"/>
                <a:gd name="connsiteX9" fmla="*/ 638216 w 1257300"/>
                <a:gd name="connsiteY9" fmla="*/ 153698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1533525">
                  <a:moveTo>
                    <a:pt x="638216" y="1536980"/>
                  </a:moveTo>
                  <a:cubicBezTo>
                    <a:pt x="343894" y="1536980"/>
                    <a:pt x="105769" y="1376007"/>
                    <a:pt x="25759" y="1132167"/>
                  </a:cubicBezTo>
                  <a:cubicBezTo>
                    <a:pt x="-15199" y="1007390"/>
                    <a:pt x="-7579" y="887375"/>
                    <a:pt x="50524" y="768312"/>
                  </a:cubicBezTo>
                  <a:cubicBezTo>
                    <a:pt x="117199" y="631152"/>
                    <a:pt x="210544" y="513995"/>
                    <a:pt x="309604" y="400647"/>
                  </a:cubicBezTo>
                  <a:cubicBezTo>
                    <a:pt x="416284" y="278727"/>
                    <a:pt x="524869" y="158712"/>
                    <a:pt x="604879" y="16790"/>
                  </a:cubicBezTo>
                  <a:cubicBezTo>
                    <a:pt x="618214" y="-7023"/>
                    <a:pt x="626786" y="-3213"/>
                    <a:pt x="642026" y="13932"/>
                  </a:cubicBezTo>
                  <a:cubicBezTo>
                    <a:pt x="814429" y="213005"/>
                    <a:pt x="1004929" y="395885"/>
                    <a:pt x="1148756" y="617817"/>
                  </a:cubicBezTo>
                  <a:cubicBezTo>
                    <a:pt x="1244006" y="765455"/>
                    <a:pt x="1294489" y="926427"/>
                    <a:pt x="1247816" y="1101687"/>
                  </a:cubicBezTo>
                  <a:cubicBezTo>
                    <a:pt x="1186856" y="1326477"/>
                    <a:pt x="1024931" y="1451255"/>
                    <a:pt x="809666" y="1516025"/>
                  </a:cubicBezTo>
                  <a:cubicBezTo>
                    <a:pt x="750611" y="1533170"/>
                    <a:pt x="688699" y="1539837"/>
                    <a:pt x="638216" y="15369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6">
              <a:extLst>
                <a:ext uri="{FF2B5EF4-FFF2-40B4-BE49-F238E27FC236}">
                  <a16:creationId xmlns:a16="http://schemas.microsoft.com/office/drawing/2014/main" id="{E9F31B3C-AFE6-4D55-90D1-1B6169D3D03E}"/>
                </a:ext>
              </a:extLst>
            </p:cNvPr>
            <p:cNvSpPr/>
            <p:nvPr/>
          </p:nvSpPr>
          <p:spPr>
            <a:xfrm>
              <a:off x="3358988" y="3108719"/>
              <a:ext cx="606965" cy="717802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8">
              <a:extLst>
                <a:ext uri="{FF2B5EF4-FFF2-40B4-BE49-F238E27FC236}">
                  <a16:creationId xmlns:a16="http://schemas.microsoft.com/office/drawing/2014/main" id="{1F78F1B3-40D3-4257-B6B4-BAD95B676144}"/>
                </a:ext>
              </a:extLst>
            </p:cNvPr>
            <p:cNvSpPr/>
            <p:nvPr/>
          </p:nvSpPr>
          <p:spPr>
            <a:xfrm>
              <a:off x="3517043" y="3366734"/>
              <a:ext cx="290855" cy="36135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8EC372-BB1D-403D-BEA4-06D3BD552DAA}"/>
                </a:ext>
              </a:extLst>
            </p:cNvPr>
            <p:cNvSpPr txBox="1"/>
            <p:nvPr/>
          </p:nvSpPr>
          <p:spPr>
            <a:xfrm>
              <a:off x="3219969" y="2378936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85%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02D7284E-2558-4207-95CE-49544AE427F6}"/>
              </a:ext>
            </a:extLst>
          </p:cNvPr>
          <p:cNvGrpSpPr/>
          <p:nvPr/>
        </p:nvGrpSpPr>
        <p:grpSpPr>
          <a:xfrm>
            <a:off x="5180527" y="2378936"/>
            <a:ext cx="893136" cy="1499126"/>
            <a:chOff x="4545922" y="2378936"/>
            <a:chExt cx="893136" cy="1499126"/>
          </a:xfrm>
        </p:grpSpPr>
        <p:sp>
          <p:nvSpPr>
            <p:cNvPr id="90" name="Freeform: Shape 4">
              <a:extLst>
                <a:ext uri="{FF2B5EF4-FFF2-40B4-BE49-F238E27FC236}">
                  <a16:creationId xmlns:a16="http://schemas.microsoft.com/office/drawing/2014/main" id="{F5B0DCD4-51D4-4E58-8E58-788FD0F804B0}"/>
                </a:ext>
              </a:extLst>
            </p:cNvPr>
            <p:cNvSpPr/>
            <p:nvPr/>
          </p:nvSpPr>
          <p:spPr>
            <a:xfrm>
              <a:off x="4644145" y="3028311"/>
              <a:ext cx="696690" cy="849751"/>
            </a:xfrm>
            <a:custGeom>
              <a:avLst/>
              <a:gdLst>
                <a:gd name="connsiteX0" fmla="*/ 627457 w 1257300"/>
                <a:gd name="connsiteY0" fmla="*/ 1538084 h 1533525"/>
                <a:gd name="connsiteX1" fmla="*/ 100724 w 1257300"/>
                <a:gd name="connsiteY1" fmla="*/ 1276146 h 1533525"/>
                <a:gd name="connsiteX2" fmla="*/ 70244 w 1257300"/>
                <a:gd name="connsiteY2" fmla="*/ 730363 h 1533525"/>
                <a:gd name="connsiteX3" fmla="*/ 297892 w 1257300"/>
                <a:gd name="connsiteY3" fmla="*/ 415086 h 1533525"/>
                <a:gd name="connsiteX4" fmla="*/ 605549 w 1257300"/>
                <a:gd name="connsiteY4" fmla="*/ 16941 h 1533525"/>
                <a:gd name="connsiteX5" fmla="*/ 642697 w 1257300"/>
                <a:gd name="connsiteY5" fmla="*/ 13131 h 1533525"/>
                <a:gd name="connsiteX6" fmla="*/ 1128472 w 1257300"/>
                <a:gd name="connsiteY6" fmla="*/ 585583 h 1533525"/>
                <a:gd name="connsiteX7" fmla="*/ 1250392 w 1257300"/>
                <a:gd name="connsiteY7" fmla="*/ 1096123 h 1533525"/>
                <a:gd name="connsiteX8" fmla="*/ 811289 w 1257300"/>
                <a:gd name="connsiteY8" fmla="*/ 1515224 h 1533525"/>
                <a:gd name="connsiteX9" fmla="*/ 627457 w 1257300"/>
                <a:gd name="connsiteY9" fmla="*/ 1538084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1533525">
                  <a:moveTo>
                    <a:pt x="627457" y="1538084"/>
                  </a:moveTo>
                  <a:cubicBezTo>
                    <a:pt x="411239" y="1532368"/>
                    <a:pt x="227407" y="1458074"/>
                    <a:pt x="100724" y="1276146"/>
                  </a:cubicBezTo>
                  <a:cubicBezTo>
                    <a:pt x="-20243" y="1101838"/>
                    <a:pt x="-34531" y="919911"/>
                    <a:pt x="70244" y="730363"/>
                  </a:cubicBezTo>
                  <a:cubicBezTo>
                    <a:pt x="133109" y="616063"/>
                    <a:pt x="213119" y="513193"/>
                    <a:pt x="297892" y="415086"/>
                  </a:cubicBezTo>
                  <a:cubicBezTo>
                    <a:pt x="408382" y="288403"/>
                    <a:pt x="522682" y="164578"/>
                    <a:pt x="605549" y="16941"/>
                  </a:cubicBezTo>
                  <a:cubicBezTo>
                    <a:pt x="617932" y="-4967"/>
                    <a:pt x="627457" y="-4967"/>
                    <a:pt x="642697" y="13131"/>
                  </a:cubicBezTo>
                  <a:cubicBezTo>
                    <a:pt x="804622" y="203631"/>
                    <a:pt x="986549" y="377938"/>
                    <a:pt x="1128472" y="585583"/>
                  </a:cubicBezTo>
                  <a:cubicBezTo>
                    <a:pt x="1234199" y="740841"/>
                    <a:pt x="1298969" y="907529"/>
                    <a:pt x="1250392" y="1096123"/>
                  </a:cubicBezTo>
                  <a:cubicBezTo>
                    <a:pt x="1191337" y="1322818"/>
                    <a:pt x="1028459" y="1450454"/>
                    <a:pt x="811289" y="1515224"/>
                  </a:cubicBezTo>
                  <a:cubicBezTo>
                    <a:pt x="752234" y="1533321"/>
                    <a:pt x="690322" y="1539988"/>
                    <a:pt x="627457" y="153808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8">
              <a:extLst>
                <a:ext uri="{FF2B5EF4-FFF2-40B4-BE49-F238E27FC236}">
                  <a16:creationId xmlns:a16="http://schemas.microsoft.com/office/drawing/2014/main" id="{95F1408A-7B55-46EE-8B3D-224D5B01F82E}"/>
                </a:ext>
              </a:extLst>
            </p:cNvPr>
            <p:cNvSpPr/>
            <p:nvPr/>
          </p:nvSpPr>
          <p:spPr>
            <a:xfrm>
              <a:off x="4689008" y="3107973"/>
              <a:ext cx="606965" cy="717802"/>
            </a:xfrm>
            <a:custGeom>
              <a:avLst/>
              <a:gdLst>
                <a:gd name="connsiteX0" fmla="*/ 1097159 w 1095375"/>
                <a:gd name="connsiteY0" fmla="*/ 843775 h 1295400"/>
                <a:gd name="connsiteX1" fmla="*/ 865701 w 1095375"/>
                <a:gd name="connsiteY1" fmla="*/ 1214297 h 1295400"/>
                <a:gd name="connsiteX2" fmla="*/ 95129 w 1095375"/>
                <a:gd name="connsiteY2" fmla="*/ 1092377 h 1295400"/>
                <a:gd name="connsiteX3" fmla="*/ 54171 w 1095375"/>
                <a:gd name="connsiteY3" fmla="*/ 638987 h 1295400"/>
                <a:gd name="connsiteX4" fmla="*/ 294201 w 1095375"/>
                <a:gd name="connsiteY4" fmla="*/ 314185 h 1295400"/>
                <a:gd name="connsiteX5" fmla="*/ 532326 w 1095375"/>
                <a:gd name="connsiteY5" fmla="*/ 17957 h 1295400"/>
                <a:gd name="connsiteX6" fmla="*/ 565664 w 1095375"/>
                <a:gd name="connsiteY6" fmla="*/ 10337 h 1295400"/>
                <a:gd name="connsiteX7" fmla="*/ 1014292 w 1095375"/>
                <a:gd name="connsiteY7" fmla="*/ 563740 h 1295400"/>
                <a:gd name="connsiteX8" fmla="*/ 1097159 w 1095375"/>
                <a:gd name="connsiteY8" fmla="*/ 843775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7159" y="843775"/>
                  </a:moveTo>
                  <a:cubicBezTo>
                    <a:pt x="1090492" y="999032"/>
                    <a:pt x="1007624" y="1125715"/>
                    <a:pt x="865701" y="1214297"/>
                  </a:cubicBezTo>
                  <a:cubicBezTo>
                    <a:pt x="617099" y="1370507"/>
                    <a:pt x="265626" y="1315262"/>
                    <a:pt x="95129" y="1092377"/>
                  </a:cubicBezTo>
                  <a:cubicBezTo>
                    <a:pt x="-12504" y="951407"/>
                    <a:pt x="-32506" y="799007"/>
                    <a:pt x="54171" y="638987"/>
                  </a:cubicBezTo>
                  <a:cubicBezTo>
                    <a:pt x="117989" y="518972"/>
                    <a:pt x="206571" y="417055"/>
                    <a:pt x="294201" y="314185"/>
                  </a:cubicBezTo>
                  <a:cubicBezTo>
                    <a:pt x="376116" y="217030"/>
                    <a:pt x="461841" y="122732"/>
                    <a:pt x="532326" y="17957"/>
                  </a:cubicBezTo>
                  <a:cubicBezTo>
                    <a:pt x="541851" y="4622"/>
                    <a:pt x="546614" y="-10618"/>
                    <a:pt x="565664" y="10337"/>
                  </a:cubicBezTo>
                  <a:cubicBezTo>
                    <a:pt x="722826" y="188455"/>
                    <a:pt x="894276" y="355142"/>
                    <a:pt x="1014292" y="563740"/>
                  </a:cubicBezTo>
                  <a:cubicBezTo>
                    <a:pt x="1061917" y="645655"/>
                    <a:pt x="1096207" y="731380"/>
                    <a:pt x="1097159" y="8437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id="{183C7D5D-082F-4178-8010-ACB12447E2DF}"/>
                </a:ext>
              </a:extLst>
            </p:cNvPr>
            <p:cNvSpPr/>
            <p:nvPr/>
          </p:nvSpPr>
          <p:spPr>
            <a:xfrm>
              <a:off x="4891962" y="3360617"/>
              <a:ext cx="239157" cy="367467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39EFC3E-7807-4C1F-857F-D8BE3897ED6A}"/>
                </a:ext>
              </a:extLst>
            </p:cNvPr>
            <p:cNvSpPr txBox="1"/>
            <p:nvPr/>
          </p:nvSpPr>
          <p:spPr>
            <a:xfrm>
              <a:off x="4545922" y="2378936"/>
              <a:ext cx="89313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35%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8994FE8D-D30F-41F2-8DC4-745FD1AF9DEE}"/>
              </a:ext>
            </a:extLst>
          </p:cNvPr>
          <p:cNvGrpSpPr/>
          <p:nvPr/>
        </p:nvGrpSpPr>
        <p:grpSpPr>
          <a:xfrm>
            <a:off x="7149219" y="2378936"/>
            <a:ext cx="901271" cy="1498714"/>
            <a:chOff x="5880010" y="2378936"/>
            <a:chExt cx="901271" cy="1498714"/>
          </a:xfrm>
        </p:grpSpPr>
        <p:sp>
          <p:nvSpPr>
            <p:cNvPr id="91" name="Freeform: Shape 5">
              <a:extLst>
                <a:ext uri="{FF2B5EF4-FFF2-40B4-BE49-F238E27FC236}">
                  <a16:creationId xmlns:a16="http://schemas.microsoft.com/office/drawing/2014/main" id="{7B86E522-4255-42BA-A903-EA555094E4A3}"/>
                </a:ext>
              </a:extLst>
            </p:cNvPr>
            <p:cNvSpPr/>
            <p:nvPr/>
          </p:nvSpPr>
          <p:spPr>
            <a:xfrm>
              <a:off x="5982300" y="3027899"/>
              <a:ext cx="696690" cy="849751"/>
            </a:xfrm>
            <a:custGeom>
              <a:avLst/>
              <a:gdLst>
                <a:gd name="connsiteX0" fmla="*/ 644446 w 1257300"/>
                <a:gd name="connsiteY0" fmla="*/ 1537874 h 1533525"/>
                <a:gd name="connsiteX1" fmla="*/ 35799 w 1257300"/>
                <a:gd name="connsiteY1" fmla="*/ 1157827 h 1533525"/>
                <a:gd name="connsiteX2" fmla="*/ 44371 w 1257300"/>
                <a:gd name="connsiteY2" fmla="*/ 783494 h 1533525"/>
                <a:gd name="connsiteX3" fmla="*/ 281544 w 1257300"/>
                <a:gd name="connsiteY3" fmla="*/ 433926 h 1533525"/>
                <a:gd name="connsiteX4" fmla="*/ 605394 w 1257300"/>
                <a:gd name="connsiteY4" fmla="*/ 17684 h 1533525"/>
                <a:gd name="connsiteX5" fmla="*/ 642541 w 1257300"/>
                <a:gd name="connsiteY5" fmla="*/ 12921 h 1533525"/>
                <a:gd name="connsiteX6" fmla="*/ 1134031 w 1257300"/>
                <a:gd name="connsiteY6" fmla="*/ 593946 h 1533525"/>
                <a:gd name="connsiteX7" fmla="*/ 1252141 w 1257300"/>
                <a:gd name="connsiteY7" fmla="*/ 1083531 h 1533525"/>
                <a:gd name="connsiteX8" fmla="*/ 836851 w 1257300"/>
                <a:gd name="connsiteY8" fmla="*/ 1507394 h 1533525"/>
                <a:gd name="connsiteX9" fmla="*/ 644446 w 1257300"/>
                <a:gd name="connsiteY9" fmla="*/ 1537874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1533525">
                  <a:moveTo>
                    <a:pt x="644446" y="1537874"/>
                  </a:moveTo>
                  <a:cubicBezTo>
                    <a:pt x="354886" y="1537874"/>
                    <a:pt x="129144" y="1394047"/>
                    <a:pt x="35799" y="1157827"/>
                  </a:cubicBezTo>
                  <a:cubicBezTo>
                    <a:pt x="-13732" y="1033049"/>
                    <a:pt x="-12779" y="908272"/>
                    <a:pt x="44371" y="783494"/>
                  </a:cubicBezTo>
                  <a:cubicBezTo>
                    <a:pt x="104379" y="653954"/>
                    <a:pt x="189151" y="541559"/>
                    <a:pt x="281544" y="433926"/>
                  </a:cubicBezTo>
                  <a:cubicBezTo>
                    <a:pt x="396796" y="300576"/>
                    <a:pt x="517763" y="172941"/>
                    <a:pt x="605394" y="17684"/>
                  </a:cubicBezTo>
                  <a:cubicBezTo>
                    <a:pt x="615871" y="-1366"/>
                    <a:pt x="624444" y="-8034"/>
                    <a:pt x="642541" y="12921"/>
                  </a:cubicBezTo>
                  <a:cubicBezTo>
                    <a:pt x="807324" y="205326"/>
                    <a:pt x="990204" y="382491"/>
                    <a:pt x="1134031" y="593946"/>
                  </a:cubicBezTo>
                  <a:cubicBezTo>
                    <a:pt x="1235949" y="743489"/>
                    <a:pt x="1291194" y="905414"/>
                    <a:pt x="1252141" y="1083531"/>
                  </a:cubicBezTo>
                  <a:cubicBezTo>
                    <a:pt x="1202611" y="1307369"/>
                    <a:pt x="1046401" y="1435956"/>
                    <a:pt x="836851" y="1507394"/>
                  </a:cubicBezTo>
                  <a:cubicBezTo>
                    <a:pt x="770176" y="1531206"/>
                    <a:pt x="700644" y="1541684"/>
                    <a:pt x="644446" y="153787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">
              <a:extLst>
                <a:ext uri="{FF2B5EF4-FFF2-40B4-BE49-F238E27FC236}">
                  <a16:creationId xmlns:a16="http://schemas.microsoft.com/office/drawing/2014/main" id="{6BC3CCAC-D1E6-4D2B-9F36-E3B6A29E167C}"/>
                </a:ext>
              </a:extLst>
            </p:cNvPr>
            <p:cNvSpPr/>
            <p:nvPr/>
          </p:nvSpPr>
          <p:spPr>
            <a:xfrm>
              <a:off x="6029802" y="3108152"/>
              <a:ext cx="601687" cy="717802"/>
            </a:xfrm>
            <a:custGeom>
              <a:avLst/>
              <a:gdLst>
                <a:gd name="connsiteX0" fmla="*/ 540664 w 1085850"/>
                <a:gd name="connsiteY0" fmla="*/ 1304462 h 1295400"/>
                <a:gd name="connsiteX1" fmla="*/ 75845 w 1085850"/>
                <a:gd name="connsiteY1" fmla="*/ 1065384 h 1295400"/>
                <a:gd name="connsiteX2" fmla="*/ 44412 w 1085850"/>
                <a:gd name="connsiteY2" fmla="*/ 655809 h 1295400"/>
                <a:gd name="connsiteX3" fmla="*/ 219672 w 1085850"/>
                <a:gd name="connsiteY3" fmla="*/ 401492 h 1295400"/>
                <a:gd name="connsiteX4" fmla="*/ 533997 w 1085850"/>
                <a:gd name="connsiteY4" fmla="*/ 13824 h 1295400"/>
                <a:gd name="connsiteX5" fmla="*/ 565430 w 1085850"/>
                <a:gd name="connsiteY5" fmla="*/ 10014 h 1295400"/>
                <a:gd name="connsiteX6" fmla="*/ 992150 w 1085850"/>
                <a:gd name="connsiteY6" fmla="*/ 526269 h 1295400"/>
                <a:gd name="connsiteX7" fmla="*/ 1089305 w 1085850"/>
                <a:gd name="connsiteY7" fmla="*/ 756774 h 1295400"/>
                <a:gd name="connsiteX8" fmla="*/ 832130 w 1085850"/>
                <a:gd name="connsiteY8" fmla="*/ 1233024 h 1295400"/>
                <a:gd name="connsiteX9" fmla="*/ 540664 w 1085850"/>
                <a:gd name="connsiteY9" fmla="*/ 1304462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850" h="1295400">
                  <a:moveTo>
                    <a:pt x="540664" y="1304462"/>
                  </a:moveTo>
                  <a:cubicBezTo>
                    <a:pt x="352070" y="1293984"/>
                    <a:pt x="187287" y="1230167"/>
                    <a:pt x="75845" y="1065384"/>
                  </a:cubicBezTo>
                  <a:cubicBezTo>
                    <a:pt x="-11786" y="935844"/>
                    <a:pt x="-25120" y="797732"/>
                    <a:pt x="44412" y="655809"/>
                  </a:cubicBezTo>
                  <a:cubicBezTo>
                    <a:pt x="90132" y="562464"/>
                    <a:pt x="153950" y="481502"/>
                    <a:pt x="219672" y="401492"/>
                  </a:cubicBezTo>
                  <a:cubicBezTo>
                    <a:pt x="325400" y="272904"/>
                    <a:pt x="441605" y="152889"/>
                    <a:pt x="533997" y="13824"/>
                  </a:cubicBezTo>
                  <a:cubicBezTo>
                    <a:pt x="544475" y="-2368"/>
                    <a:pt x="551142" y="-5226"/>
                    <a:pt x="565430" y="10014"/>
                  </a:cubicBezTo>
                  <a:cubicBezTo>
                    <a:pt x="714020" y="176702"/>
                    <a:pt x="873087" y="334817"/>
                    <a:pt x="992150" y="526269"/>
                  </a:cubicBezTo>
                  <a:cubicBezTo>
                    <a:pt x="1036917" y="597707"/>
                    <a:pt x="1075017" y="672954"/>
                    <a:pt x="1089305" y="756774"/>
                  </a:cubicBezTo>
                  <a:cubicBezTo>
                    <a:pt x="1121689" y="947274"/>
                    <a:pt x="1020725" y="1133964"/>
                    <a:pt x="832130" y="1233024"/>
                  </a:cubicBezTo>
                  <a:cubicBezTo>
                    <a:pt x="741642" y="1281602"/>
                    <a:pt x="645439" y="1301604"/>
                    <a:pt x="540664" y="13044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6">
              <a:extLst>
                <a:ext uri="{FF2B5EF4-FFF2-40B4-BE49-F238E27FC236}">
                  <a16:creationId xmlns:a16="http://schemas.microsoft.com/office/drawing/2014/main" id="{422F9D5F-5A9B-4BF2-8917-997A9C481EEB}"/>
                </a:ext>
              </a:extLst>
            </p:cNvPr>
            <p:cNvSpPr/>
            <p:nvPr/>
          </p:nvSpPr>
          <p:spPr>
            <a:xfrm>
              <a:off x="6179108" y="3355924"/>
              <a:ext cx="303074" cy="372160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8E8A3D-31BD-4E29-947B-11EC9AE1EA34}"/>
                </a:ext>
              </a:extLst>
            </p:cNvPr>
            <p:cNvSpPr txBox="1"/>
            <p:nvPr/>
          </p:nvSpPr>
          <p:spPr>
            <a:xfrm>
              <a:off x="5880010" y="2378936"/>
              <a:ext cx="90127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BB08D71F-B879-40CD-A068-F83DEF6DC2F4}"/>
              </a:ext>
            </a:extLst>
          </p:cNvPr>
          <p:cNvGrpSpPr/>
          <p:nvPr/>
        </p:nvGrpSpPr>
        <p:grpSpPr>
          <a:xfrm>
            <a:off x="9126045" y="2378936"/>
            <a:ext cx="901271" cy="1499012"/>
            <a:chOff x="7200572" y="2378936"/>
            <a:chExt cx="901271" cy="1499012"/>
          </a:xfrm>
        </p:grpSpPr>
        <p:sp>
          <p:nvSpPr>
            <p:cNvPr id="89" name="Freeform: Shape 3">
              <a:extLst>
                <a:ext uri="{FF2B5EF4-FFF2-40B4-BE49-F238E27FC236}">
                  <a16:creationId xmlns:a16="http://schemas.microsoft.com/office/drawing/2014/main" id="{71C46908-58EF-40BF-B17B-08979FC15B76}"/>
                </a:ext>
              </a:extLst>
            </p:cNvPr>
            <p:cNvSpPr/>
            <p:nvPr/>
          </p:nvSpPr>
          <p:spPr>
            <a:xfrm>
              <a:off x="7302862" y="3022920"/>
              <a:ext cx="696690" cy="855028"/>
            </a:xfrm>
            <a:custGeom>
              <a:avLst/>
              <a:gdLst>
                <a:gd name="connsiteX0" fmla="*/ 1101588 w 1257300"/>
                <a:gd name="connsiteY0" fmla="*/ 557213 h 1543050"/>
                <a:gd name="connsiteX1" fmla="*/ 1235890 w 1257300"/>
                <a:gd name="connsiteY1" fmla="*/ 806768 h 1543050"/>
                <a:gd name="connsiteX2" fmla="*/ 1033008 w 1257300"/>
                <a:gd name="connsiteY2" fmla="*/ 1420178 h 1543050"/>
                <a:gd name="connsiteX3" fmla="*/ 108130 w 1257300"/>
                <a:gd name="connsiteY3" fmla="*/ 1299210 h 1543050"/>
                <a:gd name="connsiteX4" fmla="*/ 63363 w 1257300"/>
                <a:gd name="connsiteY4" fmla="*/ 1231583 h 1543050"/>
                <a:gd name="connsiteX5" fmla="*/ 78603 w 1257300"/>
                <a:gd name="connsiteY5" fmla="*/ 721043 h 1543050"/>
                <a:gd name="connsiteX6" fmla="*/ 275770 w 1257300"/>
                <a:gd name="connsiteY6" fmla="*/ 448628 h 1543050"/>
                <a:gd name="connsiteX7" fmla="*/ 620575 w 1257300"/>
                <a:gd name="connsiteY7" fmla="*/ 0 h 1543050"/>
                <a:gd name="connsiteX8" fmla="*/ 1101588 w 1257300"/>
                <a:gd name="connsiteY8" fmla="*/ 557213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543050">
                  <a:moveTo>
                    <a:pt x="1101588" y="557213"/>
                  </a:moveTo>
                  <a:cubicBezTo>
                    <a:pt x="1154928" y="635318"/>
                    <a:pt x="1207315" y="714375"/>
                    <a:pt x="1235890" y="806768"/>
                  </a:cubicBezTo>
                  <a:cubicBezTo>
                    <a:pt x="1309233" y="1051560"/>
                    <a:pt x="1238748" y="1266825"/>
                    <a:pt x="1033008" y="1420178"/>
                  </a:cubicBezTo>
                  <a:cubicBezTo>
                    <a:pt x="747258" y="1633538"/>
                    <a:pt x="313870" y="1576388"/>
                    <a:pt x="108130" y="1299210"/>
                  </a:cubicBezTo>
                  <a:cubicBezTo>
                    <a:pt x="91938" y="1277303"/>
                    <a:pt x="78603" y="1254443"/>
                    <a:pt x="63363" y="1231583"/>
                  </a:cubicBezTo>
                  <a:cubicBezTo>
                    <a:pt x="-27125" y="1058228"/>
                    <a:pt x="-19505" y="889635"/>
                    <a:pt x="78603" y="721043"/>
                  </a:cubicBezTo>
                  <a:cubicBezTo>
                    <a:pt x="135753" y="623888"/>
                    <a:pt x="203380" y="533400"/>
                    <a:pt x="275770" y="448628"/>
                  </a:cubicBezTo>
                  <a:cubicBezTo>
                    <a:pt x="398643" y="306705"/>
                    <a:pt x="527230" y="170498"/>
                    <a:pt x="620575" y="0"/>
                  </a:cubicBezTo>
                  <a:cubicBezTo>
                    <a:pt x="784405" y="188595"/>
                    <a:pt x="957761" y="359093"/>
                    <a:pt x="1101588" y="55721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7">
              <a:extLst>
                <a:ext uri="{FF2B5EF4-FFF2-40B4-BE49-F238E27FC236}">
                  <a16:creationId xmlns:a16="http://schemas.microsoft.com/office/drawing/2014/main" id="{E3F6B15C-8D93-4A41-A342-96A91B86AF07}"/>
                </a:ext>
              </a:extLst>
            </p:cNvPr>
            <p:cNvSpPr/>
            <p:nvPr/>
          </p:nvSpPr>
          <p:spPr>
            <a:xfrm>
              <a:off x="7350364" y="3108298"/>
              <a:ext cx="601687" cy="717802"/>
            </a:xfrm>
            <a:custGeom>
              <a:avLst/>
              <a:gdLst>
                <a:gd name="connsiteX0" fmla="*/ 1095024 w 1085850"/>
                <a:gd name="connsiteY0" fmla="*/ 849855 h 1295400"/>
                <a:gd name="connsiteX1" fmla="*/ 863567 w 1085850"/>
                <a:gd name="connsiteY1" fmla="*/ 1214662 h 1295400"/>
                <a:gd name="connsiteX2" fmla="*/ 133952 w 1085850"/>
                <a:gd name="connsiteY2" fmla="*/ 1138462 h 1295400"/>
                <a:gd name="connsiteX3" fmla="*/ 56799 w 1085850"/>
                <a:gd name="connsiteY3" fmla="*/ 629827 h 1295400"/>
                <a:gd name="connsiteX4" fmla="*/ 293019 w 1085850"/>
                <a:gd name="connsiteY4" fmla="*/ 314550 h 1295400"/>
                <a:gd name="connsiteX5" fmla="*/ 531144 w 1085850"/>
                <a:gd name="connsiteY5" fmla="*/ 17370 h 1295400"/>
                <a:gd name="connsiteX6" fmla="*/ 564482 w 1085850"/>
                <a:gd name="connsiteY6" fmla="*/ 10702 h 1295400"/>
                <a:gd name="connsiteX7" fmla="*/ 1013110 w 1085850"/>
                <a:gd name="connsiteY7" fmla="*/ 564105 h 1295400"/>
                <a:gd name="connsiteX8" fmla="*/ 1095024 w 1085850"/>
                <a:gd name="connsiteY8" fmla="*/ 849855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295400">
                  <a:moveTo>
                    <a:pt x="1095024" y="849855"/>
                  </a:moveTo>
                  <a:cubicBezTo>
                    <a:pt x="1088357" y="999397"/>
                    <a:pt x="1005490" y="1125127"/>
                    <a:pt x="863567" y="1214662"/>
                  </a:cubicBezTo>
                  <a:cubicBezTo>
                    <a:pt x="636872" y="1357537"/>
                    <a:pt x="317785" y="1324200"/>
                    <a:pt x="133952" y="1138462"/>
                  </a:cubicBezTo>
                  <a:cubicBezTo>
                    <a:pt x="13937" y="1017495"/>
                    <a:pt x="-55596" y="826995"/>
                    <a:pt x="56799" y="629827"/>
                  </a:cubicBezTo>
                  <a:cubicBezTo>
                    <a:pt x="122522" y="514575"/>
                    <a:pt x="207294" y="414562"/>
                    <a:pt x="293019" y="314550"/>
                  </a:cubicBezTo>
                  <a:cubicBezTo>
                    <a:pt x="374935" y="217395"/>
                    <a:pt x="460660" y="124050"/>
                    <a:pt x="531144" y="17370"/>
                  </a:cubicBezTo>
                  <a:cubicBezTo>
                    <a:pt x="540669" y="2130"/>
                    <a:pt x="547337" y="-9300"/>
                    <a:pt x="564482" y="10702"/>
                  </a:cubicBezTo>
                  <a:cubicBezTo>
                    <a:pt x="721644" y="188820"/>
                    <a:pt x="893094" y="355507"/>
                    <a:pt x="1013110" y="564105"/>
                  </a:cubicBezTo>
                  <a:cubicBezTo>
                    <a:pt x="1059782" y="645067"/>
                    <a:pt x="1095024" y="731745"/>
                    <a:pt x="1095024" y="8498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5">
              <a:extLst>
                <a:ext uri="{FF2B5EF4-FFF2-40B4-BE49-F238E27FC236}">
                  <a16:creationId xmlns:a16="http://schemas.microsoft.com/office/drawing/2014/main" id="{4DCD228F-1CA6-4FE0-8DA3-BF888F8FB08E}"/>
                </a:ext>
              </a:extLst>
            </p:cNvPr>
            <p:cNvSpPr/>
            <p:nvPr/>
          </p:nvSpPr>
          <p:spPr>
            <a:xfrm>
              <a:off x="7452095" y="3360617"/>
              <a:ext cx="398225" cy="367467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F67515E-6DC9-4A01-9E31-CB514D6ED0F8}"/>
                </a:ext>
              </a:extLst>
            </p:cNvPr>
            <p:cNvSpPr txBox="1"/>
            <p:nvPr/>
          </p:nvSpPr>
          <p:spPr>
            <a:xfrm>
              <a:off x="7200572" y="2378936"/>
              <a:ext cx="90127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72AFC24A-ABF6-4389-A58D-304372200413}"/>
              </a:ext>
            </a:extLst>
          </p:cNvPr>
          <p:cNvSpPr txBox="1"/>
          <p:nvPr/>
        </p:nvSpPr>
        <p:spPr>
          <a:xfrm>
            <a:off x="3019092" y="1506985"/>
            <a:ext cx="7610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9B75D39F-FAD2-4C21-8F1C-2A036FBC73EC}"/>
              </a:ext>
            </a:extLst>
          </p:cNvPr>
          <p:cNvSpPr/>
          <p:nvPr/>
        </p:nvSpPr>
        <p:spPr>
          <a:xfrm>
            <a:off x="784697" y="2198454"/>
            <a:ext cx="3618690" cy="3618690"/>
          </a:xfrm>
          <a:prstGeom prst="donut">
            <a:avLst>
              <a:gd name="adj" fmla="val 833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CB57611-D714-4B2C-8EA0-2B40CD2A858E}"/>
              </a:ext>
            </a:extLst>
          </p:cNvPr>
          <p:cNvGrpSpPr/>
          <p:nvPr/>
        </p:nvGrpSpPr>
        <p:grpSpPr>
          <a:xfrm>
            <a:off x="2593136" y="2198454"/>
            <a:ext cx="1572481" cy="1040845"/>
            <a:chOff x="2897936" y="2198454"/>
            <a:chExt cx="1572481" cy="104084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755F8DA-6D99-4F28-9D73-91C946B46385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D3BCE78-E24B-49B8-96CA-2ED734A597E9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2601A90-89CD-4A6B-882D-521B43A36E1D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273FD2F2-FA47-4EC9-ADBD-9953223AA2E7}"/>
              </a:ext>
            </a:extLst>
          </p:cNvPr>
          <p:cNvGrpSpPr/>
          <p:nvPr/>
        </p:nvGrpSpPr>
        <p:grpSpPr>
          <a:xfrm rot="3622449">
            <a:off x="3312723" y="3528492"/>
            <a:ext cx="1572481" cy="1040845"/>
            <a:chOff x="2897936" y="2198454"/>
            <a:chExt cx="1572481" cy="1040845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A5E0BCC-219A-4E86-9EA8-F7D85F700F6A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D48AEB0-BB4C-4D63-A253-0D3CABF587B7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E32FD87-58C1-4DB4-8353-8D9BB4FE155D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84E32C-8277-44D4-A438-DDBE4C2E7EFE}"/>
              </a:ext>
            </a:extLst>
          </p:cNvPr>
          <p:cNvGrpSpPr/>
          <p:nvPr/>
        </p:nvGrpSpPr>
        <p:grpSpPr>
          <a:xfrm flipV="1">
            <a:off x="2588833" y="4772402"/>
            <a:ext cx="1572481" cy="1040845"/>
            <a:chOff x="2897936" y="2198454"/>
            <a:chExt cx="1572481" cy="1040845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B8F5689-6BFA-4399-8A6D-837187C68779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83473394-9EF6-420B-8438-727710DBC84E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47FBF562-B1D4-4F90-9AD0-03342906A5B9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CCC54240-CCB7-492E-B8AF-6DA3C36F8F49}"/>
              </a:ext>
            </a:extLst>
          </p:cNvPr>
          <p:cNvSpPr/>
          <p:nvPr/>
        </p:nvSpPr>
        <p:spPr>
          <a:xfrm>
            <a:off x="4336772" y="1890021"/>
            <a:ext cx="848232" cy="84823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2E97F64-26E6-434A-BB88-0635315AEA7C}"/>
              </a:ext>
            </a:extLst>
          </p:cNvPr>
          <p:cNvSpPr/>
          <p:nvPr/>
        </p:nvSpPr>
        <p:spPr>
          <a:xfrm>
            <a:off x="4942968" y="3582318"/>
            <a:ext cx="848232" cy="84823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891B445-40EA-429D-8D73-6CC676A0D08E}"/>
              </a:ext>
            </a:extLst>
          </p:cNvPr>
          <p:cNvSpPr/>
          <p:nvPr/>
        </p:nvSpPr>
        <p:spPr>
          <a:xfrm>
            <a:off x="4336772" y="5274616"/>
            <a:ext cx="848232" cy="84823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FB36BE26-B02A-44E5-A86F-15B165D08C72}"/>
              </a:ext>
            </a:extLst>
          </p:cNvPr>
          <p:cNvSpPr/>
          <p:nvPr/>
        </p:nvSpPr>
        <p:spPr>
          <a:xfrm>
            <a:off x="4630742" y="2107123"/>
            <a:ext cx="260292" cy="3738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BB7C1665-4CE3-438B-9EFD-D516CAD4BFFB}"/>
              </a:ext>
            </a:extLst>
          </p:cNvPr>
          <p:cNvSpPr/>
          <p:nvPr/>
        </p:nvSpPr>
        <p:spPr>
          <a:xfrm rot="19800000">
            <a:off x="4583609" y="5484986"/>
            <a:ext cx="421175" cy="42110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D52E7A36-6059-47F1-8A20-B5A36E5C735B}"/>
              </a:ext>
            </a:extLst>
          </p:cNvPr>
          <p:cNvSpPr>
            <a:spLocks noChangeAspect="1"/>
          </p:cNvSpPr>
          <p:nvPr/>
        </p:nvSpPr>
        <p:spPr>
          <a:xfrm rot="8580000">
            <a:off x="5171461" y="3799463"/>
            <a:ext cx="391245" cy="39020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oup 63">
            <a:extLst>
              <a:ext uri="{FF2B5EF4-FFF2-40B4-BE49-F238E27FC236}">
                <a16:creationId xmlns:a16="http://schemas.microsoft.com/office/drawing/2014/main" id="{0E95641B-96D8-4847-B73F-47B790974557}"/>
              </a:ext>
            </a:extLst>
          </p:cNvPr>
          <p:cNvGrpSpPr/>
          <p:nvPr/>
        </p:nvGrpSpPr>
        <p:grpSpPr>
          <a:xfrm>
            <a:off x="5372530" y="1860658"/>
            <a:ext cx="2416086" cy="918329"/>
            <a:chOff x="6457218" y="1772816"/>
            <a:chExt cx="2291246" cy="918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A85C2B-B31E-4800-B4D4-A0424560FE4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C72529-3743-43DC-99D1-96ABDBDA0A80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88026E18-2F5E-44CD-9CF6-27A7559CA5F2}"/>
              </a:ext>
            </a:extLst>
          </p:cNvPr>
          <p:cNvGrpSpPr/>
          <p:nvPr/>
        </p:nvGrpSpPr>
        <p:grpSpPr>
          <a:xfrm>
            <a:off x="5991549" y="3561355"/>
            <a:ext cx="2416086" cy="918329"/>
            <a:chOff x="6889266" y="3284984"/>
            <a:chExt cx="1998238" cy="918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3B438F-1F7A-4072-BD6B-23B5E879770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EC1E8-2DE2-42F7-8B0A-B1682DB85833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D6A0B16F-5F9A-41C7-8D57-A75E54BDEB62}"/>
              </a:ext>
            </a:extLst>
          </p:cNvPr>
          <p:cNvGrpSpPr/>
          <p:nvPr/>
        </p:nvGrpSpPr>
        <p:grpSpPr>
          <a:xfrm>
            <a:off x="5372530" y="5262051"/>
            <a:ext cx="2416086" cy="918329"/>
            <a:chOff x="6673242" y="5020022"/>
            <a:chExt cx="2291246" cy="918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DFB7F4-D199-47F1-BF56-EF22FBE538B1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F68E57-6DD5-48E3-A70F-374596290E99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1FB9373-9EDE-4BA4-96C5-9F53220C6F9E}"/>
              </a:ext>
            </a:extLst>
          </p:cNvPr>
          <p:cNvSpPr txBox="1"/>
          <p:nvPr/>
        </p:nvSpPr>
        <p:spPr>
          <a:xfrm>
            <a:off x="8763536" y="2064566"/>
            <a:ext cx="2643767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Create</a:t>
            </a:r>
          </a:p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Quality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477E2C-1919-483F-9689-6A61E739EE05}"/>
              </a:ext>
            </a:extLst>
          </p:cNvPr>
          <p:cNvSpPr txBox="1"/>
          <p:nvPr/>
        </p:nvSpPr>
        <p:spPr>
          <a:xfrm>
            <a:off x="9203796" y="3260526"/>
            <a:ext cx="2203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8B5481B-8CDD-423B-B2FB-D1FC815711BE}"/>
              </a:ext>
            </a:extLst>
          </p:cNvPr>
          <p:cNvGrpSpPr/>
          <p:nvPr/>
        </p:nvGrpSpPr>
        <p:grpSpPr>
          <a:xfrm>
            <a:off x="1679705" y="2850135"/>
            <a:ext cx="1691326" cy="2335578"/>
            <a:chOff x="3402110" y="-25"/>
            <a:chExt cx="2130761" cy="2942401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D6445588-C5CD-4AC1-A210-A91B4A3E67CB}"/>
                </a:ext>
              </a:extLst>
            </p:cNvPr>
            <p:cNvGrpSpPr/>
            <p:nvPr/>
          </p:nvGrpSpPr>
          <p:grpSpPr>
            <a:xfrm>
              <a:off x="3402110" y="-25"/>
              <a:ext cx="2130761" cy="2942401"/>
              <a:chOff x="3402110" y="-25"/>
              <a:chExt cx="4968868" cy="6861588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4B55820E-D2F0-4095-A693-C04922F29ECE}"/>
                  </a:ext>
                </a:extLst>
              </p:cNvPr>
              <p:cNvSpPr/>
              <p:nvPr/>
            </p:nvSpPr>
            <p:spPr>
              <a:xfrm>
                <a:off x="3402110" y="4455747"/>
                <a:ext cx="4968868" cy="2405816"/>
              </a:xfrm>
              <a:custGeom>
                <a:avLst/>
                <a:gdLst>
                  <a:gd name="connsiteX0" fmla="*/ 2785551 w 4968868"/>
                  <a:gd name="connsiteY0" fmla="*/ 161377 h 2405816"/>
                  <a:gd name="connsiteX1" fmla="*/ 2687644 w 4968868"/>
                  <a:gd name="connsiteY1" fmla="*/ 450628 h 2405816"/>
                  <a:gd name="connsiteX2" fmla="*/ 2385248 w 4968868"/>
                  <a:gd name="connsiteY2" fmla="*/ 492295 h 2405816"/>
                  <a:gd name="connsiteX3" fmla="*/ 2240130 w 4968868"/>
                  <a:gd name="connsiteY3" fmla="*/ 347803 h 2405816"/>
                  <a:gd name="connsiteX4" fmla="*/ 2038235 w 4968868"/>
                  <a:gd name="connsiteY4" fmla="*/ 155118 h 2405816"/>
                  <a:gd name="connsiteX5" fmla="*/ 1429598 w 4968868"/>
                  <a:gd name="connsiteY5" fmla="*/ 198841 h 2405816"/>
                  <a:gd name="connsiteX6" fmla="*/ 1329456 w 4968868"/>
                  <a:gd name="connsiteY6" fmla="*/ 600217 h 2405816"/>
                  <a:gd name="connsiteX7" fmla="*/ 1505063 w 4968868"/>
                  <a:gd name="connsiteY7" fmla="*/ 845388 h 2405816"/>
                  <a:gd name="connsiteX8" fmla="*/ 1915560 w 4968868"/>
                  <a:gd name="connsiteY8" fmla="*/ 1039505 h 2405816"/>
                  <a:gd name="connsiteX9" fmla="*/ 2468491 w 4968868"/>
                  <a:gd name="connsiteY9" fmla="*/ 1047731 h 2405816"/>
                  <a:gd name="connsiteX10" fmla="*/ 2827486 w 4968868"/>
                  <a:gd name="connsiteY10" fmla="*/ 844762 h 2405816"/>
                  <a:gd name="connsiteX11" fmla="*/ 3111462 w 4968868"/>
                  <a:gd name="connsiteY11" fmla="*/ 535929 h 2405816"/>
                  <a:gd name="connsiteX12" fmla="*/ 3881490 w 4968868"/>
                  <a:gd name="connsiteY12" fmla="*/ 144656 h 2405816"/>
                  <a:gd name="connsiteX13" fmla="*/ 4534833 w 4968868"/>
                  <a:gd name="connsiteY13" fmla="*/ 200093 h 2405816"/>
                  <a:gd name="connsiteX14" fmla="*/ 4939249 w 4968868"/>
                  <a:gd name="connsiteY14" fmla="*/ 655296 h 2405816"/>
                  <a:gd name="connsiteX15" fmla="*/ 4720902 w 4968868"/>
                  <a:gd name="connsiteY15" fmla="*/ 1822765 h 2405816"/>
                  <a:gd name="connsiteX16" fmla="*/ 4299497 w 4968868"/>
                  <a:gd name="connsiteY16" fmla="*/ 2181491 h 2405816"/>
                  <a:gd name="connsiteX17" fmla="*/ 3655900 w 4968868"/>
                  <a:gd name="connsiteY17" fmla="*/ 2385711 h 2405816"/>
                  <a:gd name="connsiteX18" fmla="*/ 2838931 w 4968868"/>
                  <a:gd name="connsiteY18" fmla="*/ 2363000 h 2405816"/>
                  <a:gd name="connsiteX19" fmla="*/ 1387485 w 4968868"/>
                  <a:gd name="connsiteY19" fmla="*/ 1896531 h 2405816"/>
                  <a:gd name="connsiteX20" fmla="*/ 199987 w 4968868"/>
                  <a:gd name="connsiteY20" fmla="*/ 1282530 h 2405816"/>
                  <a:gd name="connsiteX21" fmla="*/ 10699 w 4968868"/>
                  <a:gd name="connsiteY21" fmla="*/ 1183103 h 2405816"/>
                  <a:gd name="connsiteX22" fmla="*/ 11146 w 4968868"/>
                  <a:gd name="connsiteY22" fmla="*/ 1140542 h 2405816"/>
                  <a:gd name="connsiteX23" fmla="*/ 52634 w 4968868"/>
                  <a:gd name="connsiteY23" fmla="*/ 1129902 h 2405816"/>
                  <a:gd name="connsiteX24" fmla="*/ 706156 w 4968868"/>
                  <a:gd name="connsiteY24" fmla="*/ 1486839 h 2405816"/>
                  <a:gd name="connsiteX25" fmla="*/ 2074000 w 4968868"/>
                  <a:gd name="connsiteY25" fmla="*/ 2100930 h 2405816"/>
                  <a:gd name="connsiteX26" fmla="*/ 2854131 w 4968868"/>
                  <a:gd name="connsiteY26" fmla="*/ 2301037 h 2405816"/>
                  <a:gd name="connsiteX27" fmla="*/ 3820510 w 4968868"/>
                  <a:gd name="connsiteY27" fmla="*/ 2292185 h 2405816"/>
                  <a:gd name="connsiteX28" fmla="*/ 4527680 w 4968868"/>
                  <a:gd name="connsiteY28" fmla="*/ 1948212 h 2405816"/>
                  <a:gd name="connsiteX29" fmla="*/ 4785905 w 4968868"/>
                  <a:gd name="connsiteY29" fmla="*/ 1562394 h 2405816"/>
                  <a:gd name="connsiteX30" fmla="*/ 4896957 w 4968868"/>
                  <a:gd name="connsiteY30" fmla="*/ 786465 h 2405816"/>
                  <a:gd name="connsiteX31" fmla="*/ 4852250 w 4968868"/>
                  <a:gd name="connsiteY31" fmla="*/ 580725 h 2405816"/>
                  <a:gd name="connsiteX32" fmla="*/ 4540734 w 4968868"/>
                  <a:gd name="connsiteY32" fmla="*/ 270997 h 2405816"/>
                  <a:gd name="connsiteX33" fmla="*/ 3969204 w 4968868"/>
                  <a:gd name="connsiteY33" fmla="*/ 199735 h 2405816"/>
                  <a:gd name="connsiteX34" fmla="*/ 3446315 w 4968868"/>
                  <a:gd name="connsiteY34" fmla="*/ 352363 h 2405816"/>
                  <a:gd name="connsiteX35" fmla="*/ 3087410 w 4968868"/>
                  <a:gd name="connsiteY35" fmla="*/ 656101 h 2405816"/>
                  <a:gd name="connsiteX36" fmla="*/ 2844295 w 4968868"/>
                  <a:gd name="connsiteY36" fmla="*/ 917992 h 2405816"/>
                  <a:gd name="connsiteX37" fmla="*/ 2331331 w 4968868"/>
                  <a:gd name="connsiteY37" fmla="*/ 1129812 h 2405816"/>
                  <a:gd name="connsiteX38" fmla="*/ 1752559 w 4968868"/>
                  <a:gd name="connsiteY38" fmla="*/ 1060427 h 2405816"/>
                  <a:gd name="connsiteX39" fmla="*/ 1304062 w 4968868"/>
                  <a:gd name="connsiteY39" fmla="*/ 697856 h 2405816"/>
                  <a:gd name="connsiteX40" fmla="*/ 1313451 w 4968868"/>
                  <a:gd name="connsiteY40" fmla="*/ 244799 h 2405816"/>
                  <a:gd name="connsiteX41" fmla="*/ 2027505 w 4968868"/>
                  <a:gd name="connsiteY41" fmla="*/ 73036 h 2405816"/>
                  <a:gd name="connsiteX42" fmla="*/ 2273749 w 4968868"/>
                  <a:gd name="connsiteY42" fmla="*/ 289506 h 2405816"/>
                  <a:gd name="connsiteX43" fmla="*/ 2388735 w 4968868"/>
                  <a:gd name="connsiteY43" fmla="*/ 411644 h 2405816"/>
                  <a:gd name="connsiteX44" fmla="*/ 2442025 w 4968868"/>
                  <a:gd name="connsiteY44" fmla="*/ 454295 h 2405816"/>
                  <a:gd name="connsiteX45" fmla="*/ 2612447 w 4968868"/>
                  <a:gd name="connsiteY45" fmla="*/ 438379 h 2405816"/>
                  <a:gd name="connsiteX46" fmla="*/ 2721352 w 4968868"/>
                  <a:gd name="connsiteY46" fmla="*/ 146355 h 2405816"/>
                  <a:gd name="connsiteX47" fmla="*/ 2768026 w 4968868"/>
                  <a:gd name="connsiteY47" fmla="*/ 138487 h 2405816"/>
                  <a:gd name="connsiteX48" fmla="*/ 2785551 w 4968868"/>
                  <a:gd name="connsiteY48" fmla="*/ 161377 h 240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968868" h="2405816">
                    <a:moveTo>
                      <a:pt x="2785551" y="161377"/>
                    </a:moveTo>
                    <a:cubicBezTo>
                      <a:pt x="2780723" y="267242"/>
                      <a:pt x="2753184" y="365596"/>
                      <a:pt x="2687644" y="450628"/>
                    </a:cubicBezTo>
                    <a:cubicBezTo>
                      <a:pt x="2602611" y="561054"/>
                      <a:pt x="2496210" y="575539"/>
                      <a:pt x="2385248" y="492295"/>
                    </a:cubicBezTo>
                    <a:cubicBezTo>
                      <a:pt x="2330169" y="450986"/>
                      <a:pt x="2285463" y="399037"/>
                      <a:pt x="2240130" y="347803"/>
                    </a:cubicBezTo>
                    <a:cubicBezTo>
                      <a:pt x="2178256" y="277882"/>
                      <a:pt x="2115309" y="209123"/>
                      <a:pt x="2038235" y="155118"/>
                    </a:cubicBezTo>
                    <a:cubicBezTo>
                      <a:pt x="1843940" y="19209"/>
                      <a:pt x="1583658" y="35661"/>
                      <a:pt x="1429598" y="198841"/>
                    </a:cubicBezTo>
                    <a:cubicBezTo>
                      <a:pt x="1322571" y="312217"/>
                      <a:pt x="1272857" y="446068"/>
                      <a:pt x="1329456" y="600217"/>
                    </a:cubicBezTo>
                    <a:cubicBezTo>
                      <a:pt x="1364863" y="696694"/>
                      <a:pt x="1427631" y="777166"/>
                      <a:pt x="1505063" y="845388"/>
                    </a:cubicBezTo>
                    <a:cubicBezTo>
                      <a:pt x="1623268" y="949555"/>
                      <a:pt x="1763468" y="1008299"/>
                      <a:pt x="1915560" y="1039505"/>
                    </a:cubicBezTo>
                    <a:cubicBezTo>
                      <a:pt x="2098946" y="1077147"/>
                      <a:pt x="2283764" y="1079383"/>
                      <a:pt x="2468491" y="1047731"/>
                    </a:cubicBezTo>
                    <a:cubicBezTo>
                      <a:pt x="2612179" y="1023142"/>
                      <a:pt x="2725912" y="944458"/>
                      <a:pt x="2827486" y="844762"/>
                    </a:cubicBezTo>
                    <a:cubicBezTo>
                      <a:pt x="2927361" y="746587"/>
                      <a:pt x="3014807" y="637055"/>
                      <a:pt x="3111462" y="535929"/>
                    </a:cubicBezTo>
                    <a:cubicBezTo>
                      <a:pt x="3322657" y="315168"/>
                      <a:pt x="3577753" y="182746"/>
                      <a:pt x="3881490" y="144656"/>
                    </a:cubicBezTo>
                    <a:cubicBezTo>
                      <a:pt x="4103235" y="116849"/>
                      <a:pt x="4320956" y="129366"/>
                      <a:pt x="4534833" y="200093"/>
                    </a:cubicBezTo>
                    <a:cubicBezTo>
                      <a:pt x="4758813" y="274127"/>
                      <a:pt x="4897046" y="424073"/>
                      <a:pt x="4939249" y="655296"/>
                    </a:cubicBezTo>
                    <a:cubicBezTo>
                      <a:pt x="5015161" y="1071425"/>
                      <a:pt x="4946134" y="1462698"/>
                      <a:pt x="4720902" y="1822765"/>
                    </a:cubicBezTo>
                    <a:cubicBezTo>
                      <a:pt x="4618882" y="1985855"/>
                      <a:pt x="4463928" y="2090469"/>
                      <a:pt x="4299497" y="2181491"/>
                    </a:cubicBezTo>
                    <a:cubicBezTo>
                      <a:pt x="4098854" y="2292542"/>
                      <a:pt x="3882742" y="2356294"/>
                      <a:pt x="3655900" y="2385711"/>
                    </a:cubicBezTo>
                    <a:cubicBezTo>
                      <a:pt x="3382295" y="2421208"/>
                      <a:pt x="3110121" y="2407260"/>
                      <a:pt x="2838931" y="2363000"/>
                    </a:cubicBezTo>
                    <a:cubicBezTo>
                      <a:pt x="2331779" y="2280203"/>
                      <a:pt x="1854133" y="2105400"/>
                      <a:pt x="1387485" y="1896531"/>
                    </a:cubicBezTo>
                    <a:cubicBezTo>
                      <a:pt x="980118" y="1714217"/>
                      <a:pt x="589561" y="1499357"/>
                      <a:pt x="199987" y="1282530"/>
                    </a:cubicBezTo>
                    <a:cubicBezTo>
                      <a:pt x="137755" y="1247838"/>
                      <a:pt x="76328" y="1211536"/>
                      <a:pt x="10699" y="1183103"/>
                    </a:cubicBezTo>
                    <a:cubicBezTo>
                      <a:pt x="-13979" y="1168707"/>
                      <a:pt x="11861" y="1154758"/>
                      <a:pt x="11146" y="1140542"/>
                    </a:cubicBezTo>
                    <a:cubicBezTo>
                      <a:pt x="19730" y="1116311"/>
                      <a:pt x="33589" y="1119440"/>
                      <a:pt x="52634" y="1129902"/>
                    </a:cubicBezTo>
                    <a:cubicBezTo>
                      <a:pt x="270176" y="1249358"/>
                      <a:pt x="487361" y="1369529"/>
                      <a:pt x="706156" y="1486839"/>
                    </a:cubicBezTo>
                    <a:cubicBezTo>
                      <a:pt x="1147678" y="1723606"/>
                      <a:pt x="1598858" y="1938913"/>
                      <a:pt x="2074000" y="2100930"/>
                    </a:cubicBezTo>
                    <a:cubicBezTo>
                      <a:pt x="2328917" y="2187840"/>
                      <a:pt x="2587948" y="2258655"/>
                      <a:pt x="2854131" y="2301037"/>
                    </a:cubicBezTo>
                    <a:cubicBezTo>
                      <a:pt x="3176645" y="2352360"/>
                      <a:pt x="3499069" y="2363269"/>
                      <a:pt x="3820510" y="2292185"/>
                    </a:cubicBezTo>
                    <a:cubicBezTo>
                      <a:pt x="4083653" y="2233977"/>
                      <a:pt x="4321761" y="2123105"/>
                      <a:pt x="4527680" y="1948212"/>
                    </a:cubicBezTo>
                    <a:cubicBezTo>
                      <a:pt x="4649729" y="1844492"/>
                      <a:pt x="4727429" y="1709121"/>
                      <a:pt x="4785905" y="1562394"/>
                    </a:cubicBezTo>
                    <a:cubicBezTo>
                      <a:pt x="4885333" y="1312930"/>
                      <a:pt x="4924138" y="1054168"/>
                      <a:pt x="4896957" y="786465"/>
                    </a:cubicBezTo>
                    <a:cubicBezTo>
                      <a:pt x="4889893" y="716365"/>
                      <a:pt x="4873441" y="648053"/>
                      <a:pt x="4852250" y="580725"/>
                    </a:cubicBezTo>
                    <a:cubicBezTo>
                      <a:pt x="4802536" y="422553"/>
                      <a:pt x="4690949" y="327417"/>
                      <a:pt x="4540734" y="270997"/>
                    </a:cubicBezTo>
                    <a:cubicBezTo>
                      <a:pt x="4356006" y="201613"/>
                      <a:pt x="4164572" y="184445"/>
                      <a:pt x="3969204" y="199735"/>
                    </a:cubicBezTo>
                    <a:cubicBezTo>
                      <a:pt x="3784297" y="214131"/>
                      <a:pt x="3608779" y="260894"/>
                      <a:pt x="3446315" y="352363"/>
                    </a:cubicBezTo>
                    <a:cubicBezTo>
                      <a:pt x="3307278" y="430689"/>
                      <a:pt x="3193633" y="538969"/>
                      <a:pt x="3087410" y="656101"/>
                    </a:cubicBezTo>
                    <a:cubicBezTo>
                      <a:pt x="3007386" y="744351"/>
                      <a:pt x="2930758" y="835642"/>
                      <a:pt x="2844295" y="917992"/>
                    </a:cubicBezTo>
                    <a:cubicBezTo>
                      <a:pt x="2700340" y="1055152"/>
                      <a:pt x="2528845" y="1120334"/>
                      <a:pt x="2331331" y="1129812"/>
                    </a:cubicBezTo>
                    <a:cubicBezTo>
                      <a:pt x="2133907" y="1139290"/>
                      <a:pt x="1940238" y="1126414"/>
                      <a:pt x="1752559" y="1060427"/>
                    </a:cubicBezTo>
                    <a:cubicBezTo>
                      <a:pt x="1560231" y="992831"/>
                      <a:pt x="1407245" y="876951"/>
                      <a:pt x="1304062" y="697856"/>
                    </a:cubicBezTo>
                    <a:cubicBezTo>
                      <a:pt x="1215364" y="543976"/>
                      <a:pt x="1225110" y="392868"/>
                      <a:pt x="1313451" y="244799"/>
                    </a:cubicBezTo>
                    <a:cubicBezTo>
                      <a:pt x="1457138" y="3920"/>
                      <a:pt x="1773124" y="-70919"/>
                      <a:pt x="2027505" y="73036"/>
                    </a:cubicBezTo>
                    <a:cubicBezTo>
                      <a:pt x="2124698" y="128026"/>
                      <a:pt x="2200252" y="207514"/>
                      <a:pt x="2273749" y="289506"/>
                    </a:cubicBezTo>
                    <a:cubicBezTo>
                      <a:pt x="2311035" y="331172"/>
                      <a:pt x="2347068" y="374180"/>
                      <a:pt x="2388735" y="411644"/>
                    </a:cubicBezTo>
                    <a:cubicBezTo>
                      <a:pt x="2405634" y="426845"/>
                      <a:pt x="2423159" y="441598"/>
                      <a:pt x="2442025" y="454295"/>
                    </a:cubicBezTo>
                    <a:cubicBezTo>
                      <a:pt x="2504614" y="496497"/>
                      <a:pt x="2559961" y="492295"/>
                      <a:pt x="2612447" y="438379"/>
                    </a:cubicBezTo>
                    <a:cubicBezTo>
                      <a:pt x="2691220" y="357460"/>
                      <a:pt x="2719475" y="256512"/>
                      <a:pt x="2721352" y="146355"/>
                    </a:cubicBezTo>
                    <a:cubicBezTo>
                      <a:pt x="2735211" y="133480"/>
                      <a:pt x="2751932" y="136519"/>
                      <a:pt x="2768026" y="138487"/>
                    </a:cubicBezTo>
                    <a:cubicBezTo>
                      <a:pt x="2781259" y="139828"/>
                      <a:pt x="2788770" y="146892"/>
                      <a:pt x="2785551" y="161377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3175558-23DD-48AE-851E-0B3871962DBF}"/>
                  </a:ext>
                </a:extLst>
              </p:cNvPr>
              <p:cNvSpPr/>
              <p:nvPr/>
            </p:nvSpPr>
            <p:spPr>
              <a:xfrm>
                <a:off x="6619885" y="4944886"/>
                <a:ext cx="1046664" cy="1623095"/>
              </a:xfrm>
              <a:custGeom>
                <a:avLst/>
                <a:gdLst>
                  <a:gd name="connsiteX0" fmla="*/ 0 w 1046664"/>
                  <a:gd name="connsiteY0" fmla="*/ 1044553 h 1623095"/>
                  <a:gd name="connsiteX1" fmla="*/ 95225 w 1046664"/>
                  <a:gd name="connsiteY1" fmla="*/ 666692 h 1623095"/>
                  <a:gd name="connsiteX2" fmla="*/ 511086 w 1046664"/>
                  <a:gd name="connsiteY2" fmla="*/ 10130 h 1623095"/>
                  <a:gd name="connsiteX3" fmla="*/ 533350 w 1046664"/>
                  <a:gd name="connsiteY3" fmla="*/ 8074 h 1623095"/>
                  <a:gd name="connsiteX4" fmla="*/ 987212 w 1046664"/>
                  <a:gd name="connsiteY4" fmla="*/ 756553 h 1623095"/>
                  <a:gd name="connsiteX5" fmla="*/ 1008493 w 1046664"/>
                  <a:gd name="connsiteY5" fmla="*/ 1256462 h 1623095"/>
                  <a:gd name="connsiteX6" fmla="*/ 636354 w 1046664"/>
                  <a:gd name="connsiteY6" fmla="*/ 1608393 h 1623095"/>
                  <a:gd name="connsiteX7" fmla="*/ 116327 w 1046664"/>
                  <a:gd name="connsiteY7" fmla="*/ 1406230 h 1623095"/>
                  <a:gd name="connsiteX8" fmla="*/ 0 w 1046664"/>
                  <a:gd name="connsiteY8" fmla="*/ 1044553 h 16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6664" h="1623095">
                    <a:moveTo>
                      <a:pt x="0" y="1044553"/>
                    </a:moveTo>
                    <a:cubicBezTo>
                      <a:pt x="536" y="909539"/>
                      <a:pt x="41488" y="786148"/>
                      <a:pt x="95225" y="666692"/>
                    </a:cubicBezTo>
                    <a:cubicBezTo>
                      <a:pt x="202432" y="428137"/>
                      <a:pt x="352110" y="216139"/>
                      <a:pt x="511086" y="10130"/>
                    </a:cubicBezTo>
                    <a:cubicBezTo>
                      <a:pt x="518239" y="921"/>
                      <a:pt x="522800" y="-6143"/>
                      <a:pt x="533350" y="8074"/>
                    </a:cubicBezTo>
                    <a:cubicBezTo>
                      <a:pt x="707885" y="243499"/>
                      <a:pt x="880274" y="480265"/>
                      <a:pt x="987212" y="756553"/>
                    </a:cubicBezTo>
                    <a:cubicBezTo>
                      <a:pt x="1050696" y="920536"/>
                      <a:pt x="1071708" y="1087471"/>
                      <a:pt x="1008493" y="1256462"/>
                    </a:cubicBezTo>
                    <a:cubicBezTo>
                      <a:pt x="942148" y="1433769"/>
                      <a:pt x="823586" y="1560020"/>
                      <a:pt x="636354" y="1608393"/>
                    </a:cubicBezTo>
                    <a:cubicBezTo>
                      <a:pt x="442149" y="1658643"/>
                      <a:pt x="239091" y="1577367"/>
                      <a:pt x="116327" y="1406230"/>
                    </a:cubicBezTo>
                    <a:cubicBezTo>
                      <a:pt x="38448" y="1297682"/>
                      <a:pt x="1520" y="1175901"/>
                      <a:pt x="0" y="1044553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145FC09D-F298-4393-AFDA-B4CC62207646}"/>
                  </a:ext>
                </a:extLst>
              </p:cNvPr>
              <p:cNvSpPr/>
              <p:nvPr/>
            </p:nvSpPr>
            <p:spPr>
              <a:xfrm>
                <a:off x="3707960" y="-25"/>
                <a:ext cx="686307" cy="1061990"/>
              </a:xfrm>
              <a:custGeom>
                <a:avLst/>
                <a:gdLst>
                  <a:gd name="connsiteX0" fmla="*/ 92 w 686307"/>
                  <a:gd name="connsiteY0" fmla="*/ 679745 h 1061990"/>
                  <a:gd name="connsiteX1" fmla="*/ 92992 w 686307"/>
                  <a:gd name="connsiteY1" fmla="*/ 370822 h 1061990"/>
                  <a:gd name="connsiteX2" fmla="*/ 328149 w 686307"/>
                  <a:gd name="connsiteY2" fmla="*/ 13348 h 1061990"/>
                  <a:gd name="connsiteX3" fmla="*/ 354258 w 686307"/>
                  <a:gd name="connsiteY3" fmla="*/ 9503 h 1061990"/>
                  <a:gd name="connsiteX4" fmla="*/ 640380 w 686307"/>
                  <a:gd name="connsiteY4" fmla="*/ 476777 h 1061990"/>
                  <a:gd name="connsiteX5" fmla="*/ 642884 w 686307"/>
                  <a:gd name="connsiteY5" fmla="*/ 864205 h 1061990"/>
                  <a:gd name="connsiteX6" fmla="*/ 337090 w 686307"/>
                  <a:gd name="connsiteY6" fmla="*/ 1061987 h 1061990"/>
                  <a:gd name="connsiteX7" fmla="*/ 27363 w 686307"/>
                  <a:gd name="connsiteY7" fmla="*/ 831658 h 1061990"/>
                  <a:gd name="connsiteX8" fmla="*/ 92 w 686307"/>
                  <a:gd name="connsiteY8" fmla="*/ 679745 h 106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6307" h="1061990">
                    <a:moveTo>
                      <a:pt x="92" y="679745"/>
                    </a:moveTo>
                    <a:cubicBezTo>
                      <a:pt x="1254" y="567889"/>
                      <a:pt x="43189" y="468014"/>
                      <a:pt x="92992" y="370822"/>
                    </a:cubicBezTo>
                    <a:cubicBezTo>
                      <a:pt x="158353" y="243140"/>
                      <a:pt x="240703" y="126545"/>
                      <a:pt x="328149" y="13348"/>
                    </a:cubicBezTo>
                    <a:cubicBezTo>
                      <a:pt x="335570" y="3691"/>
                      <a:pt x="340578" y="-9095"/>
                      <a:pt x="354258" y="9503"/>
                    </a:cubicBezTo>
                    <a:cubicBezTo>
                      <a:pt x="463253" y="156945"/>
                      <a:pt x="570191" y="305640"/>
                      <a:pt x="640380" y="476777"/>
                    </a:cubicBezTo>
                    <a:cubicBezTo>
                      <a:pt x="693224" y="605443"/>
                      <a:pt x="708513" y="735450"/>
                      <a:pt x="642884" y="864205"/>
                    </a:cubicBezTo>
                    <a:cubicBezTo>
                      <a:pt x="579669" y="988221"/>
                      <a:pt x="480241" y="1061272"/>
                      <a:pt x="337090" y="1061987"/>
                    </a:cubicBezTo>
                    <a:cubicBezTo>
                      <a:pt x="204043" y="1062702"/>
                      <a:pt x="79044" y="968014"/>
                      <a:pt x="27363" y="831658"/>
                    </a:cubicBezTo>
                    <a:cubicBezTo>
                      <a:pt x="8854" y="782660"/>
                      <a:pt x="-1071" y="732231"/>
                      <a:pt x="92" y="679745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F535AC67-BB89-40FB-AC69-9B86A244752E}"/>
                  </a:ext>
                </a:extLst>
              </p:cNvPr>
              <p:cNvSpPr/>
              <p:nvPr/>
            </p:nvSpPr>
            <p:spPr>
              <a:xfrm>
                <a:off x="4804795" y="686515"/>
                <a:ext cx="2753929" cy="3603355"/>
              </a:xfrm>
              <a:custGeom>
                <a:avLst/>
                <a:gdLst>
                  <a:gd name="connsiteX0" fmla="*/ 2148154 w 2753929"/>
                  <a:gd name="connsiteY0" fmla="*/ 3603356 h 3603355"/>
                  <a:gd name="connsiteX1" fmla="*/ 605775 w 2753929"/>
                  <a:gd name="connsiteY1" fmla="*/ 3603356 h 3603355"/>
                  <a:gd name="connsiteX2" fmla="*/ 0 w 2753929"/>
                  <a:gd name="connsiteY2" fmla="*/ 2997581 h 3603355"/>
                  <a:gd name="connsiteX3" fmla="*/ 0 w 2753929"/>
                  <a:gd name="connsiteY3" fmla="*/ 605775 h 3603355"/>
                  <a:gd name="connsiteX4" fmla="*/ 605775 w 2753929"/>
                  <a:gd name="connsiteY4" fmla="*/ 0 h 3603355"/>
                  <a:gd name="connsiteX5" fmla="*/ 2148154 w 2753929"/>
                  <a:gd name="connsiteY5" fmla="*/ 0 h 3603355"/>
                  <a:gd name="connsiteX6" fmla="*/ 2753929 w 2753929"/>
                  <a:gd name="connsiteY6" fmla="*/ 605775 h 3603355"/>
                  <a:gd name="connsiteX7" fmla="*/ 2753929 w 2753929"/>
                  <a:gd name="connsiteY7" fmla="*/ 2997581 h 3603355"/>
                  <a:gd name="connsiteX8" fmla="*/ 2148154 w 2753929"/>
                  <a:gd name="connsiteY8" fmla="*/ 3603356 h 360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929" h="3603355">
                    <a:moveTo>
                      <a:pt x="2148154" y="3603356"/>
                    </a:moveTo>
                    <a:lnTo>
                      <a:pt x="605775" y="3603356"/>
                    </a:lnTo>
                    <a:cubicBezTo>
                      <a:pt x="271191" y="3603356"/>
                      <a:pt x="0" y="3332166"/>
                      <a:pt x="0" y="2997581"/>
                    </a:cubicBezTo>
                    <a:lnTo>
                      <a:pt x="0" y="605775"/>
                    </a:lnTo>
                    <a:cubicBezTo>
                      <a:pt x="0" y="271191"/>
                      <a:pt x="271191" y="0"/>
                      <a:pt x="605775" y="0"/>
                    </a:cubicBezTo>
                    <a:lnTo>
                      <a:pt x="2148154" y="0"/>
                    </a:lnTo>
                    <a:cubicBezTo>
                      <a:pt x="2482739" y="0"/>
                      <a:pt x="2753929" y="271191"/>
                      <a:pt x="2753929" y="605775"/>
                    </a:cubicBezTo>
                    <a:lnTo>
                      <a:pt x="2753929" y="2997581"/>
                    </a:lnTo>
                    <a:cubicBezTo>
                      <a:pt x="2753929" y="3332076"/>
                      <a:pt x="2482739" y="3603356"/>
                      <a:pt x="2148154" y="3603356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B9FC32B2-0158-4A0F-B55C-E43C7D9D6EC6}"/>
                  </a:ext>
                </a:extLst>
              </p:cNvPr>
              <p:cNvSpPr/>
              <p:nvPr/>
            </p:nvSpPr>
            <p:spPr>
              <a:xfrm>
                <a:off x="4867295" y="758045"/>
                <a:ext cx="2628840" cy="3460294"/>
              </a:xfrm>
              <a:custGeom>
                <a:avLst/>
                <a:gdLst>
                  <a:gd name="connsiteX0" fmla="*/ 2073316 w 2628840"/>
                  <a:gd name="connsiteY0" fmla="*/ 3460295 h 3460294"/>
                  <a:gd name="connsiteX1" fmla="*/ 555525 w 2628840"/>
                  <a:gd name="connsiteY1" fmla="*/ 3460295 h 3460294"/>
                  <a:gd name="connsiteX2" fmla="*/ 0 w 2628840"/>
                  <a:gd name="connsiteY2" fmla="*/ 2904770 h 3460294"/>
                  <a:gd name="connsiteX3" fmla="*/ 0 w 2628840"/>
                  <a:gd name="connsiteY3" fmla="*/ 555435 h 3460294"/>
                  <a:gd name="connsiteX4" fmla="*/ 555525 w 2628840"/>
                  <a:gd name="connsiteY4" fmla="*/ 0 h 3460294"/>
                  <a:gd name="connsiteX5" fmla="*/ 2073316 w 2628840"/>
                  <a:gd name="connsiteY5" fmla="*/ 0 h 3460294"/>
                  <a:gd name="connsiteX6" fmla="*/ 2628840 w 2628840"/>
                  <a:gd name="connsiteY6" fmla="*/ 555435 h 3460294"/>
                  <a:gd name="connsiteX7" fmla="*/ 2628840 w 2628840"/>
                  <a:gd name="connsiteY7" fmla="*/ 2904770 h 3460294"/>
                  <a:gd name="connsiteX8" fmla="*/ 2073316 w 2628840"/>
                  <a:gd name="connsiteY8" fmla="*/ 3460295 h 346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8840" h="3460294">
                    <a:moveTo>
                      <a:pt x="2073316" y="3460295"/>
                    </a:moveTo>
                    <a:lnTo>
                      <a:pt x="555525" y="3460295"/>
                    </a:lnTo>
                    <a:cubicBezTo>
                      <a:pt x="248748" y="3460295"/>
                      <a:pt x="0" y="3211636"/>
                      <a:pt x="0" y="2904770"/>
                    </a:cubicBezTo>
                    <a:lnTo>
                      <a:pt x="0" y="555435"/>
                    </a:lnTo>
                    <a:cubicBezTo>
                      <a:pt x="0" y="248658"/>
                      <a:pt x="248658" y="0"/>
                      <a:pt x="555525" y="0"/>
                    </a:cubicBezTo>
                    <a:lnTo>
                      <a:pt x="2073316" y="0"/>
                    </a:lnTo>
                    <a:cubicBezTo>
                      <a:pt x="2380093" y="0"/>
                      <a:pt x="2628840" y="248658"/>
                      <a:pt x="2628840" y="555435"/>
                    </a:cubicBezTo>
                    <a:lnTo>
                      <a:pt x="2628840" y="2904770"/>
                    </a:lnTo>
                    <a:cubicBezTo>
                      <a:pt x="2628840" y="3211547"/>
                      <a:pt x="2380093" y="3460295"/>
                      <a:pt x="2073316" y="3460295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B51111B1-E1D2-4A98-A6F6-A4B90D3DBA60}"/>
                  </a:ext>
                </a:extLst>
              </p:cNvPr>
              <p:cNvSpPr/>
              <p:nvPr/>
            </p:nvSpPr>
            <p:spPr>
              <a:xfrm>
                <a:off x="4862824" y="1723709"/>
                <a:ext cx="2634026" cy="2494631"/>
              </a:xfrm>
              <a:custGeom>
                <a:avLst/>
                <a:gdLst>
                  <a:gd name="connsiteX0" fmla="*/ 2103180 w 2634026"/>
                  <a:gd name="connsiteY0" fmla="*/ 2494631 h 2494631"/>
                  <a:gd name="connsiteX1" fmla="*/ 530936 w 2634026"/>
                  <a:gd name="connsiteY1" fmla="*/ 2494631 h 2494631"/>
                  <a:gd name="connsiteX2" fmla="*/ 0 w 2634026"/>
                  <a:gd name="connsiteY2" fmla="*/ 1963695 h 2494631"/>
                  <a:gd name="connsiteX3" fmla="*/ 0 w 2634026"/>
                  <a:gd name="connsiteY3" fmla="*/ 0 h 2494631"/>
                  <a:gd name="connsiteX4" fmla="*/ 2634026 w 2634026"/>
                  <a:gd name="connsiteY4" fmla="*/ 0 h 2494631"/>
                  <a:gd name="connsiteX5" fmla="*/ 2634026 w 2634026"/>
                  <a:gd name="connsiteY5" fmla="*/ 1963695 h 2494631"/>
                  <a:gd name="connsiteX6" fmla="*/ 2103180 w 2634026"/>
                  <a:gd name="connsiteY6" fmla="*/ 2494631 h 249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026" h="2494631">
                    <a:moveTo>
                      <a:pt x="2103180" y="2494631"/>
                    </a:moveTo>
                    <a:lnTo>
                      <a:pt x="530936" y="2494631"/>
                    </a:lnTo>
                    <a:cubicBezTo>
                      <a:pt x="237750" y="2494631"/>
                      <a:pt x="0" y="2256971"/>
                      <a:pt x="0" y="1963695"/>
                    </a:cubicBezTo>
                    <a:lnTo>
                      <a:pt x="0" y="0"/>
                    </a:lnTo>
                    <a:lnTo>
                      <a:pt x="2634026" y="0"/>
                    </a:lnTo>
                    <a:lnTo>
                      <a:pt x="2634026" y="1963695"/>
                    </a:lnTo>
                    <a:cubicBezTo>
                      <a:pt x="2634116" y="2256881"/>
                      <a:pt x="2396455" y="2494631"/>
                      <a:pt x="2103180" y="2494631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AEBBC3D2-E514-4762-A305-BF50FFF3AC8F}"/>
                  </a:ext>
                </a:extLst>
              </p:cNvPr>
              <p:cNvSpPr/>
              <p:nvPr/>
            </p:nvSpPr>
            <p:spPr>
              <a:xfrm>
                <a:off x="5754275" y="4226566"/>
                <a:ext cx="855059" cy="393418"/>
              </a:xfrm>
              <a:custGeom>
                <a:avLst/>
                <a:gdLst>
                  <a:gd name="connsiteX0" fmla="*/ 772441 w 855059"/>
                  <a:gd name="connsiteY0" fmla="*/ 393419 h 393418"/>
                  <a:gd name="connsiteX1" fmla="*/ 82528 w 855059"/>
                  <a:gd name="connsiteY1" fmla="*/ 393419 h 393418"/>
                  <a:gd name="connsiteX2" fmla="*/ 0 w 855059"/>
                  <a:gd name="connsiteY2" fmla="*/ 310890 h 393418"/>
                  <a:gd name="connsiteX3" fmla="*/ 0 w 855059"/>
                  <a:gd name="connsiteY3" fmla="*/ 82528 h 393418"/>
                  <a:gd name="connsiteX4" fmla="*/ 82528 w 855059"/>
                  <a:gd name="connsiteY4" fmla="*/ 0 h 393418"/>
                  <a:gd name="connsiteX5" fmla="*/ 772531 w 855059"/>
                  <a:gd name="connsiteY5" fmla="*/ 0 h 393418"/>
                  <a:gd name="connsiteX6" fmla="*/ 855059 w 855059"/>
                  <a:gd name="connsiteY6" fmla="*/ 82528 h 393418"/>
                  <a:gd name="connsiteX7" fmla="*/ 855059 w 855059"/>
                  <a:gd name="connsiteY7" fmla="*/ 310890 h 393418"/>
                  <a:gd name="connsiteX8" fmla="*/ 772441 w 855059"/>
                  <a:gd name="connsiteY8" fmla="*/ 393419 h 39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5059" h="393418">
                    <a:moveTo>
                      <a:pt x="772441" y="393419"/>
                    </a:moveTo>
                    <a:lnTo>
                      <a:pt x="82528" y="393419"/>
                    </a:lnTo>
                    <a:cubicBezTo>
                      <a:pt x="36928" y="393419"/>
                      <a:pt x="0" y="356491"/>
                      <a:pt x="0" y="310890"/>
                    </a:cubicBezTo>
                    <a:lnTo>
                      <a:pt x="0" y="82528"/>
                    </a:lnTo>
                    <a:cubicBezTo>
                      <a:pt x="0" y="36927"/>
                      <a:pt x="36928" y="0"/>
                      <a:pt x="82528" y="0"/>
                    </a:cubicBezTo>
                    <a:lnTo>
                      <a:pt x="772531" y="0"/>
                    </a:lnTo>
                    <a:cubicBezTo>
                      <a:pt x="818132" y="0"/>
                      <a:pt x="855059" y="36927"/>
                      <a:pt x="855059" y="82528"/>
                    </a:cubicBezTo>
                    <a:lnTo>
                      <a:pt x="855059" y="310890"/>
                    </a:lnTo>
                    <a:cubicBezTo>
                      <a:pt x="854970" y="356491"/>
                      <a:pt x="818042" y="393419"/>
                      <a:pt x="772441" y="393419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6FF727CA-CB49-48A3-9C58-33E4E13EE3B5}"/>
                  </a:ext>
                </a:extLst>
              </p:cNvPr>
              <p:cNvSpPr/>
              <p:nvPr/>
            </p:nvSpPr>
            <p:spPr>
              <a:xfrm>
                <a:off x="5813914" y="4296577"/>
                <a:ext cx="735692" cy="253218"/>
              </a:xfrm>
              <a:custGeom>
                <a:avLst/>
                <a:gdLst>
                  <a:gd name="connsiteX0" fmla="*/ 702342 w 735692"/>
                  <a:gd name="connsiteY0" fmla="*/ 253219 h 253218"/>
                  <a:gd name="connsiteX1" fmla="*/ 33351 w 735692"/>
                  <a:gd name="connsiteY1" fmla="*/ 253219 h 253218"/>
                  <a:gd name="connsiteX2" fmla="*/ 0 w 735692"/>
                  <a:gd name="connsiteY2" fmla="*/ 219867 h 253218"/>
                  <a:gd name="connsiteX3" fmla="*/ 0 w 735692"/>
                  <a:gd name="connsiteY3" fmla="*/ 33351 h 253218"/>
                  <a:gd name="connsiteX4" fmla="*/ 33351 w 735692"/>
                  <a:gd name="connsiteY4" fmla="*/ 0 h 253218"/>
                  <a:gd name="connsiteX5" fmla="*/ 702342 w 735692"/>
                  <a:gd name="connsiteY5" fmla="*/ 0 h 253218"/>
                  <a:gd name="connsiteX6" fmla="*/ 735693 w 735692"/>
                  <a:gd name="connsiteY6" fmla="*/ 33351 h 253218"/>
                  <a:gd name="connsiteX7" fmla="*/ 735693 w 735692"/>
                  <a:gd name="connsiteY7" fmla="*/ 219867 h 253218"/>
                  <a:gd name="connsiteX8" fmla="*/ 702342 w 735692"/>
                  <a:gd name="connsiteY8" fmla="*/ 253219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692" h="253218">
                    <a:moveTo>
                      <a:pt x="702342" y="253219"/>
                    </a:moveTo>
                    <a:lnTo>
                      <a:pt x="33351" y="253219"/>
                    </a:lnTo>
                    <a:cubicBezTo>
                      <a:pt x="14932" y="253219"/>
                      <a:pt x="0" y="238286"/>
                      <a:pt x="0" y="219867"/>
                    </a:cubicBezTo>
                    <a:lnTo>
                      <a:pt x="0" y="33351"/>
                    </a:lnTo>
                    <a:cubicBezTo>
                      <a:pt x="0" y="14932"/>
                      <a:pt x="14932" y="0"/>
                      <a:pt x="33351" y="0"/>
                    </a:cubicBezTo>
                    <a:lnTo>
                      <a:pt x="702342" y="0"/>
                    </a:lnTo>
                    <a:cubicBezTo>
                      <a:pt x="720761" y="0"/>
                      <a:pt x="735693" y="14932"/>
                      <a:pt x="735693" y="33351"/>
                    </a:cubicBezTo>
                    <a:lnTo>
                      <a:pt x="735693" y="219867"/>
                    </a:lnTo>
                    <a:cubicBezTo>
                      <a:pt x="735603" y="238286"/>
                      <a:pt x="720761" y="253219"/>
                      <a:pt x="702342" y="253219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2BD232A-777F-4DEE-909E-17A1A5CF313D}"/>
                </a:ext>
              </a:extLst>
            </p:cNvPr>
            <p:cNvGrpSpPr/>
            <p:nvPr/>
          </p:nvGrpSpPr>
          <p:grpSpPr>
            <a:xfrm>
              <a:off x="4242029" y="947018"/>
              <a:ext cx="701107" cy="726088"/>
              <a:chOff x="4242029" y="947018"/>
              <a:chExt cx="701107" cy="726088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F390C9E-0662-4D4F-97D6-FA17C399D204}"/>
                  </a:ext>
                </a:extLst>
              </p:cNvPr>
              <p:cNvSpPr/>
              <p:nvPr/>
            </p:nvSpPr>
            <p:spPr>
              <a:xfrm>
                <a:off x="4242029" y="1456705"/>
                <a:ext cx="701107" cy="216401"/>
              </a:xfrm>
              <a:custGeom>
                <a:avLst/>
                <a:gdLst/>
                <a:ahLst/>
                <a:cxnLst/>
                <a:rect l="l" t="t" r="r" b="b"/>
                <a:pathLst>
                  <a:path w="1062484" h="327942">
                    <a:moveTo>
                      <a:pt x="721742" y="148456"/>
                    </a:moveTo>
                    <a:cubicBezTo>
                      <a:pt x="709538" y="148456"/>
                      <a:pt x="700050" y="152028"/>
                      <a:pt x="693279" y="159171"/>
                    </a:cubicBezTo>
                    <a:cubicBezTo>
                      <a:pt x="686507" y="166315"/>
                      <a:pt x="683121" y="176361"/>
                      <a:pt x="683121" y="189309"/>
                    </a:cubicBezTo>
                    <a:lnTo>
                      <a:pt x="683121" y="227707"/>
                    </a:lnTo>
                    <a:cubicBezTo>
                      <a:pt x="683121" y="240803"/>
                      <a:pt x="686470" y="250961"/>
                      <a:pt x="693167" y="258179"/>
                    </a:cubicBezTo>
                    <a:cubicBezTo>
                      <a:pt x="699864" y="265397"/>
                      <a:pt x="709389" y="269006"/>
                      <a:pt x="721742" y="269006"/>
                    </a:cubicBezTo>
                    <a:cubicBezTo>
                      <a:pt x="734095" y="269006"/>
                      <a:pt x="743694" y="265397"/>
                      <a:pt x="750540" y="258179"/>
                    </a:cubicBezTo>
                    <a:cubicBezTo>
                      <a:pt x="757386" y="250961"/>
                      <a:pt x="760809" y="240803"/>
                      <a:pt x="760809" y="227707"/>
                    </a:cubicBezTo>
                    <a:lnTo>
                      <a:pt x="760809" y="189309"/>
                    </a:lnTo>
                    <a:cubicBezTo>
                      <a:pt x="760809" y="176361"/>
                      <a:pt x="757386" y="166315"/>
                      <a:pt x="750540" y="159171"/>
                    </a:cubicBezTo>
                    <a:cubicBezTo>
                      <a:pt x="743694" y="152028"/>
                      <a:pt x="734095" y="148456"/>
                      <a:pt x="721742" y="148456"/>
                    </a:cubicBezTo>
                    <a:close/>
                    <a:moveTo>
                      <a:pt x="474092" y="148456"/>
                    </a:moveTo>
                    <a:cubicBezTo>
                      <a:pt x="461888" y="148456"/>
                      <a:pt x="452400" y="152028"/>
                      <a:pt x="445629" y="159171"/>
                    </a:cubicBezTo>
                    <a:cubicBezTo>
                      <a:pt x="438857" y="166315"/>
                      <a:pt x="435471" y="176361"/>
                      <a:pt x="435471" y="189309"/>
                    </a:cubicBezTo>
                    <a:lnTo>
                      <a:pt x="435471" y="227707"/>
                    </a:lnTo>
                    <a:cubicBezTo>
                      <a:pt x="435471" y="240803"/>
                      <a:pt x="438820" y="250961"/>
                      <a:pt x="445517" y="258179"/>
                    </a:cubicBezTo>
                    <a:cubicBezTo>
                      <a:pt x="452214" y="265397"/>
                      <a:pt x="461739" y="269006"/>
                      <a:pt x="474092" y="269006"/>
                    </a:cubicBezTo>
                    <a:cubicBezTo>
                      <a:pt x="486445" y="269006"/>
                      <a:pt x="496044" y="265397"/>
                      <a:pt x="502890" y="258179"/>
                    </a:cubicBezTo>
                    <a:cubicBezTo>
                      <a:pt x="509736" y="250961"/>
                      <a:pt x="513159" y="240803"/>
                      <a:pt x="513159" y="227707"/>
                    </a:cubicBezTo>
                    <a:lnTo>
                      <a:pt x="513159" y="189309"/>
                    </a:lnTo>
                    <a:cubicBezTo>
                      <a:pt x="513159" y="176361"/>
                      <a:pt x="509736" y="166315"/>
                      <a:pt x="502890" y="159171"/>
                    </a:cubicBezTo>
                    <a:cubicBezTo>
                      <a:pt x="496044" y="152028"/>
                      <a:pt x="486445" y="148456"/>
                      <a:pt x="474092" y="148456"/>
                    </a:cubicBezTo>
                    <a:close/>
                    <a:moveTo>
                      <a:pt x="966936" y="146223"/>
                    </a:moveTo>
                    <a:cubicBezTo>
                      <a:pt x="955477" y="146223"/>
                      <a:pt x="946584" y="150130"/>
                      <a:pt x="940259" y="157943"/>
                    </a:cubicBezTo>
                    <a:cubicBezTo>
                      <a:pt x="933934" y="165757"/>
                      <a:pt x="930771" y="176733"/>
                      <a:pt x="930771" y="190872"/>
                    </a:cubicBezTo>
                    <a:lnTo>
                      <a:pt x="930771" y="227707"/>
                    </a:lnTo>
                    <a:cubicBezTo>
                      <a:pt x="930771" y="241548"/>
                      <a:pt x="933934" y="252263"/>
                      <a:pt x="940259" y="259853"/>
                    </a:cubicBezTo>
                    <a:cubicBezTo>
                      <a:pt x="946584" y="267444"/>
                      <a:pt x="955477" y="271239"/>
                      <a:pt x="966936" y="271239"/>
                    </a:cubicBezTo>
                    <a:cubicBezTo>
                      <a:pt x="974229" y="271239"/>
                      <a:pt x="980443" y="269825"/>
                      <a:pt x="985577" y="266997"/>
                    </a:cubicBezTo>
                    <a:cubicBezTo>
                      <a:pt x="990712" y="264170"/>
                      <a:pt x="994618" y="260077"/>
                      <a:pt x="997297" y="254719"/>
                    </a:cubicBezTo>
                    <a:cubicBezTo>
                      <a:pt x="999976" y="249361"/>
                      <a:pt x="1001316" y="242887"/>
                      <a:pt x="1001316" y="235297"/>
                    </a:cubicBezTo>
                    <a:lnTo>
                      <a:pt x="1001316" y="183281"/>
                    </a:lnTo>
                    <a:cubicBezTo>
                      <a:pt x="1001316" y="175394"/>
                      <a:pt x="999976" y="168696"/>
                      <a:pt x="997297" y="163190"/>
                    </a:cubicBezTo>
                    <a:cubicBezTo>
                      <a:pt x="994618" y="157683"/>
                      <a:pt x="990712" y="153479"/>
                      <a:pt x="985577" y="150576"/>
                    </a:cubicBezTo>
                    <a:cubicBezTo>
                      <a:pt x="980443" y="147674"/>
                      <a:pt x="974229" y="146223"/>
                      <a:pt x="966936" y="146223"/>
                    </a:cubicBezTo>
                    <a:close/>
                    <a:moveTo>
                      <a:pt x="95548" y="146223"/>
                    </a:moveTo>
                    <a:cubicBezTo>
                      <a:pt x="88255" y="146223"/>
                      <a:pt x="82042" y="147674"/>
                      <a:pt x="76907" y="150576"/>
                    </a:cubicBezTo>
                    <a:cubicBezTo>
                      <a:pt x="71772" y="153479"/>
                      <a:pt x="67866" y="157683"/>
                      <a:pt x="65187" y="163190"/>
                    </a:cubicBezTo>
                    <a:cubicBezTo>
                      <a:pt x="62508" y="168696"/>
                      <a:pt x="61168" y="175394"/>
                      <a:pt x="61168" y="183281"/>
                    </a:cubicBezTo>
                    <a:lnTo>
                      <a:pt x="61168" y="235297"/>
                    </a:lnTo>
                    <a:cubicBezTo>
                      <a:pt x="61168" y="242887"/>
                      <a:pt x="62508" y="249361"/>
                      <a:pt x="65187" y="254719"/>
                    </a:cubicBezTo>
                    <a:cubicBezTo>
                      <a:pt x="67866" y="260077"/>
                      <a:pt x="71772" y="264170"/>
                      <a:pt x="76907" y="266997"/>
                    </a:cubicBezTo>
                    <a:cubicBezTo>
                      <a:pt x="82042" y="269825"/>
                      <a:pt x="88255" y="271239"/>
                      <a:pt x="95548" y="271239"/>
                    </a:cubicBezTo>
                    <a:cubicBezTo>
                      <a:pt x="107007" y="271239"/>
                      <a:pt x="115900" y="267444"/>
                      <a:pt x="122225" y="259853"/>
                    </a:cubicBezTo>
                    <a:cubicBezTo>
                      <a:pt x="128550" y="252263"/>
                      <a:pt x="131713" y="241548"/>
                      <a:pt x="131713" y="227707"/>
                    </a:cubicBezTo>
                    <a:lnTo>
                      <a:pt x="131713" y="190872"/>
                    </a:lnTo>
                    <a:cubicBezTo>
                      <a:pt x="131713" y="176733"/>
                      <a:pt x="128550" y="165757"/>
                      <a:pt x="122225" y="157943"/>
                    </a:cubicBezTo>
                    <a:cubicBezTo>
                      <a:pt x="115900" y="150130"/>
                      <a:pt x="107007" y="146223"/>
                      <a:pt x="95548" y="146223"/>
                    </a:cubicBezTo>
                    <a:close/>
                    <a:moveTo>
                      <a:pt x="721965" y="89520"/>
                    </a:moveTo>
                    <a:cubicBezTo>
                      <a:pt x="743099" y="89520"/>
                      <a:pt x="761144" y="93426"/>
                      <a:pt x="776102" y="101240"/>
                    </a:cubicBezTo>
                    <a:cubicBezTo>
                      <a:pt x="791059" y="109053"/>
                      <a:pt x="802444" y="120439"/>
                      <a:pt x="810258" y="135396"/>
                    </a:cubicBezTo>
                    <a:cubicBezTo>
                      <a:pt x="818071" y="150353"/>
                      <a:pt x="821978" y="168324"/>
                      <a:pt x="821978" y="189309"/>
                    </a:cubicBezTo>
                    <a:lnTo>
                      <a:pt x="821978" y="227707"/>
                    </a:lnTo>
                    <a:cubicBezTo>
                      <a:pt x="821978" y="248840"/>
                      <a:pt x="818071" y="266886"/>
                      <a:pt x="810258" y="281843"/>
                    </a:cubicBezTo>
                    <a:cubicBezTo>
                      <a:pt x="802444" y="296800"/>
                      <a:pt x="791059" y="308223"/>
                      <a:pt x="776102" y="316111"/>
                    </a:cubicBezTo>
                    <a:cubicBezTo>
                      <a:pt x="761144" y="323998"/>
                      <a:pt x="743099" y="327942"/>
                      <a:pt x="721965" y="327942"/>
                    </a:cubicBezTo>
                    <a:cubicBezTo>
                      <a:pt x="700832" y="327942"/>
                      <a:pt x="682786" y="323998"/>
                      <a:pt x="667829" y="316111"/>
                    </a:cubicBezTo>
                    <a:cubicBezTo>
                      <a:pt x="652872" y="308223"/>
                      <a:pt x="641486" y="296726"/>
                      <a:pt x="633673" y="281620"/>
                    </a:cubicBezTo>
                    <a:cubicBezTo>
                      <a:pt x="625860" y="266514"/>
                      <a:pt x="621953" y="248319"/>
                      <a:pt x="621953" y="227037"/>
                    </a:cubicBezTo>
                    <a:lnTo>
                      <a:pt x="621953" y="189309"/>
                    </a:lnTo>
                    <a:cubicBezTo>
                      <a:pt x="621953" y="168324"/>
                      <a:pt x="625860" y="150353"/>
                      <a:pt x="633673" y="135396"/>
                    </a:cubicBezTo>
                    <a:cubicBezTo>
                      <a:pt x="641486" y="120439"/>
                      <a:pt x="652872" y="109053"/>
                      <a:pt x="667829" y="101240"/>
                    </a:cubicBezTo>
                    <a:cubicBezTo>
                      <a:pt x="682786" y="93426"/>
                      <a:pt x="700832" y="89520"/>
                      <a:pt x="721965" y="89520"/>
                    </a:cubicBezTo>
                    <a:close/>
                    <a:moveTo>
                      <a:pt x="474315" y="89520"/>
                    </a:moveTo>
                    <a:cubicBezTo>
                      <a:pt x="495449" y="89520"/>
                      <a:pt x="513494" y="93426"/>
                      <a:pt x="528452" y="101240"/>
                    </a:cubicBezTo>
                    <a:cubicBezTo>
                      <a:pt x="543409" y="109053"/>
                      <a:pt x="554794" y="120439"/>
                      <a:pt x="562608" y="135396"/>
                    </a:cubicBezTo>
                    <a:cubicBezTo>
                      <a:pt x="570421" y="150353"/>
                      <a:pt x="574328" y="168324"/>
                      <a:pt x="574328" y="189309"/>
                    </a:cubicBezTo>
                    <a:lnTo>
                      <a:pt x="574328" y="227707"/>
                    </a:lnTo>
                    <a:cubicBezTo>
                      <a:pt x="574328" y="248840"/>
                      <a:pt x="570421" y="266886"/>
                      <a:pt x="562608" y="281843"/>
                    </a:cubicBezTo>
                    <a:cubicBezTo>
                      <a:pt x="554794" y="296800"/>
                      <a:pt x="543409" y="308223"/>
                      <a:pt x="528452" y="316111"/>
                    </a:cubicBezTo>
                    <a:cubicBezTo>
                      <a:pt x="513494" y="323998"/>
                      <a:pt x="495449" y="327942"/>
                      <a:pt x="474315" y="327942"/>
                    </a:cubicBezTo>
                    <a:cubicBezTo>
                      <a:pt x="453182" y="327942"/>
                      <a:pt x="435136" y="323998"/>
                      <a:pt x="420179" y="316111"/>
                    </a:cubicBezTo>
                    <a:cubicBezTo>
                      <a:pt x="405222" y="308223"/>
                      <a:pt x="393836" y="296726"/>
                      <a:pt x="386023" y="281620"/>
                    </a:cubicBezTo>
                    <a:cubicBezTo>
                      <a:pt x="378210" y="266514"/>
                      <a:pt x="374303" y="248319"/>
                      <a:pt x="374303" y="227037"/>
                    </a:cubicBezTo>
                    <a:lnTo>
                      <a:pt x="374303" y="189309"/>
                    </a:lnTo>
                    <a:cubicBezTo>
                      <a:pt x="374303" y="168324"/>
                      <a:pt x="378210" y="150353"/>
                      <a:pt x="386023" y="135396"/>
                    </a:cubicBezTo>
                    <a:cubicBezTo>
                      <a:pt x="393836" y="120439"/>
                      <a:pt x="405222" y="109053"/>
                      <a:pt x="420179" y="101240"/>
                    </a:cubicBezTo>
                    <a:cubicBezTo>
                      <a:pt x="435136" y="93426"/>
                      <a:pt x="453182" y="89520"/>
                      <a:pt x="474315" y="89520"/>
                    </a:cubicBezTo>
                    <a:close/>
                    <a:moveTo>
                      <a:pt x="1001316" y="0"/>
                    </a:moveTo>
                    <a:lnTo>
                      <a:pt x="1062484" y="0"/>
                    </a:lnTo>
                    <a:lnTo>
                      <a:pt x="1062484" y="324594"/>
                    </a:lnTo>
                    <a:lnTo>
                      <a:pt x="1001316" y="324594"/>
                    </a:lnTo>
                    <a:lnTo>
                      <a:pt x="1001316" y="294022"/>
                    </a:lnTo>
                    <a:lnTo>
                      <a:pt x="995400" y="305032"/>
                    </a:lnTo>
                    <a:cubicBezTo>
                      <a:pt x="991753" y="309925"/>
                      <a:pt x="987475" y="314101"/>
                      <a:pt x="982563" y="317562"/>
                    </a:cubicBezTo>
                    <a:cubicBezTo>
                      <a:pt x="972741" y="324482"/>
                      <a:pt x="961058" y="327942"/>
                      <a:pt x="947514" y="327942"/>
                    </a:cubicBezTo>
                    <a:cubicBezTo>
                      <a:pt x="931143" y="327942"/>
                      <a:pt x="917116" y="323998"/>
                      <a:pt x="905433" y="316111"/>
                    </a:cubicBezTo>
                    <a:cubicBezTo>
                      <a:pt x="893750" y="308223"/>
                      <a:pt x="884858" y="296800"/>
                      <a:pt x="878756" y="281843"/>
                    </a:cubicBezTo>
                    <a:cubicBezTo>
                      <a:pt x="872654" y="266886"/>
                      <a:pt x="869603" y="248840"/>
                      <a:pt x="869603" y="227707"/>
                    </a:cubicBezTo>
                    <a:lnTo>
                      <a:pt x="869603" y="190648"/>
                    </a:lnTo>
                    <a:cubicBezTo>
                      <a:pt x="869603" y="169366"/>
                      <a:pt x="872654" y="151135"/>
                      <a:pt x="878756" y="135954"/>
                    </a:cubicBezTo>
                    <a:cubicBezTo>
                      <a:pt x="884858" y="120774"/>
                      <a:pt x="893750" y="109239"/>
                      <a:pt x="905433" y="101352"/>
                    </a:cubicBezTo>
                    <a:cubicBezTo>
                      <a:pt x="917116" y="93464"/>
                      <a:pt x="931143" y="89520"/>
                      <a:pt x="947514" y="89520"/>
                    </a:cubicBezTo>
                    <a:cubicBezTo>
                      <a:pt x="959867" y="89520"/>
                      <a:pt x="971141" y="93203"/>
                      <a:pt x="981336" y="100570"/>
                    </a:cubicBezTo>
                    <a:cubicBezTo>
                      <a:pt x="986433" y="104254"/>
                      <a:pt x="991037" y="108709"/>
                      <a:pt x="995149" y="113937"/>
                    </a:cubicBezTo>
                    <a:lnTo>
                      <a:pt x="1001316" y="124162"/>
                    </a:lnTo>
                    <a:close/>
                    <a:moveTo>
                      <a:pt x="247650" y="0"/>
                    </a:moveTo>
                    <a:lnTo>
                      <a:pt x="308818" y="0"/>
                    </a:lnTo>
                    <a:lnTo>
                      <a:pt x="308818" y="248022"/>
                    </a:lnTo>
                    <a:cubicBezTo>
                      <a:pt x="308818" y="253677"/>
                      <a:pt x="310418" y="258030"/>
                      <a:pt x="313618" y="261081"/>
                    </a:cubicBezTo>
                    <a:cubicBezTo>
                      <a:pt x="316818" y="264132"/>
                      <a:pt x="321394" y="265658"/>
                      <a:pt x="327347" y="265658"/>
                    </a:cubicBezTo>
                    <a:lnTo>
                      <a:pt x="337617" y="265658"/>
                    </a:lnTo>
                    <a:lnTo>
                      <a:pt x="337617" y="324594"/>
                    </a:lnTo>
                    <a:lnTo>
                      <a:pt x="306363" y="324594"/>
                    </a:lnTo>
                    <a:cubicBezTo>
                      <a:pt x="287759" y="324594"/>
                      <a:pt x="273323" y="319236"/>
                      <a:pt x="263054" y="308520"/>
                    </a:cubicBezTo>
                    <a:cubicBezTo>
                      <a:pt x="252785" y="297805"/>
                      <a:pt x="247650" y="282699"/>
                      <a:pt x="247650" y="263202"/>
                    </a:cubicBezTo>
                    <a:close/>
                    <a:moveTo>
                      <a:pt x="0" y="0"/>
                    </a:moveTo>
                    <a:lnTo>
                      <a:pt x="61168" y="0"/>
                    </a:lnTo>
                    <a:lnTo>
                      <a:pt x="61168" y="124162"/>
                    </a:lnTo>
                    <a:lnTo>
                      <a:pt x="67335" y="113937"/>
                    </a:lnTo>
                    <a:cubicBezTo>
                      <a:pt x="71447" y="108709"/>
                      <a:pt x="76051" y="104254"/>
                      <a:pt x="81149" y="100570"/>
                    </a:cubicBezTo>
                    <a:cubicBezTo>
                      <a:pt x="91343" y="93203"/>
                      <a:pt x="102617" y="89520"/>
                      <a:pt x="114970" y="89520"/>
                    </a:cubicBezTo>
                    <a:cubicBezTo>
                      <a:pt x="131341" y="89520"/>
                      <a:pt x="145368" y="93464"/>
                      <a:pt x="157051" y="101352"/>
                    </a:cubicBezTo>
                    <a:cubicBezTo>
                      <a:pt x="168734" y="109239"/>
                      <a:pt x="177626" y="120774"/>
                      <a:pt x="183728" y="135954"/>
                    </a:cubicBezTo>
                    <a:cubicBezTo>
                      <a:pt x="189830" y="151135"/>
                      <a:pt x="192881" y="169366"/>
                      <a:pt x="192881" y="190648"/>
                    </a:cubicBezTo>
                    <a:lnTo>
                      <a:pt x="192881" y="227707"/>
                    </a:lnTo>
                    <a:cubicBezTo>
                      <a:pt x="192881" y="248840"/>
                      <a:pt x="189830" y="266886"/>
                      <a:pt x="183728" y="281843"/>
                    </a:cubicBezTo>
                    <a:cubicBezTo>
                      <a:pt x="177626" y="296800"/>
                      <a:pt x="168734" y="308223"/>
                      <a:pt x="157051" y="316111"/>
                    </a:cubicBezTo>
                    <a:cubicBezTo>
                      <a:pt x="145368" y="323998"/>
                      <a:pt x="131341" y="327942"/>
                      <a:pt x="114970" y="327942"/>
                    </a:cubicBezTo>
                    <a:cubicBezTo>
                      <a:pt x="101426" y="327942"/>
                      <a:pt x="89743" y="324482"/>
                      <a:pt x="79921" y="317562"/>
                    </a:cubicBezTo>
                    <a:cubicBezTo>
                      <a:pt x="75009" y="314101"/>
                      <a:pt x="70731" y="309925"/>
                      <a:pt x="67084" y="305032"/>
                    </a:cubicBezTo>
                    <a:lnTo>
                      <a:pt x="61168" y="294022"/>
                    </a:lnTo>
                    <a:lnTo>
                      <a:pt x="61168" y="324594"/>
                    </a:lnTo>
                    <a:lnTo>
                      <a:pt x="0" y="3245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더하기 기호 48">
                <a:extLst>
                  <a:ext uri="{FF2B5EF4-FFF2-40B4-BE49-F238E27FC236}">
                    <a16:creationId xmlns:a16="http://schemas.microsoft.com/office/drawing/2014/main" id="{AEE74046-5526-444F-A4B0-1ABE09E31F05}"/>
                  </a:ext>
                </a:extLst>
              </p:cNvPr>
              <p:cNvSpPr/>
              <p:nvPr/>
            </p:nvSpPr>
            <p:spPr>
              <a:xfrm>
                <a:off x="4324877" y="947018"/>
                <a:ext cx="535410" cy="535410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88463CC7-BC93-436D-A18A-C0CB8D99308E}"/>
              </a:ext>
            </a:extLst>
          </p:cNvPr>
          <p:cNvSpPr/>
          <p:nvPr/>
        </p:nvSpPr>
        <p:spPr>
          <a:xfrm>
            <a:off x="0" y="-1"/>
            <a:ext cx="12192000" cy="129602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F280032-ED12-415F-A0D5-2ACACE4E7A6B}"/>
              </a:ext>
            </a:extLst>
          </p:cNvPr>
          <p:cNvSpPr/>
          <p:nvPr/>
        </p:nvSpPr>
        <p:spPr>
          <a:xfrm>
            <a:off x="0" y="6182086"/>
            <a:ext cx="12192000" cy="67591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93DAC1-4D5E-4957-AF9E-6B2067187914}"/>
              </a:ext>
            </a:extLst>
          </p:cNvPr>
          <p:cNvSpPr txBox="1"/>
          <p:nvPr/>
        </p:nvSpPr>
        <p:spPr>
          <a:xfrm>
            <a:off x="1967647" y="6335376"/>
            <a:ext cx="82567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CCB9D-88F7-449A-9FC6-B7FF3C6CF3B9}"/>
              </a:ext>
            </a:extLst>
          </p:cNvPr>
          <p:cNvSpPr txBox="1"/>
          <p:nvPr/>
        </p:nvSpPr>
        <p:spPr>
          <a:xfrm flipH="1">
            <a:off x="1002962" y="103858"/>
            <a:ext cx="10186076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989B129-3136-41E2-82F8-E5B86477C761}"/>
              </a:ext>
            </a:extLst>
          </p:cNvPr>
          <p:cNvGrpSpPr/>
          <p:nvPr/>
        </p:nvGrpSpPr>
        <p:grpSpPr>
          <a:xfrm>
            <a:off x="2415227" y="2844445"/>
            <a:ext cx="2616836" cy="298805"/>
            <a:chOff x="3398761" y="3735995"/>
            <a:chExt cx="1481957" cy="1692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E9BD3A-B4DD-4C3C-83EC-F4BC71A12B48}"/>
                </a:ext>
              </a:extLst>
            </p:cNvPr>
            <p:cNvSpPr txBox="1"/>
            <p:nvPr/>
          </p:nvSpPr>
          <p:spPr>
            <a:xfrm>
              <a:off x="4160055" y="3735995"/>
              <a:ext cx="720663" cy="169218"/>
            </a:xfrm>
            <a:custGeom>
              <a:avLst/>
              <a:gdLst/>
              <a:ahLst/>
              <a:cxnLst/>
              <a:rect l="l" t="t" r="r" b="b"/>
              <a:pathLst>
                <a:path w="720663" h="169218">
                  <a:moveTo>
                    <a:pt x="418989" y="2791"/>
                  </a:moveTo>
                  <a:lnTo>
                    <a:pt x="554497" y="2791"/>
                  </a:lnTo>
                  <a:lnTo>
                    <a:pt x="554497" y="37728"/>
                  </a:lnTo>
                  <a:lnTo>
                    <a:pt x="469665" y="37728"/>
                  </a:lnTo>
                  <a:lnTo>
                    <a:pt x="469665" y="63736"/>
                  </a:lnTo>
                  <a:lnTo>
                    <a:pt x="548358" y="63736"/>
                  </a:lnTo>
                  <a:lnTo>
                    <a:pt x="548358" y="97110"/>
                  </a:lnTo>
                  <a:lnTo>
                    <a:pt x="469665" y="97110"/>
                  </a:lnTo>
                  <a:lnTo>
                    <a:pt x="469665" y="129369"/>
                  </a:lnTo>
                  <a:lnTo>
                    <a:pt x="556952" y="129369"/>
                  </a:lnTo>
                  <a:lnTo>
                    <a:pt x="556952" y="166427"/>
                  </a:lnTo>
                  <a:lnTo>
                    <a:pt x="418989" y="166427"/>
                  </a:lnTo>
                  <a:close/>
                  <a:moveTo>
                    <a:pt x="222052" y="2791"/>
                  </a:moveTo>
                  <a:lnTo>
                    <a:pt x="274910" y="2791"/>
                  </a:lnTo>
                  <a:lnTo>
                    <a:pt x="311739" y="120551"/>
                  </a:lnTo>
                  <a:lnTo>
                    <a:pt x="348098" y="2791"/>
                  </a:lnTo>
                  <a:lnTo>
                    <a:pt x="399418" y="2791"/>
                  </a:lnTo>
                  <a:lnTo>
                    <a:pt x="338658" y="166427"/>
                  </a:lnTo>
                  <a:lnTo>
                    <a:pt x="283852" y="166427"/>
                  </a:lnTo>
                  <a:close/>
                  <a:moveTo>
                    <a:pt x="154410" y="2791"/>
                  </a:moveTo>
                  <a:lnTo>
                    <a:pt x="205086" y="2791"/>
                  </a:lnTo>
                  <a:lnTo>
                    <a:pt x="205086" y="166427"/>
                  </a:lnTo>
                  <a:lnTo>
                    <a:pt x="154410" y="166427"/>
                  </a:lnTo>
                  <a:close/>
                  <a:moveTo>
                    <a:pt x="0" y="2791"/>
                  </a:moveTo>
                  <a:lnTo>
                    <a:pt x="50565" y="2791"/>
                  </a:lnTo>
                  <a:lnTo>
                    <a:pt x="50565" y="126132"/>
                  </a:lnTo>
                  <a:lnTo>
                    <a:pt x="129481" y="126132"/>
                  </a:lnTo>
                  <a:lnTo>
                    <a:pt x="129481" y="166427"/>
                  </a:lnTo>
                  <a:lnTo>
                    <a:pt x="0" y="166427"/>
                  </a:lnTo>
                  <a:close/>
                  <a:moveTo>
                    <a:pt x="647886" y="0"/>
                  </a:moveTo>
                  <a:cubicBezTo>
                    <a:pt x="668797" y="0"/>
                    <a:pt x="684740" y="3888"/>
                    <a:pt x="695716" y="11664"/>
                  </a:cubicBezTo>
                  <a:cubicBezTo>
                    <a:pt x="706692" y="19441"/>
                    <a:pt x="713222" y="31812"/>
                    <a:pt x="715306" y="48779"/>
                  </a:cubicBezTo>
                  <a:lnTo>
                    <a:pt x="667643" y="51569"/>
                  </a:lnTo>
                  <a:cubicBezTo>
                    <a:pt x="666378" y="44202"/>
                    <a:pt x="663718" y="38844"/>
                    <a:pt x="659662" y="35496"/>
                  </a:cubicBezTo>
                  <a:cubicBezTo>
                    <a:pt x="655607" y="32147"/>
                    <a:pt x="650007" y="30473"/>
                    <a:pt x="642863" y="30473"/>
                  </a:cubicBezTo>
                  <a:cubicBezTo>
                    <a:pt x="636985" y="30473"/>
                    <a:pt x="632557" y="31719"/>
                    <a:pt x="629581" y="34212"/>
                  </a:cubicBezTo>
                  <a:cubicBezTo>
                    <a:pt x="626604" y="36705"/>
                    <a:pt x="625116" y="39737"/>
                    <a:pt x="625116" y="43309"/>
                  </a:cubicBezTo>
                  <a:cubicBezTo>
                    <a:pt x="625116" y="45914"/>
                    <a:pt x="626344" y="48258"/>
                    <a:pt x="628799" y="50341"/>
                  </a:cubicBezTo>
                  <a:cubicBezTo>
                    <a:pt x="631180" y="52499"/>
                    <a:pt x="636836" y="54508"/>
                    <a:pt x="645766" y="56369"/>
                  </a:cubicBezTo>
                  <a:cubicBezTo>
                    <a:pt x="667867" y="61131"/>
                    <a:pt x="683698" y="65950"/>
                    <a:pt x="693260" y="70824"/>
                  </a:cubicBezTo>
                  <a:cubicBezTo>
                    <a:pt x="702823" y="75698"/>
                    <a:pt x="709780" y="81744"/>
                    <a:pt x="714134" y="88962"/>
                  </a:cubicBezTo>
                  <a:cubicBezTo>
                    <a:pt x="718487" y="96180"/>
                    <a:pt x="720663" y="104254"/>
                    <a:pt x="720663" y="113184"/>
                  </a:cubicBezTo>
                  <a:cubicBezTo>
                    <a:pt x="720663" y="123676"/>
                    <a:pt x="717761" y="133350"/>
                    <a:pt x="711957" y="142205"/>
                  </a:cubicBezTo>
                  <a:cubicBezTo>
                    <a:pt x="706153" y="151061"/>
                    <a:pt x="698041" y="157776"/>
                    <a:pt x="687623" y="162353"/>
                  </a:cubicBezTo>
                  <a:cubicBezTo>
                    <a:pt x="677206" y="166929"/>
                    <a:pt x="664071" y="169218"/>
                    <a:pt x="648221" y="169218"/>
                  </a:cubicBezTo>
                  <a:cubicBezTo>
                    <a:pt x="620390" y="169218"/>
                    <a:pt x="601117" y="163860"/>
                    <a:pt x="590402" y="153144"/>
                  </a:cubicBezTo>
                  <a:cubicBezTo>
                    <a:pt x="579686" y="142429"/>
                    <a:pt x="573621" y="128811"/>
                    <a:pt x="572207" y="112291"/>
                  </a:cubicBezTo>
                  <a:lnTo>
                    <a:pt x="620316" y="109277"/>
                  </a:lnTo>
                  <a:cubicBezTo>
                    <a:pt x="621358" y="117091"/>
                    <a:pt x="623479" y="123044"/>
                    <a:pt x="626678" y="127137"/>
                  </a:cubicBezTo>
                  <a:cubicBezTo>
                    <a:pt x="631887" y="133759"/>
                    <a:pt x="639329" y="137071"/>
                    <a:pt x="649003" y="137071"/>
                  </a:cubicBezTo>
                  <a:cubicBezTo>
                    <a:pt x="656221" y="137071"/>
                    <a:pt x="661783" y="135378"/>
                    <a:pt x="665690" y="131992"/>
                  </a:cubicBezTo>
                  <a:cubicBezTo>
                    <a:pt x="669597" y="128606"/>
                    <a:pt x="671550" y="124681"/>
                    <a:pt x="671550" y="120216"/>
                  </a:cubicBezTo>
                  <a:cubicBezTo>
                    <a:pt x="671550" y="115974"/>
                    <a:pt x="669690" y="112179"/>
                    <a:pt x="665969" y="108831"/>
                  </a:cubicBezTo>
                  <a:cubicBezTo>
                    <a:pt x="662248" y="105482"/>
                    <a:pt x="653616" y="102319"/>
                    <a:pt x="640073" y="99343"/>
                  </a:cubicBezTo>
                  <a:cubicBezTo>
                    <a:pt x="617898" y="94357"/>
                    <a:pt x="602085" y="87734"/>
                    <a:pt x="592634" y="79474"/>
                  </a:cubicBezTo>
                  <a:cubicBezTo>
                    <a:pt x="583109" y="71214"/>
                    <a:pt x="578346" y="60685"/>
                    <a:pt x="578346" y="47886"/>
                  </a:cubicBezTo>
                  <a:cubicBezTo>
                    <a:pt x="578346" y="39477"/>
                    <a:pt x="580784" y="31533"/>
                    <a:pt x="585658" y="24054"/>
                  </a:cubicBezTo>
                  <a:cubicBezTo>
                    <a:pt x="590532" y="16576"/>
                    <a:pt x="597862" y="10697"/>
                    <a:pt x="607647" y="6418"/>
                  </a:cubicBezTo>
                  <a:cubicBezTo>
                    <a:pt x="617432" y="2139"/>
                    <a:pt x="630846" y="0"/>
                    <a:pt x="6478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F255D5-0A6C-4A7B-877C-DAD209C489B2}"/>
                </a:ext>
              </a:extLst>
            </p:cNvPr>
            <p:cNvSpPr txBox="1"/>
            <p:nvPr/>
          </p:nvSpPr>
          <p:spPr>
            <a:xfrm>
              <a:off x="3398761" y="3735995"/>
              <a:ext cx="661020" cy="169218"/>
            </a:xfrm>
            <a:custGeom>
              <a:avLst/>
              <a:gdLst/>
              <a:ahLst/>
              <a:cxnLst/>
              <a:rect l="l" t="t" r="r" b="b"/>
              <a:pathLst>
                <a:path w="661020" h="169218">
                  <a:moveTo>
                    <a:pt x="242795" y="45207"/>
                  </a:moveTo>
                  <a:lnTo>
                    <a:pt x="224921" y="104031"/>
                  </a:lnTo>
                  <a:lnTo>
                    <a:pt x="260856" y="104031"/>
                  </a:lnTo>
                  <a:close/>
                  <a:moveTo>
                    <a:pt x="523057" y="2791"/>
                  </a:moveTo>
                  <a:lnTo>
                    <a:pt x="658565" y="2791"/>
                  </a:lnTo>
                  <a:lnTo>
                    <a:pt x="658565" y="37728"/>
                  </a:lnTo>
                  <a:lnTo>
                    <a:pt x="573733" y="37728"/>
                  </a:lnTo>
                  <a:lnTo>
                    <a:pt x="573733" y="63736"/>
                  </a:lnTo>
                  <a:lnTo>
                    <a:pt x="652426" y="63736"/>
                  </a:lnTo>
                  <a:lnTo>
                    <a:pt x="652426" y="97110"/>
                  </a:lnTo>
                  <a:lnTo>
                    <a:pt x="573733" y="97110"/>
                  </a:lnTo>
                  <a:lnTo>
                    <a:pt x="573733" y="129369"/>
                  </a:lnTo>
                  <a:lnTo>
                    <a:pt x="661020" y="129369"/>
                  </a:lnTo>
                  <a:lnTo>
                    <a:pt x="661020" y="166427"/>
                  </a:lnTo>
                  <a:lnTo>
                    <a:pt x="523057" y="166427"/>
                  </a:lnTo>
                  <a:close/>
                  <a:moveTo>
                    <a:pt x="326120" y="2791"/>
                  </a:moveTo>
                  <a:lnTo>
                    <a:pt x="378978" y="2791"/>
                  </a:lnTo>
                  <a:lnTo>
                    <a:pt x="415807" y="120551"/>
                  </a:lnTo>
                  <a:lnTo>
                    <a:pt x="452166" y="2791"/>
                  </a:lnTo>
                  <a:lnTo>
                    <a:pt x="503486" y="2791"/>
                  </a:lnTo>
                  <a:lnTo>
                    <a:pt x="442726" y="166427"/>
                  </a:lnTo>
                  <a:lnTo>
                    <a:pt x="387920" y="166427"/>
                  </a:lnTo>
                  <a:close/>
                  <a:moveTo>
                    <a:pt x="215838" y="2791"/>
                  </a:moveTo>
                  <a:lnTo>
                    <a:pt x="270993" y="2791"/>
                  </a:lnTo>
                  <a:lnTo>
                    <a:pt x="332482" y="166427"/>
                  </a:lnTo>
                  <a:lnTo>
                    <a:pt x="279532" y="166427"/>
                  </a:lnTo>
                  <a:lnTo>
                    <a:pt x="271345" y="139415"/>
                  </a:lnTo>
                  <a:lnTo>
                    <a:pt x="213939" y="139415"/>
                  </a:lnTo>
                  <a:lnTo>
                    <a:pt x="205963" y="166427"/>
                  </a:lnTo>
                  <a:lnTo>
                    <a:pt x="154335" y="166427"/>
                  </a:lnTo>
                  <a:close/>
                  <a:moveTo>
                    <a:pt x="75679" y="0"/>
                  </a:moveTo>
                  <a:cubicBezTo>
                    <a:pt x="96590" y="0"/>
                    <a:pt x="112533" y="3888"/>
                    <a:pt x="123509" y="11664"/>
                  </a:cubicBezTo>
                  <a:cubicBezTo>
                    <a:pt x="134485" y="19441"/>
                    <a:pt x="141015" y="31812"/>
                    <a:pt x="143099" y="48779"/>
                  </a:cubicBezTo>
                  <a:lnTo>
                    <a:pt x="95436" y="51569"/>
                  </a:lnTo>
                  <a:cubicBezTo>
                    <a:pt x="94171" y="44202"/>
                    <a:pt x="91511" y="38844"/>
                    <a:pt x="87455" y="35496"/>
                  </a:cubicBezTo>
                  <a:cubicBezTo>
                    <a:pt x="83400" y="32147"/>
                    <a:pt x="77800" y="30473"/>
                    <a:pt x="70656" y="30473"/>
                  </a:cubicBezTo>
                  <a:cubicBezTo>
                    <a:pt x="64778" y="30473"/>
                    <a:pt x="60350" y="31719"/>
                    <a:pt x="57374" y="34212"/>
                  </a:cubicBezTo>
                  <a:cubicBezTo>
                    <a:pt x="54397" y="36705"/>
                    <a:pt x="52909" y="39737"/>
                    <a:pt x="52909" y="43309"/>
                  </a:cubicBezTo>
                  <a:cubicBezTo>
                    <a:pt x="52909" y="45914"/>
                    <a:pt x="54137" y="48258"/>
                    <a:pt x="56592" y="50341"/>
                  </a:cubicBezTo>
                  <a:cubicBezTo>
                    <a:pt x="58973" y="52499"/>
                    <a:pt x="64629" y="54508"/>
                    <a:pt x="73559" y="56369"/>
                  </a:cubicBezTo>
                  <a:cubicBezTo>
                    <a:pt x="95660" y="61131"/>
                    <a:pt x="111491" y="65950"/>
                    <a:pt x="121053" y="70824"/>
                  </a:cubicBezTo>
                  <a:cubicBezTo>
                    <a:pt x="130616" y="75698"/>
                    <a:pt x="137573" y="81744"/>
                    <a:pt x="141927" y="88962"/>
                  </a:cubicBezTo>
                  <a:cubicBezTo>
                    <a:pt x="146280" y="96180"/>
                    <a:pt x="148456" y="104254"/>
                    <a:pt x="148456" y="113184"/>
                  </a:cubicBezTo>
                  <a:cubicBezTo>
                    <a:pt x="148456" y="123676"/>
                    <a:pt x="145554" y="133350"/>
                    <a:pt x="139750" y="142205"/>
                  </a:cubicBezTo>
                  <a:cubicBezTo>
                    <a:pt x="133946" y="151061"/>
                    <a:pt x="125834" y="157776"/>
                    <a:pt x="115416" y="162353"/>
                  </a:cubicBezTo>
                  <a:cubicBezTo>
                    <a:pt x="104999" y="166929"/>
                    <a:pt x="91864" y="169218"/>
                    <a:pt x="76014" y="169218"/>
                  </a:cubicBezTo>
                  <a:cubicBezTo>
                    <a:pt x="48183" y="169218"/>
                    <a:pt x="28910" y="163860"/>
                    <a:pt x="18195" y="153144"/>
                  </a:cubicBezTo>
                  <a:cubicBezTo>
                    <a:pt x="7479" y="142429"/>
                    <a:pt x="1414" y="128811"/>
                    <a:pt x="0" y="112291"/>
                  </a:cubicBezTo>
                  <a:lnTo>
                    <a:pt x="48109" y="109277"/>
                  </a:lnTo>
                  <a:cubicBezTo>
                    <a:pt x="49151" y="117091"/>
                    <a:pt x="51272" y="123044"/>
                    <a:pt x="54471" y="127137"/>
                  </a:cubicBezTo>
                  <a:cubicBezTo>
                    <a:pt x="59680" y="133759"/>
                    <a:pt x="67122" y="137071"/>
                    <a:pt x="76796" y="137071"/>
                  </a:cubicBezTo>
                  <a:cubicBezTo>
                    <a:pt x="84014" y="137071"/>
                    <a:pt x="89576" y="135378"/>
                    <a:pt x="93483" y="131992"/>
                  </a:cubicBezTo>
                  <a:cubicBezTo>
                    <a:pt x="97390" y="128606"/>
                    <a:pt x="99343" y="124681"/>
                    <a:pt x="99343" y="120216"/>
                  </a:cubicBezTo>
                  <a:cubicBezTo>
                    <a:pt x="99343" y="115974"/>
                    <a:pt x="97483" y="112179"/>
                    <a:pt x="93762" y="108831"/>
                  </a:cubicBezTo>
                  <a:cubicBezTo>
                    <a:pt x="90041" y="105482"/>
                    <a:pt x="81409" y="102319"/>
                    <a:pt x="67866" y="99343"/>
                  </a:cubicBezTo>
                  <a:cubicBezTo>
                    <a:pt x="45691" y="94357"/>
                    <a:pt x="29878" y="87734"/>
                    <a:pt x="20427" y="79474"/>
                  </a:cubicBezTo>
                  <a:cubicBezTo>
                    <a:pt x="10902" y="71214"/>
                    <a:pt x="6139" y="60685"/>
                    <a:pt x="6139" y="47886"/>
                  </a:cubicBezTo>
                  <a:cubicBezTo>
                    <a:pt x="6139" y="39477"/>
                    <a:pt x="8577" y="31533"/>
                    <a:pt x="13451" y="24054"/>
                  </a:cubicBezTo>
                  <a:cubicBezTo>
                    <a:pt x="18325" y="16576"/>
                    <a:pt x="25655" y="10697"/>
                    <a:pt x="35440" y="6418"/>
                  </a:cubicBezTo>
                  <a:cubicBezTo>
                    <a:pt x="45225" y="2139"/>
                    <a:pt x="58639" y="0"/>
                    <a:pt x="756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951FAFB-3680-4840-BAAF-731B3C4A1C79}"/>
              </a:ext>
            </a:extLst>
          </p:cNvPr>
          <p:cNvGrpSpPr/>
          <p:nvPr/>
        </p:nvGrpSpPr>
        <p:grpSpPr>
          <a:xfrm>
            <a:off x="1967647" y="2137586"/>
            <a:ext cx="3511996" cy="298805"/>
            <a:chOff x="3156017" y="3335689"/>
            <a:chExt cx="1988901" cy="1692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8AD02C-9A30-4FCC-BAF5-74FA018A81DB}"/>
                </a:ext>
              </a:extLst>
            </p:cNvPr>
            <p:cNvSpPr txBox="1"/>
            <p:nvPr/>
          </p:nvSpPr>
          <p:spPr>
            <a:xfrm>
              <a:off x="4279408" y="3335689"/>
              <a:ext cx="865510" cy="169218"/>
            </a:xfrm>
            <a:custGeom>
              <a:avLst/>
              <a:gdLst/>
              <a:ahLst/>
              <a:cxnLst/>
              <a:rect l="l" t="t" r="r" b="b"/>
              <a:pathLst>
                <a:path w="865510" h="169218">
                  <a:moveTo>
                    <a:pt x="51011" y="98115"/>
                  </a:moveTo>
                  <a:lnTo>
                    <a:pt x="51011" y="131266"/>
                  </a:lnTo>
                  <a:lnTo>
                    <a:pt x="76795" y="131266"/>
                  </a:lnTo>
                  <a:cubicBezTo>
                    <a:pt x="85502" y="131266"/>
                    <a:pt x="91641" y="129722"/>
                    <a:pt x="95213" y="126634"/>
                  </a:cubicBezTo>
                  <a:cubicBezTo>
                    <a:pt x="98785" y="123546"/>
                    <a:pt x="100571" y="119397"/>
                    <a:pt x="100571" y="114188"/>
                  </a:cubicBezTo>
                  <a:cubicBezTo>
                    <a:pt x="100571" y="109352"/>
                    <a:pt x="98803" y="105463"/>
                    <a:pt x="95269" y="102524"/>
                  </a:cubicBezTo>
                  <a:cubicBezTo>
                    <a:pt x="91734" y="99585"/>
                    <a:pt x="85539" y="98115"/>
                    <a:pt x="76684" y="98115"/>
                  </a:cubicBezTo>
                  <a:close/>
                  <a:moveTo>
                    <a:pt x="765497" y="39849"/>
                  </a:moveTo>
                  <a:lnTo>
                    <a:pt x="765497" y="129257"/>
                  </a:lnTo>
                  <a:lnTo>
                    <a:pt x="777887" y="129257"/>
                  </a:lnTo>
                  <a:cubicBezTo>
                    <a:pt x="788454" y="129257"/>
                    <a:pt x="795970" y="128085"/>
                    <a:pt x="800435" y="125741"/>
                  </a:cubicBezTo>
                  <a:cubicBezTo>
                    <a:pt x="804900" y="123397"/>
                    <a:pt x="808397" y="119304"/>
                    <a:pt x="810927" y="113463"/>
                  </a:cubicBezTo>
                  <a:cubicBezTo>
                    <a:pt x="813457" y="107621"/>
                    <a:pt x="814722" y="98152"/>
                    <a:pt x="814722" y="85055"/>
                  </a:cubicBezTo>
                  <a:cubicBezTo>
                    <a:pt x="814722" y="67717"/>
                    <a:pt x="811895" y="55848"/>
                    <a:pt x="806239" y="49448"/>
                  </a:cubicBezTo>
                  <a:cubicBezTo>
                    <a:pt x="800584" y="43049"/>
                    <a:pt x="791208" y="39849"/>
                    <a:pt x="778111" y="39849"/>
                  </a:cubicBezTo>
                  <a:close/>
                  <a:moveTo>
                    <a:pt x="601787" y="38286"/>
                  </a:moveTo>
                  <a:cubicBezTo>
                    <a:pt x="591592" y="38286"/>
                    <a:pt x="583406" y="41895"/>
                    <a:pt x="577230" y="49113"/>
                  </a:cubicBezTo>
                  <a:cubicBezTo>
                    <a:pt x="571054" y="56332"/>
                    <a:pt x="567965" y="68275"/>
                    <a:pt x="567965" y="84944"/>
                  </a:cubicBezTo>
                  <a:cubicBezTo>
                    <a:pt x="567965" y="101464"/>
                    <a:pt x="571035" y="113333"/>
                    <a:pt x="577174" y="120551"/>
                  </a:cubicBezTo>
                  <a:cubicBezTo>
                    <a:pt x="583313" y="127769"/>
                    <a:pt x="591666" y="131378"/>
                    <a:pt x="602233" y="131378"/>
                  </a:cubicBezTo>
                  <a:cubicBezTo>
                    <a:pt x="613097" y="131378"/>
                    <a:pt x="621506" y="127843"/>
                    <a:pt x="627459" y="120774"/>
                  </a:cubicBezTo>
                  <a:cubicBezTo>
                    <a:pt x="633413" y="113705"/>
                    <a:pt x="636389" y="101017"/>
                    <a:pt x="636389" y="82711"/>
                  </a:cubicBezTo>
                  <a:cubicBezTo>
                    <a:pt x="636389" y="67308"/>
                    <a:pt x="633282" y="56052"/>
                    <a:pt x="627069" y="48946"/>
                  </a:cubicBezTo>
                  <a:cubicBezTo>
                    <a:pt x="620855" y="41839"/>
                    <a:pt x="612428" y="38286"/>
                    <a:pt x="601787" y="38286"/>
                  </a:cubicBezTo>
                  <a:close/>
                  <a:moveTo>
                    <a:pt x="411287" y="38286"/>
                  </a:moveTo>
                  <a:cubicBezTo>
                    <a:pt x="401092" y="38286"/>
                    <a:pt x="392906" y="41895"/>
                    <a:pt x="386730" y="49113"/>
                  </a:cubicBezTo>
                  <a:cubicBezTo>
                    <a:pt x="380554" y="56332"/>
                    <a:pt x="377465" y="68275"/>
                    <a:pt x="377465" y="84944"/>
                  </a:cubicBezTo>
                  <a:cubicBezTo>
                    <a:pt x="377465" y="101464"/>
                    <a:pt x="380535" y="113333"/>
                    <a:pt x="386674" y="120551"/>
                  </a:cubicBezTo>
                  <a:cubicBezTo>
                    <a:pt x="392813" y="127769"/>
                    <a:pt x="401166" y="131378"/>
                    <a:pt x="411733" y="131378"/>
                  </a:cubicBezTo>
                  <a:cubicBezTo>
                    <a:pt x="422597" y="131378"/>
                    <a:pt x="431006" y="127843"/>
                    <a:pt x="436959" y="120774"/>
                  </a:cubicBezTo>
                  <a:cubicBezTo>
                    <a:pt x="442913" y="113705"/>
                    <a:pt x="445889" y="101017"/>
                    <a:pt x="445889" y="82711"/>
                  </a:cubicBezTo>
                  <a:cubicBezTo>
                    <a:pt x="445889" y="67308"/>
                    <a:pt x="442782" y="56052"/>
                    <a:pt x="436569" y="48946"/>
                  </a:cubicBezTo>
                  <a:cubicBezTo>
                    <a:pt x="430355" y="41839"/>
                    <a:pt x="421928" y="38286"/>
                    <a:pt x="411287" y="38286"/>
                  </a:cubicBezTo>
                  <a:close/>
                  <a:moveTo>
                    <a:pt x="51011" y="35942"/>
                  </a:moveTo>
                  <a:lnTo>
                    <a:pt x="51011" y="66973"/>
                  </a:lnTo>
                  <a:lnTo>
                    <a:pt x="73000" y="66973"/>
                  </a:lnTo>
                  <a:cubicBezTo>
                    <a:pt x="80888" y="66973"/>
                    <a:pt x="86376" y="65615"/>
                    <a:pt x="89464" y="62899"/>
                  </a:cubicBezTo>
                  <a:cubicBezTo>
                    <a:pt x="92553" y="60182"/>
                    <a:pt x="94097" y="56257"/>
                    <a:pt x="94097" y="51123"/>
                  </a:cubicBezTo>
                  <a:cubicBezTo>
                    <a:pt x="94097" y="46360"/>
                    <a:pt x="92553" y="42639"/>
                    <a:pt x="89464" y="39960"/>
                  </a:cubicBezTo>
                  <a:cubicBezTo>
                    <a:pt x="86376" y="37282"/>
                    <a:pt x="81000" y="35942"/>
                    <a:pt x="73335" y="35942"/>
                  </a:cubicBezTo>
                  <a:close/>
                  <a:moveTo>
                    <a:pt x="714933" y="2791"/>
                  </a:moveTo>
                  <a:lnTo>
                    <a:pt x="790054" y="2791"/>
                  </a:lnTo>
                  <a:cubicBezTo>
                    <a:pt x="804863" y="2791"/>
                    <a:pt x="816825" y="4800"/>
                    <a:pt x="825940" y="8818"/>
                  </a:cubicBezTo>
                  <a:cubicBezTo>
                    <a:pt x="835056" y="12837"/>
                    <a:pt x="842590" y="18604"/>
                    <a:pt x="848544" y="26119"/>
                  </a:cubicBezTo>
                  <a:cubicBezTo>
                    <a:pt x="854497" y="33635"/>
                    <a:pt x="858813" y="42379"/>
                    <a:pt x="861492" y="52350"/>
                  </a:cubicBezTo>
                  <a:cubicBezTo>
                    <a:pt x="864171" y="62322"/>
                    <a:pt x="865510" y="72889"/>
                    <a:pt x="865510" y="84051"/>
                  </a:cubicBezTo>
                  <a:cubicBezTo>
                    <a:pt x="865510" y="101538"/>
                    <a:pt x="863519" y="115100"/>
                    <a:pt x="859538" y="124737"/>
                  </a:cubicBezTo>
                  <a:cubicBezTo>
                    <a:pt x="855557" y="134373"/>
                    <a:pt x="850032" y="142447"/>
                    <a:pt x="842963" y="148958"/>
                  </a:cubicBezTo>
                  <a:cubicBezTo>
                    <a:pt x="835893" y="155470"/>
                    <a:pt x="828303" y="159804"/>
                    <a:pt x="820192" y="161962"/>
                  </a:cubicBezTo>
                  <a:cubicBezTo>
                    <a:pt x="809104" y="164939"/>
                    <a:pt x="799058" y="166427"/>
                    <a:pt x="790054" y="166427"/>
                  </a:cubicBezTo>
                  <a:lnTo>
                    <a:pt x="714933" y="166427"/>
                  </a:lnTo>
                  <a:close/>
                  <a:moveTo>
                    <a:pt x="180863" y="2791"/>
                  </a:moveTo>
                  <a:lnTo>
                    <a:pt x="231428" y="2791"/>
                  </a:lnTo>
                  <a:lnTo>
                    <a:pt x="231428" y="126132"/>
                  </a:lnTo>
                  <a:lnTo>
                    <a:pt x="310344" y="126132"/>
                  </a:lnTo>
                  <a:lnTo>
                    <a:pt x="310344" y="166427"/>
                  </a:lnTo>
                  <a:lnTo>
                    <a:pt x="180863" y="166427"/>
                  </a:lnTo>
                  <a:close/>
                  <a:moveTo>
                    <a:pt x="0" y="2791"/>
                  </a:moveTo>
                  <a:lnTo>
                    <a:pt x="94655" y="2791"/>
                  </a:lnTo>
                  <a:cubicBezTo>
                    <a:pt x="110430" y="2791"/>
                    <a:pt x="122541" y="6697"/>
                    <a:pt x="130987" y="14511"/>
                  </a:cubicBezTo>
                  <a:cubicBezTo>
                    <a:pt x="139433" y="22324"/>
                    <a:pt x="143656" y="31998"/>
                    <a:pt x="143656" y="43532"/>
                  </a:cubicBezTo>
                  <a:cubicBezTo>
                    <a:pt x="143656" y="53206"/>
                    <a:pt x="140643" y="61503"/>
                    <a:pt x="134615" y="68424"/>
                  </a:cubicBezTo>
                  <a:cubicBezTo>
                    <a:pt x="130597" y="73037"/>
                    <a:pt x="124718" y="76684"/>
                    <a:pt x="116979" y="79363"/>
                  </a:cubicBezTo>
                  <a:cubicBezTo>
                    <a:pt x="128736" y="82190"/>
                    <a:pt x="137387" y="87046"/>
                    <a:pt x="142931" y="93929"/>
                  </a:cubicBezTo>
                  <a:cubicBezTo>
                    <a:pt x="148475" y="100813"/>
                    <a:pt x="151247" y="109463"/>
                    <a:pt x="151247" y="119881"/>
                  </a:cubicBezTo>
                  <a:cubicBezTo>
                    <a:pt x="151247" y="128364"/>
                    <a:pt x="149275" y="135992"/>
                    <a:pt x="145331" y="142763"/>
                  </a:cubicBezTo>
                  <a:cubicBezTo>
                    <a:pt x="141387" y="149535"/>
                    <a:pt x="135992" y="154893"/>
                    <a:pt x="129146" y="158837"/>
                  </a:cubicBezTo>
                  <a:cubicBezTo>
                    <a:pt x="124904" y="161293"/>
                    <a:pt x="118504" y="163078"/>
                    <a:pt x="109947" y="164195"/>
                  </a:cubicBezTo>
                  <a:cubicBezTo>
                    <a:pt x="98561" y="165683"/>
                    <a:pt x="91008" y="166427"/>
                    <a:pt x="87288" y="166427"/>
                  </a:cubicBezTo>
                  <a:lnTo>
                    <a:pt x="0" y="166427"/>
                  </a:lnTo>
                  <a:close/>
                  <a:moveTo>
                    <a:pt x="601898" y="0"/>
                  </a:moveTo>
                  <a:cubicBezTo>
                    <a:pt x="629134" y="0"/>
                    <a:pt x="650118" y="7311"/>
                    <a:pt x="664852" y="21934"/>
                  </a:cubicBezTo>
                  <a:cubicBezTo>
                    <a:pt x="679586" y="36556"/>
                    <a:pt x="686953" y="57038"/>
                    <a:pt x="686953" y="83381"/>
                  </a:cubicBezTo>
                  <a:cubicBezTo>
                    <a:pt x="686953" y="102505"/>
                    <a:pt x="683735" y="118188"/>
                    <a:pt x="677298" y="130429"/>
                  </a:cubicBezTo>
                  <a:cubicBezTo>
                    <a:pt x="670861" y="142670"/>
                    <a:pt x="661560" y="152195"/>
                    <a:pt x="649393" y="159004"/>
                  </a:cubicBezTo>
                  <a:cubicBezTo>
                    <a:pt x="637226" y="165813"/>
                    <a:pt x="622064" y="169218"/>
                    <a:pt x="603907" y="169218"/>
                  </a:cubicBezTo>
                  <a:cubicBezTo>
                    <a:pt x="585453" y="169218"/>
                    <a:pt x="570179" y="166278"/>
                    <a:pt x="558087" y="160400"/>
                  </a:cubicBezTo>
                  <a:cubicBezTo>
                    <a:pt x="545995" y="154521"/>
                    <a:pt x="536191" y="145219"/>
                    <a:pt x="528675" y="132494"/>
                  </a:cubicBezTo>
                  <a:cubicBezTo>
                    <a:pt x="521159" y="119770"/>
                    <a:pt x="517401" y="103845"/>
                    <a:pt x="517401" y="84720"/>
                  </a:cubicBezTo>
                  <a:cubicBezTo>
                    <a:pt x="517401" y="58006"/>
                    <a:pt x="524842" y="37207"/>
                    <a:pt x="539725" y="22324"/>
                  </a:cubicBezTo>
                  <a:cubicBezTo>
                    <a:pt x="554608" y="7441"/>
                    <a:pt x="575332" y="0"/>
                    <a:pt x="601898" y="0"/>
                  </a:cubicBezTo>
                  <a:close/>
                  <a:moveTo>
                    <a:pt x="411398" y="0"/>
                  </a:moveTo>
                  <a:cubicBezTo>
                    <a:pt x="438634" y="0"/>
                    <a:pt x="459618" y="7311"/>
                    <a:pt x="474352" y="21934"/>
                  </a:cubicBezTo>
                  <a:cubicBezTo>
                    <a:pt x="489086" y="36556"/>
                    <a:pt x="496453" y="57038"/>
                    <a:pt x="496453" y="83381"/>
                  </a:cubicBezTo>
                  <a:cubicBezTo>
                    <a:pt x="496453" y="102505"/>
                    <a:pt x="493235" y="118188"/>
                    <a:pt x="486798" y="130429"/>
                  </a:cubicBezTo>
                  <a:cubicBezTo>
                    <a:pt x="480361" y="142670"/>
                    <a:pt x="471060" y="152195"/>
                    <a:pt x="458893" y="159004"/>
                  </a:cubicBezTo>
                  <a:cubicBezTo>
                    <a:pt x="446726" y="165813"/>
                    <a:pt x="431564" y="169218"/>
                    <a:pt x="413407" y="169218"/>
                  </a:cubicBezTo>
                  <a:cubicBezTo>
                    <a:pt x="394953" y="169218"/>
                    <a:pt x="379679" y="166278"/>
                    <a:pt x="367587" y="160400"/>
                  </a:cubicBezTo>
                  <a:cubicBezTo>
                    <a:pt x="355495" y="154521"/>
                    <a:pt x="345691" y="145219"/>
                    <a:pt x="338175" y="132494"/>
                  </a:cubicBezTo>
                  <a:cubicBezTo>
                    <a:pt x="330659" y="119770"/>
                    <a:pt x="326901" y="103845"/>
                    <a:pt x="326901" y="84720"/>
                  </a:cubicBezTo>
                  <a:cubicBezTo>
                    <a:pt x="326901" y="58006"/>
                    <a:pt x="334342" y="37207"/>
                    <a:pt x="349225" y="22324"/>
                  </a:cubicBezTo>
                  <a:cubicBezTo>
                    <a:pt x="364108" y="7441"/>
                    <a:pt x="384832" y="0"/>
                    <a:pt x="4113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1B6B6-82EB-49F6-B421-E31895D5C9E9}"/>
                </a:ext>
              </a:extLst>
            </p:cNvPr>
            <p:cNvSpPr txBox="1"/>
            <p:nvPr/>
          </p:nvSpPr>
          <p:spPr>
            <a:xfrm>
              <a:off x="3156017" y="3335689"/>
              <a:ext cx="1023007" cy="169218"/>
            </a:xfrm>
            <a:custGeom>
              <a:avLst/>
              <a:gdLst/>
              <a:ahLst/>
              <a:cxnLst/>
              <a:rect l="l" t="t" r="r" b="b"/>
              <a:pathLst>
                <a:path w="1023007" h="169218">
                  <a:moveTo>
                    <a:pt x="633357" y="45207"/>
                  </a:moveTo>
                  <a:lnTo>
                    <a:pt x="615483" y="104031"/>
                  </a:lnTo>
                  <a:lnTo>
                    <a:pt x="651418" y="104031"/>
                  </a:lnTo>
                  <a:close/>
                  <a:moveTo>
                    <a:pt x="50564" y="39849"/>
                  </a:moveTo>
                  <a:lnTo>
                    <a:pt x="50564" y="129257"/>
                  </a:lnTo>
                  <a:lnTo>
                    <a:pt x="62954" y="129257"/>
                  </a:lnTo>
                  <a:cubicBezTo>
                    <a:pt x="73521" y="129257"/>
                    <a:pt x="81037" y="128085"/>
                    <a:pt x="85502" y="125741"/>
                  </a:cubicBezTo>
                  <a:cubicBezTo>
                    <a:pt x="89967" y="123397"/>
                    <a:pt x="93464" y="119304"/>
                    <a:pt x="95994" y="113463"/>
                  </a:cubicBezTo>
                  <a:cubicBezTo>
                    <a:pt x="98524" y="107621"/>
                    <a:pt x="99789" y="98152"/>
                    <a:pt x="99789" y="85055"/>
                  </a:cubicBezTo>
                  <a:cubicBezTo>
                    <a:pt x="99789" y="67717"/>
                    <a:pt x="96962" y="55848"/>
                    <a:pt x="91306" y="49448"/>
                  </a:cubicBezTo>
                  <a:cubicBezTo>
                    <a:pt x="85651" y="43049"/>
                    <a:pt x="76274" y="39849"/>
                    <a:pt x="63178" y="39849"/>
                  </a:cubicBezTo>
                  <a:close/>
                  <a:moveTo>
                    <a:pt x="258328" y="38286"/>
                  </a:moveTo>
                  <a:cubicBezTo>
                    <a:pt x="248134" y="38286"/>
                    <a:pt x="239948" y="41895"/>
                    <a:pt x="233772" y="49113"/>
                  </a:cubicBezTo>
                  <a:cubicBezTo>
                    <a:pt x="227595" y="56332"/>
                    <a:pt x="224507" y="68275"/>
                    <a:pt x="224507" y="84944"/>
                  </a:cubicBezTo>
                  <a:cubicBezTo>
                    <a:pt x="224507" y="101464"/>
                    <a:pt x="227577" y="113333"/>
                    <a:pt x="233716" y="120551"/>
                  </a:cubicBezTo>
                  <a:cubicBezTo>
                    <a:pt x="239855" y="127769"/>
                    <a:pt x="248208" y="131378"/>
                    <a:pt x="258775" y="131378"/>
                  </a:cubicBezTo>
                  <a:cubicBezTo>
                    <a:pt x="269639" y="131378"/>
                    <a:pt x="278048" y="127843"/>
                    <a:pt x="284001" y="120774"/>
                  </a:cubicBezTo>
                  <a:cubicBezTo>
                    <a:pt x="289954" y="113705"/>
                    <a:pt x="292931" y="101017"/>
                    <a:pt x="292931" y="82711"/>
                  </a:cubicBezTo>
                  <a:cubicBezTo>
                    <a:pt x="292931" y="67308"/>
                    <a:pt x="289824" y="56052"/>
                    <a:pt x="283611" y="48946"/>
                  </a:cubicBezTo>
                  <a:cubicBezTo>
                    <a:pt x="277397" y="41839"/>
                    <a:pt x="268970" y="38286"/>
                    <a:pt x="258328" y="38286"/>
                  </a:cubicBezTo>
                  <a:close/>
                  <a:moveTo>
                    <a:pt x="885044" y="2791"/>
                  </a:moveTo>
                  <a:lnTo>
                    <a:pt x="1020552" y="2791"/>
                  </a:lnTo>
                  <a:lnTo>
                    <a:pt x="1020552" y="37728"/>
                  </a:lnTo>
                  <a:lnTo>
                    <a:pt x="935720" y="37728"/>
                  </a:lnTo>
                  <a:lnTo>
                    <a:pt x="935720" y="63736"/>
                  </a:lnTo>
                  <a:lnTo>
                    <a:pt x="1014413" y="63736"/>
                  </a:lnTo>
                  <a:lnTo>
                    <a:pt x="1014413" y="97110"/>
                  </a:lnTo>
                  <a:lnTo>
                    <a:pt x="935720" y="97110"/>
                  </a:lnTo>
                  <a:lnTo>
                    <a:pt x="935720" y="129369"/>
                  </a:lnTo>
                  <a:lnTo>
                    <a:pt x="1023007" y="129369"/>
                  </a:lnTo>
                  <a:lnTo>
                    <a:pt x="1023007" y="166427"/>
                  </a:lnTo>
                  <a:lnTo>
                    <a:pt x="885044" y="166427"/>
                  </a:lnTo>
                  <a:close/>
                  <a:moveTo>
                    <a:pt x="711733" y="2791"/>
                  </a:moveTo>
                  <a:lnTo>
                    <a:pt x="865436" y="2791"/>
                  </a:lnTo>
                  <a:lnTo>
                    <a:pt x="865436" y="43197"/>
                  </a:lnTo>
                  <a:lnTo>
                    <a:pt x="813867" y="43197"/>
                  </a:lnTo>
                  <a:lnTo>
                    <a:pt x="813867" y="166427"/>
                  </a:lnTo>
                  <a:lnTo>
                    <a:pt x="763302" y="166427"/>
                  </a:lnTo>
                  <a:lnTo>
                    <a:pt x="763302" y="43197"/>
                  </a:lnTo>
                  <a:lnTo>
                    <a:pt x="711733" y="43197"/>
                  </a:lnTo>
                  <a:close/>
                  <a:moveTo>
                    <a:pt x="606400" y="2791"/>
                  </a:moveTo>
                  <a:lnTo>
                    <a:pt x="661555" y="2791"/>
                  </a:lnTo>
                  <a:lnTo>
                    <a:pt x="723044" y="166427"/>
                  </a:lnTo>
                  <a:lnTo>
                    <a:pt x="670094" y="166427"/>
                  </a:lnTo>
                  <a:lnTo>
                    <a:pt x="661907" y="139415"/>
                  </a:lnTo>
                  <a:lnTo>
                    <a:pt x="604501" y="139415"/>
                  </a:lnTo>
                  <a:lnTo>
                    <a:pt x="596525" y="166427"/>
                  </a:lnTo>
                  <a:lnTo>
                    <a:pt x="544897" y="166427"/>
                  </a:lnTo>
                  <a:close/>
                  <a:moveTo>
                    <a:pt x="371140" y="2791"/>
                  </a:moveTo>
                  <a:lnTo>
                    <a:pt x="418356" y="2791"/>
                  </a:lnTo>
                  <a:lnTo>
                    <a:pt x="479971" y="93322"/>
                  </a:lnTo>
                  <a:lnTo>
                    <a:pt x="479971" y="2791"/>
                  </a:lnTo>
                  <a:lnTo>
                    <a:pt x="527633" y="2791"/>
                  </a:lnTo>
                  <a:lnTo>
                    <a:pt x="527633" y="166427"/>
                  </a:lnTo>
                  <a:lnTo>
                    <a:pt x="479971" y="166427"/>
                  </a:lnTo>
                  <a:lnTo>
                    <a:pt x="418691" y="76579"/>
                  </a:lnTo>
                  <a:lnTo>
                    <a:pt x="418691" y="166427"/>
                  </a:lnTo>
                  <a:lnTo>
                    <a:pt x="371140" y="166427"/>
                  </a:lnTo>
                  <a:close/>
                  <a:moveTo>
                    <a:pt x="0" y="2791"/>
                  </a:moveTo>
                  <a:lnTo>
                    <a:pt x="75121" y="2791"/>
                  </a:lnTo>
                  <a:cubicBezTo>
                    <a:pt x="89929" y="2791"/>
                    <a:pt x="101892" y="4800"/>
                    <a:pt x="111007" y="8818"/>
                  </a:cubicBezTo>
                  <a:cubicBezTo>
                    <a:pt x="120123" y="12837"/>
                    <a:pt x="127657" y="18604"/>
                    <a:pt x="133610" y="26119"/>
                  </a:cubicBezTo>
                  <a:cubicBezTo>
                    <a:pt x="139564" y="33635"/>
                    <a:pt x="143880" y="42379"/>
                    <a:pt x="146559" y="52350"/>
                  </a:cubicBezTo>
                  <a:cubicBezTo>
                    <a:pt x="149237" y="62322"/>
                    <a:pt x="150577" y="72889"/>
                    <a:pt x="150577" y="84051"/>
                  </a:cubicBezTo>
                  <a:cubicBezTo>
                    <a:pt x="150577" y="101538"/>
                    <a:pt x="148586" y="115100"/>
                    <a:pt x="144605" y="124737"/>
                  </a:cubicBezTo>
                  <a:cubicBezTo>
                    <a:pt x="140624" y="134373"/>
                    <a:pt x="135099" y="142447"/>
                    <a:pt x="128029" y="148958"/>
                  </a:cubicBezTo>
                  <a:cubicBezTo>
                    <a:pt x="120960" y="155470"/>
                    <a:pt x="113370" y="159804"/>
                    <a:pt x="105259" y="161962"/>
                  </a:cubicBezTo>
                  <a:cubicBezTo>
                    <a:pt x="94171" y="164939"/>
                    <a:pt x="84125" y="166427"/>
                    <a:pt x="75121" y="166427"/>
                  </a:cubicBezTo>
                  <a:lnTo>
                    <a:pt x="0" y="166427"/>
                  </a:lnTo>
                  <a:close/>
                  <a:moveTo>
                    <a:pt x="258440" y="0"/>
                  </a:moveTo>
                  <a:cubicBezTo>
                    <a:pt x="285676" y="0"/>
                    <a:pt x="306660" y="7311"/>
                    <a:pt x="321394" y="21934"/>
                  </a:cubicBezTo>
                  <a:cubicBezTo>
                    <a:pt x="336128" y="36556"/>
                    <a:pt x="343495" y="57038"/>
                    <a:pt x="343495" y="83381"/>
                  </a:cubicBezTo>
                  <a:cubicBezTo>
                    <a:pt x="343495" y="102505"/>
                    <a:pt x="340277" y="118188"/>
                    <a:pt x="333840" y="130429"/>
                  </a:cubicBezTo>
                  <a:cubicBezTo>
                    <a:pt x="327403" y="142670"/>
                    <a:pt x="318102" y="152195"/>
                    <a:pt x="305935" y="159004"/>
                  </a:cubicBezTo>
                  <a:cubicBezTo>
                    <a:pt x="293768" y="165813"/>
                    <a:pt x="278606" y="169218"/>
                    <a:pt x="260449" y="169218"/>
                  </a:cubicBezTo>
                  <a:cubicBezTo>
                    <a:pt x="241995" y="169218"/>
                    <a:pt x="226721" y="166278"/>
                    <a:pt x="214629" y="160400"/>
                  </a:cubicBezTo>
                  <a:cubicBezTo>
                    <a:pt x="202537" y="154521"/>
                    <a:pt x="192732" y="145219"/>
                    <a:pt x="185217" y="132494"/>
                  </a:cubicBezTo>
                  <a:cubicBezTo>
                    <a:pt x="177701" y="119770"/>
                    <a:pt x="173943" y="103845"/>
                    <a:pt x="173943" y="84720"/>
                  </a:cubicBezTo>
                  <a:cubicBezTo>
                    <a:pt x="173943" y="58006"/>
                    <a:pt x="181384" y="37207"/>
                    <a:pt x="196267" y="22324"/>
                  </a:cubicBezTo>
                  <a:cubicBezTo>
                    <a:pt x="211150" y="7441"/>
                    <a:pt x="231874" y="0"/>
                    <a:pt x="2584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7" name="Freeform 70">
            <a:extLst>
              <a:ext uri="{FF2B5EF4-FFF2-40B4-BE49-F238E27FC236}">
                <a16:creationId xmlns:a16="http://schemas.microsoft.com/office/drawing/2014/main" id="{0B099AB0-F6EC-43BB-96FC-A1310F421973}"/>
              </a:ext>
            </a:extLst>
          </p:cNvPr>
          <p:cNvSpPr/>
          <p:nvPr/>
        </p:nvSpPr>
        <p:spPr>
          <a:xfrm>
            <a:off x="4145685" y="3685132"/>
            <a:ext cx="1627448" cy="471534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8" name="Freeform 70">
            <a:extLst>
              <a:ext uri="{FF2B5EF4-FFF2-40B4-BE49-F238E27FC236}">
                <a16:creationId xmlns:a16="http://schemas.microsoft.com/office/drawing/2014/main" id="{3AC32A47-B3A7-4363-8B22-18B503569474}"/>
              </a:ext>
            </a:extLst>
          </p:cNvPr>
          <p:cNvSpPr/>
          <p:nvPr/>
        </p:nvSpPr>
        <p:spPr>
          <a:xfrm>
            <a:off x="6391555" y="3685132"/>
            <a:ext cx="1627448" cy="471534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9" name="Circle: Hollow 25">
            <a:extLst>
              <a:ext uri="{FF2B5EF4-FFF2-40B4-BE49-F238E27FC236}">
                <a16:creationId xmlns:a16="http://schemas.microsoft.com/office/drawing/2014/main" id="{85BED2A7-1B6C-415A-B871-8E5587E6EBAA}"/>
              </a:ext>
            </a:extLst>
          </p:cNvPr>
          <p:cNvSpPr/>
          <p:nvPr/>
        </p:nvSpPr>
        <p:spPr>
          <a:xfrm>
            <a:off x="4140498" y="2055208"/>
            <a:ext cx="3911004" cy="391100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32">
            <a:extLst>
              <a:ext uri="{FF2B5EF4-FFF2-40B4-BE49-F238E27FC236}">
                <a16:creationId xmlns:a16="http://schemas.microsoft.com/office/drawing/2014/main" id="{A65A2609-2CF0-4028-AC72-9FF24873662F}"/>
              </a:ext>
            </a:extLst>
          </p:cNvPr>
          <p:cNvGrpSpPr/>
          <p:nvPr/>
        </p:nvGrpSpPr>
        <p:grpSpPr>
          <a:xfrm>
            <a:off x="8669924" y="2052355"/>
            <a:ext cx="2974086" cy="1107996"/>
            <a:chOff x="2551706" y="4283314"/>
            <a:chExt cx="2076660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028692-D9AA-469B-80AD-EB487E0088F9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B1FDDD-F647-4EB6-BD12-163ADD4FE27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35">
            <a:extLst>
              <a:ext uri="{FF2B5EF4-FFF2-40B4-BE49-F238E27FC236}">
                <a16:creationId xmlns:a16="http://schemas.microsoft.com/office/drawing/2014/main" id="{CCCE8A0F-87B8-4459-B292-14B886A813C4}"/>
              </a:ext>
            </a:extLst>
          </p:cNvPr>
          <p:cNvGrpSpPr/>
          <p:nvPr/>
        </p:nvGrpSpPr>
        <p:grpSpPr>
          <a:xfrm>
            <a:off x="8669924" y="4840769"/>
            <a:ext cx="2974086" cy="1107996"/>
            <a:chOff x="2551706" y="4283314"/>
            <a:chExt cx="2076660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0709A2-0418-4690-8B66-4DF832CEE1EA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8E1017-7CBD-4623-BD58-EC28C74C0FCE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8">
            <a:extLst>
              <a:ext uri="{FF2B5EF4-FFF2-40B4-BE49-F238E27FC236}">
                <a16:creationId xmlns:a16="http://schemas.microsoft.com/office/drawing/2014/main" id="{B9AF923D-8DE0-4CD5-8548-1D99B5D2698E}"/>
              </a:ext>
            </a:extLst>
          </p:cNvPr>
          <p:cNvGrpSpPr/>
          <p:nvPr/>
        </p:nvGrpSpPr>
        <p:grpSpPr>
          <a:xfrm>
            <a:off x="547990" y="2052355"/>
            <a:ext cx="2974086" cy="1107996"/>
            <a:chOff x="2551706" y="4283314"/>
            <a:chExt cx="2076660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EA0D04D-5443-4A72-8F07-F0748A400C13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BC33BA-D01F-4D54-BBC0-434E278A2C7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A7DB578E-E9DF-4E8D-84C7-E49998DE9094}"/>
              </a:ext>
            </a:extLst>
          </p:cNvPr>
          <p:cNvGrpSpPr/>
          <p:nvPr/>
        </p:nvGrpSpPr>
        <p:grpSpPr>
          <a:xfrm>
            <a:off x="547990" y="4840769"/>
            <a:ext cx="2974086" cy="1107996"/>
            <a:chOff x="2551706" y="4283314"/>
            <a:chExt cx="2076660" cy="110799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BC1BDC9-29D0-4EB1-91B0-BEECAA80679F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8B6C631-C6A8-453B-9216-83B68188A98A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07FAB23-209F-45F3-9B7A-019F06666556}"/>
              </a:ext>
            </a:extLst>
          </p:cNvPr>
          <p:cNvGrpSpPr/>
          <p:nvPr/>
        </p:nvGrpSpPr>
        <p:grpSpPr>
          <a:xfrm>
            <a:off x="5577834" y="3172868"/>
            <a:ext cx="1036331" cy="1688194"/>
            <a:chOff x="1879751" y="2029353"/>
            <a:chExt cx="1282698" cy="2089528"/>
          </a:xfrm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D1718771-9FEF-4850-B489-7912FEFEBDDE}"/>
                </a:ext>
              </a:extLst>
            </p:cNvPr>
            <p:cNvSpPr/>
            <p:nvPr/>
          </p:nvSpPr>
          <p:spPr>
            <a:xfrm>
              <a:off x="1879751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7D474858-EBC8-4EAF-91EC-383618975429}"/>
                </a:ext>
              </a:extLst>
            </p:cNvPr>
            <p:cNvSpPr/>
            <p:nvPr/>
          </p:nvSpPr>
          <p:spPr>
            <a:xfrm flipH="1">
              <a:off x="2521100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3291E9-5CD8-42ED-975F-5B5CBFD17B91}"/>
                </a:ext>
              </a:extLst>
            </p:cNvPr>
            <p:cNvSpPr/>
            <p:nvPr/>
          </p:nvSpPr>
          <p:spPr>
            <a:xfrm>
              <a:off x="2081778" y="2029354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8973059-EAEF-4DFF-B7C8-13389C123EA2}"/>
                </a:ext>
              </a:extLst>
            </p:cNvPr>
            <p:cNvSpPr/>
            <p:nvPr/>
          </p:nvSpPr>
          <p:spPr>
            <a:xfrm flipH="1">
              <a:off x="2521101" y="202935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44">
            <a:extLst>
              <a:ext uri="{FF2B5EF4-FFF2-40B4-BE49-F238E27FC236}">
                <a16:creationId xmlns:a16="http://schemas.microsoft.com/office/drawing/2014/main" id="{90838005-31B9-4D76-8A37-40BA56DC6AAF}"/>
              </a:ext>
            </a:extLst>
          </p:cNvPr>
          <p:cNvGrpSpPr/>
          <p:nvPr/>
        </p:nvGrpSpPr>
        <p:grpSpPr>
          <a:xfrm flipH="1">
            <a:off x="1837653" y="4174949"/>
            <a:ext cx="7668297" cy="2041942"/>
            <a:chOff x="1984003" y="1874575"/>
            <a:chExt cx="8762022" cy="2333185"/>
          </a:xfrm>
        </p:grpSpPr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63F3781E-BB26-4D56-9237-0C7535B31C4F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A04C44FF-838B-443E-9628-6534924DD4EA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9481DA24-38FB-4AD7-8A71-B6FBB489A46E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DFDE381B-F646-4E9F-BA68-1744032C8A86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90">
              <a:extLst>
                <a:ext uri="{FF2B5EF4-FFF2-40B4-BE49-F238E27FC236}">
                  <a16:creationId xmlns:a16="http://schemas.microsoft.com/office/drawing/2014/main" id="{B9BE98DC-C67A-48BC-AFF0-40588211B5C5}"/>
                </a:ext>
              </a:extLst>
            </p:cNvPr>
            <p:cNvGrpSpPr/>
            <p:nvPr/>
          </p:nvGrpSpPr>
          <p:grpSpPr>
            <a:xfrm>
              <a:off x="1984003" y="1874575"/>
              <a:ext cx="8758101" cy="2333185"/>
              <a:chOff x="1984003" y="1874575"/>
              <a:chExt cx="8758101" cy="2333185"/>
            </a:xfrm>
          </p:grpSpPr>
          <p:sp>
            <p:nvSpPr>
              <p:cNvPr id="61" name="Freeform: Shape 62">
                <a:extLst>
                  <a:ext uri="{FF2B5EF4-FFF2-40B4-BE49-F238E27FC236}">
                    <a16:creationId xmlns:a16="http://schemas.microsoft.com/office/drawing/2014/main" id="{E8E1A11A-2BB8-4A3F-8727-81DB95A5B5B8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Rectangle 66">
                <a:extLst>
                  <a:ext uri="{FF2B5EF4-FFF2-40B4-BE49-F238E27FC236}">
                    <a16:creationId xmlns:a16="http://schemas.microsoft.com/office/drawing/2014/main" id="{773C4A0A-E136-4C33-85D1-1C3B0E87710B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8">
                <a:extLst>
                  <a:ext uri="{FF2B5EF4-FFF2-40B4-BE49-F238E27FC236}">
                    <a16:creationId xmlns:a16="http://schemas.microsoft.com/office/drawing/2014/main" id="{0B7D5D6B-F956-4BB1-8D33-2A59BE893F2F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9">
                <a:extLst>
                  <a:ext uri="{FF2B5EF4-FFF2-40B4-BE49-F238E27FC236}">
                    <a16:creationId xmlns:a16="http://schemas.microsoft.com/office/drawing/2014/main" id="{D1993ABB-6038-4E8F-9745-FDACED445C9A}"/>
                  </a:ext>
                </a:extLst>
              </p:cNvPr>
              <p:cNvSpPr/>
              <p:nvPr/>
            </p:nvSpPr>
            <p:spPr>
              <a:xfrm rot="10800000">
                <a:off x="1984003" y="1874575"/>
                <a:ext cx="45993" cy="17687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5FA17C33-F2AD-417A-BE37-A0BEA9A56E93}"/>
              </a:ext>
            </a:extLst>
          </p:cNvPr>
          <p:cNvGrpSpPr/>
          <p:nvPr/>
        </p:nvGrpSpPr>
        <p:grpSpPr>
          <a:xfrm>
            <a:off x="3690113" y="1889122"/>
            <a:ext cx="2045041" cy="1253465"/>
            <a:chOff x="395534" y="3681188"/>
            <a:chExt cx="3972999" cy="12534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9143D5-C4BA-49C5-B19A-03E1BD5C6278}"/>
                </a:ext>
              </a:extLst>
            </p:cNvPr>
            <p:cNvSpPr txBox="1"/>
            <p:nvPr/>
          </p:nvSpPr>
          <p:spPr>
            <a:xfrm>
              <a:off x="395534" y="368118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0C6273-9BEA-4FF5-A7D0-9B59415A4C61}"/>
                </a:ext>
              </a:extLst>
            </p:cNvPr>
            <p:cNvSpPr txBox="1"/>
            <p:nvPr/>
          </p:nvSpPr>
          <p:spPr>
            <a:xfrm>
              <a:off x="395536" y="410365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" name="Group 73">
            <a:extLst>
              <a:ext uri="{FF2B5EF4-FFF2-40B4-BE49-F238E27FC236}">
                <a16:creationId xmlns:a16="http://schemas.microsoft.com/office/drawing/2014/main" id="{5F5FCEE9-2FE5-4CA4-BE74-AA8B3B149450}"/>
              </a:ext>
            </a:extLst>
          </p:cNvPr>
          <p:cNvGrpSpPr/>
          <p:nvPr/>
        </p:nvGrpSpPr>
        <p:grpSpPr>
          <a:xfrm>
            <a:off x="6393811" y="1889122"/>
            <a:ext cx="2045041" cy="1253465"/>
            <a:chOff x="395534" y="3681188"/>
            <a:chExt cx="3972999" cy="12534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1F5B32-FE39-465E-B22C-0A0EF935F68D}"/>
                </a:ext>
              </a:extLst>
            </p:cNvPr>
            <p:cNvSpPr txBox="1"/>
            <p:nvPr/>
          </p:nvSpPr>
          <p:spPr>
            <a:xfrm>
              <a:off x="395534" y="368118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4907B8-63F3-4A08-B277-5CB775C11550}"/>
                </a:ext>
              </a:extLst>
            </p:cNvPr>
            <p:cNvSpPr txBox="1"/>
            <p:nvPr/>
          </p:nvSpPr>
          <p:spPr>
            <a:xfrm>
              <a:off x="395536" y="410365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0BA03C3B-ECB2-4758-A819-FF2DF0C8AC54}"/>
              </a:ext>
            </a:extLst>
          </p:cNvPr>
          <p:cNvGrpSpPr/>
          <p:nvPr/>
        </p:nvGrpSpPr>
        <p:grpSpPr>
          <a:xfrm>
            <a:off x="986415" y="1889122"/>
            <a:ext cx="2045041" cy="1253465"/>
            <a:chOff x="395534" y="3776438"/>
            <a:chExt cx="3972999" cy="12534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120438-22A6-4F93-AE35-CD8C8A667E7D}"/>
                </a:ext>
              </a:extLst>
            </p:cNvPr>
            <p:cNvSpPr txBox="1"/>
            <p:nvPr/>
          </p:nvSpPr>
          <p:spPr>
            <a:xfrm>
              <a:off x="395534" y="377643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D61815-5732-4F15-8975-8E6A304AA889}"/>
                </a:ext>
              </a:extLst>
            </p:cNvPr>
            <p:cNvSpPr txBox="1"/>
            <p:nvPr/>
          </p:nvSpPr>
          <p:spPr>
            <a:xfrm>
              <a:off x="395536" y="41989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ED4903F-7916-484E-900E-4F61D1AC279E}"/>
              </a:ext>
            </a:extLst>
          </p:cNvPr>
          <p:cNvGrpSpPr/>
          <p:nvPr/>
        </p:nvGrpSpPr>
        <p:grpSpPr>
          <a:xfrm>
            <a:off x="1347871" y="3429000"/>
            <a:ext cx="1009887" cy="1907475"/>
            <a:chOff x="5361173" y="529638"/>
            <a:chExt cx="1153927" cy="217953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9F4464C-CD85-43EE-80F5-4AD4176D674E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23" name="Hexagon 5">
                <a:extLst>
                  <a:ext uri="{FF2B5EF4-FFF2-40B4-BE49-F238E27FC236}">
                    <a16:creationId xmlns:a16="http://schemas.microsoft.com/office/drawing/2014/main" id="{BD4741AC-F4FE-4297-A70A-3A3DDACE6EF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Hexagon 5">
                <a:extLst>
                  <a:ext uri="{FF2B5EF4-FFF2-40B4-BE49-F238E27FC236}">
                    <a16:creationId xmlns:a16="http://schemas.microsoft.com/office/drawing/2014/main" id="{FF9AD047-070F-4CBC-ADB3-FE50B24DB7EB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FA76E2D8-2E27-431F-AB49-6D9C5142A736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D87EA415-1F67-480B-B27F-524C011A5022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Teardrop 21">
                <a:extLst>
                  <a:ext uri="{FF2B5EF4-FFF2-40B4-BE49-F238E27FC236}">
                    <a16:creationId xmlns:a16="http://schemas.microsoft.com/office/drawing/2014/main" id="{D49E3FEE-E803-44E5-A5CC-238BAFB3E919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7E396CFE-01F9-4FA5-8A3E-802D566D8F7B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ABB83169-ECE9-4FE5-A04E-6908E79D83DA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48BEC02C-A25D-4A95-A0A4-A5D926EE918D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40">
            <a:extLst>
              <a:ext uri="{FF2B5EF4-FFF2-40B4-BE49-F238E27FC236}">
                <a16:creationId xmlns:a16="http://schemas.microsoft.com/office/drawing/2014/main" id="{FE010DC4-19A0-4374-A88B-21D79E6E653E}"/>
              </a:ext>
            </a:extLst>
          </p:cNvPr>
          <p:cNvGrpSpPr/>
          <p:nvPr/>
        </p:nvGrpSpPr>
        <p:grpSpPr>
          <a:xfrm>
            <a:off x="2780256" y="3429000"/>
            <a:ext cx="1009887" cy="1907475"/>
            <a:chOff x="6866123" y="529638"/>
            <a:chExt cx="1153927" cy="2179537"/>
          </a:xfrm>
        </p:grpSpPr>
        <p:grpSp>
          <p:nvGrpSpPr>
            <p:cNvPr id="26" name="그룹 2">
              <a:extLst>
                <a:ext uri="{FF2B5EF4-FFF2-40B4-BE49-F238E27FC236}">
                  <a16:creationId xmlns:a16="http://schemas.microsoft.com/office/drawing/2014/main" id="{1474AC8A-88B7-4CC0-B3AC-D8038A11D908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33" name="Hexagon 5">
                <a:extLst>
                  <a:ext uri="{FF2B5EF4-FFF2-40B4-BE49-F238E27FC236}">
                    <a16:creationId xmlns:a16="http://schemas.microsoft.com/office/drawing/2014/main" id="{24D9389F-B0DA-46FE-90FD-787854CAD60F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Hexagon 5">
                <a:extLst>
                  <a:ext uri="{FF2B5EF4-FFF2-40B4-BE49-F238E27FC236}">
                    <a16:creationId xmlns:a16="http://schemas.microsoft.com/office/drawing/2014/main" id="{4E19CB13-9D78-40FB-96F1-17ECEE3A9DB1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7" name="Group 23">
              <a:extLst>
                <a:ext uri="{FF2B5EF4-FFF2-40B4-BE49-F238E27FC236}">
                  <a16:creationId xmlns:a16="http://schemas.microsoft.com/office/drawing/2014/main" id="{8A005CA8-7133-4914-979A-BE4C908F763B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A5A51508-44D9-4D73-9162-00DB95BB216D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Teardrop 21">
                <a:extLst>
                  <a:ext uri="{FF2B5EF4-FFF2-40B4-BE49-F238E27FC236}">
                    <a16:creationId xmlns:a16="http://schemas.microsoft.com/office/drawing/2014/main" id="{5D3F4EAB-3433-4A69-BB86-7C23CE78AE4A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CA80D16F-FE31-4FE4-A082-042F43FE075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15065954-F155-428D-B0F8-D916CF49BFE0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FD2BF5B6-C902-4D3C-9AB4-5D3892FA3FE8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4E924002-A508-4653-A941-50C159637E7D}"/>
              </a:ext>
            </a:extLst>
          </p:cNvPr>
          <p:cNvGrpSpPr/>
          <p:nvPr/>
        </p:nvGrpSpPr>
        <p:grpSpPr>
          <a:xfrm>
            <a:off x="4212641" y="3429000"/>
            <a:ext cx="1009887" cy="1907475"/>
            <a:chOff x="8371073" y="529638"/>
            <a:chExt cx="1153927" cy="217953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B34E202E-A757-472C-9625-E00D33523CB9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43" name="Hexagon 5">
                <a:extLst>
                  <a:ext uri="{FF2B5EF4-FFF2-40B4-BE49-F238E27FC236}">
                    <a16:creationId xmlns:a16="http://schemas.microsoft.com/office/drawing/2014/main" id="{BF3BC35F-139F-47BC-A092-F26AE8560915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Hexagon 5">
                <a:extLst>
                  <a:ext uri="{FF2B5EF4-FFF2-40B4-BE49-F238E27FC236}">
                    <a16:creationId xmlns:a16="http://schemas.microsoft.com/office/drawing/2014/main" id="{3404C8E4-A6F4-455F-8882-928DA5AF9B2D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51A09AA6-668E-4512-92ED-CFACD16185C8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9" name="Rounded Rectangle 20">
                <a:extLst>
                  <a:ext uri="{FF2B5EF4-FFF2-40B4-BE49-F238E27FC236}">
                    <a16:creationId xmlns:a16="http://schemas.microsoft.com/office/drawing/2014/main" id="{1647652D-C2B6-416E-BFF3-48ADD2DB557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Teardrop 21">
                <a:extLst>
                  <a:ext uri="{FF2B5EF4-FFF2-40B4-BE49-F238E27FC236}">
                    <a16:creationId xmlns:a16="http://schemas.microsoft.com/office/drawing/2014/main" id="{04361B1F-349D-4CFD-A053-C4BD5B9B173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5455F352-65F0-4624-8602-6693BAB323F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23">
                <a:extLst>
                  <a:ext uri="{FF2B5EF4-FFF2-40B4-BE49-F238E27FC236}">
                    <a16:creationId xmlns:a16="http://schemas.microsoft.com/office/drawing/2014/main" id="{7507565A-9370-4F5A-8417-38D68687764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B508A5C4-1080-459F-B0D6-4137A796A06F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38">
            <a:extLst>
              <a:ext uri="{FF2B5EF4-FFF2-40B4-BE49-F238E27FC236}">
                <a16:creationId xmlns:a16="http://schemas.microsoft.com/office/drawing/2014/main" id="{C1059BFB-008D-47D2-8BE8-D16932136036}"/>
              </a:ext>
            </a:extLst>
          </p:cNvPr>
          <p:cNvGrpSpPr/>
          <p:nvPr/>
        </p:nvGrpSpPr>
        <p:grpSpPr>
          <a:xfrm>
            <a:off x="5645025" y="3429000"/>
            <a:ext cx="1009887" cy="1907475"/>
            <a:chOff x="9876023" y="529638"/>
            <a:chExt cx="1153927" cy="2179537"/>
          </a:xfrm>
        </p:grpSpPr>
        <p:grpSp>
          <p:nvGrpSpPr>
            <p:cNvPr id="46" name="그룹 2">
              <a:extLst>
                <a:ext uri="{FF2B5EF4-FFF2-40B4-BE49-F238E27FC236}">
                  <a16:creationId xmlns:a16="http://schemas.microsoft.com/office/drawing/2014/main" id="{3572C318-EC44-4C6F-A182-0BDA35EDD6F6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53" name="Hexagon 5">
                <a:extLst>
                  <a:ext uri="{FF2B5EF4-FFF2-40B4-BE49-F238E27FC236}">
                    <a16:creationId xmlns:a16="http://schemas.microsoft.com/office/drawing/2014/main" id="{F5FC7A3D-F9DD-415E-A878-83644763F4FC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Hexagon 5">
                <a:extLst>
                  <a:ext uri="{FF2B5EF4-FFF2-40B4-BE49-F238E27FC236}">
                    <a16:creationId xmlns:a16="http://schemas.microsoft.com/office/drawing/2014/main" id="{BBFF3AB2-42DC-46F8-B9DF-E6813A3CC789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7" name="Group 33">
              <a:extLst>
                <a:ext uri="{FF2B5EF4-FFF2-40B4-BE49-F238E27FC236}">
                  <a16:creationId xmlns:a16="http://schemas.microsoft.com/office/drawing/2014/main" id="{46746CE5-90A7-4B8B-8DCC-44CEFD6DCCC7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49" name="Rounded Rectangle 20">
                <a:extLst>
                  <a:ext uri="{FF2B5EF4-FFF2-40B4-BE49-F238E27FC236}">
                    <a16:creationId xmlns:a16="http://schemas.microsoft.com/office/drawing/2014/main" id="{68A3A4A3-E3C3-4FE0-AED1-3669B87F5DB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Teardrop 21">
                <a:extLst>
                  <a:ext uri="{FF2B5EF4-FFF2-40B4-BE49-F238E27FC236}">
                    <a16:creationId xmlns:a16="http://schemas.microsoft.com/office/drawing/2014/main" id="{33B6960E-378E-4D43-8BDA-7108859E9996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B06ABE92-5619-4656-9DA7-B6EA7CED337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AAE8DA94-FCE2-4E32-B40F-C90C183826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B5329422-3EF0-4FD2-A941-ADD296E9A069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C6CFC722-AB6A-4020-B508-28764E5675CB}"/>
              </a:ext>
            </a:extLst>
          </p:cNvPr>
          <p:cNvGrpSpPr/>
          <p:nvPr/>
        </p:nvGrpSpPr>
        <p:grpSpPr>
          <a:xfrm>
            <a:off x="9013324" y="2871923"/>
            <a:ext cx="1213603" cy="3646568"/>
            <a:chOff x="8956174" y="2871923"/>
            <a:chExt cx="1213603" cy="3646568"/>
          </a:xfrm>
        </p:grpSpPr>
        <p:sp>
          <p:nvSpPr>
            <p:cNvPr id="69" name="Freeform: Shape 50">
              <a:extLst>
                <a:ext uri="{FF2B5EF4-FFF2-40B4-BE49-F238E27FC236}">
                  <a16:creationId xmlns:a16="http://schemas.microsoft.com/office/drawing/2014/main" id="{6E4CA095-B505-4BE9-846A-5E9089E9FB82}"/>
                </a:ext>
              </a:extLst>
            </p:cNvPr>
            <p:cNvSpPr/>
            <p:nvPr/>
          </p:nvSpPr>
          <p:spPr>
            <a:xfrm rot="10800000">
              <a:off x="9494061" y="6065695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51">
              <a:extLst>
                <a:ext uri="{FF2B5EF4-FFF2-40B4-BE49-F238E27FC236}">
                  <a16:creationId xmlns:a16="http://schemas.microsoft.com/office/drawing/2014/main" id="{5F28FBE8-07CF-4BEE-B34F-A21596F700BB}"/>
                </a:ext>
              </a:extLst>
            </p:cNvPr>
            <p:cNvSpPr/>
            <p:nvPr/>
          </p:nvSpPr>
          <p:spPr>
            <a:xfrm rot="10800000">
              <a:off x="9227443" y="5984315"/>
              <a:ext cx="279019" cy="50378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52">
              <a:extLst>
                <a:ext uri="{FF2B5EF4-FFF2-40B4-BE49-F238E27FC236}">
                  <a16:creationId xmlns:a16="http://schemas.microsoft.com/office/drawing/2014/main" id="{36BB579D-0492-43EE-B41F-B86C1F1446D4}"/>
                </a:ext>
              </a:extLst>
            </p:cNvPr>
            <p:cNvSpPr/>
            <p:nvPr/>
          </p:nvSpPr>
          <p:spPr>
            <a:xfrm rot="10800000">
              <a:off x="8956174" y="5984315"/>
              <a:ext cx="279019" cy="465033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53">
              <a:extLst>
                <a:ext uri="{FF2B5EF4-FFF2-40B4-BE49-F238E27FC236}">
                  <a16:creationId xmlns:a16="http://schemas.microsoft.com/office/drawing/2014/main" id="{C4872351-3007-4F59-B0AF-C631B0E2DCEC}"/>
                </a:ext>
              </a:extLst>
            </p:cNvPr>
            <p:cNvSpPr/>
            <p:nvPr/>
          </p:nvSpPr>
          <p:spPr>
            <a:xfrm rot="10800000">
              <a:off x="9510337" y="5397598"/>
              <a:ext cx="503785" cy="426280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4">
              <a:extLst>
                <a:ext uri="{FF2B5EF4-FFF2-40B4-BE49-F238E27FC236}">
                  <a16:creationId xmlns:a16="http://schemas.microsoft.com/office/drawing/2014/main" id="{4CF6899D-BA4C-4D3D-8861-A400DC09D4F6}"/>
                </a:ext>
              </a:extLst>
            </p:cNvPr>
            <p:cNvSpPr/>
            <p:nvPr/>
          </p:nvSpPr>
          <p:spPr>
            <a:xfrm rot="10800000">
              <a:off x="8964616" y="2871923"/>
              <a:ext cx="1205161" cy="3396061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  <a:gd name="connsiteX0" fmla="*/ 609440 w 1481080"/>
                <a:gd name="connsiteY0" fmla="*/ 580072 h 1741169"/>
                <a:gd name="connsiteX1" fmla="*/ 654207 w 1481080"/>
                <a:gd name="connsiteY1" fmla="*/ 557212 h 1741169"/>
                <a:gd name="connsiteX2" fmla="*/ 743742 w 1481080"/>
                <a:gd name="connsiteY2" fmla="*/ 521017 h 1741169"/>
                <a:gd name="connsiteX3" fmla="*/ 848517 w 1481080"/>
                <a:gd name="connsiteY3" fmla="*/ 254317 h 1741169"/>
                <a:gd name="connsiteX4" fmla="*/ 222725 w 1481080"/>
                <a:gd name="connsiteY4" fmla="*/ 172402 h 1741169"/>
                <a:gd name="connsiteX5" fmla="*/ 63657 w 1481080"/>
                <a:gd name="connsiteY5" fmla="*/ 268605 h 1741169"/>
                <a:gd name="connsiteX6" fmla="*/ 28415 w 1481080"/>
                <a:gd name="connsiteY6" fmla="*/ 388620 h 1741169"/>
                <a:gd name="connsiteX7" fmla="*/ 792 w 1481080"/>
                <a:gd name="connsiteY7" fmla="*/ 545782 h 1741169"/>
                <a:gd name="connsiteX8" fmla="*/ 16985 w 1481080"/>
                <a:gd name="connsiteY8" fmla="*/ 613410 h 1741169"/>
                <a:gd name="connsiteX9" fmla="*/ 285590 w 1481080"/>
                <a:gd name="connsiteY9" fmla="*/ 1036320 h 1741169"/>
                <a:gd name="connsiteX10" fmla="*/ 371315 w 1481080"/>
                <a:gd name="connsiteY10" fmla="*/ 1119187 h 1741169"/>
                <a:gd name="connsiteX11" fmla="*/ 392270 w 1481080"/>
                <a:gd name="connsiteY11" fmla="*/ 1166812 h 1741169"/>
                <a:gd name="connsiteX12" fmla="*/ 400842 w 1481080"/>
                <a:gd name="connsiteY12" fmla="*/ 1688782 h 1741169"/>
                <a:gd name="connsiteX13" fmla="*/ 455135 w 1481080"/>
                <a:gd name="connsiteY13" fmla="*/ 1739264 h 1741169"/>
                <a:gd name="connsiteX14" fmla="*/ 1207610 w 1481080"/>
                <a:gd name="connsiteY14" fmla="*/ 1741170 h 1741169"/>
                <a:gd name="connsiteX15" fmla="*/ 1254282 w 1481080"/>
                <a:gd name="connsiteY15" fmla="*/ 1694497 h 1741169"/>
                <a:gd name="connsiteX16" fmla="*/ 1245710 w 1481080"/>
                <a:gd name="connsiteY16" fmla="*/ 1146810 h 1741169"/>
                <a:gd name="connsiteX17" fmla="*/ 1276190 w 1481080"/>
                <a:gd name="connsiteY17" fmla="*/ 1092517 h 1741169"/>
                <a:gd name="connsiteX18" fmla="*/ 1452402 w 1481080"/>
                <a:gd name="connsiteY18" fmla="*/ 862012 h 1741169"/>
                <a:gd name="connsiteX19" fmla="*/ 1467642 w 1481080"/>
                <a:gd name="connsiteY19" fmla="*/ 779145 h 1741169"/>
                <a:gd name="connsiteX20" fmla="*/ 1480977 w 1481080"/>
                <a:gd name="connsiteY20" fmla="*/ 0 h 1741169"/>
                <a:gd name="connsiteX0" fmla="*/ 609440 w 1481080"/>
                <a:gd name="connsiteY0" fmla="*/ 580072 h 2260882"/>
                <a:gd name="connsiteX1" fmla="*/ 654207 w 1481080"/>
                <a:gd name="connsiteY1" fmla="*/ 557212 h 2260882"/>
                <a:gd name="connsiteX2" fmla="*/ 743742 w 1481080"/>
                <a:gd name="connsiteY2" fmla="*/ 521017 h 2260882"/>
                <a:gd name="connsiteX3" fmla="*/ 848517 w 1481080"/>
                <a:gd name="connsiteY3" fmla="*/ 254317 h 2260882"/>
                <a:gd name="connsiteX4" fmla="*/ 222725 w 1481080"/>
                <a:gd name="connsiteY4" fmla="*/ 172402 h 2260882"/>
                <a:gd name="connsiteX5" fmla="*/ 63657 w 1481080"/>
                <a:gd name="connsiteY5" fmla="*/ 268605 h 2260882"/>
                <a:gd name="connsiteX6" fmla="*/ 28415 w 1481080"/>
                <a:gd name="connsiteY6" fmla="*/ 388620 h 2260882"/>
                <a:gd name="connsiteX7" fmla="*/ 792 w 1481080"/>
                <a:gd name="connsiteY7" fmla="*/ 545782 h 2260882"/>
                <a:gd name="connsiteX8" fmla="*/ 16985 w 1481080"/>
                <a:gd name="connsiteY8" fmla="*/ 613410 h 2260882"/>
                <a:gd name="connsiteX9" fmla="*/ 285590 w 1481080"/>
                <a:gd name="connsiteY9" fmla="*/ 1036320 h 2260882"/>
                <a:gd name="connsiteX10" fmla="*/ 371315 w 1481080"/>
                <a:gd name="connsiteY10" fmla="*/ 1119187 h 2260882"/>
                <a:gd name="connsiteX11" fmla="*/ 392270 w 1481080"/>
                <a:gd name="connsiteY11" fmla="*/ 1166812 h 2260882"/>
                <a:gd name="connsiteX12" fmla="*/ 400842 w 1481080"/>
                <a:gd name="connsiteY12" fmla="*/ 1688782 h 2260882"/>
                <a:gd name="connsiteX13" fmla="*/ 455135 w 1481080"/>
                <a:gd name="connsiteY13" fmla="*/ 1739264 h 2260882"/>
                <a:gd name="connsiteX14" fmla="*/ 1037213 w 1481080"/>
                <a:gd name="connsiteY14" fmla="*/ 2260882 h 2260882"/>
                <a:gd name="connsiteX15" fmla="*/ 1254282 w 1481080"/>
                <a:gd name="connsiteY15" fmla="*/ 1694497 h 2260882"/>
                <a:gd name="connsiteX16" fmla="*/ 1245710 w 1481080"/>
                <a:gd name="connsiteY16" fmla="*/ 1146810 h 2260882"/>
                <a:gd name="connsiteX17" fmla="*/ 1276190 w 1481080"/>
                <a:gd name="connsiteY17" fmla="*/ 1092517 h 2260882"/>
                <a:gd name="connsiteX18" fmla="*/ 1452402 w 1481080"/>
                <a:gd name="connsiteY18" fmla="*/ 862012 h 2260882"/>
                <a:gd name="connsiteX19" fmla="*/ 1467642 w 1481080"/>
                <a:gd name="connsiteY19" fmla="*/ 779145 h 2260882"/>
                <a:gd name="connsiteX20" fmla="*/ 1480977 w 1481080"/>
                <a:gd name="connsiteY20" fmla="*/ 0 h 2260882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215661"/>
                <a:gd name="connsiteX1" fmla="*/ 654207 w 1481080"/>
                <a:gd name="connsiteY1" fmla="*/ 557212 h 4215661"/>
                <a:gd name="connsiteX2" fmla="*/ 743742 w 1481080"/>
                <a:gd name="connsiteY2" fmla="*/ 521017 h 4215661"/>
                <a:gd name="connsiteX3" fmla="*/ 848517 w 1481080"/>
                <a:gd name="connsiteY3" fmla="*/ 254317 h 4215661"/>
                <a:gd name="connsiteX4" fmla="*/ 222725 w 1481080"/>
                <a:gd name="connsiteY4" fmla="*/ 172402 h 4215661"/>
                <a:gd name="connsiteX5" fmla="*/ 63657 w 1481080"/>
                <a:gd name="connsiteY5" fmla="*/ 268605 h 4215661"/>
                <a:gd name="connsiteX6" fmla="*/ 28415 w 1481080"/>
                <a:gd name="connsiteY6" fmla="*/ 388620 h 4215661"/>
                <a:gd name="connsiteX7" fmla="*/ 792 w 1481080"/>
                <a:gd name="connsiteY7" fmla="*/ 545782 h 4215661"/>
                <a:gd name="connsiteX8" fmla="*/ 16985 w 1481080"/>
                <a:gd name="connsiteY8" fmla="*/ 613410 h 4215661"/>
                <a:gd name="connsiteX9" fmla="*/ 285590 w 1481080"/>
                <a:gd name="connsiteY9" fmla="*/ 1036320 h 4215661"/>
                <a:gd name="connsiteX10" fmla="*/ 371315 w 1481080"/>
                <a:gd name="connsiteY10" fmla="*/ 1119187 h 4215661"/>
                <a:gd name="connsiteX11" fmla="*/ 392270 w 1481080"/>
                <a:gd name="connsiteY11" fmla="*/ 1166812 h 4215661"/>
                <a:gd name="connsiteX12" fmla="*/ 400842 w 1481080"/>
                <a:gd name="connsiteY12" fmla="*/ 1688782 h 4215661"/>
                <a:gd name="connsiteX13" fmla="*/ 361416 w 1481080"/>
                <a:gd name="connsiteY13" fmla="*/ 4124828 h 4215661"/>
                <a:gd name="connsiteX14" fmla="*/ 1309849 w 1481080"/>
                <a:gd name="connsiteY14" fmla="*/ 4169333 h 4215661"/>
                <a:gd name="connsiteX15" fmla="*/ 1254282 w 1481080"/>
                <a:gd name="connsiteY15" fmla="*/ 1694497 h 4215661"/>
                <a:gd name="connsiteX16" fmla="*/ 1245710 w 1481080"/>
                <a:gd name="connsiteY16" fmla="*/ 1146810 h 4215661"/>
                <a:gd name="connsiteX17" fmla="*/ 1276190 w 1481080"/>
                <a:gd name="connsiteY17" fmla="*/ 1092517 h 4215661"/>
                <a:gd name="connsiteX18" fmla="*/ 1452402 w 1481080"/>
                <a:gd name="connsiteY18" fmla="*/ 862012 h 4215661"/>
                <a:gd name="connsiteX19" fmla="*/ 1467642 w 1481080"/>
                <a:gd name="connsiteY19" fmla="*/ 779145 h 4215661"/>
                <a:gd name="connsiteX20" fmla="*/ 1480977 w 1481080"/>
                <a:gd name="connsiteY20" fmla="*/ 0 h 4215661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361416 w 1481080"/>
                <a:gd name="connsiteY13" fmla="*/ 41248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98147"/>
                <a:gd name="connsiteX1" fmla="*/ 654207 w 1481080"/>
                <a:gd name="connsiteY1" fmla="*/ 557212 h 4198147"/>
                <a:gd name="connsiteX2" fmla="*/ 743742 w 1481080"/>
                <a:gd name="connsiteY2" fmla="*/ 521017 h 4198147"/>
                <a:gd name="connsiteX3" fmla="*/ 848517 w 1481080"/>
                <a:gd name="connsiteY3" fmla="*/ 254317 h 4198147"/>
                <a:gd name="connsiteX4" fmla="*/ 222725 w 1481080"/>
                <a:gd name="connsiteY4" fmla="*/ 172402 h 4198147"/>
                <a:gd name="connsiteX5" fmla="*/ 63657 w 1481080"/>
                <a:gd name="connsiteY5" fmla="*/ 268605 h 4198147"/>
                <a:gd name="connsiteX6" fmla="*/ 28415 w 1481080"/>
                <a:gd name="connsiteY6" fmla="*/ 388620 h 4198147"/>
                <a:gd name="connsiteX7" fmla="*/ 792 w 1481080"/>
                <a:gd name="connsiteY7" fmla="*/ 545782 h 4198147"/>
                <a:gd name="connsiteX8" fmla="*/ 16985 w 1481080"/>
                <a:gd name="connsiteY8" fmla="*/ 613410 h 4198147"/>
                <a:gd name="connsiteX9" fmla="*/ 285590 w 1481080"/>
                <a:gd name="connsiteY9" fmla="*/ 1036320 h 4198147"/>
                <a:gd name="connsiteX10" fmla="*/ 371315 w 1481080"/>
                <a:gd name="connsiteY10" fmla="*/ 1119187 h 4198147"/>
                <a:gd name="connsiteX11" fmla="*/ 392270 w 1481080"/>
                <a:gd name="connsiteY11" fmla="*/ 1166812 h 4198147"/>
                <a:gd name="connsiteX12" fmla="*/ 400842 w 1481080"/>
                <a:gd name="connsiteY12" fmla="*/ 1688782 h 4198147"/>
                <a:gd name="connsiteX13" fmla="*/ 318817 w 1481080"/>
                <a:gd name="connsiteY13" fmla="*/ 4192987 h 4198147"/>
                <a:gd name="connsiteX14" fmla="*/ 1309849 w 1481080"/>
                <a:gd name="connsiteY14" fmla="*/ 4169333 h 4198147"/>
                <a:gd name="connsiteX15" fmla="*/ 1254282 w 1481080"/>
                <a:gd name="connsiteY15" fmla="*/ 1694497 h 4198147"/>
                <a:gd name="connsiteX16" fmla="*/ 1245710 w 1481080"/>
                <a:gd name="connsiteY16" fmla="*/ 1146810 h 4198147"/>
                <a:gd name="connsiteX17" fmla="*/ 1276190 w 1481080"/>
                <a:gd name="connsiteY17" fmla="*/ 1092517 h 4198147"/>
                <a:gd name="connsiteX18" fmla="*/ 1452402 w 1481080"/>
                <a:gd name="connsiteY18" fmla="*/ 862012 h 4198147"/>
                <a:gd name="connsiteX19" fmla="*/ 1467642 w 1481080"/>
                <a:gd name="connsiteY19" fmla="*/ 779145 h 4198147"/>
                <a:gd name="connsiteX20" fmla="*/ 1480977 w 1481080"/>
                <a:gd name="connsiteY20" fmla="*/ 0 h 4198147"/>
                <a:gd name="connsiteX0" fmla="*/ 609440 w 1481080"/>
                <a:gd name="connsiteY0" fmla="*/ 580072 h 4193135"/>
                <a:gd name="connsiteX1" fmla="*/ 654207 w 1481080"/>
                <a:gd name="connsiteY1" fmla="*/ 557212 h 4193135"/>
                <a:gd name="connsiteX2" fmla="*/ 743742 w 1481080"/>
                <a:gd name="connsiteY2" fmla="*/ 521017 h 4193135"/>
                <a:gd name="connsiteX3" fmla="*/ 848517 w 1481080"/>
                <a:gd name="connsiteY3" fmla="*/ 254317 h 4193135"/>
                <a:gd name="connsiteX4" fmla="*/ 222725 w 1481080"/>
                <a:gd name="connsiteY4" fmla="*/ 172402 h 4193135"/>
                <a:gd name="connsiteX5" fmla="*/ 63657 w 1481080"/>
                <a:gd name="connsiteY5" fmla="*/ 268605 h 4193135"/>
                <a:gd name="connsiteX6" fmla="*/ 28415 w 1481080"/>
                <a:gd name="connsiteY6" fmla="*/ 388620 h 4193135"/>
                <a:gd name="connsiteX7" fmla="*/ 792 w 1481080"/>
                <a:gd name="connsiteY7" fmla="*/ 545782 h 4193135"/>
                <a:gd name="connsiteX8" fmla="*/ 16985 w 1481080"/>
                <a:gd name="connsiteY8" fmla="*/ 613410 h 4193135"/>
                <a:gd name="connsiteX9" fmla="*/ 285590 w 1481080"/>
                <a:gd name="connsiteY9" fmla="*/ 1036320 h 4193135"/>
                <a:gd name="connsiteX10" fmla="*/ 371315 w 1481080"/>
                <a:gd name="connsiteY10" fmla="*/ 1119187 h 4193135"/>
                <a:gd name="connsiteX11" fmla="*/ 392270 w 1481080"/>
                <a:gd name="connsiteY11" fmla="*/ 1166812 h 4193135"/>
                <a:gd name="connsiteX12" fmla="*/ 400842 w 1481080"/>
                <a:gd name="connsiteY12" fmla="*/ 1688782 h 4193135"/>
                <a:gd name="connsiteX13" fmla="*/ 318817 w 1481080"/>
                <a:gd name="connsiteY13" fmla="*/ 4192987 h 4193135"/>
                <a:gd name="connsiteX14" fmla="*/ 1309849 w 1481080"/>
                <a:gd name="connsiteY14" fmla="*/ 4169333 h 4193135"/>
                <a:gd name="connsiteX15" fmla="*/ 1254282 w 1481080"/>
                <a:gd name="connsiteY15" fmla="*/ 1694497 h 4193135"/>
                <a:gd name="connsiteX16" fmla="*/ 1245710 w 1481080"/>
                <a:gd name="connsiteY16" fmla="*/ 1146810 h 4193135"/>
                <a:gd name="connsiteX17" fmla="*/ 1276190 w 1481080"/>
                <a:gd name="connsiteY17" fmla="*/ 1092517 h 4193135"/>
                <a:gd name="connsiteX18" fmla="*/ 1452402 w 1481080"/>
                <a:gd name="connsiteY18" fmla="*/ 862012 h 4193135"/>
                <a:gd name="connsiteX19" fmla="*/ 1467642 w 1481080"/>
                <a:gd name="connsiteY19" fmla="*/ 779145 h 4193135"/>
                <a:gd name="connsiteX20" fmla="*/ 1480977 w 1481080"/>
                <a:gd name="connsiteY20" fmla="*/ 0 h 4193135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284737 w 1481080"/>
                <a:gd name="connsiteY13" fmla="*/ 41674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439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865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1080" h="4173579">
                  <a:moveTo>
                    <a:pt x="609440" y="580072"/>
                  </a:moveTo>
                  <a:cubicBezTo>
                    <a:pt x="621822" y="567690"/>
                    <a:pt x="637062" y="561022"/>
                    <a:pt x="654207" y="557212"/>
                  </a:cubicBezTo>
                  <a:cubicBezTo>
                    <a:pt x="686592" y="550545"/>
                    <a:pt x="717072" y="539115"/>
                    <a:pt x="743742" y="521017"/>
                  </a:cubicBezTo>
                  <a:cubicBezTo>
                    <a:pt x="819942" y="469582"/>
                    <a:pt x="845660" y="347662"/>
                    <a:pt x="848517" y="254317"/>
                  </a:cubicBezTo>
                  <a:cubicBezTo>
                    <a:pt x="849470" y="238125"/>
                    <a:pt x="307497" y="176212"/>
                    <a:pt x="222725" y="172402"/>
                  </a:cubicBezTo>
                  <a:cubicBezTo>
                    <a:pt x="152240" y="168592"/>
                    <a:pt x="84612" y="202882"/>
                    <a:pt x="63657" y="268605"/>
                  </a:cubicBezTo>
                  <a:cubicBezTo>
                    <a:pt x="51275" y="308610"/>
                    <a:pt x="40797" y="348615"/>
                    <a:pt x="28415" y="388620"/>
                  </a:cubicBezTo>
                  <a:cubicBezTo>
                    <a:pt x="19842" y="418147"/>
                    <a:pt x="8412" y="497204"/>
                    <a:pt x="792" y="545782"/>
                  </a:cubicBezTo>
                  <a:cubicBezTo>
                    <a:pt x="-2065" y="569595"/>
                    <a:pt x="2697" y="593407"/>
                    <a:pt x="16985" y="613410"/>
                  </a:cubicBezTo>
                  <a:cubicBezTo>
                    <a:pt x="75087" y="698182"/>
                    <a:pt x="226535" y="940117"/>
                    <a:pt x="285590" y="1036320"/>
                  </a:cubicBezTo>
                  <a:cubicBezTo>
                    <a:pt x="297020" y="1055370"/>
                    <a:pt x="351312" y="1106805"/>
                    <a:pt x="371315" y="1119187"/>
                  </a:cubicBezTo>
                  <a:cubicBezTo>
                    <a:pt x="381792" y="1125855"/>
                    <a:pt x="392270" y="1146810"/>
                    <a:pt x="392270" y="1166812"/>
                  </a:cubicBezTo>
                  <a:cubicBezTo>
                    <a:pt x="387507" y="1338262"/>
                    <a:pt x="401742" y="1465261"/>
                    <a:pt x="409362" y="1637663"/>
                  </a:cubicBezTo>
                  <a:cubicBezTo>
                    <a:pt x="419787" y="2309091"/>
                    <a:pt x="303633" y="3583606"/>
                    <a:pt x="284737" y="4167428"/>
                  </a:cubicBezTo>
                  <a:cubicBezTo>
                    <a:pt x="615155" y="4180419"/>
                    <a:pt x="1041984" y="4168698"/>
                    <a:pt x="1386528" y="4169333"/>
                  </a:cubicBezTo>
                  <a:cubicBezTo>
                    <a:pt x="1428438" y="4169333"/>
                    <a:pt x="1279842" y="1922892"/>
                    <a:pt x="1254282" y="1617818"/>
                  </a:cubicBezTo>
                  <a:cubicBezTo>
                    <a:pt x="1252377" y="1437796"/>
                    <a:pt x="1243805" y="1327785"/>
                    <a:pt x="1245710" y="1146810"/>
                  </a:cubicBezTo>
                  <a:cubicBezTo>
                    <a:pt x="1245710" y="1121092"/>
                    <a:pt x="1254282" y="1106805"/>
                    <a:pt x="1276190" y="1092517"/>
                  </a:cubicBezTo>
                  <a:cubicBezTo>
                    <a:pt x="1363820" y="1033462"/>
                    <a:pt x="1420017" y="962977"/>
                    <a:pt x="1452402" y="862012"/>
                  </a:cubicBezTo>
                  <a:cubicBezTo>
                    <a:pt x="1460975" y="834390"/>
                    <a:pt x="1466690" y="807720"/>
                    <a:pt x="1467642" y="779145"/>
                  </a:cubicBezTo>
                  <a:cubicBezTo>
                    <a:pt x="1476215" y="527685"/>
                    <a:pt x="1481930" y="273367"/>
                    <a:pt x="1480977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5">
              <a:extLst>
                <a:ext uri="{FF2B5EF4-FFF2-40B4-BE49-F238E27FC236}">
                  <a16:creationId xmlns:a16="http://schemas.microsoft.com/office/drawing/2014/main" id="{7D1073FD-56A0-4F5A-8151-BA8EAF3281E8}"/>
                </a:ext>
              </a:extLst>
            </p:cNvPr>
            <p:cNvSpPr/>
            <p:nvPr/>
          </p:nvSpPr>
          <p:spPr>
            <a:xfrm rot="10800000">
              <a:off x="9759195" y="6092211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Rectangle: Rounded Corners 58">
              <a:extLst>
                <a:ext uri="{FF2B5EF4-FFF2-40B4-BE49-F238E27FC236}">
                  <a16:creationId xmlns:a16="http://schemas.microsoft.com/office/drawing/2014/main" id="{93BA0736-42B1-40F5-84FB-4E8118154400}"/>
                </a:ext>
              </a:extLst>
            </p:cNvPr>
            <p:cNvSpPr/>
            <p:nvPr/>
          </p:nvSpPr>
          <p:spPr>
            <a:xfrm>
              <a:off x="9217869" y="4060992"/>
              <a:ext cx="503786" cy="1565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BB66847-65B1-4242-837A-E61DCAF79126}"/>
              </a:ext>
            </a:extLst>
          </p:cNvPr>
          <p:cNvSpPr/>
          <p:nvPr/>
        </p:nvSpPr>
        <p:spPr>
          <a:xfrm>
            <a:off x="8558927" y="2727955"/>
            <a:ext cx="2130837" cy="57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15DC1346-9809-4DC4-836F-B2413A63B9E2}"/>
              </a:ext>
            </a:extLst>
          </p:cNvPr>
          <p:cNvGrpSpPr/>
          <p:nvPr/>
        </p:nvGrpSpPr>
        <p:grpSpPr>
          <a:xfrm>
            <a:off x="9097510" y="1889122"/>
            <a:ext cx="2045041" cy="1253465"/>
            <a:chOff x="395534" y="3776438"/>
            <a:chExt cx="3972999" cy="12534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D15994-19F8-4A1A-A677-2A51639BB9A2}"/>
                </a:ext>
              </a:extLst>
            </p:cNvPr>
            <p:cNvSpPr txBox="1"/>
            <p:nvPr/>
          </p:nvSpPr>
          <p:spPr>
            <a:xfrm>
              <a:off x="395534" y="377643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16CD34-E27B-4C45-9DDB-417985069DBA}"/>
                </a:ext>
              </a:extLst>
            </p:cNvPr>
            <p:cNvSpPr txBox="1"/>
            <p:nvPr/>
          </p:nvSpPr>
          <p:spPr>
            <a:xfrm>
              <a:off x="395536" y="41989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D26CE9B-8E99-4B43-8F30-729C58D3EC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F0204-1152-4462-A03C-D0451E23CEC3}"/>
              </a:ext>
            </a:extLst>
          </p:cNvPr>
          <p:cNvSpPr txBox="1"/>
          <p:nvPr/>
        </p:nvSpPr>
        <p:spPr>
          <a:xfrm>
            <a:off x="7520262" y="4875391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Modern Portfolio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BEABC-57FC-4511-A371-FD9FAD1C0468}"/>
              </a:ext>
            </a:extLst>
          </p:cNvPr>
          <p:cNvSpPr txBox="1"/>
          <p:nvPr/>
        </p:nvSpPr>
        <p:spPr>
          <a:xfrm>
            <a:off x="909340" y="342900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D49F8935-4046-4A2A-A457-0F45AC4E5CE6}"/>
              </a:ext>
            </a:extLst>
          </p:cNvPr>
          <p:cNvGrpSpPr/>
          <p:nvPr/>
        </p:nvGrpSpPr>
        <p:grpSpPr>
          <a:xfrm>
            <a:off x="924520" y="1054653"/>
            <a:ext cx="4412123" cy="1286003"/>
            <a:chOff x="302737" y="4401667"/>
            <a:chExt cx="4126935" cy="12860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BA2A45-0107-4A55-9E64-6C492E6DFAD0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A0982-89CA-4AC9-A3DA-64E086258D87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D0EC23-CCA2-40E6-853B-B6BDD3C99D16}"/>
              </a:ext>
            </a:extLst>
          </p:cNvPr>
          <p:cNvSpPr txBox="1"/>
          <p:nvPr/>
        </p:nvSpPr>
        <p:spPr>
          <a:xfrm>
            <a:off x="9057886" y="924883"/>
            <a:ext cx="285725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1E4D2FB9-C032-4C08-9677-0ECF59AA3259}"/>
              </a:ext>
            </a:extLst>
          </p:cNvPr>
          <p:cNvGrpSpPr/>
          <p:nvPr/>
        </p:nvGrpSpPr>
        <p:grpSpPr>
          <a:xfrm>
            <a:off x="1083767" y="2012774"/>
            <a:ext cx="10050124" cy="2423353"/>
            <a:chOff x="1083767" y="2012774"/>
            <a:chExt cx="10050124" cy="2423353"/>
          </a:xfrm>
        </p:grpSpPr>
        <p:grpSp>
          <p:nvGrpSpPr>
            <p:cNvPr id="31" name="Group 2">
              <a:extLst>
                <a:ext uri="{FF2B5EF4-FFF2-40B4-BE49-F238E27FC236}">
                  <a16:creationId xmlns:a16="http://schemas.microsoft.com/office/drawing/2014/main" id="{AA9E3B3F-B535-4529-8789-6FB6F580A82B}"/>
                </a:ext>
              </a:extLst>
            </p:cNvPr>
            <p:cNvGrpSpPr/>
            <p:nvPr/>
          </p:nvGrpSpPr>
          <p:grpSpPr>
            <a:xfrm>
              <a:off x="1083767" y="2012774"/>
              <a:ext cx="2552401" cy="2423353"/>
              <a:chOff x="2177069" y="2221024"/>
              <a:chExt cx="2552401" cy="2423353"/>
            </a:xfrm>
          </p:grpSpPr>
          <p:sp>
            <p:nvSpPr>
              <p:cNvPr id="41" name="Teardrop 14">
                <a:extLst>
                  <a:ext uri="{FF2B5EF4-FFF2-40B4-BE49-F238E27FC236}">
                    <a16:creationId xmlns:a16="http://schemas.microsoft.com/office/drawing/2014/main" id="{FC5B5684-D56D-40F6-A9FA-9B2D7668377F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">
                <a:extLst>
                  <a:ext uri="{FF2B5EF4-FFF2-40B4-BE49-F238E27FC236}">
                    <a16:creationId xmlns:a16="http://schemas.microsoft.com/office/drawing/2014/main" id="{CF101A8B-22E9-41DD-B386-722C78573E57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4D695DF3-02F5-4D67-B103-06FBA6993A8A}"/>
                </a:ext>
              </a:extLst>
            </p:cNvPr>
            <p:cNvGrpSpPr/>
            <p:nvPr/>
          </p:nvGrpSpPr>
          <p:grpSpPr>
            <a:xfrm>
              <a:off x="3583008" y="2012774"/>
              <a:ext cx="2552401" cy="2423353"/>
              <a:chOff x="2177069" y="2221024"/>
              <a:chExt cx="2552401" cy="2423353"/>
            </a:xfrm>
          </p:grpSpPr>
          <p:sp>
            <p:nvSpPr>
              <p:cNvPr id="39" name="Teardrop 14">
                <a:extLst>
                  <a:ext uri="{FF2B5EF4-FFF2-40B4-BE49-F238E27FC236}">
                    <a16:creationId xmlns:a16="http://schemas.microsoft.com/office/drawing/2014/main" id="{F41A792B-0A7B-440B-BA60-F3AD264CD5ED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9">
                <a:extLst>
                  <a:ext uri="{FF2B5EF4-FFF2-40B4-BE49-F238E27FC236}">
                    <a16:creationId xmlns:a16="http://schemas.microsoft.com/office/drawing/2014/main" id="{B6520FBA-72B6-4743-9723-11A8D95E2B0D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5F8D02B3-368C-444E-8810-01FA510496A0}"/>
                </a:ext>
              </a:extLst>
            </p:cNvPr>
            <p:cNvGrpSpPr/>
            <p:nvPr/>
          </p:nvGrpSpPr>
          <p:grpSpPr>
            <a:xfrm>
              <a:off x="6082249" y="2012774"/>
              <a:ext cx="2552401" cy="2423353"/>
              <a:chOff x="2177069" y="2221024"/>
              <a:chExt cx="2552401" cy="2423353"/>
            </a:xfrm>
          </p:grpSpPr>
          <p:sp>
            <p:nvSpPr>
              <p:cNvPr id="37" name="Teardrop 14">
                <a:extLst>
                  <a:ext uri="{FF2B5EF4-FFF2-40B4-BE49-F238E27FC236}">
                    <a16:creationId xmlns:a16="http://schemas.microsoft.com/office/drawing/2014/main" id="{B23455AA-2F91-412F-B6E3-AF17DA800588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4">
                <a:extLst>
                  <a:ext uri="{FF2B5EF4-FFF2-40B4-BE49-F238E27FC236}">
                    <a16:creationId xmlns:a16="http://schemas.microsoft.com/office/drawing/2014/main" id="{89D5E23C-5A33-4B8C-B70B-6BA7B3211EC2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449492FB-BA9E-4B8A-AC71-62BDF2B5B7B1}"/>
                </a:ext>
              </a:extLst>
            </p:cNvPr>
            <p:cNvGrpSpPr/>
            <p:nvPr/>
          </p:nvGrpSpPr>
          <p:grpSpPr>
            <a:xfrm>
              <a:off x="8581490" y="2012774"/>
              <a:ext cx="2552401" cy="2423353"/>
              <a:chOff x="2177069" y="2221024"/>
              <a:chExt cx="2552401" cy="2423353"/>
            </a:xfrm>
          </p:grpSpPr>
          <p:sp>
            <p:nvSpPr>
              <p:cNvPr id="35" name="Teardrop 14">
                <a:extLst>
                  <a:ext uri="{FF2B5EF4-FFF2-40B4-BE49-F238E27FC236}">
                    <a16:creationId xmlns:a16="http://schemas.microsoft.com/office/drawing/2014/main" id="{ED5A912A-8836-420C-9428-726B23A93120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19">
                <a:extLst>
                  <a:ext uri="{FF2B5EF4-FFF2-40B4-BE49-F238E27FC236}">
                    <a16:creationId xmlns:a16="http://schemas.microsoft.com/office/drawing/2014/main" id="{D5D06995-F8C1-4184-967A-F6E867CD2D4E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AEBCEB34-8AD1-46E3-854A-6D63CCB5D289}"/>
              </a:ext>
            </a:extLst>
          </p:cNvPr>
          <p:cNvGrpSpPr/>
          <p:nvPr/>
        </p:nvGrpSpPr>
        <p:grpSpPr>
          <a:xfrm>
            <a:off x="1446454" y="4488099"/>
            <a:ext cx="1871182" cy="1511810"/>
            <a:chOff x="862535" y="3526314"/>
            <a:chExt cx="1563024" cy="15118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B1904D-EC8F-4786-8285-691F0F2DDF34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93128F-C4A1-4E9B-B3FD-3E7762F7F1AD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9">
            <a:extLst>
              <a:ext uri="{FF2B5EF4-FFF2-40B4-BE49-F238E27FC236}">
                <a16:creationId xmlns:a16="http://schemas.microsoft.com/office/drawing/2014/main" id="{ECF00D63-C0CA-4588-BC94-1668C0E2B35A}"/>
              </a:ext>
            </a:extLst>
          </p:cNvPr>
          <p:cNvGrpSpPr/>
          <p:nvPr/>
        </p:nvGrpSpPr>
        <p:grpSpPr>
          <a:xfrm>
            <a:off x="3938336" y="4488099"/>
            <a:ext cx="1871182" cy="1511810"/>
            <a:chOff x="862535" y="3526314"/>
            <a:chExt cx="1563024" cy="15118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F13A43-989A-402C-A44D-91BBF974AC8C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B2EE87-2528-4B02-839D-F4A243DAB14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id="{65ABDB9F-C7C7-4551-ACF1-BDD4D9C1A56D}"/>
              </a:ext>
            </a:extLst>
          </p:cNvPr>
          <p:cNvGrpSpPr/>
          <p:nvPr/>
        </p:nvGrpSpPr>
        <p:grpSpPr>
          <a:xfrm>
            <a:off x="6430218" y="4488099"/>
            <a:ext cx="1871182" cy="1511810"/>
            <a:chOff x="862535" y="3526314"/>
            <a:chExt cx="1563024" cy="15118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86BDF-AB3A-4137-9E94-C98E46F873C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161FB8-583B-457F-8084-C6E94A15380E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5">
            <a:extLst>
              <a:ext uri="{FF2B5EF4-FFF2-40B4-BE49-F238E27FC236}">
                <a16:creationId xmlns:a16="http://schemas.microsoft.com/office/drawing/2014/main" id="{B2760E99-1459-41C8-957F-403CC1589475}"/>
              </a:ext>
            </a:extLst>
          </p:cNvPr>
          <p:cNvGrpSpPr/>
          <p:nvPr/>
        </p:nvGrpSpPr>
        <p:grpSpPr>
          <a:xfrm>
            <a:off x="8922099" y="4488099"/>
            <a:ext cx="1871182" cy="1511810"/>
            <a:chOff x="862535" y="3526314"/>
            <a:chExt cx="1563024" cy="15118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19F931-6C18-4B8F-AE5B-DA3033A7CFA2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19DE9C-3AB3-4D7E-9F3A-605E40D6B342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5" name="차트 4">
            <a:extLst>
              <a:ext uri="{FF2B5EF4-FFF2-40B4-BE49-F238E27FC236}">
                <a16:creationId xmlns:a16="http://schemas.microsoft.com/office/drawing/2014/main" id="{DA50F62B-A4E7-47CE-8121-38DE1B64A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033460"/>
              </p:ext>
            </p:extLst>
          </p:nvPr>
        </p:nvGraphicFramePr>
        <p:xfrm>
          <a:off x="1509546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차트 4">
            <a:extLst>
              <a:ext uri="{FF2B5EF4-FFF2-40B4-BE49-F238E27FC236}">
                <a16:creationId xmlns:a16="http://schemas.microsoft.com/office/drawing/2014/main" id="{D8C1D90A-A932-4DD1-A120-548D6422C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139111"/>
              </p:ext>
            </p:extLst>
          </p:nvPr>
        </p:nvGraphicFramePr>
        <p:xfrm>
          <a:off x="6510637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" name="차트 4">
            <a:extLst>
              <a:ext uri="{FF2B5EF4-FFF2-40B4-BE49-F238E27FC236}">
                <a16:creationId xmlns:a16="http://schemas.microsoft.com/office/drawing/2014/main" id="{9335BC3E-854C-4F0D-B87C-C15258EB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655064"/>
              </p:ext>
            </p:extLst>
          </p:nvPr>
        </p:nvGraphicFramePr>
        <p:xfrm>
          <a:off x="9006656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차트 4">
            <a:extLst>
              <a:ext uri="{FF2B5EF4-FFF2-40B4-BE49-F238E27FC236}">
                <a16:creationId xmlns:a16="http://schemas.microsoft.com/office/drawing/2014/main" id="{FBF12BBF-8884-40F4-8F0F-B03C2A0F8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235791"/>
              </p:ext>
            </p:extLst>
          </p:nvPr>
        </p:nvGraphicFramePr>
        <p:xfrm>
          <a:off x="4014618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C263DC72-985A-4E96-980F-71E1D6FEC7E4}"/>
              </a:ext>
            </a:extLst>
          </p:cNvPr>
          <p:cNvSpPr txBox="1"/>
          <p:nvPr/>
        </p:nvSpPr>
        <p:spPr>
          <a:xfrm>
            <a:off x="2311179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9153D9-BF57-4BDD-AB79-41A7D9FB819C}"/>
              </a:ext>
            </a:extLst>
          </p:cNvPr>
          <p:cNvSpPr txBox="1"/>
          <p:nvPr/>
        </p:nvSpPr>
        <p:spPr>
          <a:xfrm>
            <a:off x="4812327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18ECCF-0294-4469-9853-A33F5A870D40}"/>
              </a:ext>
            </a:extLst>
          </p:cNvPr>
          <p:cNvSpPr txBox="1"/>
          <p:nvPr/>
        </p:nvSpPr>
        <p:spPr>
          <a:xfrm>
            <a:off x="7313475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18D0B9-5C1B-4D7A-82D7-DE91EBF62EE9}"/>
              </a:ext>
            </a:extLst>
          </p:cNvPr>
          <p:cNvSpPr txBox="1"/>
          <p:nvPr/>
        </p:nvSpPr>
        <p:spPr>
          <a:xfrm>
            <a:off x="9814622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6ABCB9F-11AE-436C-BE30-91F56A4BA198}"/>
              </a:ext>
            </a:extLst>
          </p:cNvPr>
          <p:cNvGrpSpPr/>
          <p:nvPr/>
        </p:nvGrpSpPr>
        <p:grpSpPr>
          <a:xfrm>
            <a:off x="8428764" y="2359242"/>
            <a:ext cx="3050612" cy="3057169"/>
            <a:chOff x="8428764" y="2359242"/>
            <a:chExt cx="3050612" cy="305716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2B55A70-094C-47B1-B278-19C109A441BF}"/>
                </a:ext>
              </a:extLst>
            </p:cNvPr>
            <p:cNvSpPr/>
            <p:nvPr/>
          </p:nvSpPr>
          <p:spPr>
            <a:xfrm flipV="1">
              <a:off x="8428764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0303407-ABD0-41EF-B7AA-6B8C17B7BB80}"/>
                </a:ext>
              </a:extLst>
            </p:cNvPr>
            <p:cNvSpPr/>
            <p:nvPr/>
          </p:nvSpPr>
          <p:spPr>
            <a:xfrm>
              <a:off x="10923614" y="2594115"/>
              <a:ext cx="336273" cy="1411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19656949-159E-4307-B69B-7E7062AEA5A4}"/>
                </a:ext>
              </a:extLst>
            </p:cNvPr>
            <p:cNvSpPr/>
            <p:nvPr/>
          </p:nvSpPr>
          <p:spPr>
            <a:xfrm>
              <a:off x="10704124" y="2359242"/>
              <a:ext cx="775252" cy="4697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9C33021-7173-4F38-B75E-0A77068ED6E7}"/>
              </a:ext>
            </a:extLst>
          </p:cNvPr>
          <p:cNvGrpSpPr/>
          <p:nvPr/>
        </p:nvGrpSpPr>
        <p:grpSpPr>
          <a:xfrm>
            <a:off x="5933916" y="2594115"/>
            <a:ext cx="3054719" cy="1880893"/>
            <a:chOff x="5933916" y="2594115"/>
            <a:chExt cx="3054719" cy="188089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1928901-758D-4048-A8DC-47A98B77B32D}"/>
                </a:ext>
              </a:extLst>
            </p:cNvPr>
            <p:cNvSpPr/>
            <p:nvPr/>
          </p:nvSpPr>
          <p:spPr>
            <a:xfrm>
              <a:off x="5933916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53D98672-6BFD-4A6F-9CBF-0312E0C9F5CB}"/>
                </a:ext>
              </a:extLst>
            </p:cNvPr>
            <p:cNvSpPr/>
            <p:nvPr/>
          </p:nvSpPr>
          <p:spPr>
            <a:xfrm rot="10800000">
              <a:off x="8213383" y="4005263"/>
              <a:ext cx="775252" cy="4697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338640D-7357-4D4B-8275-0258C0C5D5B1}"/>
              </a:ext>
            </a:extLst>
          </p:cNvPr>
          <p:cNvGrpSpPr/>
          <p:nvPr/>
        </p:nvGrpSpPr>
        <p:grpSpPr>
          <a:xfrm>
            <a:off x="3439066" y="3535518"/>
            <a:ext cx="3058687" cy="1880893"/>
            <a:chOff x="3439066" y="3535518"/>
            <a:chExt cx="3058687" cy="1880893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E049087-912D-4722-925A-8983F0319C03}"/>
                </a:ext>
              </a:extLst>
            </p:cNvPr>
            <p:cNvSpPr/>
            <p:nvPr/>
          </p:nvSpPr>
          <p:spPr>
            <a:xfrm flipV="1">
              <a:off x="3439066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C045D519-047D-418A-A74E-51BB2F51682F}"/>
                </a:ext>
              </a:extLst>
            </p:cNvPr>
            <p:cNvSpPr/>
            <p:nvPr/>
          </p:nvSpPr>
          <p:spPr>
            <a:xfrm>
              <a:off x="5722501" y="3535518"/>
              <a:ext cx="775252" cy="4697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59CBC79-271D-4607-B954-1986660D9EB9}"/>
              </a:ext>
            </a:extLst>
          </p:cNvPr>
          <p:cNvGrpSpPr/>
          <p:nvPr/>
        </p:nvGrpSpPr>
        <p:grpSpPr>
          <a:xfrm>
            <a:off x="944218" y="2594115"/>
            <a:ext cx="3051312" cy="2822296"/>
            <a:chOff x="944218" y="2594115"/>
            <a:chExt cx="3051312" cy="2822296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950BD47-F835-4CEB-906E-46755AC9E567}"/>
                </a:ext>
              </a:extLst>
            </p:cNvPr>
            <p:cNvSpPr/>
            <p:nvPr/>
          </p:nvSpPr>
          <p:spPr>
            <a:xfrm>
              <a:off x="944218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FD94F5E-A142-4E4B-8D7F-EAE35672682E}"/>
                </a:ext>
              </a:extLst>
            </p:cNvPr>
            <p:cNvSpPr/>
            <p:nvPr/>
          </p:nvSpPr>
          <p:spPr>
            <a:xfrm>
              <a:off x="944218" y="4005263"/>
              <a:ext cx="336273" cy="14111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0773B95D-0A3D-4134-93FC-FE092648B7C4}"/>
                </a:ext>
              </a:extLst>
            </p:cNvPr>
            <p:cNvSpPr/>
            <p:nvPr/>
          </p:nvSpPr>
          <p:spPr>
            <a:xfrm rot="10800000">
              <a:off x="3220278" y="4005263"/>
              <a:ext cx="775252" cy="4697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47B0C544-D87E-4DEB-B9B1-3538A6FB1709}"/>
              </a:ext>
            </a:extLst>
          </p:cNvPr>
          <p:cNvSpPr/>
          <p:nvPr/>
        </p:nvSpPr>
        <p:spPr>
          <a:xfrm>
            <a:off x="1927426" y="2298457"/>
            <a:ext cx="864705" cy="86470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5F1692E-5E18-4599-BFE2-CD7404A05EE6}"/>
              </a:ext>
            </a:extLst>
          </p:cNvPr>
          <p:cNvSpPr/>
          <p:nvPr/>
        </p:nvSpPr>
        <p:spPr>
          <a:xfrm>
            <a:off x="4418240" y="4806845"/>
            <a:ext cx="864705" cy="8647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C3BF585-B316-434F-B365-BA85CFFC8195}"/>
              </a:ext>
            </a:extLst>
          </p:cNvPr>
          <p:cNvSpPr/>
          <p:nvPr/>
        </p:nvSpPr>
        <p:spPr>
          <a:xfrm>
            <a:off x="6909054" y="2298457"/>
            <a:ext cx="864705" cy="8647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A0C97FD5-37D7-4A51-A461-5732DD00BEAE}"/>
              </a:ext>
            </a:extLst>
          </p:cNvPr>
          <p:cNvSpPr/>
          <p:nvPr/>
        </p:nvSpPr>
        <p:spPr>
          <a:xfrm>
            <a:off x="9399869" y="4806845"/>
            <a:ext cx="864705" cy="8647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0D43DC4-44C6-4A73-8F3B-58A79014AE6C}"/>
              </a:ext>
            </a:extLst>
          </p:cNvPr>
          <p:cNvSpPr/>
          <p:nvPr/>
        </p:nvSpPr>
        <p:spPr>
          <a:xfrm>
            <a:off x="4685860" y="50849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724859D-A55D-48D4-9104-E485647E6F23}"/>
              </a:ext>
            </a:extLst>
          </p:cNvPr>
          <p:cNvSpPr/>
          <p:nvPr/>
        </p:nvSpPr>
        <p:spPr>
          <a:xfrm rot="2700000">
            <a:off x="2243508" y="249078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126DEF66-923C-4631-B3E5-93B18038F0C3}"/>
              </a:ext>
            </a:extLst>
          </p:cNvPr>
          <p:cNvSpPr/>
          <p:nvPr/>
        </p:nvSpPr>
        <p:spPr>
          <a:xfrm flipH="1">
            <a:off x="9648484" y="509329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F008CCB-E9AC-42DB-BE82-403CCC1F6986}"/>
              </a:ext>
            </a:extLst>
          </p:cNvPr>
          <p:cNvSpPr>
            <a:spLocks noChangeAspect="1"/>
          </p:cNvSpPr>
          <p:nvPr/>
        </p:nvSpPr>
        <p:spPr>
          <a:xfrm>
            <a:off x="7148073" y="2533692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FE565C2-78C2-4ED8-AA22-15C3F83B6B57}"/>
              </a:ext>
            </a:extLst>
          </p:cNvPr>
          <p:cNvGrpSpPr/>
          <p:nvPr/>
        </p:nvGrpSpPr>
        <p:grpSpPr>
          <a:xfrm>
            <a:off x="1524559" y="3449479"/>
            <a:ext cx="1664465" cy="1680200"/>
            <a:chOff x="2318011" y="3255173"/>
            <a:chExt cx="1664465" cy="16802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6580A7-C794-446B-A13C-0BE7502BF128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707DAE-FDB9-41AD-85D3-B3267224F1E4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9D3EF4A-1A20-46AE-9829-671E0784325C}"/>
              </a:ext>
            </a:extLst>
          </p:cNvPr>
          <p:cNvGrpSpPr/>
          <p:nvPr/>
        </p:nvGrpSpPr>
        <p:grpSpPr>
          <a:xfrm>
            <a:off x="6488053" y="3449479"/>
            <a:ext cx="1684590" cy="1680200"/>
            <a:chOff x="2318012" y="3255173"/>
            <a:chExt cx="1684590" cy="1680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F978AC-614D-43FB-92A2-3714DC236C29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54E491-B2BF-486A-A321-F983842490F5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7E5FE59-5AA0-4EE6-8533-75F6F140066D}"/>
              </a:ext>
            </a:extLst>
          </p:cNvPr>
          <p:cNvGrpSpPr/>
          <p:nvPr/>
        </p:nvGrpSpPr>
        <p:grpSpPr>
          <a:xfrm flipV="1">
            <a:off x="4006306" y="2882956"/>
            <a:ext cx="1664465" cy="1680200"/>
            <a:chOff x="2318011" y="3255173"/>
            <a:chExt cx="1664465" cy="1680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DF69AD-A629-4264-96E3-907A9E71D8CA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05DF88-039D-471B-99E7-60A612AE5460}"/>
                </a:ext>
              </a:extLst>
            </p:cNvPr>
            <p:cNvSpPr txBox="1"/>
            <p:nvPr/>
          </p:nvSpPr>
          <p:spPr>
            <a:xfrm flipH="1" flipV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D3DC28B-1F2B-40BB-AD8B-32F88326A30B}"/>
              </a:ext>
            </a:extLst>
          </p:cNvPr>
          <p:cNvGrpSpPr/>
          <p:nvPr/>
        </p:nvGrpSpPr>
        <p:grpSpPr>
          <a:xfrm flipV="1">
            <a:off x="8989926" y="2882956"/>
            <a:ext cx="1684590" cy="1680200"/>
            <a:chOff x="2318012" y="3255173"/>
            <a:chExt cx="1684590" cy="16802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0EED188-0F86-47EF-8A4F-D17068637689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A5915B-490E-41DC-AAAE-B3933A0D61EC}"/>
                </a:ext>
              </a:extLst>
            </p:cNvPr>
            <p:cNvSpPr txBox="1"/>
            <p:nvPr/>
          </p:nvSpPr>
          <p:spPr>
            <a:xfrm flipH="1" flipV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656E5D6-DEAD-4FB6-ABDF-DA8A7A6E4E9B}"/>
              </a:ext>
            </a:extLst>
          </p:cNvPr>
          <p:cNvSpPr/>
          <p:nvPr/>
        </p:nvSpPr>
        <p:spPr>
          <a:xfrm>
            <a:off x="0" y="2343150"/>
            <a:ext cx="12192000" cy="20383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E09AAB5-D0F2-47B1-9E1B-63394E986C98}"/>
              </a:ext>
            </a:extLst>
          </p:cNvPr>
          <p:cNvGrpSpPr/>
          <p:nvPr/>
        </p:nvGrpSpPr>
        <p:grpSpPr>
          <a:xfrm>
            <a:off x="3381375" y="2709356"/>
            <a:ext cx="5429250" cy="1305938"/>
            <a:chOff x="3381375" y="2584989"/>
            <a:chExt cx="5429250" cy="130593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B0B39A2-835A-4E6B-8FA2-A5EBEE256FAA}"/>
                </a:ext>
              </a:extLst>
            </p:cNvPr>
            <p:cNvGrpSpPr/>
            <p:nvPr/>
          </p:nvGrpSpPr>
          <p:grpSpPr>
            <a:xfrm>
              <a:off x="4073296" y="3429000"/>
              <a:ext cx="4045408" cy="461927"/>
              <a:chOff x="3398761" y="3735995"/>
              <a:chExt cx="1481957" cy="169218"/>
            </a:xfrm>
            <a:solidFill>
              <a:schemeClr val="bg1"/>
            </a:solidFill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1F775F-723D-436F-8470-AEAC52C7EDB2}"/>
                  </a:ext>
                </a:extLst>
              </p:cNvPr>
              <p:cNvSpPr txBox="1"/>
              <p:nvPr/>
            </p:nvSpPr>
            <p:spPr>
              <a:xfrm>
                <a:off x="4160055" y="3735995"/>
                <a:ext cx="720663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720663" h="169218">
                    <a:moveTo>
                      <a:pt x="418989" y="2791"/>
                    </a:moveTo>
                    <a:lnTo>
                      <a:pt x="554497" y="2791"/>
                    </a:lnTo>
                    <a:lnTo>
                      <a:pt x="554497" y="37728"/>
                    </a:lnTo>
                    <a:lnTo>
                      <a:pt x="469665" y="37728"/>
                    </a:lnTo>
                    <a:lnTo>
                      <a:pt x="469665" y="63736"/>
                    </a:lnTo>
                    <a:lnTo>
                      <a:pt x="548358" y="63736"/>
                    </a:lnTo>
                    <a:lnTo>
                      <a:pt x="548358" y="97110"/>
                    </a:lnTo>
                    <a:lnTo>
                      <a:pt x="469665" y="97110"/>
                    </a:lnTo>
                    <a:lnTo>
                      <a:pt x="469665" y="129369"/>
                    </a:lnTo>
                    <a:lnTo>
                      <a:pt x="556952" y="129369"/>
                    </a:lnTo>
                    <a:lnTo>
                      <a:pt x="556952" y="166427"/>
                    </a:lnTo>
                    <a:lnTo>
                      <a:pt x="418989" y="166427"/>
                    </a:lnTo>
                    <a:close/>
                    <a:moveTo>
                      <a:pt x="222052" y="2791"/>
                    </a:moveTo>
                    <a:lnTo>
                      <a:pt x="274910" y="2791"/>
                    </a:lnTo>
                    <a:lnTo>
                      <a:pt x="311739" y="120551"/>
                    </a:lnTo>
                    <a:lnTo>
                      <a:pt x="348098" y="2791"/>
                    </a:lnTo>
                    <a:lnTo>
                      <a:pt x="399418" y="2791"/>
                    </a:lnTo>
                    <a:lnTo>
                      <a:pt x="338658" y="166427"/>
                    </a:lnTo>
                    <a:lnTo>
                      <a:pt x="283852" y="166427"/>
                    </a:lnTo>
                    <a:close/>
                    <a:moveTo>
                      <a:pt x="154410" y="2791"/>
                    </a:moveTo>
                    <a:lnTo>
                      <a:pt x="205086" y="2791"/>
                    </a:lnTo>
                    <a:lnTo>
                      <a:pt x="205086" y="166427"/>
                    </a:lnTo>
                    <a:lnTo>
                      <a:pt x="154410" y="166427"/>
                    </a:lnTo>
                    <a:close/>
                    <a:moveTo>
                      <a:pt x="0" y="2791"/>
                    </a:moveTo>
                    <a:lnTo>
                      <a:pt x="50565" y="2791"/>
                    </a:lnTo>
                    <a:lnTo>
                      <a:pt x="50565" y="126132"/>
                    </a:lnTo>
                    <a:lnTo>
                      <a:pt x="129481" y="126132"/>
                    </a:lnTo>
                    <a:lnTo>
                      <a:pt x="129481" y="166427"/>
                    </a:lnTo>
                    <a:lnTo>
                      <a:pt x="0" y="166427"/>
                    </a:lnTo>
                    <a:close/>
                    <a:moveTo>
                      <a:pt x="647886" y="0"/>
                    </a:moveTo>
                    <a:cubicBezTo>
                      <a:pt x="668797" y="0"/>
                      <a:pt x="684740" y="3888"/>
                      <a:pt x="695716" y="11664"/>
                    </a:cubicBezTo>
                    <a:cubicBezTo>
                      <a:pt x="706692" y="19441"/>
                      <a:pt x="713222" y="31812"/>
                      <a:pt x="715306" y="48779"/>
                    </a:cubicBezTo>
                    <a:lnTo>
                      <a:pt x="667643" y="51569"/>
                    </a:lnTo>
                    <a:cubicBezTo>
                      <a:pt x="666378" y="44202"/>
                      <a:pt x="663718" y="38844"/>
                      <a:pt x="659662" y="35496"/>
                    </a:cubicBezTo>
                    <a:cubicBezTo>
                      <a:pt x="655607" y="32147"/>
                      <a:pt x="650007" y="30473"/>
                      <a:pt x="642863" y="30473"/>
                    </a:cubicBezTo>
                    <a:cubicBezTo>
                      <a:pt x="636985" y="30473"/>
                      <a:pt x="632557" y="31719"/>
                      <a:pt x="629581" y="34212"/>
                    </a:cubicBezTo>
                    <a:cubicBezTo>
                      <a:pt x="626604" y="36705"/>
                      <a:pt x="625116" y="39737"/>
                      <a:pt x="625116" y="43309"/>
                    </a:cubicBezTo>
                    <a:cubicBezTo>
                      <a:pt x="625116" y="45914"/>
                      <a:pt x="626344" y="48258"/>
                      <a:pt x="628799" y="50341"/>
                    </a:cubicBezTo>
                    <a:cubicBezTo>
                      <a:pt x="631180" y="52499"/>
                      <a:pt x="636836" y="54508"/>
                      <a:pt x="645766" y="56369"/>
                    </a:cubicBezTo>
                    <a:cubicBezTo>
                      <a:pt x="667867" y="61131"/>
                      <a:pt x="683698" y="65950"/>
                      <a:pt x="693260" y="70824"/>
                    </a:cubicBezTo>
                    <a:cubicBezTo>
                      <a:pt x="702823" y="75698"/>
                      <a:pt x="709780" y="81744"/>
                      <a:pt x="714134" y="88962"/>
                    </a:cubicBezTo>
                    <a:cubicBezTo>
                      <a:pt x="718487" y="96180"/>
                      <a:pt x="720663" y="104254"/>
                      <a:pt x="720663" y="113184"/>
                    </a:cubicBezTo>
                    <a:cubicBezTo>
                      <a:pt x="720663" y="123676"/>
                      <a:pt x="717761" y="133350"/>
                      <a:pt x="711957" y="142205"/>
                    </a:cubicBezTo>
                    <a:cubicBezTo>
                      <a:pt x="706153" y="151061"/>
                      <a:pt x="698041" y="157776"/>
                      <a:pt x="687623" y="162353"/>
                    </a:cubicBezTo>
                    <a:cubicBezTo>
                      <a:pt x="677206" y="166929"/>
                      <a:pt x="664071" y="169218"/>
                      <a:pt x="648221" y="169218"/>
                    </a:cubicBezTo>
                    <a:cubicBezTo>
                      <a:pt x="620390" y="169218"/>
                      <a:pt x="601117" y="163860"/>
                      <a:pt x="590402" y="153144"/>
                    </a:cubicBezTo>
                    <a:cubicBezTo>
                      <a:pt x="579686" y="142429"/>
                      <a:pt x="573621" y="128811"/>
                      <a:pt x="572207" y="112291"/>
                    </a:cubicBezTo>
                    <a:lnTo>
                      <a:pt x="620316" y="109277"/>
                    </a:lnTo>
                    <a:cubicBezTo>
                      <a:pt x="621358" y="117091"/>
                      <a:pt x="623479" y="123044"/>
                      <a:pt x="626678" y="127137"/>
                    </a:cubicBezTo>
                    <a:cubicBezTo>
                      <a:pt x="631887" y="133759"/>
                      <a:pt x="639329" y="137071"/>
                      <a:pt x="649003" y="137071"/>
                    </a:cubicBezTo>
                    <a:cubicBezTo>
                      <a:pt x="656221" y="137071"/>
                      <a:pt x="661783" y="135378"/>
                      <a:pt x="665690" y="131992"/>
                    </a:cubicBezTo>
                    <a:cubicBezTo>
                      <a:pt x="669597" y="128606"/>
                      <a:pt x="671550" y="124681"/>
                      <a:pt x="671550" y="120216"/>
                    </a:cubicBezTo>
                    <a:cubicBezTo>
                      <a:pt x="671550" y="115974"/>
                      <a:pt x="669690" y="112179"/>
                      <a:pt x="665969" y="108831"/>
                    </a:cubicBezTo>
                    <a:cubicBezTo>
                      <a:pt x="662248" y="105482"/>
                      <a:pt x="653616" y="102319"/>
                      <a:pt x="640073" y="99343"/>
                    </a:cubicBezTo>
                    <a:cubicBezTo>
                      <a:pt x="617898" y="94357"/>
                      <a:pt x="602085" y="87734"/>
                      <a:pt x="592634" y="79474"/>
                    </a:cubicBezTo>
                    <a:cubicBezTo>
                      <a:pt x="583109" y="71214"/>
                      <a:pt x="578346" y="60685"/>
                      <a:pt x="578346" y="47886"/>
                    </a:cubicBezTo>
                    <a:cubicBezTo>
                      <a:pt x="578346" y="39477"/>
                      <a:pt x="580784" y="31533"/>
                      <a:pt x="585658" y="24054"/>
                    </a:cubicBezTo>
                    <a:cubicBezTo>
                      <a:pt x="590532" y="16576"/>
                      <a:pt x="597862" y="10697"/>
                      <a:pt x="607647" y="6418"/>
                    </a:cubicBezTo>
                    <a:cubicBezTo>
                      <a:pt x="617432" y="2139"/>
                      <a:pt x="630846" y="0"/>
                      <a:pt x="6478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ADF403-FD53-4E7A-BFDB-23699FBE47E2}"/>
                  </a:ext>
                </a:extLst>
              </p:cNvPr>
              <p:cNvSpPr txBox="1"/>
              <p:nvPr/>
            </p:nvSpPr>
            <p:spPr>
              <a:xfrm>
                <a:off x="3398761" y="3735995"/>
                <a:ext cx="66102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661020" h="169218">
                    <a:moveTo>
                      <a:pt x="242795" y="45207"/>
                    </a:moveTo>
                    <a:lnTo>
                      <a:pt x="224921" y="104031"/>
                    </a:lnTo>
                    <a:lnTo>
                      <a:pt x="260856" y="104031"/>
                    </a:lnTo>
                    <a:close/>
                    <a:moveTo>
                      <a:pt x="523057" y="2791"/>
                    </a:moveTo>
                    <a:lnTo>
                      <a:pt x="658565" y="2791"/>
                    </a:lnTo>
                    <a:lnTo>
                      <a:pt x="658565" y="37728"/>
                    </a:lnTo>
                    <a:lnTo>
                      <a:pt x="573733" y="37728"/>
                    </a:lnTo>
                    <a:lnTo>
                      <a:pt x="573733" y="63736"/>
                    </a:lnTo>
                    <a:lnTo>
                      <a:pt x="652426" y="63736"/>
                    </a:lnTo>
                    <a:lnTo>
                      <a:pt x="652426" y="97110"/>
                    </a:lnTo>
                    <a:lnTo>
                      <a:pt x="573733" y="97110"/>
                    </a:lnTo>
                    <a:lnTo>
                      <a:pt x="573733" y="129369"/>
                    </a:lnTo>
                    <a:lnTo>
                      <a:pt x="661020" y="129369"/>
                    </a:lnTo>
                    <a:lnTo>
                      <a:pt x="661020" y="166427"/>
                    </a:lnTo>
                    <a:lnTo>
                      <a:pt x="523057" y="166427"/>
                    </a:lnTo>
                    <a:close/>
                    <a:moveTo>
                      <a:pt x="326120" y="2791"/>
                    </a:moveTo>
                    <a:lnTo>
                      <a:pt x="378978" y="2791"/>
                    </a:lnTo>
                    <a:lnTo>
                      <a:pt x="415807" y="120551"/>
                    </a:lnTo>
                    <a:lnTo>
                      <a:pt x="452166" y="2791"/>
                    </a:lnTo>
                    <a:lnTo>
                      <a:pt x="503486" y="2791"/>
                    </a:lnTo>
                    <a:lnTo>
                      <a:pt x="442726" y="166427"/>
                    </a:lnTo>
                    <a:lnTo>
                      <a:pt x="387920" y="166427"/>
                    </a:lnTo>
                    <a:close/>
                    <a:moveTo>
                      <a:pt x="215838" y="2791"/>
                    </a:moveTo>
                    <a:lnTo>
                      <a:pt x="270993" y="2791"/>
                    </a:lnTo>
                    <a:lnTo>
                      <a:pt x="332482" y="166427"/>
                    </a:lnTo>
                    <a:lnTo>
                      <a:pt x="279532" y="166427"/>
                    </a:lnTo>
                    <a:lnTo>
                      <a:pt x="271345" y="139415"/>
                    </a:lnTo>
                    <a:lnTo>
                      <a:pt x="213939" y="139415"/>
                    </a:lnTo>
                    <a:lnTo>
                      <a:pt x="205963" y="166427"/>
                    </a:lnTo>
                    <a:lnTo>
                      <a:pt x="154335" y="166427"/>
                    </a:ln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9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4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50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4" y="157776"/>
                      <a:pt x="115416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7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39" y="60685"/>
                      <a:pt x="6139" y="47886"/>
                    </a:cubicBezTo>
                    <a:cubicBezTo>
                      <a:pt x="6139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69EAB79-CE6E-4230-BED9-1E5AFB5B23A2}"/>
                </a:ext>
              </a:extLst>
            </p:cNvPr>
            <p:cNvGrpSpPr/>
            <p:nvPr/>
          </p:nvGrpSpPr>
          <p:grpSpPr>
            <a:xfrm>
              <a:off x="3381375" y="2584989"/>
              <a:ext cx="5429250" cy="461927"/>
              <a:chOff x="3156017" y="3335689"/>
              <a:chExt cx="1988901" cy="169218"/>
            </a:xfrm>
            <a:solidFill>
              <a:schemeClr val="bg1"/>
            </a:solidFill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63AC92-52C1-4B7F-BA6A-AC8237137170}"/>
                  </a:ext>
                </a:extLst>
              </p:cNvPr>
              <p:cNvSpPr txBox="1"/>
              <p:nvPr/>
            </p:nvSpPr>
            <p:spPr>
              <a:xfrm>
                <a:off x="4279408" y="3335689"/>
                <a:ext cx="86551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865510" h="169218">
                    <a:moveTo>
                      <a:pt x="51011" y="98115"/>
                    </a:moveTo>
                    <a:lnTo>
                      <a:pt x="51011" y="131266"/>
                    </a:lnTo>
                    <a:lnTo>
                      <a:pt x="76795" y="131266"/>
                    </a:lnTo>
                    <a:cubicBezTo>
                      <a:pt x="85502" y="131266"/>
                      <a:pt x="91641" y="129722"/>
                      <a:pt x="95213" y="126634"/>
                    </a:cubicBezTo>
                    <a:cubicBezTo>
                      <a:pt x="98785" y="123546"/>
                      <a:pt x="100571" y="119397"/>
                      <a:pt x="100571" y="114188"/>
                    </a:cubicBezTo>
                    <a:cubicBezTo>
                      <a:pt x="100571" y="109352"/>
                      <a:pt x="98803" y="105463"/>
                      <a:pt x="95269" y="102524"/>
                    </a:cubicBezTo>
                    <a:cubicBezTo>
                      <a:pt x="91734" y="99585"/>
                      <a:pt x="85539" y="98115"/>
                      <a:pt x="76684" y="98115"/>
                    </a:cubicBezTo>
                    <a:close/>
                    <a:moveTo>
                      <a:pt x="765497" y="39849"/>
                    </a:moveTo>
                    <a:lnTo>
                      <a:pt x="765497" y="129257"/>
                    </a:lnTo>
                    <a:lnTo>
                      <a:pt x="777887" y="129257"/>
                    </a:lnTo>
                    <a:cubicBezTo>
                      <a:pt x="788454" y="129257"/>
                      <a:pt x="795970" y="128085"/>
                      <a:pt x="800435" y="125741"/>
                    </a:cubicBezTo>
                    <a:cubicBezTo>
                      <a:pt x="804900" y="123397"/>
                      <a:pt x="808397" y="119304"/>
                      <a:pt x="810927" y="113463"/>
                    </a:cubicBezTo>
                    <a:cubicBezTo>
                      <a:pt x="813457" y="107621"/>
                      <a:pt x="814722" y="98152"/>
                      <a:pt x="814722" y="85055"/>
                    </a:cubicBezTo>
                    <a:cubicBezTo>
                      <a:pt x="814722" y="67717"/>
                      <a:pt x="811895" y="55848"/>
                      <a:pt x="806239" y="49448"/>
                    </a:cubicBezTo>
                    <a:cubicBezTo>
                      <a:pt x="800584" y="43049"/>
                      <a:pt x="791208" y="39849"/>
                      <a:pt x="778111" y="39849"/>
                    </a:cubicBezTo>
                    <a:close/>
                    <a:moveTo>
                      <a:pt x="601787" y="38286"/>
                    </a:moveTo>
                    <a:cubicBezTo>
                      <a:pt x="591592" y="38286"/>
                      <a:pt x="583406" y="41895"/>
                      <a:pt x="577230" y="49113"/>
                    </a:cubicBezTo>
                    <a:cubicBezTo>
                      <a:pt x="571054" y="56332"/>
                      <a:pt x="567965" y="68275"/>
                      <a:pt x="567965" y="84944"/>
                    </a:cubicBezTo>
                    <a:cubicBezTo>
                      <a:pt x="567965" y="101464"/>
                      <a:pt x="571035" y="113333"/>
                      <a:pt x="577174" y="120551"/>
                    </a:cubicBezTo>
                    <a:cubicBezTo>
                      <a:pt x="583313" y="127769"/>
                      <a:pt x="591666" y="131378"/>
                      <a:pt x="602233" y="131378"/>
                    </a:cubicBezTo>
                    <a:cubicBezTo>
                      <a:pt x="613097" y="131378"/>
                      <a:pt x="621506" y="127843"/>
                      <a:pt x="627459" y="120774"/>
                    </a:cubicBezTo>
                    <a:cubicBezTo>
                      <a:pt x="633413" y="113705"/>
                      <a:pt x="636389" y="101017"/>
                      <a:pt x="636389" y="82711"/>
                    </a:cubicBezTo>
                    <a:cubicBezTo>
                      <a:pt x="636389" y="67308"/>
                      <a:pt x="633282" y="56052"/>
                      <a:pt x="627069" y="48946"/>
                    </a:cubicBezTo>
                    <a:cubicBezTo>
                      <a:pt x="620855" y="41839"/>
                      <a:pt x="612428" y="38286"/>
                      <a:pt x="601787" y="38286"/>
                    </a:cubicBezTo>
                    <a:close/>
                    <a:moveTo>
                      <a:pt x="411287" y="38286"/>
                    </a:moveTo>
                    <a:cubicBezTo>
                      <a:pt x="401092" y="38286"/>
                      <a:pt x="392906" y="41895"/>
                      <a:pt x="386730" y="49113"/>
                    </a:cubicBezTo>
                    <a:cubicBezTo>
                      <a:pt x="380554" y="56332"/>
                      <a:pt x="377465" y="68275"/>
                      <a:pt x="377465" y="84944"/>
                    </a:cubicBezTo>
                    <a:cubicBezTo>
                      <a:pt x="377465" y="101464"/>
                      <a:pt x="380535" y="113333"/>
                      <a:pt x="386674" y="120551"/>
                    </a:cubicBezTo>
                    <a:cubicBezTo>
                      <a:pt x="392813" y="127769"/>
                      <a:pt x="401166" y="131378"/>
                      <a:pt x="411733" y="131378"/>
                    </a:cubicBezTo>
                    <a:cubicBezTo>
                      <a:pt x="422597" y="131378"/>
                      <a:pt x="431006" y="127843"/>
                      <a:pt x="436959" y="120774"/>
                    </a:cubicBezTo>
                    <a:cubicBezTo>
                      <a:pt x="442913" y="113705"/>
                      <a:pt x="445889" y="101017"/>
                      <a:pt x="445889" y="82711"/>
                    </a:cubicBezTo>
                    <a:cubicBezTo>
                      <a:pt x="445889" y="67308"/>
                      <a:pt x="442782" y="56052"/>
                      <a:pt x="436569" y="48946"/>
                    </a:cubicBezTo>
                    <a:cubicBezTo>
                      <a:pt x="430355" y="41839"/>
                      <a:pt x="421928" y="38286"/>
                      <a:pt x="411287" y="38286"/>
                    </a:cubicBezTo>
                    <a:close/>
                    <a:moveTo>
                      <a:pt x="51011" y="35942"/>
                    </a:moveTo>
                    <a:lnTo>
                      <a:pt x="51011" y="66973"/>
                    </a:lnTo>
                    <a:lnTo>
                      <a:pt x="73000" y="66973"/>
                    </a:lnTo>
                    <a:cubicBezTo>
                      <a:pt x="80888" y="66973"/>
                      <a:pt x="86376" y="65615"/>
                      <a:pt x="89464" y="62899"/>
                    </a:cubicBezTo>
                    <a:cubicBezTo>
                      <a:pt x="92553" y="60182"/>
                      <a:pt x="94097" y="56257"/>
                      <a:pt x="94097" y="51123"/>
                    </a:cubicBezTo>
                    <a:cubicBezTo>
                      <a:pt x="94097" y="46360"/>
                      <a:pt x="92553" y="42639"/>
                      <a:pt x="89464" y="39960"/>
                    </a:cubicBezTo>
                    <a:cubicBezTo>
                      <a:pt x="86376" y="37282"/>
                      <a:pt x="81000" y="35942"/>
                      <a:pt x="73335" y="35942"/>
                    </a:cubicBezTo>
                    <a:close/>
                    <a:moveTo>
                      <a:pt x="714933" y="2791"/>
                    </a:moveTo>
                    <a:lnTo>
                      <a:pt x="790054" y="2791"/>
                    </a:lnTo>
                    <a:cubicBezTo>
                      <a:pt x="804863" y="2791"/>
                      <a:pt x="816825" y="4800"/>
                      <a:pt x="825940" y="8818"/>
                    </a:cubicBezTo>
                    <a:cubicBezTo>
                      <a:pt x="835056" y="12837"/>
                      <a:pt x="842590" y="18604"/>
                      <a:pt x="848544" y="26119"/>
                    </a:cubicBezTo>
                    <a:cubicBezTo>
                      <a:pt x="854497" y="33635"/>
                      <a:pt x="858813" y="42379"/>
                      <a:pt x="861492" y="52350"/>
                    </a:cubicBezTo>
                    <a:cubicBezTo>
                      <a:pt x="864171" y="62322"/>
                      <a:pt x="865510" y="72889"/>
                      <a:pt x="865510" y="84051"/>
                    </a:cubicBezTo>
                    <a:cubicBezTo>
                      <a:pt x="865510" y="101538"/>
                      <a:pt x="863519" y="115100"/>
                      <a:pt x="859538" y="124737"/>
                    </a:cubicBezTo>
                    <a:cubicBezTo>
                      <a:pt x="855557" y="134373"/>
                      <a:pt x="850032" y="142447"/>
                      <a:pt x="842963" y="148958"/>
                    </a:cubicBezTo>
                    <a:cubicBezTo>
                      <a:pt x="835893" y="155470"/>
                      <a:pt x="828303" y="159804"/>
                      <a:pt x="820192" y="161962"/>
                    </a:cubicBezTo>
                    <a:cubicBezTo>
                      <a:pt x="809104" y="164939"/>
                      <a:pt x="799058" y="166427"/>
                      <a:pt x="790054" y="166427"/>
                    </a:cubicBezTo>
                    <a:lnTo>
                      <a:pt x="714933" y="166427"/>
                    </a:lnTo>
                    <a:close/>
                    <a:moveTo>
                      <a:pt x="180863" y="2791"/>
                    </a:moveTo>
                    <a:lnTo>
                      <a:pt x="231428" y="2791"/>
                    </a:lnTo>
                    <a:lnTo>
                      <a:pt x="231428" y="126132"/>
                    </a:lnTo>
                    <a:lnTo>
                      <a:pt x="310344" y="126132"/>
                    </a:lnTo>
                    <a:lnTo>
                      <a:pt x="310344" y="166427"/>
                    </a:lnTo>
                    <a:lnTo>
                      <a:pt x="180863" y="166427"/>
                    </a:lnTo>
                    <a:close/>
                    <a:moveTo>
                      <a:pt x="0" y="2791"/>
                    </a:moveTo>
                    <a:lnTo>
                      <a:pt x="94655" y="2791"/>
                    </a:lnTo>
                    <a:cubicBezTo>
                      <a:pt x="110430" y="2791"/>
                      <a:pt x="122541" y="6697"/>
                      <a:pt x="130987" y="14511"/>
                    </a:cubicBezTo>
                    <a:cubicBezTo>
                      <a:pt x="139433" y="22324"/>
                      <a:pt x="143656" y="31998"/>
                      <a:pt x="143656" y="43532"/>
                    </a:cubicBezTo>
                    <a:cubicBezTo>
                      <a:pt x="143656" y="53206"/>
                      <a:pt x="140643" y="61503"/>
                      <a:pt x="134615" y="68424"/>
                    </a:cubicBezTo>
                    <a:cubicBezTo>
                      <a:pt x="130597" y="73037"/>
                      <a:pt x="124718" y="76684"/>
                      <a:pt x="116979" y="79363"/>
                    </a:cubicBezTo>
                    <a:cubicBezTo>
                      <a:pt x="128736" y="82190"/>
                      <a:pt x="137387" y="87046"/>
                      <a:pt x="142931" y="93929"/>
                    </a:cubicBezTo>
                    <a:cubicBezTo>
                      <a:pt x="148475" y="100813"/>
                      <a:pt x="151247" y="109463"/>
                      <a:pt x="151247" y="119881"/>
                    </a:cubicBezTo>
                    <a:cubicBezTo>
                      <a:pt x="151247" y="128364"/>
                      <a:pt x="149275" y="135992"/>
                      <a:pt x="145331" y="142763"/>
                    </a:cubicBezTo>
                    <a:cubicBezTo>
                      <a:pt x="141387" y="149535"/>
                      <a:pt x="135992" y="154893"/>
                      <a:pt x="129146" y="158837"/>
                    </a:cubicBezTo>
                    <a:cubicBezTo>
                      <a:pt x="124904" y="161293"/>
                      <a:pt x="118504" y="163078"/>
                      <a:pt x="109947" y="164195"/>
                    </a:cubicBezTo>
                    <a:cubicBezTo>
                      <a:pt x="98561" y="165683"/>
                      <a:pt x="91008" y="166427"/>
                      <a:pt x="87288" y="166427"/>
                    </a:cubicBezTo>
                    <a:lnTo>
                      <a:pt x="0" y="166427"/>
                    </a:lnTo>
                    <a:close/>
                    <a:moveTo>
                      <a:pt x="601898" y="0"/>
                    </a:moveTo>
                    <a:cubicBezTo>
                      <a:pt x="629134" y="0"/>
                      <a:pt x="650118" y="7311"/>
                      <a:pt x="664852" y="21934"/>
                    </a:cubicBezTo>
                    <a:cubicBezTo>
                      <a:pt x="679586" y="36556"/>
                      <a:pt x="686953" y="57038"/>
                      <a:pt x="686953" y="83381"/>
                    </a:cubicBezTo>
                    <a:cubicBezTo>
                      <a:pt x="686953" y="102505"/>
                      <a:pt x="683735" y="118188"/>
                      <a:pt x="677298" y="130429"/>
                    </a:cubicBezTo>
                    <a:cubicBezTo>
                      <a:pt x="670861" y="142670"/>
                      <a:pt x="661560" y="152195"/>
                      <a:pt x="649393" y="159004"/>
                    </a:cubicBezTo>
                    <a:cubicBezTo>
                      <a:pt x="637226" y="165813"/>
                      <a:pt x="622064" y="169218"/>
                      <a:pt x="603907" y="169218"/>
                    </a:cubicBezTo>
                    <a:cubicBezTo>
                      <a:pt x="585453" y="169218"/>
                      <a:pt x="570179" y="166278"/>
                      <a:pt x="558087" y="160400"/>
                    </a:cubicBezTo>
                    <a:cubicBezTo>
                      <a:pt x="545995" y="154521"/>
                      <a:pt x="536191" y="145219"/>
                      <a:pt x="528675" y="132494"/>
                    </a:cubicBezTo>
                    <a:cubicBezTo>
                      <a:pt x="521159" y="119770"/>
                      <a:pt x="517401" y="103845"/>
                      <a:pt x="517401" y="84720"/>
                    </a:cubicBezTo>
                    <a:cubicBezTo>
                      <a:pt x="517401" y="58006"/>
                      <a:pt x="524842" y="37207"/>
                      <a:pt x="539725" y="22324"/>
                    </a:cubicBezTo>
                    <a:cubicBezTo>
                      <a:pt x="554608" y="7441"/>
                      <a:pt x="575332" y="0"/>
                      <a:pt x="601898" y="0"/>
                    </a:cubicBezTo>
                    <a:close/>
                    <a:moveTo>
                      <a:pt x="411398" y="0"/>
                    </a:moveTo>
                    <a:cubicBezTo>
                      <a:pt x="438634" y="0"/>
                      <a:pt x="459618" y="7311"/>
                      <a:pt x="474352" y="21934"/>
                    </a:cubicBezTo>
                    <a:cubicBezTo>
                      <a:pt x="489086" y="36556"/>
                      <a:pt x="496453" y="57038"/>
                      <a:pt x="496453" y="83381"/>
                    </a:cubicBezTo>
                    <a:cubicBezTo>
                      <a:pt x="496453" y="102505"/>
                      <a:pt x="493235" y="118188"/>
                      <a:pt x="486798" y="130429"/>
                    </a:cubicBezTo>
                    <a:cubicBezTo>
                      <a:pt x="480361" y="142670"/>
                      <a:pt x="471060" y="152195"/>
                      <a:pt x="458893" y="159004"/>
                    </a:cubicBezTo>
                    <a:cubicBezTo>
                      <a:pt x="446726" y="165813"/>
                      <a:pt x="431564" y="169218"/>
                      <a:pt x="413407" y="169218"/>
                    </a:cubicBezTo>
                    <a:cubicBezTo>
                      <a:pt x="394953" y="169218"/>
                      <a:pt x="379679" y="166278"/>
                      <a:pt x="367587" y="160400"/>
                    </a:cubicBezTo>
                    <a:cubicBezTo>
                      <a:pt x="355495" y="154521"/>
                      <a:pt x="345691" y="145219"/>
                      <a:pt x="338175" y="132494"/>
                    </a:cubicBezTo>
                    <a:cubicBezTo>
                      <a:pt x="330659" y="119770"/>
                      <a:pt x="326901" y="103845"/>
                      <a:pt x="326901" y="84720"/>
                    </a:cubicBezTo>
                    <a:cubicBezTo>
                      <a:pt x="326901" y="58006"/>
                      <a:pt x="334342" y="37207"/>
                      <a:pt x="349225" y="22324"/>
                    </a:cubicBezTo>
                    <a:cubicBezTo>
                      <a:pt x="364108" y="7441"/>
                      <a:pt x="384832" y="0"/>
                      <a:pt x="4113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C8FA43-4775-4883-A385-5D4643FF0AB7}"/>
                  </a:ext>
                </a:extLst>
              </p:cNvPr>
              <p:cNvSpPr txBox="1"/>
              <p:nvPr/>
            </p:nvSpPr>
            <p:spPr>
              <a:xfrm>
                <a:off x="3156017" y="3335689"/>
                <a:ext cx="1023007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23007" h="169218">
                    <a:moveTo>
                      <a:pt x="633357" y="45207"/>
                    </a:moveTo>
                    <a:lnTo>
                      <a:pt x="615483" y="104031"/>
                    </a:lnTo>
                    <a:lnTo>
                      <a:pt x="651418" y="104031"/>
                    </a:lnTo>
                    <a:close/>
                    <a:moveTo>
                      <a:pt x="50564" y="39849"/>
                    </a:moveTo>
                    <a:lnTo>
                      <a:pt x="50564" y="129257"/>
                    </a:lnTo>
                    <a:lnTo>
                      <a:pt x="62954" y="129257"/>
                    </a:lnTo>
                    <a:cubicBezTo>
                      <a:pt x="73521" y="129257"/>
                      <a:pt x="81037" y="128085"/>
                      <a:pt x="85502" y="125741"/>
                    </a:cubicBezTo>
                    <a:cubicBezTo>
                      <a:pt x="89967" y="123397"/>
                      <a:pt x="93464" y="119304"/>
                      <a:pt x="95994" y="113463"/>
                    </a:cubicBezTo>
                    <a:cubicBezTo>
                      <a:pt x="98524" y="107621"/>
                      <a:pt x="99789" y="98152"/>
                      <a:pt x="99789" y="85055"/>
                    </a:cubicBezTo>
                    <a:cubicBezTo>
                      <a:pt x="99789" y="67717"/>
                      <a:pt x="96962" y="55848"/>
                      <a:pt x="91306" y="49448"/>
                    </a:cubicBezTo>
                    <a:cubicBezTo>
                      <a:pt x="85651" y="43049"/>
                      <a:pt x="76274" y="39849"/>
                      <a:pt x="63178" y="39849"/>
                    </a:cubicBezTo>
                    <a:close/>
                    <a:moveTo>
                      <a:pt x="258328" y="38286"/>
                    </a:moveTo>
                    <a:cubicBezTo>
                      <a:pt x="248134" y="38286"/>
                      <a:pt x="239948" y="41895"/>
                      <a:pt x="233772" y="49113"/>
                    </a:cubicBezTo>
                    <a:cubicBezTo>
                      <a:pt x="227595" y="56332"/>
                      <a:pt x="224507" y="68275"/>
                      <a:pt x="224507" y="84944"/>
                    </a:cubicBezTo>
                    <a:cubicBezTo>
                      <a:pt x="224507" y="101464"/>
                      <a:pt x="227577" y="113333"/>
                      <a:pt x="233716" y="120551"/>
                    </a:cubicBezTo>
                    <a:cubicBezTo>
                      <a:pt x="239855" y="127769"/>
                      <a:pt x="248208" y="131378"/>
                      <a:pt x="258775" y="131378"/>
                    </a:cubicBezTo>
                    <a:cubicBezTo>
                      <a:pt x="269639" y="131378"/>
                      <a:pt x="278048" y="127843"/>
                      <a:pt x="284001" y="120774"/>
                    </a:cubicBezTo>
                    <a:cubicBezTo>
                      <a:pt x="289954" y="113705"/>
                      <a:pt x="292931" y="101017"/>
                      <a:pt x="292931" y="82711"/>
                    </a:cubicBezTo>
                    <a:cubicBezTo>
                      <a:pt x="292931" y="67308"/>
                      <a:pt x="289824" y="56052"/>
                      <a:pt x="283611" y="48946"/>
                    </a:cubicBezTo>
                    <a:cubicBezTo>
                      <a:pt x="277397" y="41839"/>
                      <a:pt x="268970" y="38286"/>
                      <a:pt x="258328" y="38286"/>
                    </a:cubicBezTo>
                    <a:close/>
                    <a:moveTo>
                      <a:pt x="885044" y="2791"/>
                    </a:moveTo>
                    <a:lnTo>
                      <a:pt x="1020552" y="2791"/>
                    </a:lnTo>
                    <a:lnTo>
                      <a:pt x="1020552" y="37728"/>
                    </a:lnTo>
                    <a:lnTo>
                      <a:pt x="935720" y="37728"/>
                    </a:lnTo>
                    <a:lnTo>
                      <a:pt x="935720" y="63736"/>
                    </a:lnTo>
                    <a:lnTo>
                      <a:pt x="1014413" y="63736"/>
                    </a:lnTo>
                    <a:lnTo>
                      <a:pt x="1014413" y="97110"/>
                    </a:lnTo>
                    <a:lnTo>
                      <a:pt x="935720" y="97110"/>
                    </a:lnTo>
                    <a:lnTo>
                      <a:pt x="935720" y="129369"/>
                    </a:lnTo>
                    <a:lnTo>
                      <a:pt x="1023007" y="129369"/>
                    </a:lnTo>
                    <a:lnTo>
                      <a:pt x="1023007" y="166427"/>
                    </a:lnTo>
                    <a:lnTo>
                      <a:pt x="885044" y="166427"/>
                    </a:lnTo>
                    <a:close/>
                    <a:moveTo>
                      <a:pt x="711733" y="2791"/>
                    </a:moveTo>
                    <a:lnTo>
                      <a:pt x="865436" y="2791"/>
                    </a:lnTo>
                    <a:lnTo>
                      <a:pt x="865436" y="43197"/>
                    </a:lnTo>
                    <a:lnTo>
                      <a:pt x="813867" y="43197"/>
                    </a:lnTo>
                    <a:lnTo>
                      <a:pt x="813867" y="166427"/>
                    </a:lnTo>
                    <a:lnTo>
                      <a:pt x="763302" y="166427"/>
                    </a:lnTo>
                    <a:lnTo>
                      <a:pt x="763302" y="43197"/>
                    </a:lnTo>
                    <a:lnTo>
                      <a:pt x="711733" y="43197"/>
                    </a:lnTo>
                    <a:close/>
                    <a:moveTo>
                      <a:pt x="606400" y="2791"/>
                    </a:moveTo>
                    <a:lnTo>
                      <a:pt x="661555" y="2791"/>
                    </a:lnTo>
                    <a:lnTo>
                      <a:pt x="723044" y="166427"/>
                    </a:lnTo>
                    <a:lnTo>
                      <a:pt x="670094" y="166427"/>
                    </a:lnTo>
                    <a:lnTo>
                      <a:pt x="661907" y="139415"/>
                    </a:lnTo>
                    <a:lnTo>
                      <a:pt x="604501" y="139415"/>
                    </a:lnTo>
                    <a:lnTo>
                      <a:pt x="596525" y="166427"/>
                    </a:lnTo>
                    <a:lnTo>
                      <a:pt x="544897" y="166427"/>
                    </a:lnTo>
                    <a:close/>
                    <a:moveTo>
                      <a:pt x="371140" y="2791"/>
                    </a:moveTo>
                    <a:lnTo>
                      <a:pt x="418356" y="2791"/>
                    </a:lnTo>
                    <a:lnTo>
                      <a:pt x="479971" y="93322"/>
                    </a:lnTo>
                    <a:lnTo>
                      <a:pt x="479971" y="2791"/>
                    </a:lnTo>
                    <a:lnTo>
                      <a:pt x="527633" y="2791"/>
                    </a:lnTo>
                    <a:lnTo>
                      <a:pt x="527633" y="166427"/>
                    </a:lnTo>
                    <a:lnTo>
                      <a:pt x="479971" y="166427"/>
                    </a:lnTo>
                    <a:lnTo>
                      <a:pt x="418691" y="76579"/>
                    </a:lnTo>
                    <a:lnTo>
                      <a:pt x="418691" y="166427"/>
                    </a:lnTo>
                    <a:lnTo>
                      <a:pt x="371140" y="166427"/>
                    </a:lnTo>
                    <a:close/>
                    <a:moveTo>
                      <a:pt x="0" y="2791"/>
                    </a:moveTo>
                    <a:lnTo>
                      <a:pt x="75121" y="2791"/>
                    </a:lnTo>
                    <a:cubicBezTo>
                      <a:pt x="89929" y="2791"/>
                      <a:pt x="101892" y="4800"/>
                      <a:pt x="111007" y="8818"/>
                    </a:cubicBezTo>
                    <a:cubicBezTo>
                      <a:pt x="120123" y="12837"/>
                      <a:pt x="127657" y="18604"/>
                      <a:pt x="133610" y="26119"/>
                    </a:cubicBezTo>
                    <a:cubicBezTo>
                      <a:pt x="139564" y="33635"/>
                      <a:pt x="143880" y="42379"/>
                      <a:pt x="146559" y="52350"/>
                    </a:cubicBezTo>
                    <a:cubicBezTo>
                      <a:pt x="149237" y="62322"/>
                      <a:pt x="150577" y="72889"/>
                      <a:pt x="150577" y="84051"/>
                    </a:cubicBezTo>
                    <a:cubicBezTo>
                      <a:pt x="150577" y="101538"/>
                      <a:pt x="148586" y="115100"/>
                      <a:pt x="144605" y="124737"/>
                    </a:cubicBezTo>
                    <a:cubicBezTo>
                      <a:pt x="140624" y="134373"/>
                      <a:pt x="135099" y="142447"/>
                      <a:pt x="128029" y="148958"/>
                    </a:cubicBezTo>
                    <a:cubicBezTo>
                      <a:pt x="120960" y="155470"/>
                      <a:pt x="113370" y="159804"/>
                      <a:pt x="105259" y="161962"/>
                    </a:cubicBezTo>
                    <a:cubicBezTo>
                      <a:pt x="94171" y="164939"/>
                      <a:pt x="84125" y="166427"/>
                      <a:pt x="75121" y="166427"/>
                    </a:cubicBezTo>
                    <a:lnTo>
                      <a:pt x="0" y="166427"/>
                    </a:lnTo>
                    <a:close/>
                    <a:moveTo>
                      <a:pt x="258440" y="0"/>
                    </a:moveTo>
                    <a:cubicBezTo>
                      <a:pt x="285676" y="0"/>
                      <a:pt x="306660" y="7311"/>
                      <a:pt x="321394" y="21934"/>
                    </a:cubicBezTo>
                    <a:cubicBezTo>
                      <a:pt x="336128" y="36556"/>
                      <a:pt x="343495" y="57038"/>
                      <a:pt x="343495" y="83381"/>
                    </a:cubicBezTo>
                    <a:cubicBezTo>
                      <a:pt x="343495" y="102505"/>
                      <a:pt x="340277" y="118188"/>
                      <a:pt x="333840" y="130429"/>
                    </a:cubicBezTo>
                    <a:cubicBezTo>
                      <a:pt x="327403" y="142670"/>
                      <a:pt x="318102" y="152195"/>
                      <a:pt x="305935" y="159004"/>
                    </a:cubicBezTo>
                    <a:cubicBezTo>
                      <a:pt x="293768" y="165813"/>
                      <a:pt x="278606" y="169218"/>
                      <a:pt x="260449" y="169218"/>
                    </a:cubicBezTo>
                    <a:cubicBezTo>
                      <a:pt x="241995" y="169218"/>
                      <a:pt x="226721" y="166278"/>
                      <a:pt x="214629" y="160400"/>
                    </a:cubicBezTo>
                    <a:cubicBezTo>
                      <a:pt x="202537" y="154521"/>
                      <a:pt x="192732" y="145219"/>
                      <a:pt x="185217" y="132494"/>
                    </a:cubicBezTo>
                    <a:cubicBezTo>
                      <a:pt x="177701" y="119770"/>
                      <a:pt x="173943" y="103845"/>
                      <a:pt x="173943" y="84720"/>
                    </a:cubicBezTo>
                    <a:cubicBezTo>
                      <a:pt x="173943" y="58006"/>
                      <a:pt x="181384" y="37207"/>
                      <a:pt x="196267" y="22324"/>
                    </a:cubicBezTo>
                    <a:cubicBezTo>
                      <a:pt x="211150" y="7441"/>
                      <a:pt x="231874" y="0"/>
                      <a:pt x="2584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29309" y="2395415"/>
            <a:ext cx="338974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D081BB0-832C-42FD-AD13-A865B2C462EC}"/>
              </a:ext>
            </a:extLst>
          </p:cNvPr>
          <p:cNvGrpSpPr/>
          <p:nvPr/>
        </p:nvGrpSpPr>
        <p:grpSpPr>
          <a:xfrm>
            <a:off x="5546660" y="761256"/>
            <a:ext cx="1249062" cy="1128404"/>
            <a:chOff x="5546660" y="761256"/>
            <a:chExt cx="1249062" cy="1128404"/>
          </a:xfrm>
        </p:grpSpPr>
        <p:sp>
          <p:nvSpPr>
            <p:cNvPr id="23" name="하트 22">
              <a:extLst>
                <a:ext uri="{FF2B5EF4-FFF2-40B4-BE49-F238E27FC236}">
                  <a16:creationId xmlns:a16="http://schemas.microsoft.com/office/drawing/2014/main" id="{13A7C91F-0A6D-4861-8DB5-9EACDF69248B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E67E9C-6C3E-4609-943C-4E76B828C40D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9627DDA-4E3B-4FC1-A1A2-06E5DE110548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97ADBA8-9CA7-47B4-8FC6-5D72A3EB19C0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C208AD6-4516-48FC-8175-D1553A4CFFAD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B200288-01A8-4403-917E-EA65CD7D3454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25C95F7-F73E-4722-AC39-67A17C042520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0248968-36F8-4CF2-8576-01230D87A5D3}"/>
              </a:ext>
            </a:extLst>
          </p:cNvPr>
          <p:cNvGrpSpPr/>
          <p:nvPr/>
        </p:nvGrpSpPr>
        <p:grpSpPr>
          <a:xfrm>
            <a:off x="5546660" y="2263597"/>
            <a:ext cx="1249062" cy="1128404"/>
            <a:chOff x="5546660" y="761256"/>
            <a:chExt cx="1249062" cy="1128404"/>
          </a:xfrm>
        </p:grpSpPr>
        <p:sp>
          <p:nvSpPr>
            <p:cNvPr id="27" name="하트 26">
              <a:extLst>
                <a:ext uri="{FF2B5EF4-FFF2-40B4-BE49-F238E27FC236}">
                  <a16:creationId xmlns:a16="http://schemas.microsoft.com/office/drawing/2014/main" id="{F61D3EB0-D958-4240-AA27-A83FF1E4B00D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5378B-8933-4361-90EB-5A90FC9ED7DD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0B098D6-8C6C-4E5D-8DF4-8142CA36653C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E265C82F-4890-4C8F-9826-8CEE98804B4E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8CA44DAC-319C-4B4D-B0AF-B8CAC1482007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038D2CA-CCD1-47E7-BB06-4A0893378ED3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1A6E610-D2F9-46B2-9D6C-062B5B4FF79B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49B0A08-3870-4AA7-9383-7750EA0F5B94}"/>
              </a:ext>
            </a:extLst>
          </p:cNvPr>
          <p:cNvGrpSpPr/>
          <p:nvPr/>
        </p:nvGrpSpPr>
        <p:grpSpPr>
          <a:xfrm>
            <a:off x="5546660" y="3765938"/>
            <a:ext cx="1249062" cy="1128404"/>
            <a:chOff x="5546660" y="761256"/>
            <a:chExt cx="1249062" cy="1128404"/>
          </a:xfrm>
        </p:grpSpPr>
        <p:sp>
          <p:nvSpPr>
            <p:cNvPr id="35" name="하트 34">
              <a:extLst>
                <a:ext uri="{FF2B5EF4-FFF2-40B4-BE49-F238E27FC236}">
                  <a16:creationId xmlns:a16="http://schemas.microsoft.com/office/drawing/2014/main" id="{9355A805-C2B6-4796-85F2-AC6E37064AB8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98C07E-7AAB-4EFF-AD7D-60073D2B146E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2A00A2C8-F746-4DC5-A7A7-0B653227CD40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48152599-F111-44AD-AD71-AD60EF37A83C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5DB254A-A4A9-46ED-A080-652A706E93A6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06274187-4563-405A-948C-36DB8F3D38F6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99647A9-132C-4EFE-9019-6985E31B76A2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3D78935-D4B6-4E39-9192-68F984CFC1DF}"/>
              </a:ext>
            </a:extLst>
          </p:cNvPr>
          <p:cNvGrpSpPr/>
          <p:nvPr/>
        </p:nvGrpSpPr>
        <p:grpSpPr>
          <a:xfrm>
            <a:off x="5546660" y="5268279"/>
            <a:ext cx="1249062" cy="1128404"/>
            <a:chOff x="5546660" y="761256"/>
            <a:chExt cx="1249062" cy="1128404"/>
          </a:xfrm>
        </p:grpSpPr>
        <p:sp>
          <p:nvSpPr>
            <p:cNvPr id="43" name="하트 42">
              <a:extLst>
                <a:ext uri="{FF2B5EF4-FFF2-40B4-BE49-F238E27FC236}">
                  <a16:creationId xmlns:a16="http://schemas.microsoft.com/office/drawing/2014/main" id="{0FDF3849-7C13-45AE-8C83-60CD6C838BD2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4889D6-9935-4F0D-B98F-AA89687B46D5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EB1CB5C-EEC2-4C50-BE57-8B7055800190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E6ED5276-9FF8-4F91-AD5B-572BFF104F8F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5D50953-406D-4302-BC70-7BD435807856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8171B2E2-FE35-4A4D-B09F-CB3B3DBFF172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4920796-BC61-4EF6-870F-C53BFBCD56AC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50" name="Group 31">
            <a:extLst>
              <a:ext uri="{FF2B5EF4-FFF2-40B4-BE49-F238E27FC236}">
                <a16:creationId xmlns:a16="http://schemas.microsoft.com/office/drawing/2014/main" id="{1906EFD1-7E90-49B3-AF83-DE3C4EEDCBC8}"/>
              </a:ext>
            </a:extLst>
          </p:cNvPr>
          <p:cNvGrpSpPr/>
          <p:nvPr/>
        </p:nvGrpSpPr>
        <p:grpSpPr>
          <a:xfrm>
            <a:off x="6946473" y="1029144"/>
            <a:ext cx="4880760" cy="592629"/>
            <a:chOff x="6854326" y="754899"/>
            <a:chExt cx="4880760" cy="5926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0E84A2-6314-4600-8FE9-450B6E4EE6BA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ED47B4-121B-40DA-9B62-D75AD6D201F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31">
            <a:extLst>
              <a:ext uri="{FF2B5EF4-FFF2-40B4-BE49-F238E27FC236}">
                <a16:creationId xmlns:a16="http://schemas.microsoft.com/office/drawing/2014/main" id="{058F5097-2050-424E-843A-40A078EE6689}"/>
              </a:ext>
            </a:extLst>
          </p:cNvPr>
          <p:cNvGrpSpPr/>
          <p:nvPr/>
        </p:nvGrpSpPr>
        <p:grpSpPr>
          <a:xfrm>
            <a:off x="6946473" y="2543472"/>
            <a:ext cx="4880760" cy="592629"/>
            <a:chOff x="6854326" y="754899"/>
            <a:chExt cx="4880760" cy="5926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923597-7335-4DFC-A3CE-BA08A6BD785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D39492-1AC6-40C0-BBC0-B4465375AF9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id="{6BA94D9C-D4FF-444A-B5C2-3D3DC4482429}"/>
              </a:ext>
            </a:extLst>
          </p:cNvPr>
          <p:cNvGrpSpPr/>
          <p:nvPr/>
        </p:nvGrpSpPr>
        <p:grpSpPr>
          <a:xfrm>
            <a:off x="6946473" y="4057800"/>
            <a:ext cx="4880760" cy="592629"/>
            <a:chOff x="6854326" y="754899"/>
            <a:chExt cx="4880760" cy="5926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4E1887-457F-47F9-B31C-410B01F10023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004B7D-692A-4E5A-9AA6-5432BE784ABE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1">
            <a:extLst>
              <a:ext uri="{FF2B5EF4-FFF2-40B4-BE49-F238E27FC236}">
                <a16:creationId xmlns:a16="http://schemas.microsoft.com/office/drawing/2014/main" id="{AB0E518F-845C-489D-BD07-B78A2D9EB9B8}"/>
              </a:ext>
            </a:extLst>
          </p:cNvPr>
          <p:cNvGrpSpPr/>
          <p:nvPr/>
        </p:nvGrpSpPr>
        <p:grpSpPr>
          <a:xfrm>
            <a:off x="6946473" y="5536167"/>
            <a:ext cx="4880760" cy="592629"/>
            <a:chOff x="6854326" y="754899"/>
            <a:chExt cx="4880760" cy="5926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4766FA-982B-4CA4-B45D-9D4D04AADE99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9755819-6A01-495E-88ED-2A079E77A2E8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758E33E-6EC4-46E9-83AD-F1EADBB3A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31409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54E168D5-31DB-4F91-9022-92062A2C52B3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D50CD1C0-B867-4C73-93C0-D095CE11A7F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B2B9FF5-582C-4B82-AA5A-6AD655732578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5B5DE54-4C0C-441D-AB49-CFA6CBE49026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73B0FF51-7AA1-4FB6-AAD5-1C0391322103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6C7AF1-DBA1-42A5-BA1D-B0F2B495FDA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AD6E1-5A83-447A-B035-1A43677DD406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E065EC69-15ED-42C2-B53C-9A844A278174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7D3E7-213A-4E55-BB5F-9922367E248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AE556-E57E-4694-88C2-3CFF63D9C00C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DC67D951-EE67-49C7-B7F1-DF7EDE62EC36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A559F7-520A-45BC-A755-173CB0ECF18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2F4AF-E7E8-4EBB-A7D9-8A847F94298B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BDA31901-747A-48E2-A9E4-66F6B28B3149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26EFDD-B81D-4C13-9173-6C2E84A3B63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EB378-E577-4FF4-AFBA-D257020C27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E5EBF94-5FF8-4B6E-BD72-432873F7733D}"/>
              </a:ext>
            </a:extLst>
          </p:cNvPr>
          <p:cNvGrpSpPr/>
          <p:nvPr/>
        </p:nvGrpSpPr>
        <p:grpSpPr>
          <a:xfrm>
            <a:off x="5527924" y="4688450"/>
            <a:ext cx="1164406" cy="1054281"/>
            <a:chOff x="5223027" y="1717761"/>
            <a:chExt cx="1669746" cy="1511828"/>
          </a:xfrm>
        </p:grpSpPr>
        <p:sp>
          <p:nvSpPr>
            <p:cNvPr id="22" name="Heart 38">
              <a:extLst>
                <a:ext uri="{FF2B5EF4-FFF2-40B4-BE49-F238E27FC236}">
                  <a16:creationId xmlns:a16="http://schemas.microsoft.com/office/drawing/2014/main" id="{730B388B-AA42-4338-BA9D-9F2D891ECC3F}"/>
                </a:ext>
              </a:extLst>
            </p:cNvPr>
            <p:cNvSpPr/>
            <p:nvPr/>
          </p:nvSpPr>
          <p:spPr>
            <a:xfrm>
              <a:off x="5223027" y="1717761"/>
              <a:ext cx="1669746" cy="151182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0F68B27F-5F44-4DCD-9B36-ACB08F9F910C}"/>
                </a:ext>
              </a:extLst>
            </p:cNvPr>
            <p:cNvSpPr/>
            <p:nvPr/>
          </p:nvSpPr>
          <p:spPr>
            <a:xfrm>
              <a:off x="5428902" y="2340212"/>
              <a:ext cx="1285755" cy="785509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BE290F-AC10-40B7-9434-D59874DA2D55}"/>
              </a:ext>
            </a:extLst>
          </p:cNvPr>
          <p:cNvGrpSpPr/>
          <p:nvPr/>
        </p:nvGrpSpPr>
        <p:grpSpPr>
          <a:xfrm rot="20470798">
            <a:off x="-233489" y="3307815"/>
            <a:ext cx="12689379" cy="1054688"/>
            <a:chOff x="-233489" y="3307815"/>
            <a:chExt cx="12689379" cy="1054688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80D31F86-6048-4E51-B41D-878AC335CF31}"/>
                </a:ext>
              </a:extLst>
            </p:cNvPr>
            <p:cNvSpPr/>
            <p:nvPr/>
          </p:nvSpPr>
          <p:spPr>
            <a:xfrm>
              <a:off x="-233489" y="3494955"/>
              <a:ext cx="1296000" cy="68040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887CB6C0-C80C-48C9-89F5-11C727BD52DA}"/>
                </a:ext>
              </a:extLst>
            </p:cNvPr>
            <p:cNvSpPr/>
            <p:nvPr/>
          </p:nvSpPr>
          <p:spPr>
            <a:xfrm>
              <a:off x="11159890" y="3456888"/>
              <a:ext cx="1296000" cy="756543"/>
            </a:xfrm>
            <a:prstGeom prst="rightArrow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AA7A3DA2-B9C7-4CEB-9CD7-B3B27699CE16}"/>
                </a:ext>
              </a:extLst>
            </p:cNvPr>
            <p:cNvSpPr/>
            <p:nvPr/>
          </p:nvSpPr>
          <p:spPr>
            <a:xfrm>
              <a:off x="5463201" y="3456888"/>
              <a:ext cx="1296000" cy="756543"/>
            </a:xfrm>
            <a:prstGeom prst="rightArrow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243D9BF0-9FC3-4A95-8729-1E361E7ADA76}"/>
                </a:ext>
              </a:extLst>
            </p:cNvPr>
            <p:cNvSpPr/>
            <p:nvPr/>
          </p:nvSpPr>
          <p:spPr>
            <a:xfrm>
              <a:off x="8311546" y="3456888"/>
              <a:ext cx="1296000" cy="756543"/>
            </a:xfrm>
            <a:prstGeom prst="rightArrow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29B5691-5677-49CE-AB97-2F0B88DEFEFE}"/>
                </a:ext>
              </a:extLst>
            </p:cNvPr>
            <p:cNvSpPr/>
            <p:nvPr/>
          </p:nvSpPr>
          <p:spPr>
            <a:xfrm>
              <a:off x="2614856" y="3494955"/>
              <a:ext cx="1296000" cy="680408"/>
            </a:xfrm>
            <a:prstGeom prst="rightArrow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">
              <a:extLst>
                <a:ext uri="{FF2B5EF4-FFF2-40B4-BE49-F238E27FC236}">
                  <a16:creationId xmlns:a16="http://schemas.microsoft.com/office/drawing/2014/main" id="{5776FDB0-9446-409A-97E3-CB0530249691}"/>
                </a:ext>
              </a:extLst>
            </p:cNvPr>
            <p:cNvSpPr/>
            <p:nvPr/>
          </p:nvSpPr>
          <p:spPr>
            <a:xfrm>
              <a:off x="1311339" y="3307816"/>
              <a:ext cx="1054687" cy="105468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31">
              <a:extLst>
                <a:ext uri="{FF2B5EF4-FFF2-40B4-BE49-F238E27FC236}">
                  <a16:creationId xmlns:a16="http://schemas.microsoft.com/office/drawing/2014/main" id="{F4146A2D-691A-457B-BB06-D5848B17E6B6}"/>
                </a:ext>
              </a:extLst>
            </p:cNvPr>
            <p:cNvSpPr/>
            <p:nvPr/>
          </p:nvSpPr>
          <p:spPr>
            <a:xfrm>
              <a:off x="4159684" y="3307815"/>
              <a:ext cx="1054687" cy="105468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A1669FE3-CDBB-4DCB-9CBD-8AC92D830D9C}"/>
                </a:ext>
              </a:extLst>
            </p:cNvPr>
            <p:cNvSpPr/>
            <p:nvPr/>
          </p:nvSpPr>
          <p:spPr>
            <a:xfrm>
              <a:off x="7008029" y="3307816"/>
              <a:ext cx="1054687" cy="105468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B0FE05A8-FDBC-45F3-BCD8-FF5455E3BE41}"/>
                </a:ext>
              </a:extLst>
            </p:cNvPr>
            <p:cNvSpPr/>
            <p:nvPr/>
          </p:nvSpPr>
          <p:spPr>
            <a:xfrm>
              <a:off x="9856374" y="3307816"/>
              <a:ext cx="1054687" cy="105468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E2CD83BC-2359-4614-83EE-B85EF66D443C}"/>
              </a:ext>
            </a:extLst>
          </p:cNvPr>
          <p:cNvSpPr/>
          <p:nvPr/>
        </p:nvSpPr>
        <p:spPr>
          <a:xfrm>
            <a:off x="1945541" y="503919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18AA31F-1A69-4132-B659-780C0BA504E0}"/>
              </a:ext>
            </a:extLst>
          </p:cNvPr>
          <p:cNvSpPr/>
          <p:nvPr/>
        </p:nvSpPr>
        <p:spPr>
          <a:xfrm rot="2700000">
            <a:off x="9999124" y="220347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9F38309-0887-4D0C-B781-2F2196227685}"/>
              </a:ext>
            </a:extLst>
          </p:cNvPr>
          <p:cNvSpPr/>
          <p:nvPr/>
        </p:nvSpPr>
        <p:spPr>
          <a:xfrm flipH="1">
            <a:off x="4562057" y="414461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D6289200-62E2-4252-80BE-1878964861FF}"/>
              </a:ext>
            </a:extLst>
          </p:cNvPr>
          <p:cNvSpPr/>
          <p:nvPr/>
        </p:nvSpPr>
        <p:spPr>
          <a:xfrm>
            <a:off x="7248069" y="322025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45">
            <a:extLst>
              <a:ext uri="{FF2B5EF4-FFF2-40B4-BE49-F238E27FC236}">
                <a16:creationId xmlns:a16="http://schemas.microsoft.com/office/drawing/2014/main" id="{95B790D4-B341-411F-B66A-F1F29444F343}"/>
              </a:ext>
            </a:extLst>
          </p:cNvPr>
          <p:cNvGrpSpPr/>
          <p:nvPr/>
        </p:nvGrpSpPr>
        <p:grpSpPr>
          <a:xfrm>
            <a:off x="9247387" y="3273207"/>
            <a:ext cx="1815812" cy="1292662"/>
            <a:chOff x="3017859" y="4283314"/>
            <a:chExt cx="1890849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479CB0-5732-4A59-A9AF-8F087C3EF07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1B03A9-8F98-4C76-8CF4-6F4C80260A7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CE72B703-BE95-4FC5-8EFC-633524DD2DF2}"/>
              </a:ext>
            </a:extLst>
          </p:cNvPr>
          <p:cNvGrpSpPr/>
          <p:nvPr/>
        </p:nvGrpSpPr>
        <p:grpSpPr>
          <a:xfrm>
            <a:off x="1168887" y="3109588"/>
            <a:ext cx="1815812" cy="1292662"/>
            <a:chOff x="3017859" y="4283314"/>
            <a:chExt cx="1890849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7887DA-FBAD-4C2E-A8F6-D814633859E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9E76E-F261-4501-9E15-165A4BA1B6D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6">
            <a:extLst>
              <a:ext uri="{FF2B5EF4-FFF2-40B4-BE49-F238E27FC236}">
                <a16:creationId xmlns:a16="http://schemas.microsoft.com/office/drawing/2014/main" id="{A5025ED2-4AC9-4E0B-AB47-844814A02A42}"/>
              </a:ext>
            </a:extLst>
          </p:cNvPr>
          <p:cNvGrpSpPr/>
          <p:nvPr/>
        </p:nvGrpSpPr>
        <p:grpSpPr>
          <a:xfrm>
            <a:off x="3844998" y="2187886"/>
            <a:ext cx="1845367" cy="1292662"/>
            <a:chOff x="3017861" y="4283314"/>
            <a:chExt cx="1921626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B49941-BA1B-4594-8B76-0FFEF9E365F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C12593-13A7-4823-BDAD-B4630D19746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9">
            <a:extLst>
              <a:ext uri="{FF2B5EF4-FFF2-40B4-BE49-F238E27FC236}">
                <a16:creationId xmlns:a16="http://schemas.microsoft.com/office/drawing/2014/main" id="{EF206A69-8A66-4E1A-A86F-1D3E9DA46928}"/>
              </a:ext>
            </a:extLst>
          </p:cNvPr>
          <p:cNvGrpSpPr/>
          <p:nvPr/>
        </p:nvGrpSpPr>
        <p:grpSpPr>
          <a:xfrm>
            <a:off x="6551325" y="4193913"/>
            <a:ext cx="1815812" cy="1292662"/>
            <a:chOff x="3017859" y="4283314"/>
            <a:chExt cx="1890849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4A101D-B1A6-4E26-8D4C-B39F4405DAD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6F3F7E-DD5C-4692-8122-536670B8363A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3DDECB8-46D1-4516-9B28-C97FA6F73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39935-4D41-433F-8C89-DCE6254CE690}"/>
              </a:ext>
            </a:extLst>
          </p:cNvPr>
          <p:cNvSpPr txBox="1"/>
          <p:nvPr/>
        </p:nvSpPr>
        <p:spPr>
          <a:xfrm>
            <a:off x="919441" y="2807167"/>
            <a:ext cx="490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95838-EEFE-4A93-A4CB-880F28B9C2F7}"/>
              </a:ext>
            </a:extLst>
          </p:cNvPr>
          <p:cNvSpPr txBox="1"/>
          <p:nvPr/>
        </p:nvSpPr>
        <p:spPr>
          <a:xfrm>
            <a:off x="919441" y="1968202"/>
            <a:ext cx="49098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EBA99-5264-4D2D-A4D6-02A5FE1CCF17}"/>
              </a:ext>
            </a:extLst>
          </p:cNvPr>
          <p:cNvSpPr txBox="1"/>
          <p:nvPr/>
        </p:nvSpPr>
        <p:spPr>
          <a:xfrm>
            <a:off x="6272783" y="3963788"/>
            <a:ext cx="48428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0D2EA-93D2-4A47-9C33-E3DFA55A6EFE}"/>
              </a:ext>
            </a:extLst>
          </p:cNvPr>
          <p:cNvSpPr txBox="1"/>
          <p:nvPr/>
        </p:nvSpPr>
        <p:spPr>
          <a:xfrm>
            <a:off x="6272782" y="4819068"/>
            <a:ext cx="484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B410E22-C5D0-4E57-8C65-D1800C2ED3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4CEF931-560B-4751-925C-1932B558BD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A93F57EF-F366-48DB-8E4F-7D72714315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2">
            <a:extLst>
              <a:ext uri="{FF2B5EF4-FFF2-40B4-BE49-F238E27FC236}">
                <a16:creationId xmlns:a16="http://schemas.microsoft.com/office/drawing/2014/main" id="{6D27C864-46BE-4D16-BC94-D26120DB82A4}"/>
              </a:ext>
            </a:extLst>
          </p:cNvPr>
          <p:cNvSpPr/>
          <p:nvPr/>
        </p:nvSpPr>
        <p:spPr>
          <a:xfrm>
            <a:off x="6587078" y="4624690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3D09D5D7-01E9-42AC-8D83-1388483BAFFA}"/>
              </a:ext>
            </a:extLst>
          </p:cNvPr>
          <p:cNvSpPr/>
          <p:nvPr/>
        </p:nvSpPr>
        <p:spPr>
          <a:xfrm>
            <a:off x="6587078" y="5436180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FC4FEDD4-347A-4B3C-9739-8419007119A7}"/>
              </a:ext>
            </a:extLst>
          </p:cNvPr>
          <p:cNvGrpSpPr/>
          <p:nvPr/>
        </p:nvGrpSpPr>
        <p:grpSpPr>
          <a:xfrm>
            <a:off x="7539267" y="4612747"/>
            <a:ext cx="4058225" cy="707886"/>
            <a:chOff x="592509" y="1556792"/>
            <a:chExt cx="2361076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91DF47-9F59-481A-8257-EB7F01F22A9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F06A40-31BF-4142-9FC6-79E38AE4A44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DE5C3CB7-88FE-43BC-89E0-1E7F0AB5553D}"/>
              </a:ext>
            </a:extLst>
          </p:cNvPr>
          <p:cNvGrpSpPr/>
          <p:nvPr/>
        </p:nvGrpSpPr>
        <p:grpSpPr>
          <a:xfrm>
            <a:off x="7539267" y="5424237"/>
            <a:ext cx="4058225" cy="707886"/>
            <a:chOff x="592509" y="1556792"/>
            <a:chExt cx="2361076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3183F3-D114-4C59-9E7E-AC1E5EF1485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04B6A9-EA78-4DAF-A342-6EE0979E591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BC8B47C7-F6FF-4C1F-B568-E13DF9B36E36}"/>
              </a:ext>
            </a:extLst>
          </p:cNvPr>
          <p:cNvGrpSpPr/>
          <p:nvPr/>
        </p:nvGrpSpPr>
        <p:grpSpPr>
          <a:xfrm>
            <a:off x="968358" y="3598619"/>
            <a:ext cx="3736361" cy="722105"/>
            <a:chOff x="2104636" y="2420889"/>
            <a:chExt cx="3736361" cy="722105"/>
          </a:xfrm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E0264B3A-9298-44A3-A9C8-A50A80363E6C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8E26E7A6-CB43-42E5-93F9-FB288F9A0458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C0E5CDD0-19AA-49CA-BB10-1BEA5A02E169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3AB5D806-E09F-45E3-924C-EB5A6151622D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46B32DC-4ECB-41D0-A792-54DA1DC81432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EF82743-1C9F-42EB-84E5-64FD9CBCA23E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C920BDDC-5562-4D74-86D8-EB5FC91730D8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2201D8F0-CCCE-4974-B1DF-3CA32FC2357F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2D59A2E-D31C-4505-BFE1-8BD8165A202D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3C42F15B-D026-4E14-8D45-7A9A6D831372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81">
            <a:extLst>
              <a:ext uri="{FF2B5EF4-FFF2-40B4-BE49-F238E27FC236}">
                <a16:creationId xmlns:a16="http://schemas.microsoft.com/office/drawing/2014/main" id="{431F8837-76EA-463A-8562-B46F2A62464E}"/>
              </a:ext>
            </a:extLst>
          </p:cNvPr>
          <p:cNvGrpSpPr/>
          <p:nvPr/>
        </p:nvGrpSpPr>
        <p:grpSpPr>
          <a:xfrm>
            <a:off x="7438969" y="3580489"/>
            <a:ext cx="3809195" cy="740235"/>
            <a:chOff x="6656228" y="2402759"/>
            <a:chExt cx="3809195" cy="740235"/>
          </a:xfrm>
        </p:grpSpPr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FF440709-55EE-473D-9BF0-2A63E3519F2A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B64EC187-4D6B-4815-953F-55EA42DBC60B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670E64CC-DB73-4818-B810-4C887B09D62E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id="{734D52F9-FAB6-479B-9694-6C1554C55EC7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D5A326CC-4F6F-4CFE-A5AA-135D8428ADD0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424B4FBE-E989-4167-97FF-813AE49F8FDF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41114378-DA33-435A-9524-8A6D6E04CEC5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E5B0E682-AECF-4A23-BB3B-AC04F14AB8ED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2A3DEF7A-F755-4A23-82FC-48A1C66B6F2B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07D0D697-7E4D-40D7-B23F-EBC4CFB399FA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1C6937C-B9AD-449B-86B8-B42A03E11A7A}"/>
              </a:ext>
            </a:extLst>
          </p:cNvPr>
          <p:cNvGrpSpPr/>
          <p:nvPr/>
        </p:nvGrpSpPr>
        <p:grpSpPr>
          <a:xfrm>
            <a:off x="7111566" y="2673170"/>
            <a:ext cx="4464000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0CBC6B-EDA9-4633-83AD-1E112089458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8B8722-7485-40B6-AC4C-2548A90984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7">
            <a:extLst>
              <a:ext uri="{FF2B5EF4-FFF2-40B4-BE49-F238E27FC236}">
                <a16:creationId xmlns:a16="http://schemas.microsoft.com/office/drawing/2014/main" id="{FAE39BD8-BEB7-4649-945E-32CEF25820E8}"/>
              </a:ext>
            </a:extLst>
          </p:cNvPr>
          <p:cNvGrpSpPr/>
          <p:nvPr/>
        </p:nvGrpSpPr>
        <p:grpSpPr>
          <a:xfrm>
            <a:off x="604538" y="2673170"/>
            <a:ext cx="4464000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3077E2-F706-4565-9CF4-ED2A6640C9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B77818-9241-481D-AE63-E6D5698288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EFAA13B-8D79-4AE0-BBE4-D38FED9AA3E4}"/>
              </a:ext>
            </a:extLst>
          </p:cNvPr>
          <p:cNvSpPr txBox="1"/>
          <p:nvPr/>
        </p:nvSpPr>
        <p:spPr>
          <a:xfrm>
            <a:off x="5145487" y="2812462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E1FFA2-27B3-4E40-8DDF-F963B1E30F04}"/>
              </a:ext>
            </a:extLst>
          </p:cNvPr>
          <p:cNvSpPr txBox="1"/>
          <p:nvPr/>
        </p:nvSpPr>
        <p:spPr>
          <a:xfrm>
            <a:off x="6135534" y="2812462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7995FB54-AF0F-45FE-9322-4486C65F7819}"/>
              </a:ext>
            </a:extLst>
          </p:cNvPr>
          <p:cNvSpPr>
            <a:spLocks/>
          </p:cNvSpPr>
          <p:nvPr/>
        </p:nvSpPr>
        <p:spPr>
          <a:xfrm>
            <a:off x="6788193" y="563790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C20F4F7D-F5CC-4845-A7DC-EC21C177F2DD}"/>
              </a:ext>
            </a:extLst>
          </p:cNvPr>
          <p:cNvSpPr>
            <a:spLocks noChangeAspect="1"/>
          </p:cNvSpPr>
          <p:nvPr/>
        </p:nvSpPr>
        <p:spPr>
          <a:xfrm rot="8580000">
            <a:off x="6766923" y="4804967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88F84D-4597-4C07-915E-0194DE8BA2FD}"/>
              </a:ext>
            </a:extLst>
          </p:cNvPr>
          <p:cNvSpPr/>
          <p:nvPr/>
        </p:nvSpPr>
        <p:spPr>
          <a:xfrm flipH="1">
            <a:off x="4920922" y="462469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6" name="Oval 38">
            <a:extLst>
              <a:ext uri="{FF2B5EF4-FFF2-40B4-BE49-F238E27FC236}">
                <a16:creationId xmlns:a16="http://schemas.microsoft.com/office/drawing/2014/main" id="{2459E947-F3EF-4C9F-B90C-ACEEDCD9DE3A}"/>
              </a:ext>
            </a:extLst>
          </p:cNvPr>
          <p:cNvSpPr/>
          <p:nvPr/>
        </p:nvSpPr>
        <p:spPr>
          <a:xfrm flipH="1">
            <a:off x="4920922" y="543618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7" name="Group 35">
            <a:extLst>
              <a:ext uri="{FF2B5EF4-FFF2-40B4-BE49-F238E27FC236}">
                <a16:creationId xmlns:a16="http://schemas.microsoft.com/office/drawing/2014/main" id="{5DDDD20E-BBA2-4157-BF96-D72E5527D523}"/>
              </a:ext>
            </a:extLst>
          </p:cNvPr>
          <p:cNvGrpSpPr/>
          <p:nvPr/>
        </p:nvGrpSpPr>
        <p:grpSpPr>
          <a:xfrm flipH="1">
            <a:off x="594508" y="4612747"/>
            <a:ext cx="4058225" cy="707886"/>
            <a:chOff x="592509" y="1556792"/>
            <a:chExt cx="2361076" cy="7078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733C44-F98A-4199-AE93-E182131E598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8F437A-C167-40AA-99C6-C78738A18FD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87D9F3-1B5E-498F-BEAE-52415D01D58D}"/>
              </a:ext>
            </a:extLst>
          </p:cNvPr>
          <p:cNvGrpSpPr/>
          <p:nvPr/>
        </p:nvGrpSpPr>
        <p:grpSpPr>
          <a:xfrm flipH="1">
            <a:off x="594508" y="5424237"/>
            <a:ext cx="4058225" cy="707886"/>
            <a:chOff x="592509" y="1556792"/>
            <a:chExt cx="2361076" cy="7078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F9F0AB-6A77-4D1F-A9BE-CDC380C88DC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C892BA-6F55-4DA8-B6EB-7034F2742EA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1">
            <a:extLst>
              <a:ext uri="{FF2B5EF4-FFF2-40B4-BE49-F238E27FC236}">
                <a16:creationId xmlns:a16="http://schemas.microsoft.com/office/drawing/2014/main" id="{7EA7986C-99D6-4FF3-8AF1-EA5319DAC37E}"/>
              </a:ext>
            </a:extLst>
          </p:cNvPr>
          <p:cNvSpPr>
            <a:spLocks noChangeAspect="1"/>
          </p:cNvSpPr>
          <p:nvPr/>
        </p:nvSpPr>
        <p:spPr>
          <a:xfrm>
            <a:off x="5118556" y="4819623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Rounded Rectangle 24">
            <a:extLst>
              <a:ext uri="{FF2B5EF4-FFF2-40B4-BE49-F238E27FC236}">
                <a16:creationId xmlns:a16="http://schemas.microsoft.com/office/drawing/2014/main" id="{82D568ED-E294-41CD-BC0E-596EF65011FA}"/>
              </a:ext>
            </a:extLst>
          </p:cNvPr>
          <p:cNvSpPr>
            <a:spLocks noChangeAspect="1"/>
          </p:cNvSpPr>
          <p:nvPr/>
        </p:nvSpPr>
        <p:spPr>
          <a:xfrm>
            <a:off x="5103052" y="5640114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5" name="Group 55">
            <a:extLst>
              <a:ext uri="{FF2B5EF4-FFF2-40B4-BE49-F238E27FC236}">
                <a16:creationId xmlns:a16="http://schemas.microsoft.com/office/drawing/2014/main" id="{9BA81FD2-4F36-4130-A028-F139D51D8F8A}"/>
              </a:ext>
            </a:extLst>
          </p:cNvPr>
          <p:cNvGrpSpPr/>
          <p:nvPr/>
        </p:nvGrpSpPr>
        <p:grpSpPr>
          <a:xfrm>
            <a:off x="769097" y="1681153"/>
            <a:ext cx="5223663" cy="646331"/>
            <a:chOff x="769097" y="1463875"/>
            <a:chExt cx="5223663" cy="64633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874AC5-88E3-4410-A0B6-7238F31CEA82}"/>
                </a:ext>
              </a:extLst>
            </p:cNvPr>
            <p:cNvSpPr txBox="1"/>
            <p:nvPr/>
          </p:nvSpPr>
          <p:spPr>
            <a:xfrm>
              <a:off x="769097" y="1556208"/>
              <a:ext cx="233211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0001A20-67EE-439B-8B4C-6BC45812A274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3534292D-9EE4-40D5-B6DB-4712E82F648F}"/>
              </a:ext>
            </a:extLst>
          </p:cNvPr>
          <p:cNvGrpSpPr/>
          <p:nvPr/>
        </p:nvGrpSpPr>
        <p:grpSpPr>
          <a:xfrm>
            <a:off x="6199242" y="1681153"/>
            <a:ext cx="5223663" cy="646331"/>
            <a:chOff x="769097" y="1463875"/>
            <a:chExt cx="5223663" cy="64633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0FB58A-B84D-42BB-8742-FBE5D08B57CA}"/>
                </a:ext>
              </a:extLst>
            </p:cNvPr>
            <p:cNvSpPr txBox="1"/>
            <p:nvPr/>
          </p:nvSpPr>
          <p:spPr>
            <a:xfrm>
              <a:off x="769097" y="1556208"/>
              <a:ext cx="233211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BE2E19-6616-47D9-901B-EDD13A6DCB36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BD8306E-BD28-473A-9C36-540921329BEC}"/>
              </a:ext>
            </a:extLst>
          </p:cNvPr>
          <p:cNvSpPr/>
          <p:nvPr/>
        </p:nvSpPr>
        <p:spPr>
          <a:xfrm>
            <a:off x="2744715" y="2018473"/>
            <a:ext cx="635333" cy="547701"/>
          </a:xfrm>
          <a:custGeom>
            <a:avLst/>
            <a:gdLst>
              <a:gd name="connsiteX0" fmla="*/ 317666 w 635333"/>
              <a:gd name="connsiteY0" fmla="*/ 0 h 547701"/>
              <a:gd name="connsiteX1" fmla="*/ 635333 w 635333"/>
              <a:gd name="connsiteY1" fmla="*/ 547701 h 547701"/>
              <a:gd name="connsiteX2" fmla="*/ 0 w 635333"/>
              <a:gd name="connsiteY2" fmla="*/ 547701 h 547701"/>
              <a:gd name="connsiteX3" fmla="*/ 317666 w 635333"/>
              <a:gd name="connsiteY3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33" h="547701">
                <a:moveTo>
                  <a:pt x="317666" y="0"/>
                </a:moveTo>
                <a:lnTo>
                  <a:pt x="635333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A85DFDA-1B52-47E7-B1FA-91A82F98C74B}"/>
              </a:ext>
            </a:extLst>
          </p:cNvPr>
          <p:cNvSpPr/>
          <p:nvPr/>
        </p:nvSpPr>
        <p:spPr>
          <a:xfrm>
            <a:off x="2483227" y="2645687"/>
            <a:ext cx="1158306" cy="371325"/>
          </a:xfrm>
          <a:custGeom>
            <a:avLst/>
            <a:gdLst>
              <a:gd name="connsiteX0" fmla="*/ 215369 w 1158306"/>
              <a:gd name="connsiteY0" fmla="*/ 0 h 371325"/>
              <a:gd name="connsiteX1" fmla="*/ 942937 w 1158306"/>
              <a:gd name="connsiteY1" fmla="*/ 0 h 371325"/>
              <a:gd name="connsiteX2" fmla="*/ 1158306 w 1158306"/>
              <a:gd name="connsiteY2" fmla="*/ 371325 h 371325"/>
              <a:gd name="connsiteX3" fmla="*/ 0 w 1158306"/>
              <a:gd name="connsiteY3" fmla="*/ 371325 h 371325"/>
              <a:gd name="connsiteX4" fmla="*/ 215369 w 1158306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306" h="371325">
                <a:moveTo>
                  <a:pt x="215369" y="0"/>
                </a:moveTo>
                <a:lnTo>
                  <a:pt x="942937" y="0"/>
                </a:lnTo>
                <a:lnTo>
                  <a:pt x="1158306" y="371325"/>
                </a:lnTo>
                <a:lnTo>
                  <a:pt x="0" y="371325"/>
                </a:lnTo>
                <a:lnTo>
                  <a:pt x="215369" y="0"/>
                </a:ln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2FDC310-D8B8-413A-9B5C-ADE36BC766D2}"/>
              </a:ext>
            </a:extLst>
          </p:cNvPr>
          <p:cNvSpPr/>
          <p:nvPr/>
        </p:nvSpPr>
        <p:spPr>
          <a:xfrm>
            <a:off x="2119444" y="3096524"/>
            <a:ext cx="1885875" cy="547702"/>
          </a:xfrm>
          <a:custGeom>
            <a:avLst/>
            <a:gdLst>
              <a:gd name="connsiteX0" fmla="*/ 317667 w 1885875"/>
              <a:gd name="connsiteY0" fmla="*/ 0 h 547702"/>
              <a:gd name="connsiteX1" fmla="*/ 1568207 w 1885875"/>
              <a:gd name="connsiteY1" fmla="*/ 0 h 547702"/>
              <a:gd name="connsiteX2" fmla="*/ 1885875 w 1885875"/>
              <a:gd name="connsiteY2" fmla="*/ 547702 h 547702"/>
              <a:gd name="connsiteX3" fmla="*/ 0 w 1885875"/>
              <a:gd name="connsiteY3" fmla="*/ 547702 h 547702"/>
              <a:gd name="connsiteX4" fmla="*/ 317667 w 1885875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875" h="547702">
                <a:moveTo>
                  <a:pt x="317667" y="0"/>
                </a:moveTo>
                <a:lnTo>
                  <a:pt x="1568207" y="0"/>
                </a:lnTo>
                <a:lnTo>
                  <a:pt x="1885875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861155B6-2CE8-4BCD-89E6-82608E31C191}"/>
              </a:ext>
            </a:extLst>
          </p:cNvPr>
          <p:cNvSpPr/>
          <p:nvPr/>
        </p:nvSpPr>
        <p:spPr>
          <a:xfrm>
            <a:off x="1857958" y="3723740"/>
            <a:ext cx="2408847" cy="371325"/>
          </a:xfrm>
          <a:custGeom>
            <a:avLst/>
            <a:gdLst>
              <a:gd name="connsiteX0" fmla="*/ 215368 w 2408847"/>
              <a:gd name="connsiteY0" fmla="*/ 0 h 371325"/>
              <a:gd name="connsiteX1" fmla="*/ 2193478 w 2408847"/>
              <a:gd name="connsiteY1" fmla="*/ 0 h 371325"/>
              <a:gd name="connsiteX2" fmla="*/ 2408847 w 2408847"/>
              <a:gd name="connsiteY2" fmla="*/ 371325 h 371325"/>
              <a:gd name="connsiteX3" fmla="*/ 0 w 2408847"/>
              <a:gd name="connsiteY3" fmla="*/ 371325 h 371325"/>
              <a:gd name="connsiteX4" fmla="*/ 215368 w 2408847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847" h="371325">
                <a:moveTo>
                  <a:pt x="215368" y="0"/>
                </a:moveTo>
                <a:lnTo>
                  <a:pt x="2193478" y="0"/>
                </a:lnTo>
                <a:lnTo>
                  <a:pt x="2408847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1830410-DA6E-4E31-A97D-665C048E5239}"/>
              </a:ext>
            </a:extLst>
          </p:cNvPr>
          <p:cNvSpPr/>
          <p:nvPr/>
        </p:nvSpPr>
        <p:spPr>
          <a:xfrm>
            <a:off x="1494172" y="4174577"/>
            <a:ext cx="3136416" cy="547702"/>
          </a:xfrm>
          <a:custGeom>
            <a:avLst/>
            <a:gdLst>
              <a:gd name="connsiteX0" fmla="*/ 317667 w 3136416"/>
              <a:gd name="connsiteY0" fmla="*/ 0 h 547702"/>
              <a:gd name="connsiteX1" fmla="*/ 2818749 w 3136416"/>
              <a:gd name="connsiteY1" fmla="*/ 0 h 547702"/>
              <a:gd name="connsiteX2" fmla="*/ 3136416 w 3136416"/>
              <a:gd name="connsiteY2" fmla="*/ 547702 h 547702"/>
              <a:gd name="connsiteX3" fmla="*/ 0 w 3136416"/>
              <a:gd name="connsiteY3" fmla="*/ 547702 h 547702"/>
              <a:gd name="connsiteX4" fmla="*/ 317667 w 3136416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16" h="547702">
                <a:moveTo>
                  <a:pt x="317667" y="0"/>
                </a:moveTo>
                <a:lnTo>
                  <a:pt x="2818749" y="0"/>
                </a:lnTo>
                <a:lnTo>
                  <a:pt x="3136416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2B074E2D-7092-4203-A5CF-B22CFB248AD6}"/>
              </a:ext>
            </a:extLst>
          </p:cNvPr>
          <p:cNvSpPr/>
          <p:nvPr/>
        </p:nvSpPr>
        <p:spPr>
          <a:xfrm>
            <a:off x="1232686" y="4801793"/>
            <a:ext cx="3659388" cy="371325"/>
          </a:xfrm>
          <a:custGeom>
            <a:avLst/>
            <a:gdLst>
              <a:gd name="connsiteX0" fmla="*/ 215368 w 3659388"/>
              <a:gd name="connsiteY0" fmla="*/ 0 h 371325"/>
              <a:gd name="connsiteX1" fmla="*/ 3444020 w 3659388"/>
              <a:gd name="connsiteY1" fmla="*/ 0 h 371325"/>
              <a:gd name="connsiteX2" fmla="*/ 3659388 w 3659388"/>
              <a:gd name="connsiteY2" fmla="*/ 371325 h 371325"/>
              <a:gd name="connsiteX3" fmla="*/ 0 w 3659388"/>
              <a:gd name="connsiteY3" fmla="*/ 371325 h 371325"/>
              <a:gd name="connsiteX4" fmla="*/ 215368 w 3659388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388" h="371325">
                <a:moveTo>
                  <a:pt x="215368" y="0"/>
                </a:moveTo>
                <a:lnTo>
                  <a:pt x="3444020" y="0"/>
                </a:lnTo>
                <a:lnTo>
                  <a:pt x="3659388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4AA4583-DD29-40AE-B52D-F5B433861555}"/>
              </a:ext>
            </a:extLst>
          </p:cNvPr>
          <p:cNvSpPr/>
          <p:nvPr/>
        </p:nvSpPr>
        <p:spPr>
          <a:xfrm>
            <a:off x="868903" y="5252631"/>
            <a:ext cx="4386957" cy="547701"/>
          </a:xfrm>
          <a:custGeom>
            <a:avLst/>
            <a:gdLst>
              <a:gd name="connsiteX0" fmla="*/ 317666 w 4386957"/>
              <a:gd name="connsiteY0" fmla="*/ 0 h 547701"/>
              <a:gd name="connsiteX1" fmla="*/ 4069290 w 4386957"/>
              <a:gd name="connsiteY1" fmla="*/ 0 h 547701"/>
              <a:gd name="connsiteX2" fmla="*/ 4386957 w 4386957"/>
              <a:gd name="connsiteY2" fmla="*/ 547701 h 547701"/>
              <a:gd name="connsiteX3" fmla="*/ 0 w 4386957"/>
              <a:gd name="connsiteY3" fmla="*/ 547701 h 547701"/>
              <a:gd name="connsiteX4" fmla="*/ 317666 w 4386957"/>
              <a:gd name="connsiteY4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957" h="547701">
                <a:moveTo>
                  <a:pt x="317666" y="0"/>
                </a:moveTo>
                <a:lnTo>
                  <a:pt x="4069290" y="0"/>
                </a:lnTo>
                <a:lnTo>
                  <a:pt x="4386957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2183D824-7AB1-430E-8360-1434195A6B43}"/>
              </a:ext>
            </a:extLst>
          </p:cNvPr>
          <p:cNvSpPr/>
          <p:nvPr/>
        </p:nvSpPr>
        <p:spPr>
          <a:xfrm>
            <a:off x="607417" y="5879845"/>
            <a:ext cx="4909929" cy="371325"/>
          </a:xfrm>
          <a:custGeom>
            <a:avLst/>
            <a:gdLst>
              <a:gd name="connsiteX0" fmla="*/ 215368 w 4909929"/>
              <a:gd name="connsiteY0" fmla="*/ 0 h 371325"/>
              <a:gd name="connsiteX1" fmla="*/ 4694560 w 4909929"/>
              <a:gd name="connsiteY1" fmla="*/ 0 h 371325"/>
              <a:gd name="connsiteX2" fmla="*/ 4909929 w 4909929"/>
              <a:gd name="connsiteY2" fmla="*/ 371325 h 371325"/>
              <a:gd name="connsiteX3" fmla="*/ 0 w 4909929"/>
              <a:gd name="connsiteY3" fmla="*/ 371325 h 371325"/>
              <a:gd name="connsiteX4" fmla="*/ 215368 w 4909929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9929" h="371325">
                <a:moveTo>
                  <a:pt x="215368" y="0"/>
                </a:moveTo>
                <a:lnTo>
                  <a:pt x="4694560" y="0"/>
                </a:lnTo>
                <a:lnTo>
                  <a:pt x="4909929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6BB27-3B19-480E-9C6B-80A89F3455BA}"/>
              </a:ext>
            </a:extLst>
          </p:cNvPr>
          <p:cNvSpPr txBox="1"/>
          <p:nvPr/>
        </p:nvSpPr>
        <p:spPr>
          <a:xfrm>
            <a:off x="868903" y="5942136"/>
            <a:ext cx="438695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28898-1A89-4B59-87ED-DA002EC46ECF}"/>
              </a:ext>
            </a:extLst>
          </p:cNvPr>
          <p:cNvSpPr txBox="1"/>
          <p:nvPr/>
        </p:nvSpPr>
        <p:spPr>
          <a:xfrm>
            <a:off x="1857958" y="3799717"/>
            <a:ext cx="240884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0BBEE-8095-4826-9F71-543BE265D70D}"/>
              </a:ext>
            </a:extLst>
          </p:cNvPr>
          <p:cNvSpPr txBox="1"/>
          <p:nvPr/>
        </p:nvSpPr>
        <p:spPr>
          <a:xfrm>
            <a:off x="1394677" y="4869442"/>
            <a:ext cx="3305175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CA9DB-9B8A-448D-BB12-0069EDB2062D}"/>
              </a:ext>
            </a:extLst>
          </p:cNvPr>
          <p:cNvSpPr txBox="1"/>
          <p:nvPr/>
        </p:nvSpPr>
        <p:spPr>
          <a:xfrm>
            <a:off x="2567383" y="2709297"/>
            <a:ext cx="932319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2CA7-96F2-4B1F-AE0D-CAB704924422}"/>
              </a:ext>
            </a:extLst>
          </p:cNvPr>
          <p:cNvSpPr txBox="1"/>
          <p:nvPr/>
        </p:nvSpPr>
        <p:spPr>
          <a:xfrm>
            <a:off x="1232686" y="5295648"/>
            <a:ext cx="35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33D86-8DCB-4B9A-90CB-B82404E139A6}"/>
              </a:ext>
            </a:extLst>
          </p:cNvPr>
          <p:cNvSpPr txBox="1"/>
          <p:nvPr/>
        </p:nvSpPr>
        <p:spPr>
          <a:xfrm>
            <a:off x="1990318" y="4229859"/>
            <a:ext cx="211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EF690-2CFB-4171-836D-DBD4947C6D63}"/>
              </a:ext>
            </a:extLst>
          </p:cNvPr>
          <p:cNvSpPr txBox="1"/>
          <p:nvPr/>
        </p:nvSpPr>
        <p:spPr>
          <a:xfrm>
            <a:off x="2310733" y="3116645"/>
            <a:ext cx="15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8" name="Group 39">
            <a:extLst>
              <a:ext uri="{FF2B5EF4-FFF2-40B4-BE49-F238E27FC236}">
                <a16:creationId xmlns:a16="http://schemas.microsoft.com/office/drawing/2014/main" id="{57F9A9FA-49BB-457D-9748-7540EC554652}"/>
              </a:ext>
            </a:extLst>
          </p:cNvPr>
          <p:cNvGrpSpPr/>
          <p:nvPr/>
        </p:nvGrpSpPr>
        <p:grpSpPr>
          <a:xfrm>
            <a:off x="6583636" y="4344212"/>
            <a:ext cx="1994688" cy="866890"/>
            <a:chOff x="1113220" y="4149080"/>
            <a:chExt cx="1516195" cy="866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664E02-054A-4009-87F3-906DDB0E2B7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FE9730-2E8A-4723-B8F8-E765CFBC091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63C7FE57-8787-4F6F-B89D-2260483BF65D}"/>
              </a:ext>
            </a:extLst>
          </p:cNvPr>
          <p:cNvGrpSpPr/>
          <p:nvPr/>
        </p:nvGrpSpPr>
        <p:grpSpPr>
          <a:xfrm>
            <a:off x="6585595" y="5402019"/>
            <a:ext cx="1994688" cy="866890"/>
            <a:chOff x="1113220" y="4149080"/>
            <a:chExt cx="1516195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BF0B95-1931-42CC-B385-74C20886AC4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B1F79F-A479-4F9B-93F7-8FAB344112F8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A7452830-D646-4183-9BAD-55D5730D5695}"/>
              </a:ext>
            </a:extLst>
          </p:cNvPr>
          <p:cNvGrpSpPr/>
          <p:nvPr/>
        </p:nvGrpSpPr>
        <p:grpSpPr>
          <a:xfrm>
            <a:off x="9711761" y="4344212"/>
            <a:ext cx="1994688" cy="866890"/>
            <a:chOff x="1113220" y="4149080"/>
            <a:chExt cx="1516195" cy="8668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E8E151-8090-43B2-B40F-93BD4634E99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91FCD8-1277-46EA-9D11-9A99C36CBC01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1EECFD08-A99C-438B-B62D-2AB45A870532}"/>
              </a:ext>
            </a:extLst>
          </p:cNvPr>
          <p:cNvGrpSpPr/>
          <p:nvPr/>
        </p:nvGrpSpPr>
        <p:grpSpPr>
          <a:xfrm>
            <a:off x="9713720" y="5402019"/>
            <a:ext cx="1994688" cy="866890"/>
            <a:chOff x="1113220" y="4149080"/>
            <a:chExt cx="1516195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158887-9F14-401E-AE5E-0537DA2A8201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73A6E4-21BD-403F-80A7-2548A1EF260B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F42542D-F964-4A51-B6DD-53C031D3FDA6}"/>
              </a:ext>
            </a:extLst>
          </p:cNvPr>
          <p:cNvGrpSpPr/>
          <p:nvPr/>
        </p:nvGrpSpPr>
        <p:grpSpPr>
          <a:xfrm>
            <a:off x="5935999" y="4401924"/>
            <a:ext cx="3696887" cy="1624608"/>
            <a:chOff x="5935999" y="4401924"/>
            <a:chExt cx="3696887" cy="1624608"/>
          </a:xfrm>
        </p:grpSpPr>
        <p:grpSp>
          <p:nvGrpSpPr>
            <p:cNvPr id="21" name="Group 42">
              <a:extLst>
                <a:ext uri="{FF2B5EF4-FFF2-40B4-BE49-F238E27FC236}">
                  <a16:creationId xmlns:a16="http://schemas.microsoft.com/office/drawing/2014/main" id="{FE6319E7-7508-41F1-A64F-71F476E717D5}"/>
                </a:ext>
              </a:extLst>
            </p:cNvPr>
            <p:cNvGrpSpPr/>
            <p:nvPr/>
          </p:nvGrpSpPr>
          <p:grpSpPr>
            <a:xfrm>
              <a:off x="5935999" y="4401924"/>
              <a:ext cx="566802" cy="566802"/>
              <a:chOff x="465585" y="4206791"/>
              <a:chExt cx="566802" cy="566802"/>
            </a:xfrm>
          </p:grpSpPr>
          <p:sp>
            <p:nvSpPr>
              <p:cNvPr id="22" name="Oval 43">
                <a:extLst>
                  <a:ext uri="{FF2B5EF4-FFF2-40B4-BE49-F238E27FC236}">
                    <a16:creationId xmlns:a16="http://schemas.microsoft.com/office/drawing/2014/main" id="{39B0D0BB-A527-4B70-B70D-913271F7EAD4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FCB43-0B78-44C4-98C8-F44B5A759F12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48">
              <a:extLst>
                <a:ext uri="{FF2B5EF4-FFF2-40B4-BE49-F238E27FC236}">
                  <a16:creationId xmlns:a16="http://schemas.microsoft.com/office/drawing/2014/main" id="{ABF30468-B62E-4FC1-84CF-767B5F235649}"/>
                </a:ext>
              </a:extLst>
            </p:cNvPr>
            <p:cNvGrpSpPr/>
            <p:nvPr/>
          </p:nvGrpSpPr>
          <p:grpSpPr>
            <a:xfrm>
              <a:off x="5937959" y="5459730"/>
              <a:ext cx="566802" cy="566802"/>
              <a:chOff x="465585" y="4206791"/>
              <a:chExt cx="566802" cy="566802"/>
            </a:xfrm>
          </p:grpSpPr>
          <p:sp>
            <p:nvSpPr>
              <p:cNvPr id="28" name="Oval 49">
                <a:extLst>
                  <a:ext uri="{FF2B5EF4-FFF2-40B4-BE49-F238E27FC236}">
                    <a16:creationId xmlns:a16="http://schemas.microsoft.com/office/drawing/2014/main" id="{A9392563-B943-4456-B8A2-A7B3BB00B4E8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FED8D1-7F47-4F28-AE15-469CEF5F953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id="{E7FE3658-FF32-456C-9B14-78E23217672B}"/>
                </a:ext>
              </a:extLst>
            </p:cNvPr>
            <p:cNvGrpSpPr/>
            <p:nvPr/>
          </p:nvGrpSpPr>
          <p:grpSpPr>
            <a:xfrm>
              <a:off x="9064124" y="4401924"/>
              <a:ext cx="566802" cy="566802"/>
              <a:chOff x="465585" y="4206791"/>
              <a:chExt cx="566802" cy="566802"/>
            </a:xfrm>
          </p:grpSpPr>
          <p:sp>
            <p:nvSpPr>
              <p:cNvPr id="34" name="Oval 55">
                <a:extLst>
                  <a:ext uri="{FF2B5EF4-FFF2-40B4-BE49-F238E27FC236}">
                    <a16:creationId xmlns:a16="http://schemas.microsoft.com/office/drawing/2014/main" id="{AFDFF31D-F8D8-49CF-8B20-13C19126733D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8B71827-3E49-41D4-9EC4-34FC36AB7593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60">
              <a:extLst>
                <a:ext uri="{FF2B5EF4-FFF2-40B4-BE49-F238E27FC236}">
                  <a16:creationId xmlns:a16="http://schemas.microsoft.com/office/drawing/2014/main" id="{30E3B3F6-DC55-4C80-8EAD-01AB15E0B223}"/>
                </a:ext>
              </a:extLst>
            </p:cNvPr>
            <p:cNvGrpSpPr/>
            <p:nvPr/>
          </p:nvGrpSpPr>
          <p:grpSpPr>
            <a:xfrm>
              <a:off x="9066084" y="5459730"/>
              <a:ext cx="566802" cy="566802"/>
              <a:chOff x="465585" y="4206791"/>
              <a:chExt cx="566802" cy="566802"/>
            </a:xfrm>
          </p:grpSpPr>
          <p:sp>
            <p:nvSpPr>
              <p:cNvPr id="40" name="Oval 61">
                <a:extLst>
                  <a:ext uri="{FF2B5EF4-FFF2-40B4-BE49-F238E27FC236}">
                    <a16:creationId xmlns:a16="http://schemas.microsoft.com/office/drawing/2014/main" id="{3EA18F85-9C73-4143-91EA-C2C7E3301A6E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156553-1DE6-4B3E-B10D-E0F5CF46CA2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0B3205C-05F4-4A2C-BEB8-5F6A36E12B31}"/>
              </a:ext>
            </a:extLst>
          </p:cNvPr>
          <p:cNvSpPr txBox="1"/>
          <p:nvPr/>
        </p:nvSpPr>
        <p:spPr>
          <a:xfrm>
            <a:off x="5771995" y="196844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E4988F-E41C-4584-B771-AF10DA4ED22D}"/>
              </a:ext>
            </a:extLst>
          </p:cNvPr>
          <p:cNvSpPr txBox="1"/>
          <p:nvPr/>
        </p:nvSpPr>
        <p:spPr>
          <a:xfrm>
            <a:off x="8430071" y="1768392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B30669-B122-4D89-AEB1-FBC58A964185}"/>
              </a:ext>
            </a:extLst>
          </p:cNvPr>
          <p:cNvSpPr txBox="1"/>
          <p:nvPr/>
        </p:nvSpPr>
        <p:spPr>
          <a:xfrm>
            <a:off x="7397379" y="1030140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1B01E-4C2A-4256-B955-0155253E31D2}"/>
              </a:ext>
            </a:extLst>
          </p:cNvPr>
          <p:cNvSpPr txBox="1"/>
          <p:nvPr/>
        </p:nvSpPr>
        <p:spPr>
          <a:xfrm>
            <a:off x="7397379" y="627715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C428F-41F6-44C8-BFC3-27AF14B6C8E7}"/>
              </a:ext>
            </a:extLst>
          </p:cNvPr>
          <p:cNvSpPr txBox="1"/>
          <p:nvPr/>
        </p:nvSpPr>
        <p:spPr>
          <a:xfrm>
            <a:off x="8726856" y="143858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DA299-FDD1-48F2-8CAA-63BABFD01051}"/>
              </a:ext>
            </a:extLst>
          </p:cNvPr>
          <p:cNvSpPr txBox="1"/>
          <p:nvPr/>
        </p:nvSpPr>
        <p:spPr>
          <a:xfrm>
            <a:off x="8190034" y="2440406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749D54A-03EF-45CB-8B9E-ADB757641621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9FDA2BF-CDBC-402A-A78E-AE279620B40C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F3AD9452-45CA-4705-ACAE-F2A25F0667C9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A12D6C10-C7A3-4E0A-86A6-72F275985B96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804B2D7A-F5EC-40F0-B92F-81DD8FD7FB68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EEE6F6C-ED34-4281-B082-313B0CA18D5F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5320418E-67B3-4E66-97AA-5DDC99CDC986}"/>
              </a:ext>
            </a:extLst>
          </p:cNvPr>
          <p:cNvSpPr/>
          <p:nvPr/>
        </p:nvSpPr>
        <p:spPr>
          <a:xfrm>
            <a:off x="4885331" y="3263972"/>
            <a:ext cx="1296000" cy="12960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4034DCD1-330E-4F3C-BFAE-D4B1A306AD0C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21DB4-5D01-45AA-9801-FAE3A3252D1E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D5C3B1-CC52-4E0D-AE31-CBEA1884414D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014DAF4D-9C8C-40FF-BB07-D82BAA58CD85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96B928-B638-4707-A74A-2BA2E22BC3B3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781999-D992-4521-8128-435C5CE51491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5403C8E9-A77D-45A2-BDF3-9976838BDBB7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213D9B-A024-47E1-A0BF-DADDA61A747E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3BA921-D60D-4AB1-990C-FD8E9DC165D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D25A5B71-3BE0-4502-B44C-E8AFF686A5C3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384DBA-06E2-4320-8332-395E75F1B68D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53BD4C-EB73-4672-921A-24462FE8CA1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06C974C-CBA7-4F67-B68F-BA5E698D0ECA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AD0C7631-0858-4403-A3EA-3F061DA95920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23BB81-9DEE-430B-A58C-A5C3E0E5055E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72DEF8-18A6-4EBA-9657-0BF1E2D9E0DE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F76831-A6DD-4642-99C6-2F595ECAD4A2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D3F66DBC-537F-4C5A-897B-F3E355C1380B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33" name="Block Arc 4">
              <a:extLst>
                <a:ext uri="{FF2B5EF4-FFF2-40B4-BE49-F238E27FC236}">
                  <a16:creationId xmlns:a16="http://schemas.microsoft.com/office/drawing/2014/main" id="{8C76FBF6-165B-4DD9-8B53-9D6BBD7C49BE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Block Arc 5">
              <a:extLst>
                <a:ext uri="{FF2B5EF4-FFF2-40B4-BE49-F238E27FC236}">
                  <a16:creationId xmlns:a16="http://schemas.microsoft.com/office/drawing/2014/main" id="{52A1C194-2C61-4CD1-B5DD-297C0EDDAF77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lock Arc 6">
              <a:extLst>
                <a:ext uri="{FF2B5EF4-FFF2-40B4-BE49-F238E27FC236}">
                  <a16:creationId xmlns:a16="http://schemas.microsoft.com/office/drawing/2014/main" id="{C87EC045-0EEB-4D6A-9ECC-91792BCC2F47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30">
            <a:extLst>
              <a:ext uri="{FF2B5EF4-FFF2-40B4-BE49-F238E27FC236}">
                <a16:creationId xmlns:a16="http://schemas.microsoft.com/office/drawing/2014/main" id="{8EB22A7C-271C-49B6-90B0-EB561B5F274B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0497F793-91EA-4F58-B4CE-A5CBE3940340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Donut 24">
            <a:extLst>
              <a:ext uri="{FF2B5EF4-FFF2-40B4-BE49-F238E27FC236}">
                <a16:creationId xmlns:a16="http://schemas.microsoft.com/office/drawing/2014/main" id="{127F16FD-0354-434D-AE4A-7D25AD126ACF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79EB9-C80A-4332-91CE-2BD36F6FB9F6}"/>
              </a:ext>
            </a:extLst>
          </p:cNvPr>
          <p:cNvGrpSpPr/>
          <p:nvPr/>
        </p:nvGrpSpPr>
        <p:grpSpPr>
          <a:xfrm>
            <a:off x="981592" y="2277521"/>
            <a:ext cx="10228816" cy="3142620"/>
            <a:chOff x="981592" y="2198009"/>
            <a:chExt cx="10228816" cy="31426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E82313-0269-45D4-B83E-7C31937BFD33}"/>
                </a:ext>
              </a:extLst>
            </p:cNvPr>
            <p:cNvGrpSpPr/>
            <p:nvPr/>
          </p:nvGrpSpPr>
          <p:grpSpPr>
            <a:xfrm>
              <a:off x="981592" y="2198009"/>
              <a:ext cx="2477026" cy="1890094"/>
              <a:chOff x="1382251" y="2198009"/>
              <a:chExt cx="2477026" cy="1890094"/>
            </a:xfrm>
          </p:grpSpPr>
          <p:sp>
            <p:nvSpPr>
              <p:cNvPr id="14" name="Right Arrow 3">
                <a:extLst>
                  <a:ext uri="{FF2B5EF4-FFF2-40B4-BE49-F238E27FC236}">
                    <a16:creationId xmlns:a16="http://schemas.microsoft.com/office/drawing/2014/main" id="{32D29F96-CDA1-4C76-8B0F-A92FAC71446E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ADB6FD0C-74F0-4B8D-8C7C-A05A86E2FA1F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B98C5F-F43D-44B2-A9B3-B47EC9C36432}"/>
                </a:ext>
              </a:extLst>
            </p:cNvPr>
            <p:cNvGrpSpPr/>
            <p:nvPr/>
          </p:nvGrpSpPr>
          <p:grpSpPr>
            <a:xfrm flipV="1">
              <a:off x="3565522" y="3450535"/>
              <a:ext cx="2477026" cy="1890094"/>
              <a:chOff x="1382251" y="2198009"/>
              <a:chExt cx="2477026" cy="1890094"/>
            </a:xfrm>
            <a:solidFill>
              <a:schemeClr val="accent2"/>
            </a:solidFill>
          </p:grpSpPr>
          <p:sp>
            <p:nvSpPr>
              <p:cNvPr id="12" name="Right Arrow 3">
                <a:extLst>
                  <a:ext uri="{FF2B5EF4-FFF2-40B4-BE49-F238E27FC236}">
                    <a16:creationId xmlns:a16="http://schemas.microsoft.com/office/drawing/2014/main" id="{11792D18-399E-4BD3-BC43-080CF277A5FB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3ADF13C7-EC52-4725-B488-26AD54DBE3F7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B0053F-EDA4-4BFC-AC64-15E530F4E6DF}"/>
                </a:ext>
              </a:extLst>
            </p:cNvPr>
            <p:cNvGrpSpPr/>
            <p:nvPr/>
          </p:nvGrpSpPr>
          <p:grpSpPr>
            <a:xfrm>
              <a:off x="6149452" y="2198009"/>
              <a:ext cx="2477026" cy="1890094"/>
              <a:chOff x="1382251" y="2198009"/>
              <a:chExt cx="2477026" cy="1890094"/>
            </a:xfrm>
            <a:solidFill>
              <a:schemeClr val="accent3"/>
            </a:solidFill>
          </p:grpSpPr>
          <p:sp>
            <p:nvSpPr>
              <p:cNvPr id="10" name="Right Arrow 3">
                <a:extLst>
                  <a:ext uri="{FF2B5EF4-FFF2-40B4-BE49-F238E27FC236}">
                    <a16:creationId xmlns:a16="http://schemas.microsoft.com/office/drawing/2014/main" id="{A6D38B3C-CD62-4EB4-B5DE-3E50484A1BBB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27E09AEB-AC8C-4A1A-8A4B-0B02C244050B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24C152-53F6-40AB-828C-7E89F1F09FA4}"/>
                </a:ext>
              </a:extLst>
            </p:cNvPr>
            <p:cNvGrpSpPr/>
            <p:nvPr/>
          </p:nvGrpSpPr>
          <p:grpSpPr>
            <a:xfrm flipV="1">
              <a:off x="8733382" y="3450535"/>
              <a:ext cx="2477026" cy="1890094"/>
              <a:chOff x="1382251" y="2198009"/>
              <a:chExt cx="2477026" cy="1890094"/>
            </a:xfrm>
            <a:solidFill>
              <a:schemeClr val="accent4"/>
            </a:solidFill>
          </p:grpSpPr>
          <p:sp>
            <p:nvSpPr>
              <p:cNvPr id="8" name="Right Arrow 3">
                <a:extLst>
                  <a:ext uri="{FF2B5EF4-FFF2-40B4-BE49-F238E27FC236}">
                    <a16:creationId xmlns:a16="http://schemas.microsoft.com/office/drawing/2014/main" id="{FF03A69B-3B84-4874-926B-181B41CBE887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85CD5896-4323-47E0-99C4-FD34F104371B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2076D03-4700-4513-AB6A-9EAEFF5F9EE4}"/>
              </a:ext>
            </a:extLst>
          </p:cNvPr>
          <p:cNvSpPr/>
          <p:nvPr/>
        </p:nvSpPr>
        <p:spPr>
          <a:xfrm flipH="1">
            <a:off x="4178218" y="4355567"/>
            <a:ext cx="484331" cy="3995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4306E6DB-53E8-459E-8EF9-B64E267FF76B}"/>
              </a:ext>
            </a:extLst>
          </p:cNvPr>
          <p:cNvSpPr>
            <a:spLocks noChangeAspect="1"/>
          </p:cNvSpPr>
          <p:nvPr/>
        </p:nvSpPr>
        <p:spPr>
          <a:xfrm rot="9900000">
            <a:off x="6761747" y="2916429"/>
            <a:ext cx="485134" cy="41202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2E48CAAC-73FB-42A9-9902-5E2824C2C400}"/>
              </a:ext>
            </a:extLst>
          </p:cNvPr>
          <p:cNvSpPr/>
          <p:nvPr/>
        </p:nvSpPr>
        <p:spPr>
          <a:xfrm>
            <a:off x="1624814" y="2959877"/>
            <a:ext cx="423279" cy="3251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Donut 24">
            <a:extLst>
              <a:ext uri="{FF2B5EF4-FFF2-40B4-BE49-F238E27FC236}">
                <a16:creationId xmlns:a16="http://schemas.microsoft.com/office/drawing/2014/main" id="{1B329C24-1B64-433D-886D-888E6CCBCE21}"/>
              </a:ext>
            </a:extLst>
          </p:cNvPr>
          <p:cNvSpPr/>
          <p:nvPr/>
        </p:nvSpPr>
        <p:spPr>
          <a:xfrm>
            <a:off x="9354452" y="4319823"/>
            <a:ext cx="467584" cy="47139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A540F-DD75-435B-A893-5894FB325284}"/>
              </a:ext>
            </a:extLst>
          </p:cNvPr>
          <p:cNvGrpSpPr/>
          <p:nvPr/>
        </p:nvGrpSpPr>
        <p:grpSpPr>
          <a:xfrm>
            <a:off x="981592" y="4401056"/>
            <a:ext cx="2220863" cy="1173563"/>
            <a:chOff x="-499931" y="1121722"/>
            <a:chExt cx="3859356" cy="11735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9BB7F-21AE-491D-9CFA-B854D60A0268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C406DB-5CAA-4FDB-8E69-215CA215896D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E3DDD8-5F76-4533-BD77-2E8693A20C2D}"/>
              </a:ext>
            </a:extLst>
          </p:cNvPr>
          <p:cNvGrpSpPr/>
          <p:nvPr/>
        </p:nvGrpSpPr>
        <p:grpSpPr>
          <a:xfrm>
            <a:off x="3565522" y="2101509"/>
            <a:ext cx="2220863" cy="1173563"/>
            <a:chOff x="-499931" y="1121722"/>
            <a:chExt cx="3859356" cy="11735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1BB2B6-927C-491C-9FCD-538ECD355EAA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001995-A295-4CDB-A2EE-88E661A85FD7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623103-4748-4877-9F5E-4F0F9552C1FA}"/>
              </a:ext>
            </a:extLst>
          </p:cNvPr>
          <p:cNvGrpSpPr/>
          <p:nvPr/>
        </p:nvGrpSpPr>
        <p:grpSpPr>
          <a:xfrm>
            <a:off x="6149452" y="4401056"/>
            <a:ext cx="2220863" cy="1173563"/>
            <a:chOff x="-499931" y="1121722"/>
            <a:chExt cx="3859356" cy="11735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D373A-D385-44B8-9896-25EDCC0E315B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C5FD5A-EFE1-424E-808A-401F0ED8F8B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724D9F-7DD1-4716-A05B-DB89451EED1D}"/>
              </a:ext>
            </a:extLst>
          </p:cNvPr>
          <p:cNvGrpSpPr/>
          <p:nvPr/>
        </p:nvGrpSpPr>
        <p:grpSpPr>
          <a:xfrm>
            <a:off x="8733382" y="2120120"/>
            <a:ext cx="2220863" cy="1173563"/>
            <a:chOff x="-499931" y="1121722"/>
            <a:chExt cx="3859356" cy="11735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355F88-D07D-447F-B0FE-987385350364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0DB911-DBCA-4BF9-A5DE-4810344261CE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AB7482-8A01-45FD-BDB5-CC36BA30457C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7FA55-E89D-499F-9006-4F52E11E7715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7C392-DA0E-498C-89BC-E374197F7029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17914-9199-4ED3-B5FC-6F2FF28AE881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1B09748-7D0D-4DF2-9981-91A356DF96CE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EF2DCE-3541-4AC1-B1F7-AEAB6277E85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F71C1966-A182-4FC5-853D-C43819190250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A2AD3C5E-114C-477A-9A8C-F73F895CA302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B1CDFAC0-0BF7-4945-A298-94EEDC530A50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86807126-A114-43CA-B2C4-EA3C8E6E0C2A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41DEF1BD-E964-4590-BF40-A63C9A457A38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B1910ABB-0AE6-4199-B830-A432F65DADC9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AA060A-B391-4C37-9D6D-7435BC30ECB5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04882-AE9A-4761-AF7D-AD984829D8FB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95E6-4594-4BBE-9BCA-9EC3E7E49BFB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3659F4-2E93-4EED-B310-4F3339210540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32931-DDF9-4A45-8F59-C2E8DAECF230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898A9-E20E-440A-A26E-7CDD424A464F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51019-69BE-4CE9-B016-2DE2DB1F5C43}"/>
              </a:ext>
            </a:extLst>
          </p:cNvPr>
          <p:cNvSpPr txBox="1"/>
          <p:nvPr/>
        </p:nvSpPr>
        <p:spPr>
          <a:xfrm>
            <a:off x="935697" y="1768972"/>
            <a:ext cx="3894211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3324F-B2AA-4203-97E3-8E45E5833220}"/>
              </a:ext>
            </a:extLst>
          </p:cNvPr>
          <p:cNvSpPr txBox="1"/>
          <p:nvPr/>
        </p:nvSpPr>
        <p:spPr>
          <a:xfrm>
            <a:off x="1095374" y="2275232"/>
            <a:ext cx="348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B7E67061-2B92-4DFA-BDD0-EE1188298CA0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46DBB1DD-7F67-4DE3-8D4F-FF9D1225BD31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2216F4-CBE6-4DD9-B864-F14DDC2B6ECE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9FCB9-C8F4-4802-8C1B-3581ACC397F3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C0A15E86-2AAE-4094-A977-C4AD11FBF252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89E094D2-479F-4B24-BAB3-00EBD147A43A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59E0BCB-EF4E-43B9-A241-F9CBDFDBA4BC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5B707088-2BF1-4CD8-B476-D4FC8900F712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001819F-DFE1-4B3A-B8FF-DEE7AADAE3F5}"/>
              </a:ext>
            </a:extLst>
          </p:cNvPr>
          <p:cNvGrpSpPr/>
          <p:nvPr/>
        </p:nvGrpSpPr>
        <p:grpSpPr>
          <a:xfrm>
            <a:off x="9466" y="2857461"/>
            <a:ext cx="12161884" cy="1068489"/>
            <a:chOff x="207026" y="2551955"/>
            <a:chExt cx="13073069" cy="114854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C60F3E4-47D7-4089-91AB-87ABF7C18487}"/>
                </a:ext>
              </a:extLst>
            </p:cNvPr>
            <p:cNvSpPr/>
            <p:nvPr/>
          </p:nvSpPr>
          <p:spPr>
            <a:xfrm>
              <a:off x="207026" y="2551955"/>
              <a:ext cx="1982987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  <a:gd name="connsiteX0" fmla="*/ 0 w 6597543"/>
                <a:gd name="connsiteY0" fmla="*/ 1867852 h 3533240"/>
                <a:gd name="connsiteX1" fmla="*/ 2744731 w 6597543"/>
                <a:gd name="connsiteY1" fmla="*/ 1868490 h 3533240"/>
                <a:gd name="connsiteX2" fmla="*/ 2999490 w 6597543"/>
                <a:gd name="connsiteY2" fmla="*/ 2848024 h 3533240"/>
                <a:gd name="connsiteX3" fmla="*/ 3251591 w 6597543"/>
                <a:gd name="connsiteY3" fmla="*/ 0 h 3533240"/>
                <a:gd name="connsiteX4" fmla="*/ 3514938 w 6597543"/>
                <a:gd name="connsiteY4" fmla="*/ 3533241 h 3533240"/>
                <a:gd name="connsiteX5" fmla="*/ 3836806 w 6597543"/>
                <a:gd name="connsiteY5" fmla="*/ 1250899 h 3533240"/>
                <a:gd name="connsiteX6" fmla="*/ 3931904 w 6597543"/>
                <a:gd name="connsiteY6" fmla="*/ 1860635 h 3533240"/>
                <a:gd name="connsiteX7" fmla="*/ 6597543 w 6597543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7543" h="3533240">
                  <a:moveTo>
                    <a:pt x="0" y="1867852"/>
                  </a:moveTo>
                  <a:lnTo>
                    <a:pt x="2744731" y="1868490"/>
                  </a:lnTo>
                  <a:lnTo>
                    <a:pt x="2999490" y="2848024"/>
                  </a:lnTo>
                  <a:lnTo>
                    <a:pt x="3251591" y="0"/>
                  </a:lnTo>
                  <a:lnTo>
                    <a:pt x="3514938" y="3533241"/>
                  </a:lnTo>
                  <a:lnTo>
                    <a:pt x="3836806" y="1250899"/>
                  </a:lnTo>
                  <a:lnTo>
                    <a:pt x="3931904" y="1860635"/>
                  </a:lnTo>
                  <a:cubicBezTo>
                    <a:pt x="4227756" y="1868006"/>
                    <a:pt x="5828074" y="1873220"/>
                    <a:pt x="6597543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D78C6D4-6B83-474F-B40C-ECE285FA65AD}"/>
                </a:ext>
              </a:extLst>
            </p:cNvPr>
            <p:cNvSpPr/>
            <p:nvPr/>
          </p:nvSpPr>
          <p:spPr>
            <a:xfrm>
              <a:off x="2175219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88EF4DC3-F27C-4EE2-B6E2-BDB40BC69D42}"/>
                </a:ext>
              </a:extLst>
            </p:cNvPr>
            <p:cNvSpPr/>
            <p:nvPr/>
          </p:nvSpPr>
          <p:spPr>
            <a:xfrm>
              <a:off x="4358425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22AABC-94DC-4808-B304-B0BC2F5CA71B}"/>
                </a:ext>
              </a:extLst>
            </p:cNvPr>
            <p:cNvSpPr/>
            <p:nvPr/>
          </p:nvSpPr>
          <p:spPr>
            <a:xfrm>
              <a:off x="6541630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08ADC3D-FC3B-4211-82C9-E3B441708CF5}"/>
                </a:ext>
              </a:extLst>
            </p:cNvPr>
            <p:cNvSpPr/>
            <p:nvPr/>
          </p:nvSpPr>
          <p:spPr>
            <a:xfrm>
              <a:off x="8724835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46C3250-9A7D-42B9-919F-1A7E3C7BFB9A}"/>
                </a:ext>
              </a:extLst>
            </p:cNvPr>
            <p:cNvSpPr/>
            <p:nvPr/>
          </p:nvSpPr>
          <p:spPr>
            <a:xfrm>
              <a:off x="10908040" y="2551955"/>
              <a:ext cx="2372055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  <a:gd name="connsiteX0" fmla="*/ 0 w 7892000"/>
                <a:gd name="connsiteY0" fmla="*/ 1867853 h 3533240"/>
                <a:gd name="connsiteX1" fmla="*/ 3460089 w 7892000"/>
                <a:gd name="connsiteY1" fmla="*/ 1868490 h 3533240"/>
                <a:gd name="connsiteX2" fmla="*/ 3714848 w 7892000"/>
                <a:gd name="connsiteY2" fmla="*/ 2848024 h 3533240"/>
                <a:gd name="connsiteX3" fmla="*/ 3966949 w 7892000"/>
                <a:gd name="connsiteY3" fmla="*/ 0 h 3533240"/>
                <a:gd name="connsiteX4" fmla="*/ 4230296 w 7892000"/>
                <a:gd name="connsiteY4" fmla="*/ 3533241 h 3533240"/>
                <a:gd name="connsiteX5" fmla="*/ 4552164 w 7892000"/>
                <a:gd name="connsiteY5" fmla="*/ 1250899 h 3533240"/>
                <a:gd name="connsiteX6" fmla="*/ 4647262 w 7892000"/>
                <a:gd name="connsiteY6" fmla="*/ 1860635 h 3533240"/>
                <a:gd name="connsiteX7" fmla="*/ 7892000 w 7892000"/>
                <a:gd name="connsiteY7" fmla="*/ 1867898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2000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7122531" y="1873221"/>
                    <a:pt x="7892000" y="1867898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11F89C7-57CC-4707-894E-50D73B16C767}"/>
              </a:ext>
            </a:extLst>
          </p:cNvPr>
          <p:cNvCxnSpPr>
            <a:cxnSpLocks/>
          </p:cNvCxnSpPr>
          <p:nvPr/>
        </p:nvCxnSpPr>
        <p:spPr>
          <a:xfrm flipV="1">
            <a:off x="8259705" y="4935617"/>
            <a:ext cx="1927157" cy="15521"/>
          </a:xfrm>
          <a:prstGeom prst="line">
            <a:avLst/>
          </a:prstGeom>
          <a:ln w="88900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ED57561-182D-4291-BE60-1F05148E9492}"/>
              </a:ext>
            </a:extLst>
          </p:cNvPr>
          <p:cNvCxnSpPr>
            <a:cxnSpLocks/>
          </p:cNvCxnSpPr>
          <p:nvPr/>
        </p:nvCxnSpPr>
        <p:spPr>
          <a:xfrm flipV="1">
            <a:off x="6206736" y="4958416"/>
            <a:ext cx="1927157" cy="15521"/>
          </a:xfrm>
          <a:prstGeom prst="line">
            <a:avLst/>
          </a:prstGeom>
          <a:ln w="88900">
            <a:solidFill>
              <a:schemeClr val="accent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453AB6E-6CEC-472B-807D-90B834A4EB11}"/>
              </a:ext>
            </a:extLst>
          </p:cNvPr>
          <p:cNvCxnSpPr>
            <a:cxnSpLocks/>
          </p:cNvCxnSpPr>
          <p:nvPr/>
        </p:nvCxnSpPr>
        <p:spPr>
          <a:xfrm flipV="1">
            <a:off x="4153767" y="4966177"/>
            <a:ext cx="1927157" cy="15521"/>
          </a:xfrm>
          <a:prstGeom prst="line">
            <a:avLst/>
          </a:prstGeom>
          <a:ln w="88900">
            <a:solidFill>
              <a:schemeClr val="accent3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129D4839-4244-4742-AFCA-CF68394CE2F0}"/>
              </a:ext>
            </a:extLst>
          </p:cNvPr>
          <p:cNvCxnSpPr>
            <a:cxnSpLocks/>
          </p:cNvCxnSpPr>
          <p:nvPr/>
        </p:nvCxnSpPr>
        <p:spPr>
          <a:xfrm flipV="1">
            <a:off x="2100798" y="4973938"/>
            <a:ext cx="1927157" cy="15521"/>
          </a:xfrm>
          <a:prstGeom prst="line">
            <a:avLst/>
          </a:prstGeom>
          <a:ln w="88900">
            <a:solidFill>
              <a:schemeClr val="accent4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F73BC028-8821-41ED-8AD0-E1A21A4FA8EB}"/>
              </a:ext>
            </a:extLst>
          </p:cNvPr>
          <p:cNvCxnSpPr>
            <a:cxnSpLocks/>
          </p:cNvCxnSpPr>
          <p:nvPr/>
        </p:nvCxnSpPr>
        <p:spPr>
          <a:xfrm flipV="1">
            <a:off x="-29993" y="4981699"/>
            <a:ext cx="2004979" cy="7760"/>
          </a:xfrm>
          <a:prstGeom prst="line">
            <a:avLst/>
          </a:prstGeom>
          <a:ln w="88900">
            <a:solidFill>
              <a:schemeClr val="accent5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BBA0224E-40AC-485F-98A5-A33A069BCD47}"/>
              </a:ext>
            </a:extLst>
          </p:cNvPr>
          <p:cNvCxnSpPr>
            <a:cxnSpLocks/>
          </p:cNvCxnSpPr>
          <p:nvPr/>
        </p:nvCxnSpPr>
        <p:spPr>
          <a:xfrm flipV="1">
            <a:off x="10312672" y="4912987"/>
            <a:ext cx="1927157" cy="15521"/>
          </a:xfrm>
          <a:prstGeom prst="line">
            <a:avLst/>
          </a:prstGeom>
          <a:ln w="88900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5CCD5F4-C6B5-4552-B2A0-90A676BD7CD2}"/>
              </a:ext>
            </a:extLst>
          </p:cNvPr>
          <p:cNvSpPr txBox="1"/>
          <p:nvPr/>
        </p:nvSpPr>
        <p:spPr>
          <a:xfrm>
            <a:off x="1454199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3983DE-BC25-43BF-8BEE-BB6DE513668E}"/>
              </a:ext>
            </a:extLst>
          </p:cNvPr>
          <p:cNvSpPr txBox="1"/>
          <p:nvPr/>
        </p:nvSpPr>
        <p:spPr>
          <a:xfrm>
            <a:off x="3507390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63EAAB-A444-4361-993E-18025D44192B}"/>
              </a:ext>
            </a:extLst>
          </p:cNvPr>
          <p:cNvSpPr txBox="1"/>
          <p:nvPr/>
        </p:nvSpPr>
        <p:spPr>
          <a:xfrm>
            <a:off x="5560581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F94611-6703-4525-970B-B036AB724541}"/>
              </a:ext>
            </a:extLst>
          </p:cNvPr>
          <p:cNvSpPr txBox="1"/>
          <p:nvPr/>
        </p:nvSpPr>
        <p:spPr>
          <a:xfrm>
            <a:off x="7613772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AEAE2D-554A-4E5B-B4B9-A93438A00F7A}"/>
              </a:ext>
            </a:extLst>
          </p:cNvPr>
          <p:cNvSpPr txBox="1"/>
          <p:nvPr/>
        </p:nvSpPr>
        <p:spPr>
          <a:xfrm>
            <a:off x="9666962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8858EB2F-389D-45A9-9CDE-EFD886F65548}"/>
              </a:ext>
            </a:extLst>
          </p:cNvPr>
          <p:cNvGrpSpPr/>
          <p:nvPr/>
        </p:nvGrpSpPr>
        <p:grpSpPr>
          <a:xfrm>
            <a:off x="9406532" y="1482573"/>
            <a:ext cx="1765268" cy="1292662"/>
            <a:chOff x="3017861" y="4283314"/>
            <a:chExt cx="1917633" cy="129266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BD217F-FB37-4B57-A44F-052BC8FFF3AA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34ACF3-1B09-4A33-B1E1-C52DFFC6D27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6">
            <a:extLst>
              <a:ext uri="{FF2B5EF4-FFF2-40B4-BE49-F238E27FC236}">
                <a16:creationId xmlns:a16="http://schemas.microsoft.com/office/drawing/2014/main" id="{A186B1C8-0752-4260-9039-C6BEB3500261}"/>
              </a:ext>
            </a:extLst>
          </p:cNvPr>
          <p:cNvGrpSpPr/>
          <p:nvPr/>
        </p:nvGrpSpPr>
        <p:grpSpPr>
          <a:xfrm>
            <a:off x="7348699" y="1482573"/>
            <a:ext cx="1765268" cy="1292662"/>
            <a:chOff x="3017861" y="4283314"/>
            <a:chExt cx="1917633" cy="12926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E6B8D94-C4FE-4AEA-9F09-EAFA2648B7B9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A7ED56-C713-47A1-8F61-D8B2B7C5CE8C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5EC99E-801C-46B7-A7F3-DE965A9B396B}"/>
              </a:ext>
            </a:extLst>
          </p:cNvPr>
          <p:cNvGrpSpPr/>
          <p:nvPr/>
        </p:nvGrpSpPr>
        <p:grpSpPr>
          <a:xfrm>
            <a:off x="5290866" y="1482573"/>
            <a:ext cx="1765268" cy="1292662"/>
            <a:chOff x="3017861" y="4283314"/>
            <a:chExt cx="1917633" cy="12926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C880A76-22DA-4B8D-ACD0-3AC298BC50ED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E3C3B47-EC2F-4B08-BA60-5E0CFC7895CB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6">
            <a:extLst>
              <a:ext uri="{FF2B5EF4-FFF2-40B4-BE49-F238E27FC236}">
                <a16:creationId xmlns:a16="http://schemas.microsoft.com/office/drawing/2014/main" id="{86E3A7F1-DD00-4C47-968E-E20F3E154340}"/>
              </a:ext>
            </a:extLst>
          </p:cNvPr>
          <p:cNvGrpSpPr/>
          <p:nvPr/>
        </p:nvGrpSpPr>
        <p:grpSpPr>
          <a:xfrm>
            <a:off x="3233033" y="1482573"/>
            <a:ext cx="1765268" cy="1292662"/>
            <a:chOff x="3017861" y="4283314"/>
            <a:chExt cx="1917633" cy="129266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C72A1A-586A-4E43-8CA5-971E8FECB3CC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D426F54-867E-4E59-B269-D08399F4FD74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6">
            <a:extLst>
              <a:ext uri="{FF2B5EF4-FFF2-40B4-BE49-F238E27FC236}">
                <a16:creationId xmlns:a16="http://schemas.microsoft.com/office/drawing/2014/main" id="{C643B955-CF01-44AE-A14B-A2814590058B}"/>
              </a:ext>
            </a:extLst>
          </p:cNvPr>
          <p:cNvGrpSpPr/>
          <p:nvPr/>
        </p:nvGrpSpPr>
        <p:grpSpPr>
          <a:xfrm>
            <a:off x="1175200" y="1482573"/>
            <a:ext cx="1765268" cy="1292662"/>
            <a:chOff x="3017861" y="4283314"/>
            <a:chExt cx="1917633" cy="12926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9C782-52DD-4657-8D6D-33E3C4CCB06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78CC8E8-EA65-4842-A6D6-3B19E447109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CE2286F-A4B0-4D41-8134-16955BACEE00}"/>
              </a:ext>
            </a:extLst>
          </p:cNvPr>
          <p:cNvGrpSpPr/>
          <p:nvPr/>
        </p:nvGrpSpPr>
        <p:grpSpPr>
          <a:xfrm>
            <a:off x="1466859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1016F44-1E52-4074-A11D-60E500BC9E8F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2E56488-9D2B-42BF-8185-B6BFD3E037B3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527A14A-7855-4757-8A39-207D400D5FAC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D6A2520-0D9E-4486-9240-F88F10C1E0ED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06A3EE-EAA7-4F52-A2ED-D0375F1725B8}"/>
              </a:ext>
            </a:extLst>
          </p:cNvPr>
          <p:cNvGrpSpPr/>
          <p:nvPr/>
        </p:nvGrpSpPr>
        <p:grpSpPr>
          <a:xfrm>
            <a:off x="3519964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9EB5BF8-17BE-4CE3-8BC7-04438A945ED8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60B18F-6591-4D2D-96F3-374739A3D4AD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FA218D9-2B13-478F-A765-34BE2481E490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89786BB-A9E7-4BE2-824B-B90C3F1907A7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B74257F-9D3D-4400-92B0-C3F5278C7634}"/>
              </a:ext>
            </a:extLst>
          </p:cNvPr>
          <p:cNvGrpSpPr/>
          <p:nvPr/>
        </p:nvGrpSpPr>
        <p:grpSpPr>
          <a:xfrm>
            <a:off x="5573069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3244A92-B820-4C8E-995D-6A4FC29AD7C9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90E93491-55B4-4FA2-84C2-ED2916E8F5B6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3164D9D-B7F4-4E4F-9088-69784B77A2E9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F703515-B7C9-49A0-9571-77B6E97CBA2D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35B66EE-B2EA-43FE-B8C7-CD1C8AEB35CA}"/>
              </a:ext>
            </a:extLst>
          </p:cNvPr>
          <p:cNvGrpSpPr/>
          <p:nvPr/>
        </p:nvGrpSpPr>
        <p:grpSpPr>
          <a:xfrm>
            <a:off x="7626174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9005CB0-0846-4C56-A17F-4D78B73DA098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0E9B2C3-F2C3-447A-BFFF-7E1E42FD1CBE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03847A92-EABC-42B1-861D-E8C79B7DE2AB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A911121-5601-400B-AAA4-3531989918F9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005A7C4-7C39-42CE-BDDE-71D6F9039323}"/>
              </a:ext>
            </a:extLst>
          </p:cNvPr>
          <p:cNvGrpSpPr/>
          <p:nvPr/>
        </p:nvGrpSpPr>
        <p:grpSpPr>
          <a:xfrm>
            <a:off x="9679278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9F1363A-0F4E-451B-8575-E483A86EA129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D312A9D-A9AF-47F7-AF2A-E1AC5EB13D62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80A0053-2C05-4B62-AB53-97174025C3E6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94E9690-291F-4C08-B242-4EC8EE5A3A18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44B76ADE-BCC7-40B3-97F3-F5377A6CDA76}"/>
              </a:ext>
            </a:extLst>
          </p:cNvPr>
          <p:cNvSpPr/>
          <p:nvPr/>
        </p:nvSpPr>
        <p:spPr>
          <a:xfrm>
            <a:off x="1815291" y="4820923"/>
            <a:ext cx="337072" cy="3370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1F3CA15E-4946-4286-932A-D9E3B76849DD}"/>
              </a:ext>
            </a:extLst>
          </p:cNvPr>
          <p:cNvSpPr/>
          <p:nvPr/>
        </p:nvSpPr>
        <p:spPr>
          <a:xfrm>
            <a:off x="3868482" y="4820923"/>
            <a:ext cx="337072" cy="3370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4974CCB3-D46C-4455-84CD-671BCE35E200}"/>
              </a:ext>
            </a:extLst>
          </p:cNvPr>
          <p:cNvSpPr/>
          <p:nvPr/>
        </p:nvSpPr>
        <p:spPr>
          <a:xfrm>
            <a:off x="5921673" y="4820923"/>
            <a:ext cx="337072" cy="33707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61EBA711-A7B8-4B24-A729-262C141CD2BF}"/>
              </a:ext>
            </a:extLst>
          </p:cNvPr>
          <p:cNvSpPr/>
          <p:nvPr/>
        </p:nvSpPr>
        <p:spPr>
          <a:xfrm>
            <a:off x="7974864" y="4820923"/>
            <a:ext cx="337072" cy="3370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54ED3C3E-7B99-48FA-8878-E80D275C955F}"/>
              </a:ext>
            </a:extLst>
          </p:cNvPr>
          <p:cNvSpPr/>
          <p:nvPr/>
        </p:nvSpPr>
        <p:spPr>
          <a:xfrm>
            <a:off x="10028054" y="4820923"/>
            <a:ext cx="337072" cy="3370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1B102D5-5E5A-4AE4-BBC2-F770EC2D708E}"/>
              </a:ext>
            </a:extLst>
          </p:cNvPr>
          <p:cNvSpPr/>
          <p:nvPr/>
        </p:nvSpPr>
        <p:spPr>
          <a:xfrm>
            <a:off x="0" y="4731307"/>
            <a:ext cx="1854240" cy="84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2901EA47-565C-45C9-B2FE-2FB6B76A258C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326C9-F0B4-46F4-85CC-2F7D49EF794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EC61DE-8A98-4D5B-81DA-27C71456889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A468968C-8118-4198-9854-A03326D3AC23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DA1373-06C6-4898-87C9-A8E3DAFF518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3D1699-E892-4059-92A8-8EEC6441707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242093AF-10D9-4D27-9152-95227D4D05A7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6A023A-859F-4150-BB33-0981CFE5DBB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615C45-BA63-4497-8CDD-5AAA20B021A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9BEBC71A-5426-4C2A-8136-8FFB1048B482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BEA423-EA79-4F27-A164-5CFB04F1A4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4103F6-6838-47E9-98F9-D01CD62772D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7A757F2-AAD5-4CFA-A257-EAB6586DFB28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72E12E-928E-431A-A9CA-211E3D4CC8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661D48-6A0F-4839-B8F6-49A53EFF04C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FB6FEB57-A8F1-495F-8F08-1F57E55A45BA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FDE962-B476-49A2-B0A0-C86D40C6596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76F3F4-B50C-4516-946A-847BC6D0CD7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id="{633F07AC-1286-4D8F-B173-2A372A10FBE2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F3957E07-86D4-4099-942A-F92A565F588D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9ABF9B65-B0DC-466B-BBE6-B16381A94AFA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0EFD2438-4EC8-4201-A440-69B4B54FBCBC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29D43FF6-F1DC-42B2-AA28-D7D4C5ED20FA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id="{CB45652B-8435-4673-8AF8-40539F102D26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0EA6856F-B854-4B91-9BDD-7AF0F5022F7F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307ECB30-288E-4A49-9072-A6F5956D903F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1748B3-274E-463A-8CEE-EA01A9886AD6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4C280BEE-84D1-46F6-8BD0-942B2AA776DA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1277F5B-CB87-4B44-89FE-CB7A94FBEFB8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96E4936B-8332-4B02-89F6-AEEC1A9B2DFC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38CCD94D-84A0-4082-8118-6AE9BD0648E4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F22E4098-9E09-434A-9038-172E9166E274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1FFC465-334E-4023-B53C-4BE69EDEE3BF}"/>
              </a:ext>
            </a:extLst>
          </p:cNvPr>
          <p:cNvGrpSpPr/>
          <p:nvPr/>
        </p:nvGrpSpPr>
        <p:grpSpPr>
          <a:xfrm>
            <a:off x="5773529" y="3312748"/>
            <a:ext cx="627753" cy="1022616"/>
            <a:chOff x="1879751" y="2029353"/>
            <a:chExt cx="1282698" cy="2089528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982306B6-024F-4743-AD1C-544D0503F2BF}"/>
                </a:ext>
              </a:extLst>
            </p:cNvPr>
            <p:cNvSpPr/>
            <p:nvPr/>
          </p:nvSpPr>
          <p:spPr>
            <a:xfrm>
              <a:off x="1879751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46C929B-F172-4081-9F5A-FFA499087021}"/>
                </a:ext>
              </a:extLst>
            </p:cNvPr>
            <p:cNvSpPr/>
            <p:nvPr/>
          </p:nvSpPr>
          <p:spPr>
            <a:xfrm flipH="1">
              <a:off x="2521100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FB1BECD-E06E-49DB-B5D1-79D3E3B08214}"/>
                </a:ext>
              </a:extLst>
            </p:cNvPr>
            <p:cNvSpPr/>
            <p:nvPr/>
          </p:nvSpPr>
          <p:spPr>
            <a:xfrm>
              <a:off x="2081778" y="2029354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F55E1C8E-5021-4DD8-B368-7BD90A32649B}"/>
                </a:ext>
              </a:extLst>
            </p:cNvPr>
            <p:cNvSpPr/>
            <p:nvPr/>
          </p:nvSpPr>
          <p:spPr>
            <a:xfrm flipH="1">
              <a:off x="2521101" y="202935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62951-8886-4917-AC1A-104F96629905}"/>
              </a:ext>
            </a:extLst>
          </p:cNvPr>
          <p:cNvSpPr txBox="1"/>
          <p:nvPr/>
        </p:nvSpPr>
        <p:spPr>
          <a:xfrm>
            <a:off x="1362076" y="1355673"/>
            <a:ext cx="95011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8D244-87ED-42B2-89B6-7D6D4DE5721F}"/>
              </a:ext>
            </a:extLst>
          </p:cNvPr>
          <p:cNvSpPr txBox="1"/>
          <p:nvPr/>
        </p:nvSpPr>
        <p:spPr>
          <a:xfrm>
            <a:off x="1362076" y="2859850"/>
            <a:ext cx="950113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A6E77E92-69A5-42F9-8C35-9998D7697F78}"/>
              </a:ext>
            </a:extLst>
          </p:cNvPr>
          <p:cNvGrpSpPr/>
          <p:nvPr/>
        </p:nvGrpSpPr>
        <p:grpSpPr>
          <a:xfrm>
            <a:off x="5581672" y="2054690"/>
            <a:ext cx="1028656" cy="752475"/>
            <a:chOff x="8502423" y="107789"/>
            <a:chExt cx="1466976" cy="1073111"/>
          </a:xfrm>
        </p:grpSpPr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id="{C1A42EE4-2689-429A-96C6-2D6C5BC11A34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01A14FBE-853E-4B5E-926B-D6F65008E8D1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CB4A650B-7357-4320-A708-2CD56F241B8B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1326B286-6BCA-40D8-B8FB-E8A4771F343D}"/>
                </a:ext>
              </a:extLst>
            </p:cNvPr>
            <p:cNvSpPr/>
            <p:nvPr userDrawn="1"/>
          </p:nvSpPr>
          <p:spPr>
            <a:xfrm>
              <a:off x="9664816" y="670038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2DE871EB-474D-41C7-8690-8FDFD6B9F5EA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918002" y="51033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4301F6D0-4CFF-4958-8B98-3E21BDC26ADA}"/>
              </a:ext>
            </a:extLst>
          </p:cNvPr>
          <p:cNvGrpSpPr/>
          <p:nvPr/>
        </p:nvGrpSpPr>
        <p:grpSpPr>
          <a:xfrm>
            <a:off x="3756096" y="703875"/>
            <a:ext cx="2369614" cy="5450251"/>
            <a:chOff x="5263197" y="1854561"/>
            <a:chExt cx="1811213" cy="5450251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67C069F2-A840-4421-B3F7-2D31A7910BFE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4750135"/>
              <a:chOff x="2227884" y="1330362"/>
              <a:chExt cx="2835932" cy="475013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F211D-F970-4607-A9DD-B52CBA2FF01F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84325-4AD1-4DF3-9FCA-98F3BC430EF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30D455-43BC-4BFC-8FD3-10C0321E321C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7FDFCAC-E69A-42F0-A5EE-CF377727FA74}"/>
              </a:ext>
            </a:extLst>
          </p:cNvPr>
          <p:cNvGrpSpPr/>
          <p:nvPr/>
        </p:nvGrpSpPr>
        <p:grpSpPr>
          <a:xfrm>
            <a:off x="975550" y="703875"/>
            <a:ext cx="2369614" cy="5450251"/>
            <a:chOff x="3354985" y="1854561"/>
            <a:chExt cx="1811213" cy="54502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B2B916-9E0E-46B3-81FF-FFFA08136561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818880FF-9516-43FE-8F9F-FD9BBD0144EA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4750135"/>
              <a:chOff x="2227884" y="1330362"/>
              <a:chExt cx="2835932" cy="47501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5FC9F-9635-4D3C-B4C4-B2F1F7048957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CFD7CA-2C4A-4AD4-AEF6-BF744341EB5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9EA33A12-077B-47AB-830E-8D1ED82CCF6B}"/>
              </a:ext>
            </a:extLst>
          </p:cNvPr>
          <p:cNvGrpSpPr/>
          <p:nvPr/>
        </p:nvGrpSpPr>
        <p:grpSpPr>
          <a:xfrm>
            <a:off x="6536641" y="703875"/>
            <a:ext cx="2369614" cy="5450251"/>
            <a:chOff x="7171409" y="1854561"/>
            <a:chExt cx="1811213" cy="5450251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838C149E-206B-4BAD-9E1B-F9F640B21205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4750135"/>
              <a:chOff x="2227884" y="1330362"/>
              <a:chExt cx="2835932" cy="47501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883E9A-3C8B-4F66-B5A5-9FED8EC2DF8B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BC965D-2B5B-43BA-B205-6E0E5BFCD004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026167-3DF6-4D2C-A846-3330B555EC5F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659420" y="2474505"/>
            <a:ext cx="5181600" cy="1496915"/>
            <a:chOff x="1" y="4857787"/>
            <a:chExt cx="12191999" cy="14969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857787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456382" y="5975046"/>
              <a:ext cx="1173547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685992E-618D-454B-B29C-A21EA62618CA}"/>
              </a:ext>
            </a:extLst>
          </p:cNvPr>
          <p:cNvGrpSpPr/>
          <p:nvPr/>
        </p:nvGrpSpPr>
        <p:grpSpPr>
          <a:xfrm>
            <a:off x="9027263" y="4631575"/>
            <a:ext cx="1177814" cy="1918671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7BE1BA1-5764-4357-869D-9E79F8CB24CC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5808A7C-A128-443F-B7D1-12A92EEF9B02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57A231E-9E02-457F-967A-877641B3A2D8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C9DCCEF-C6F9-444D-8692-DA791C771441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16E4B07C-27E4-45FE-BF32-AB04F26B812F}"/>
              </a:ext>
            </a:extLst>
          </p:cNvPr>
          <p:cNvGrpSpPr/>
          <p:nvPr/>
        </p:nvGrpSpPr>
        <p:grpSpPr>
          <a:xfrm>
            <a:off x="851731" y="4387524"/>
            <a:ext cx="2290796" cy="2289622"/>
            <a:chOff x="4574848" y="1897856"/>
            <a:chExt cx="3028217" cy="3026664"/>
          </a:xfrm>
        </p:grpSpPr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3DCEEFFA-0484-4396-8E20-77C674DBD7A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E2B5B517-EA95-43BF-B065-D5FAD438B73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307">
            <a:extLst>
              <a:ext uri="{FF2B5EF4-FFF2-40B4-BE49-F238E27FC236}">
                <a16:creationId xmlns:a16="http://schemas.microsoft.com/office/drawing/2014/main" id="{D9511301-FD1B-417C-85B8-CC137F852EB4}"/>
              </a:ext>
            </a:extLst>
          </p:cNvPr>
          <p:cNvGrpSpPr/>
          <p:nvPr/>
        </p:nvGrpSpPr>
        <p:grpSpPr>
          <a:xfrm>
            <a:off x="10547896" y="4640973"/>
            <a:ext cx="1169051" cy="1887138"/>
            <a:chOff x="5488239" y="3038587"/>
            <a:chExt cx="885548" cy="1429494"/>
          </a:xfrm>
        </p:grpSpPr>
        <p:sp>
          <p:nvSpPr>
            <p:cNvPr id="28" name="Freeform: Shape 308">
              <a:extLst>
                <a:ext uri="{FF2B5EF4-FFF2-40B4-BE49-F238E27FC236}">
                  <a16:creationId xmlns:a16="http://schemas.microsoft.com/office/drawing/2014/main" id="{FF7B6001-F32F-4C6B-9E00-07A4B7C66E97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9">
              <a:extLst>
                <a:ext uri="{FF2B5EF4-FFF2-40B4-BE49-F238E27FC236}">
                  <a16:creationId xmlns:a16="http://schemas.microsoft.com/office/drawing/2014/main" id="{ED085129-C23B-4D70-9CB8-6CDF4374547C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36EEC2E8-9BAF-4922-B2A5-5F7251082478}"/>
              </a:ext>
            </a:extLst>
          </p:cNvPr>
          <p:cNvGrpSpPr/>
          <p:nvPr/>
        </p:nvGrpSpPr>
        <p:grpSpPr>
          <a:xfrm>
            <a:off x="528266" y="976027"/>
            <a:ext cx="6566415" cy="4246093"/>
            <a:chOff x="818606" y="918919"/>
            <a:chExt cx="8659516" cy="559957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3D6C3B6-966A-4C69-9634-86BA667C3950}"/>
                </a:ext>
              </a:extLst>
            </p:cNvPr>
            <p:cNvGrpSpPr/>
            <p:nvPr/>
          </p:nvGrpSpPr>
          <p:grpSpPr>
            <a:xfrm>
              <a:off x="818606" y="918919"/>
              <a:ext cx="8659516" cy="5599572"/>
              <a:chOff x="790469" y="-9"/>
              <a:chExt cx="10609446" cy="6860471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B0B67009-9970-465E-96E5-0AEF2714C57D}"/>
                  </a:ext>
                </a:extLst>
              </p:cNvPr>
              <p:cNvSpPr/>
              <p:nvPr/>
            </p:nvSpPr>
            <p:spPr>
              <a:xfrm>
                <a:off x="1925648" y="3623306"/>
                <a:ext cx="9474267" cy="3237156"/>
              </a:xfrm>
              <a:custGeom>
                <a:avLst/>
                <a:gdLst>
                  <a:gd name="connsiteX0" fmla="*/ 9471300 w 9474267"/>
                  <a:gd name="connsiteY0" fmla="*/ 2091910 h 3237156"/>
                  <a:gd name="connsiteX1" fmla="*/ 9224075 w 9474267"/>
                  <a:gd name="connsiteY1" fmla="*/ 1644843 h 3237156"/>
                  <a:gd name="connsiteX2" fmla="*/ 8688982 w 9474267"/>
                  <a:gd name="connsiteY2" fmla="*/ 1664808 h 3237156"/>
                  <a:gd name="connsiteX3" fmla="*/ 8579760 w 9474267"/>
                  <a:gd name="connsiteY3" fmla="*/ 1770660 h 3237156"/>
                  <a:gd name="connsiteX4" fmla="*/ 8537367 w 9474267"/>
                  <a:gd name="connsiteY4" fmla="*/ 1831202 h 3237156"/>
                  <a:gd name="connsiteX5" fmla="*/ 8502300 w 9474267"/>
                  <a:gd name="connsiteY5" fmla="*/ 1225455 h 3237156"/>
                  <a:gd name="connsiteX6" fmla="*/ 8493678 w 9474267"/>
                  <a:gd name="connsiteY6" fmla="*/ 1143717 h 3237156"/>
                  <a:gd name="connsiteX7" fmla="*/ 8329553 w 9474267"/>
                  <a:gd name="connsiteY7" fmla="*/ 854164 h 3237156"/>
                  <a:gd name="connsiteX8" fmla="*/ 7850465 w 9474267"/>
                  <a:gd name="connsiteY8" fmla="*/ 750840 h 3237156"/>
                  <a:gd name="connsiteX9" fmla="*/ 6833563 w 9474267"/>
                  <a:gd name="connsiteY9" fmla="*/ 756220 h 3237156"/>
                  <a:gd name="connsiteX10" fmla="*/ 6782225 w 9474267"/>
                  <a:gd name="connsiteY10" fmla="*/ 788177 h 3237156"/>
                  <a:gd name="connsiteX11" fmla="*/ 6722720 w 9474267"/>
                  <a:gd name="connsiteY11" fmla="*/ 1026716 h 3237156"/>
                  <a:gd name="connsiteX12" fmla="*/ 6710922 w 9474267"/>
                  <a:gd name="connsiteY12" fmla="*/ 1002343 h 3237156"/>
                  <a:gd name="connsiteX13" fmla="*/ 6474264 w 9474267"/>
                  <a:gd name="connsiteY13" fmla="*/ 77874 h 3237156"/>
                  <a:gd name="connsiteX14" fmla="*/ 6409054 w 9474267"/>
                  <a:gd name="connsiteY14" fmla="*/ 90 h 3237156"/>
                  <a:gd name="connsiteX15" fmla="*/ 6335418 w 9474267"/>
                  <a:gd name="connsiteY15" fmla="*/ 71133 h 3237156"/>
                  <a:gd name="connsiteX16" fmla="*/ 6048912 w 9474267"/>
                  <a:gd name="connsiteY16" fmla="*/ 750775 h 3237156"/>
                  <a:gd name="connsiteX17" fmla="*/ 6003732 w 9474267"/>
                  <a:gd name="connsiteY17" fmla="*/ 780657 h 3237156"/>
                  <a:gd name="connsiteX18" fmla="*/ 5145575 w 9474267"/>
                  <a:gd name="connsiteY18" fmla="*/ 812873 h 3237156"/>
                  <a:gd name="connsiteX19" fmla="*/ 5055150 w 9474267"/>
                  <a:gd name="connsiteY19" fmla="*/ 863887 h 3237156"/>
                  <a:gd name="connsiteX20" fmla="*/ 4950919 w 9474267"/>
                  <a:gd name="connsiteY20" fmla="*/ 1267783 h 3237156"/>
                  <a:gd name="connsiteX21" fmla="*/ 4926287 w 9474267"/>
                  <a:gd name="connsiteY21" fmla="*/ 1268302 h 3237156"/>
                  <a:gd name="connsiteX22" fmla="*/ 4807212 w 9474267"/>
                  <a:gd name="connsiteY22" fmla="*/ 869785 h 3237156"/>
                  <a:gd name="connsiteX23" fmla="*/ 4741225 w 9474267"/>
                  <a:gd name="connsiteY23" fmla="*/ 821300 h 3237156"/>
                  <a:gd name="connsiteX24" fmla="*/ 4685285 w 9474267"/>
                  <a:gd name="connsiteY24" fmla="*/ 870434 h 3237156"/>
                  <a:gd name="connsiteX25" fmla="*/ 4526021 w 9474267"/>
                  <a:gd name="connsiteY25" fmla="*/ 1409351 h 3237156"/>
                  <a:gd name="connsiteX26" fmla="*/ 4465349 w 9474267"/>
                  <a:gd name="connsiteY26" fmla="*/ 1602451 h 3237156"/>
                  <a:gd name="connsiteX27" fmla="*/ 4249562 w 9474267"/>
                  <a:gd name="connsiteY27" fmla="*/ 918660 h 3237156"/>
                  <a:gd name="connsiteX28" fmla="*/ 4057628 w 9474267"/>
                  <a:gd name="connsiteY28" fmla="*/ 780463 h 3237156"/>
                  <a:gd name="connsiteX29" fmla="*/ 3570244 w 9474267"/>
                  <a:gd name="connsiteY29" fmla="*/ 779880 h 3237156"/>
                  <a:gd name="connsiteX30" fmla="*/ 3525388 w 9474267"/>
                  <a:gd name="connsiteY30" fmla="*/ 746951 h 3237156"/>
                  <a:gd name="connsiteX31" fmla="*/ 3351345 w 9474267"/>
                  <a:gd name="connsiteY31" fmla="*/ 90255 h 3237156"/>
                  <a:gd name="connsiteX32" fmla="*/ 3293201 w 9474267"/>
                  <a:gd name="connsiteY32" fmla="*/ 50196 h 3237156"/>
                  <a:gd name="connsiteX33" fmla="*/ 3229288 w 9474267"/>
                  <a:gd name="connsiteY33" fmla="*/ 120656 h 3237156"/>
                  <a:gd name="connsiteX34" fmla="*/ 3105092 w 9474267"/>
                  <a:gd name="connsiteY34" fmla="*/ 745266 h 3237156"/>
                  <a:gd name="connsiteX35" fmla="*/ 3059005 w 9474267"/>
                  <a:gd name="connsiteY35" fmla="*/ 780528 h 3237156"/>
                  <a:gd name="connsiteX36" fmla="*/ 1950576 w 9474267"/>
                  <a:gd name="connsiteY36" fmla="*/ 806261 h 3237156"/>
                  <a:gd name="connsiteX37" fmla="*/ 1879209 w 9474267"/>
                  <a:gd name="connsiteY37" fmla="*/ 845024 h 3237156"/>
                  <a:gd name="connsiteX38" fmla="*/ 1649420 w 9474267"/>
                  <a:gd name="connsiteY38" fmla="*/ 1228372 h 3237156"/>
                  <a:gd name="connsiteX39" fmla="*/ 1487110 w 9474267"/>
                  <a:gd name="connsiteY39" fmla="*/ 860711 h 3237156"/>
                  <a:gd name="connsiteX40" fmla="*/ 1400769 w 9474267"/>
                  <a:gd name="connsiteY40" fmla="*/ 802632 h 3237156"/>
                  <a:gd name="connsiteX41" fmla="*/ 207555 w 9474267"/>
                  <a:gd name="connsiteY41" fmla="*/ 819679 h 3237156"/>
                  <a:gd name="connsiteX42" fmla="*/ 124779 w 9474267"/>
                  <a:gd name="connsiteY42" fmla="*/ 748896 h 3237156"/>
                  <a:gd name="connsiteX43" fmla="*/ 123288 w 9474267"/>
                  <a:gd name="connsiteY43" fmla="*/ 44168 h 3237156"/>
                  <a:gd name="connsiteX44" fmla="*/ 0 w 9474267"/>
                  <a:gd name="connsiteY44" fmla="*/ 43844 h 3237156"/>
                  <a:gd name="connsiteX45" fmla="*/ 7260 w 9474267"/>
                  <a:gd name="connsiteY45" fmla="*/ 766721 h 3237156"/>
                  <a:gd name="connsiteX46" fmla="*/ 142086 w 9474267"/>
                  <a:gd name="connsiteY46" fmla="*/ 932856 h 3237156"/>
                  <a:gd name="connsiteX47" fmla="*/ 1348848 w 9474267"/>
                  <a:gd name="connsiteY47" fmla="*/ 923976 h 3237156"/>
                  <a:gd name="connsiteX48" fmla="*/ 1392407 w 9474267"/>
                  <a:gd name="connsiteY48" fmla="*/ 939078 h 3237156"/>
                  <a:gd name="connsiteX49" fmla="*/ 1581359 w 9474267"/>
                  <a:gd name="connsiteY49" fmla="*/ 1377459 h 3237156"/>
                  <a:gd name="connsiteX50" fmla="*/ 1696091 w 9474267"/>
                  <a:gd name="connsiteY50" fmla="*/ 1390164 h 3237156"/>
                  <a:gd name="connsiteX51" fmla="*/ 1955373 w 9474267"/>
                  <a:gd name="connsiteY51" fmla="*/ 951459 h 3237156"/>
                  <a:gd name="connsiteX52" fmla="*/ 2003534 w 9474267"/>
                  <a:gd name="connsiteY52" fmla="*/ 923392 h 3237156"/>
                  <a:gd name="connsiteX53" fmla="*/ 3121168 w 9474267"/>
                  <a:gd name="connsiteY53" fmla="*/ 897075 h 3237156"/>
                  <a:gd name="connsiteX54" fmla="*/ 3207768 w 9474267"/>
                  <a:gd name="connsiteY54" fmla="*/ 831606 h 3237156"/>
                  <a:gd name="connsiteX55" fmla="*/ 3298711 w 9474267"/>
                  <a:gd name="connsiteY55" fmla="*/ 382919 h 3237156"/>
                  <a:gd name="connsiteX56" fmla="*/ 3426213 w 9474267"/>
                  <a:gd name="connsiteY56" fmla="*/ 838477 h 3237156"/>
                  <a:gd name="connsiteX57" fmla="*/ 3502247 w 9474267"/>
                  <a:gd name="connsiteY57" fmla="*/ 895843 h 3237156"/>
                  <a:gd name="connsiteX58" fmla="*/ 4079667 w 9474267"/>
                  <a:gd name="connsiteY58" fmla="*/ 895519 h 3237156"/>
                  <a:gd name="connsiteX59" fmla="*/ 4130227 w 9474267"/>
                  <a:gd name="connsiteY59" fmla="*/ 933115 h 3237156"/>
                  <a:gd name="connsiteX60" fmla="*/ 4399751 w 9474267"/>
                  <a:gd name="connsiteY60" fmla="*/ 1809228 h 3237156"/>
                  <a:gd name="connsiteX61" fmla="*/ 4462627 w 9474267"/>
                  <a:gd name="connsiteY61" fmla="*/ 1870029 h 3237156"/>
                  <a:gd name="connsiteX62" fmla="*/ 4529845 w 9474267"/>
                  <a:gd name="connsiteY62" fmla="*/ 1813895 h 3237156"/>
                  <a:gd name="connsiteX63" fmla="*/ 4746410 w 9474267"/>
                  <a:gd name="connsiteY63" fmla="*/ 1097500 h 3237156"/>
                  <a:gd name="connsiteX64" fmla="*/ 4875662 w 9474267"/>
                  <a:gd name="connsiteY64" fmla="*/ 1533871 h 3237156"/>
                  <a:gd name="connsiteX65" fmla="*/ 4942881 w 9474267"/>
                  <a:gd name="connsiteY65" fmla="*/ 1593376 h 3237156"/>
                  <a:gd name="connsiteX66" fmla="*/ 5009322 w 9474267"/>
                  <a:gd name="connsiteY66" fmla="*/ 1530500 h 3237156"/>
                  <a:gd name="connsiteX67" fmla="*/ 5152381 w 9474267"/>
                  <a:gd name="connsiteY67" fmla="*/ 965071 h 3237156"/>
                  <a:gd name="connsiteX68" fmla="*/ 5194060 w 9474267"/>
                  <a:gd name="connsiteY68" fmla="*/ 933180 h 3237156"/>
                  <a:gd name="connsiteX69" fmla="*/ 6053903 w 9474267"/>
                  <a:gd name="connsiteY69" fmla="*/ 899019 h 3237156"/>
                  <a:gd name="connsiteX70" fmla="*/ 6148087 w 9474267"/>
                  <a:gd name="connsiteY70" fmla="*/ 830504 h 3237156"/>
                  <a:gd name="connsiteX71" fmla="*/ 6371782 w 9474267"/>
                  <a:gd name="connsiteY71" fmla="*/ 306950 h 3237156"/>
                  <a:gd name="connsiteX72" fmla="*/ 6408601 w 9474267"/>
                  <a:gd name="connsiteY72" fmla="*/ 310061 h 3237156"/>
                  <a:gd name="connsiteX73" fmla="*/ 6662372 w 9474267"/>
                  <a:gd name="connsiteY73" fmla="*/ 1302138 h 3237156"/>
                  <a:gd name="connsiteX74" fmla="*/ 6735619 w 9474267"/>
                  <a:gd name="connsiteY74" fmla="*/ 1348484 h 3237156"/>
                  <a:gd name="connsiteX75" fmla="*/ 6789161 w 9474267"/>
                  <a:gd name="connsiteY75" fmla="*/ 1293517 h 3237156"/>
                  <a:gd name="connsiteX76" fmla="*/ 6875696 w 9474267"/>
                  <a:gd name="connsiteY76" fmla="*/ 910623 h 3237156"/>
                  <a:gd name="connsiteX77" fmla="*/ 7033858 w 9474267"/>
                  <a:gd name="connsiteY77" fmla="*/ 871665 h 3237156"/>
                  <a:gd name="connsiteX78" fmla="*/ 8115516 w 9474267"/>
                  <a:gd name="connsiteY78" fmla="*/ 886898 h 3237156"/>
                  <a:gd name="connsiteX79" fmla="*/ 8368121 w 9474267"/>
                  <a:gd name="connsiteY79" fmla="*/ 1087064 h 3237156"/>
                  <a:gd name="connsiteX80" fmla="*/ 8395151 w 9474267"/>
                  <a:gd name="connsiteY80" fmla="*/ 1395544 h 3237156"/>
                  <a:gd name="connsiteX81" fmla="*/ 8414792 w 9474267"/>
                  <a:gd name="connsiteY81" fmla="*/ 1830943 h 3237156"/>
                  <a:gd name="connsiteX82" fmla="*/ 8345758 w 9474267"/>
                  <a:gd name="connsiteY82" fmla="*/ 1737083 h 3237156"/>
                  <a:gd name="connsiteX83" fmla="*/ 8265834 w 9474267"/>
                  <a:gd name="connsiteY83" fmla="*/ 1665975 h 3237156"/>
                  <a:gd name="connsiteX84" fmla="*/ 7990024 w 9474267"/>
                  <a:gd name="connsiteY84" fmla="*/ 1567707 h 3237156"/>
                  <a:gd name="connsiteX85" fmla="*/ 7552162 w 9474267"/>
                  <a:gd name="connsiteY85" fmla="*/ 1825692 h 3237156"/>
                  <a:gd name="connsiteX86" fmla="*/ 7475155 w 9474267"/>
                  <a:gd name="connsiteY86" fmla="*/ 2094438 h 3237156"/>
                  <a:gd name="connsiteX87" fmla="*/ 7516835 w 9474267"/>
                  <a:gd name="connsiteY87" fmla="*/ 2375434 h 3237156"/>
                  <a:gd name="connsiteX88" fmla="*/ 7703388 w 9474267"/>
                  <a:gd name="connsiteY88" fmla="*/ 2596731 h 3237156"/>
                  <a:gd name="connsiteX89" fmla="*/ 7838797 w 9474267"/>
                  <a:gd name="connsiteY89" fmla="*/ 2690008 h 3237156"/>
                  <a:gd name="connsiteX90" fmla="*/ 8021202 w 9474267"/>
                  <a:gd name="connsiteY90" fmla="*/ 2797999 h 3237156"/>
                  <a:gd name="connsiteX91" fmla="*/ 8454721 w 9474267"/>
                  <a:gd name="connsiteY91" fmla="*/ 3201830 h 3237156"/>
                  <a:gd name="connsiteX92" fmla="*/ 8477278 w 9474267"/>
                  <a:gd name="connsiteY92" fmla="*/ 3237157 h 3237156"/>
                  <a:gd name="connsiteX93" fmla="*/ 8546766 w 9474267"/>
                  <a:gd name="connsiteY93" fmla="*/ 3128712 h 3237156"/>
                  <a:gd name="connsiteX94" fmla="*/ 8648923 w 9474267"/>
                  <a:gd name="connsiteY94" fmla="*/ 3017416 h 3237156"/>
                  <a:gd name="connsiteX95" fmla="*/ 8883443 w 9474267"/>
                  <a:gd name="connsiteY95" fmla="*/ 2824899 h 3237156"/>
                  <a:gd name="connsiteX96" fmla="*/ 9178376 w 9474267"/>
                  <a:gd name="connsiteY96" fmla="*/ 2635170 h 3237156"/>
                  <a:gd name="connsiteX97" fmla="*/ 9414712 w 9474267"/>
                  <a:gd name="connsiteY97" fmla="*/ 2400844 h 3237156"/>
                  <a:gd name="connsiteX98" fmla="*/ 9471300 w 9474267"/>
                  <a:gd name="connsiteY98" fmla="*/ 2091910 h 3237156"/>
                  <a:gd name="connsiteX99" fmla="*/ 659094 w 9474267"/>
                  <a:gd name="connsiteY99" fmla="*/ 910169 h 3237156"/>
                  <a:gd name="connsiteX100" fmla="*/ 660002 w 9474267"/>
                  <a:gd name="connsiteY100" fmla="*/ 907317 h 3237156"/>
                  <a:gd name="connsiteX101" fmla="*/ 661557 w 9474267"/>
                  <a:gd name="connsiteY101" fmla="*/ 908159 h 3237156"/>
                  <a:gd name="connsiteX102" fmla="*/ 659094 w 9474267"/>
                  <a:gd name="connsiteY102" fmla="*/ 910169 h 3237156"/>
                  <a:gd name="connsiteX103" fmla="*/ 3842489 w 9474267"/>
                  <a:gd name="connsiteY103" fmla="*/ 887871 h 3237156"/>
                  <a:gd name="connsiteX104" fmla="*/ 3846379 w 9474267"/>
                  <a:gd name="connsiteY104" fmla="*/ 885926 h 3237156"/>
                  <a:gd name="connsiteX105" fmla="*/ 3849490 w 9474267"/>
                  <a:gd name="connsiteY105" fmla="*/ 887871 h 3237156"/>
                  <a:gd name="connsiteX106" fmla="*/ 3842489 w 9474267"/>
                  <a:gd name="connsiteY106" fmla="*/ 887871 h 3237156"/>
                  <a:gd name="connsiteX107" fmla="*/ 7915610 w 9474267"/>
                  <a:gd name="connsiteY107" fmla="*/ 2723390 h 3237156"/>
                  <a:gd name="connsiteX108" fmla="*/ 7916777 w 9474267"/>
                  <a:gd name="connsiteY108" fmla="*/ 2724103 h 3237156"/>
                  <a:gd name="connsiteX109" fmla="*/ 7916777 w 9474267"/>
                  <a:gd name="connsiteY109" fmla="*/ 2724428 h 3237156"/>
                  <a:gd name="connsiteX110" fmla="*/ 7915610 w 9474267"/>
                  <a:gd name="connsiteY110" fmla="*/ 2723390 h 3237156"/>
                  <a:gd name="connsiteX111" fmla="*/ 8141833 w 9474267"/>
                  <a:gd name="connsiteY111" fmla="*/ 2860161 h 3237156"/>
                  <a:gd name="connsiteX112" fmla="*/ 8143260 w 9474267"/>
                  <a:gd name="connsiteY112" fmla="*/ 2861976 h 3237156"/>
                  <a:gd name="connsiteX113" fmla="*/ 8141833 w 9474267"/>
                  <a:gd name="connsiteY113" fmla="*/ 2860161 h 3237156"/>
                  <a:gd name="connsiteX114" fmla="*/ 9354882 w 9474267"/>
                  <a:gd name="connsiteY114" fmla="*/ 2214096 h 3237156"/>
                  <a:gd name="connsiteX115" fmla="*/ 9301276 w 9474267"/>
                  <a:gd name="connsiteY115" fmla="*/ 2360915 h 3237156"/>
                  <a:gd name="connsiteX116" fmla="*/ 9089961 w 9474267"/>
                  <a:gd name="connsiteY116" fmla="*/ 2561469 h 3237156"/>
                  <a:gd name="connsiteX117" fmla="*/ 8716142 w 9474267"/>
                  <a:gd name="connsiteY117" fmla="*/ 2803768 h 3237156"/>
                  <a:gd name="connsiteX118" fmla="*/ 8506577 w 9474267"/>
                  <a:gd name="connsiteY118" fmla="*/ 2996932 h 3237156"/>
                  <a:gd name="connsiteX119" fmla="*/ 8443119 w 9474267"/>
                  <a:gd name="connsiteY119" fmla="*/ 2995701 h 3237156"/>
                  <a:gd name="connsiteX120" fmla="*/ 8344851 w 9474267"/>
                  <a:gd name="connsiteY120" fmla="*/ 2894387 h 3237156"/>
                  <a:gd name="connsiteX121" fmla="*/ 8095227 w 9474267"/>
                  <a:gd name="connsiteY121" fmla="*/ 2710232 h 3237156"/>
                  <a:gd name="connsiteX122" fmla="*/ 7605509 w 9474267"/>
                  <a:gd name="connsiteY122" fmla="*/ 2273666 h 3237156"/>
                  <a:gd name="connsiteX123" fmla="*/ 7595527 w 9474267"/>
                  <a:gd name="connsiteY123" fmla="*/ 2033053 h 3237156"/>
                  <a:gd name="connsiteX124" fmla="*/ 7709286 w 9474267"/>
                  <a:gd name="connsiteY124" fmla="*/ 1801190 h 3237156"/>
                  <a:gd name="connsiteX125" fmla="*/ 7975180 w 9474267"/>
                  <a:gd name="connsiteY125" fmla="*/ 1679328 h 3237156"/>
                  <a:gd name="connsiteX126" fmla="*/ 8234462 w 9474267"/>
                  <a:gd name="connsiteY126" fmla="*/ 1784531 h 3237156"/>
                  <a:gd name="connsiteX127" fmla="*/ 8372075 w 9474267"/>
                  <a:gd name="connsiteY127" fmla="*/ 1964408 h 3237156"/>
                  <a:gd name="connsiteX128" fmla="*/ 8474232 w 9474267"/>
                  <a:gd name="connsiteY128" fmla="*/ 2188039 h 3237156"/>
                  <a:gd name="connsiteX129" fmla="*/ 8508198 w 9474267"/>
                  <a:gd name="connsiteY129" fmla="*/ 2113041 h 3237156"/>
                  <a:gd name="connsiteX130" fmla="*/ 8758081 w 9474267"/>
                  <a:gd name="connsiteY130" fmla="*/ 1752056 h 3237156"/>
                  <a:gd name="connsiteX131" fmla="*/ 9035188 w 9474267"/>
                  <a:gd name="connsiteY131" fmla="*/ 1691644 h 3237156"/>
                  <a:gd name="connsiteX132" fmla="*/ 9338094 w 9474267"/>
                  <a:gd name="connsiteY132" fmla="*/ 1985475 h 3237156"/>
                  <a:gd name="connsiteX133" fmla="*/ 9354882 w 9474267"/>
                  <a:gd name="connsiteY133" fmla="*/ 2214096 h 3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9474267" h="3237156">
                    <a:moveTo>
                      <a:pt x="9471300" y="2091910"/>
                    </a:moveTo>
                    <a:cubicBezTo>
                      <a:pt x="9454641" y="1917348"/>
                      <a:pt x="9377440" y="1740388"/>
                      <a:pt x="9224075" y="1644843"/>
                    </a:cubicBezTo>
                    <a:cubicBezTo>
                      <a:pt x="9062218" y="1543983"/>
                      <a:pt x="8844163" y="1556882"/>
                      <a:pt x="8688982" y="1664808"/>
                    </a:cubicBezTo>
                    <a:cubicBezTo>
                      <a:pt x="8647173" y="1693847"/>
                      <a:pt x="8610096" y="1729758"/>
                      <a:pt x="8579760" y="1770660"/>
                    </a:cubicBezTo>
                    <a:cubicBezTo>
                      <a:pt x="8568222" y="1786087"/>
                      <a:pt x="8552665" y="1808191"/>
                      <a:pt x="8537367" y="1831202"/>
                    </a:cubicBezTo>
                    <a:cubicBezTo>
                      <a:pt x="8536459" y="1800801"/>
                      <a:pt x="8511763" y="1347707"/>
                      <a:pt x="8502300" y="1225455"/>
                    </a:cubicBezTo>
                    <a:cubicBezTo>
                      <a:pt x="8500160" y="1198231"/>
                      <a:pt x="8498410" y="1170682"/>
                      <a:pt x="8493678" y="1143717"/>
                    </a:cubicBezTo>
                    <a:cubicBezTo>
                      <a:pt x="8474102" y="1029503"/>
                      <a:pt x="8423737" y="924688"/>
                      <a:pt x="8329553" y="854164"/>
                    </a:cubicBezTo>
                    <a:cubicBezTo>
                      <a:pt x="8194014" y="752720"/>
                      <a:pt x="8011998" y="752590"/>
                      <a:pt x="7850465" y="750840"/>
                    </a:cubicBezTo>
                    <a:cubicBezTo>
                      <a:pt x="7649911" y="748636"/>
                      <a:pt x="6971954" y="755442"/>
                      <a:pt x="6833563" y="756220"/>
                    </a:cubicBezTo>
                    <a:cubicBezTo>
                      <a:pt x="6809320" y="756350"/>
                      <a:pt x="6792078" y="765878"/>
                      <a:pt x="6782225" y="788177"/>
                    </a:cubicBezTo>
                    <a:cubicBezTo>
                      <a:pt x="6755778" y="865767"/>
                      <a:pt x="6746120" y="947635"/>
                      <a:pt x="6722720" y="1026716"/>
                    </a:cubicBezTo>
                    <a:cubicBezTo>
                      <a:pt x="6713127" y="1020104"/>
                      <a:pt x="6713062" y="1010835"/>
                      <a:pt x="6710922" y="1002343"/>
                    </a:cubicBezTo>
                    <a:cubicBezTo>
                      <a:pt x="6632101" y="694187"/>
                      <a:pt x="6552891" y="386095"/>
                      <a:pt x="6474264" y="77874"/>
                    </a:cubicBezTo>
                    <a:cubicBezTo>
                      <a:pt x="6464799" y="40732"/>
                      <a:pt x="6455595" y="2359"/>
                      <a:pt x="6409054" y="90"/>
                    </a:cubicBezTo>
                    <a:cubicBezTo>
                      <a:pt x="6362577" y="-2114"/>
                      <a:pt x="6350003" y="36584"/>
                      <a:pt x="6335418" y="71133"/>
                    </a:cubicBezTo>
                    <a:cubicBezTo>
                      <a:pt x="6239743" y="297616"/>
                      <a:pt x="6143485" y="523839"/>
                      <a:pt x="6048912" y="750775"/>
                    </a:cubicBezTo>
                    <a:cubicBezTo>
                      <a:pt x="6039189" y="774240"/>
                      <a:pt x="6027003" y="779944"/>
                      <a:pt x="6003732" y="780657"/>
                    </a:cubicBezTo>
                    <a:cubicBezTo>
                      <a:pt x="5871434" y="785195"/>
                      <a:pt x="5215321" y="808271"/>
                      <a:pt x="5145575" y="812873"/>
                    </a:cubicBezTo>
                    <a:cubicBezTo>
                      <a:pt x="5108303" y="815336"/>
                      <a:pt x="5067790" y="822596"/>
                      <a:pt x="5055150" y="863887"/>
                    </a:cubicBezTo>
                    <a:cubicBezTo>
                      <a:pt x="5038426" y="918660"/>
                      <a:pt x="4980282" y="1154088"/>
                      <a:pt x="4950919" y="1267783"/>
                    </a:cubicBezTo>
                    <a:cubicBezTo>
                      <a:pt x="4947678" y="1280293"/>
                      <a:pt x="4930047" y="1280682"/>
                      <a:pt x="4926287" y="1268302"/>
                    </a:cubicBezTo>
                    <a:cubicBezTo>
                      <a:pt x="4894784" y="1165432"/>
                      <a:pt x="4818879" y="903557"/>
                      <a:pt x="4807212" y="869785"/>
                    </a:cubicBezTo>
                    <a:cubicBezTo>
                      <a:pt x="4796841" y="839579"/>
                      <a:pt x="4774543" y="819550"/>
                      <a:pt x="4741225" y="821300"/>
                    </a:cubicBezTo>
                    <a:cubicBezTo>
                      <a:pt x="4711861" y="822920"/>
                      <a:pt x="4693517" y="840681"/>
                      <a:pt x="4685285" y="870434"/>
                    </a:cubicBezTo>
                    <a:cubicBezTo>
                      <a:pt x="4666616" y="937847"/>
                      <a:pt x="4526021" y="1409351"/>
                      <a:pt x="4526021" y="1409351"/>
                    </a:cubicBezTo>
                    <a:cubicBezTo>
                      <a:pt x="4506510" y="1471319"/>
                      <a:pt x="4487064" y="1533352"/>
                      <a:pt x="4465349" y="1602451"/>
                    </a:cubicBezTo>
                    <a:cubicBezTo>
                      <a:pt x="4455302" y="1576652"/>
                      <a:pt x="4263368" y="967470"/>
                      <a:pt x="4249562" y="918660"/>
                    </a:cubicBezTo>
                    <a:cubicBezTo>
                      <a:pt x="4209762" y="777611"/>
                      <a:pt x="4206067" y="774629"/>
                      <a:pt x="4057628" y="780463"/>
                    </a:cubicBezTo>
                    <a:cubicBezTo>
                      <a:pt x="3987493" y="780333"/>
                      <a:pt x="3640444" y="778519"/>
                      <a:pt x="3570244" y="779880"/>
                    </a:cubicBezTo>
                    <a:cubicBezTo>
                      <a:pt x="3544834" y="780333"/>
                      <a:pt x="3531805" y="774889"/>
                      <a:pt x="3525388" y="746951"/>
                    </a:cubicBezTo>
                    <a:cubicBezTo>
                      <a:pt x="3507886" y="671241"/>
                      <a:pt x="3360874" y="120526"/>
                      <a:pt x="3351345" y="90255"/>
                    </a:cubicBezTo>
                    <a:cubicBezTo>
                      <a:pt x="3342529" y="62318"/>
                      <a:pt x="3322306" y="50002"/>
                      <a:pt x="3293201" y="50196"/>
                    </a:cubicBezTo>
                    <a:cubicBezTo>
                      <a:pt x="3254309" y="50520"/>
                      <a:pt x="3240048" y="66596"/>
                      <a:pt x="3229288" y="120656"/>
                    </a:cubicBezTo>
                    <a:cubicBezTo>
                      <a:pt x="3187868" y="328859"/>
                      <a:pt x="3145605" y="536868"/>
                      <a:pt x="3105092" y="745266"/>
                    </a:cubicBezTo>
                    <a:cubicBezTo>
                      <a:pt x="3099518" y="774240"/>
                      <a:pt x="3086165" y="780268"/>
                      <a:pt x="3059005" y="780528"/>
                    </a:cubicBezTo>
                    <a:cubicBezTo>
                      <a:pt x="2961450" y="781630"/>
                      <a:pt x="2024536" y="804252"/>
                      <a:pt x="1950576" y="806261"/>
                    </a:cubicBezTo>
                    <a:cubicBezTo>
                      <a:pt x="1919657" y="807104"/>
                      <a:pt x="1893599" y="821754"/>
                      <a:pt x="1879209" y="845024"/>
                    </a:cubicBezTo>
                    <a:cubicBezTo>
                      <a:pt x="1829816" y="925337"/>
                      <a:pt x="1680210" y="1179886"/>
                      <a:pt x="1649420" y="1228372"/>
                    </a:cubicBezTo>
                    <a:cubicBezTo>
                      <a:pt x="1603528" y="1125762"/>
                      <a:pt x="1497222" y="883981"/>
                      <a:pt x="1487110" y="860711"/>
                    </a:cubicBezTo>
                    <a:cubicBezTo>
                      <a:pt x="1470775" y="823050"/>
                      <a:pt x="1441347" y="802243"/>
                      <a:pt x="1400769" y="802632"/>
                    </a:cubicBezTo>
                    <a:cubicBezTo>
                      <a:pt x="1371730" y="802956"/>
                      <a:pt x="245086" y="819744"/>
                      <a:pt x="207555" y="819679"/>
                    </a:cubicBezTo>
                    <a:cubicBezTo>
                      <a:pt x="166977" y="811253"/>
                      <a:pt x="140596" y="786232"/>
                      <a:pt x="124779" y="748896"/>
                    </a:cubicBezTo>
                    <a:cubicBezTo>
                      <a:pt x="123872" y="652508"/>
                      <a:pt x="122899" y="199672"/>
                      <a:pt x="123288" y="44168"/>
                    </a:cubicBezTo>
                    <a:cubicBezTo>
                      <a:pt x="84072" y="44168"/>
                      <a:pt x="37077" y="44038"/>
                      <a:pt x="0" y="43844"/>
                    </a:cubicBezTo>
                    <a:cubicBezTo>
                      <a:pt x="907" y="168558"/>
                      <a:pt x="5899" y="763091"/>
                      <a:pt x="7260" y="766721"/>
                    </a:cubicBezTo>
                    <a:cubicBezTo>
                      <a:pt x="21909" y="846709"/>
                      <a:pt x="67154" y="902649"/>
                      <a:pt x="142086" y="932856"/>
                    </a:cubicBezTo>
                    <a:cubicBezTo>
                      <a:pt x="197702" y="955348"/>
                      <a:pt x="1310539" y="924688"/>
                      <a:pt x="1348848" y="923976"/>
                    </a:cubicBezTo>
                    <a:cubicBezTo>
                      <a:pt x="1365313" y="923651"/>
                      <a:pt x="1382295" y="921447"/>
                      <a:pt x="1392407" y="939078"/>
                    </a:cubicBezTo>
                    <a:cubicBezTo>
                      <a:pt x="1397852" y="964488"/>
                      <a:pt x="1571182" y="1357235"/>
                      <a:pt x="1581359" y="1377459"/>
                    </a:cubicBezTo>
                    <a:cubicBezTo>
                      <a:pt x="1603074" y="1420759"/>
                      <a:pt x="1666274" y="1428537"/>
                      <a:pt x="1696091" y="1390164"/>
                    </a:cubicBezTo>
                    <a:cubicBezTo>
                      <a:pt x="1713592" y="1367607"/>
                      <a:pt x="1937742" y="983675"/>
                      <a:pt x="1955373" y="951459"/>
                    </a:cubicBezTo>
                    <a:cubicBezTo>
                      <a:pt x="1966327" y="931365"/>
                      <a:pt x="1980134" y="923781"/>
                      <a:pt x="2003534" y="923392"/>
                    </a:cubicBezTo>
                    <a:cubicBezTo>
                      <a:pt x="2034907" y="922873"/>
                      <a:pt x="3052199" y="900381"/>
                      <a:pt x="3121168" y="897075"/>
                    </a:cubicBezTo>
                    <a:cubicBezTo>
                      <a:pt x="3178210" y="894288"/>
                      <a:pt x="3195906" y="886898"/>
                      <a:pt x="3207768" y="831606"/>
                    </a:cubicBezTo>
                    <a:cubicBezTo>
                      <a:pt x="3239984" y="682455"/>
                      <a:pt x="3268699" y="532525"/>
                      <a:pt x="3298711" y="382919"/>
                    </a:cubicBezTo>
                    <a:cubicBezTo>
                      <a:pt x="3318481" y="407098"/>
                      <a:pt x="3394451" y="716874"/>
                      <a:pt x="3426213" y="838477"/>
                    </a:cubicBezTo>
                    <a:cubicBezTo>
                      <a:pt x="3436519" y="877888"/>
                      <a:pt x="3466013" y="894612"/>
                      <a:pt x="3502247" y="895843"/>
                    </a:cubicBezTo>
                    <a:cubicBezTo>
                      <a:pt x="3560132" y="897853"/>
                      <a:pt x="3939137" y="895973"/>
                      <a:pt x="4079667" y="895519"/>
                    </a:cubicBezTo>
                    <a:cubicBezTo>
                      <a:pt x="4103003" y="895454"/>
                      <a:pt x="4123551" y="910687"/>
                      <a:pt x="4130227" y="933115"/>
                    </a:cubicBezTo>
                    <a:cubicBezTo>
                      <a:pt x="4142284" y="973239"/>
                      <a:pt x="4350617" y="1647630"/>
                      <a:pt x="4399751" y="1809228"/>
                    </a:cubicBezTo>
                    <a:cubicBezTo>
                      <a:pt x="4409733" y="1842157"/>
                      <a:pt x="4423281" y="1867696"/>
                      <a:pt x="4462627" y="1870029"/>
                    </a:cubicBezTo>
                    <a:cubicBezTo>
                      <a:pt x="4503593" y="1872557"/>
                      <a:pt x="4520187" y="1844620"/>
                      <a:pt x="4529845" y="1813895"/>
                    </a:cubicBezTo>
                    <a:cubicBezTo>
                      <a:pt x="4557718" y="1725545"/>
                      <a:pt x="4736817" y="1125308"/>
                      <a:pt x="4746410" y="1097500"/>
                    </a:cubicBezTo>
                    <a:cubicBezTo>
                      <a:pt x="4753800" y="1118372"/>
                      <a:pt x="4838520" y="1402998"/>
                      <a:pt x="4875662" y="1533871"/>
                    </a:cubicBezTo>
                    <a:cubicBezTo>
                      <a:pt x="4885709" y="1569328"/>
                      <a:pt x="4901979" y="1595969"/>
                      <a:pt x="4942881" y="1593376"/>
                    </a:cubicBezTo>
                    <a:cubicBezTo>
                      <a:pt x="4981060" y="1590913"/>
                      <a:pt x="5000701" y="1566735"/>
                      <a:pt x="5009322" y="1530500"/>
                    </a:cubicBezTo>
                    <a:cubicBezTo>
                      <a:pt x="5022805" y="1473588"/>
                      <a:pt x="5146093" y="1001241"/>
                      <a:pt x="5152381" y="965071"/>
                    </a:cubicBezTo>
                    <a:cubicBezTo>
                      <a:pt x="5157047" y="937977"/>
                      <a:pt x="5170401" y="934023"/>
                      <a:pt x="5194060" y="933180"/>
                    </a:cubicBezTo>
                    <a:cubicBezTo>
                      <a:pt x="5316376" y="928902"/>
                      <a:pt x="5943255" y="903881"/>
                      <a:pt x="6053903" y="899019"/>
                    </a:cubicBezTo>
                    <a:cubicBezTo>
                      <a:pt x="6098953" y="897010"/>
                      <a:pt x="6129224" y="877564"/>
                      <a:pt x="6148087" y="830504"/>
                    </a:cubicBezTo>
                    <a:cubicBezTo>
                      <a:pt x="6207463" y="682649"/>
                      <a:pt x="6321028" y="419867"/>
                      <a:pt x="6371782" y="306950"/>
                    </a:cubicBezTo>
                    <a:cubicBezTo>
                      <a:pt x="6379366" y="289967"/>
                      <a:pt x="6404063" y="292171"/>
                      <a:pt x="6408601" y="310061"/>
                    </a:cubicBezTo>
                    <a:cubicBezTo>
                      <a:pt x="6469402" y="548665"/>
                      <a:pt x="6650315" y="1259615"/>
                      <a:pt x="6662372" y="1302138"/>
                    </a:cubicBezTo>
                    <a:cubicBezTo>
                      <a:pt x="6672549" y="1338243"/>
                      <a:pt x="6699060" y="1352503"/>
                      <a:pt x="6735619" y="1348484"/>
                    </a:cubicBezTo>
                    <a:cubicBezTo>
                      <a:pt x="6768354" y="1344855"/>
                      <a:pt x="6782614" y="1324501"/>
                      <a:pt x="6789161" y="1293517"/>
                    </a:cubicBezTo>
                    <a:cubicBezTo>
                      <a:pt x="6807959" y="1203999"/>
                      <a:pt x="6866945" y="947959"/>
                      <a:pt x="6875696" y="910623"/>
                    </a:cubicBezTo>
                    <a:cubicBezTo>
                      <a:pt x="6888272" y="857016"/>
                      <a:pt x="6911282" y="872378"/>
                      <a:pt x="7033858" y="871665"/>
                    </a:cubicBezTo>
                    <a:cubicBezTo>
                      <a:pt x="7136080" y="871665"/>
                      <a:pt x="8008173" y="849367"/>
                      <a:pt x="8115516" y="886898"/>
                    </a:cubicBezTo>
                    <a:cubicBezTo>
                      <a:pt x="8232582" y="912113"/>
                      <a:pt x="8325535" y="967859"/>
                      <a:pt x="8368121" y="1087064"/>
                    </a:cubicBezTo>
                    <a:cubicBezTo>
                      <a:pt x="8383160" y="1189221"/>
                      <a:pt x="8390420" y="1292479"/>
                      <a:pt x="8395151" y="1395544"/>
                    </a:cubicBezTo>
                    <a:cubicBezTo>
                      <a:pt x="8399818" y="1499646"/>
                      <a:pt x="8414792" y="1754260"/>
                      <a:pt x="8414792" y="1830943"/>
                    </a:cubicBezTo>
                    <a:cubicBezTo>
                      <a:pt x="8398392" y="1803394"/>
                      <a:pt x="8351268" y="1743046"/>
                      <a:pt x="8345758" y="1737083"/>
                    </a:cubicBezTo>
                    <a:cubicBezTo>
                      <a:pt x="8321516" y="1710830"/>
                      <a:pt x="8294680" y="1687106"/>
                      <a:pt x="8265834" y="1665975"/>
                    </a:cubicBezTo>
                    <a:cubicBezTo>
                      <a:pt x="8185458" y="1607377"/>
                      <a:pt x="8089588" y="1572050"/>
                      <a:pt x="7990024" y="1567707"/>
                    </a:cubicBezTo>
                    <a:cubicBezTo>
                      <a:pt x="7808332" y="1559864"/>
                      <a:pt x="7642327" y="1670966"/>
                      <a:pt x="7552162" y="1825692"/>
                    </a:cubicBezTo>
                    <a:cubicBezTo>
                      <a:pt x="7504908" y="1906912"/>
                      <a:pt x="7483517" y="2000837"/>
                      <a:pt x="7475155" y="2094438"/>
                    </a:cubicBezTo>
                    <a:cubicBezTo>
                      <a:pt x="7466729" y="2188946"/>
                      <a:pt x="7473599" y="2289417"/>
                      <a:pt x="7516835" y="2375434"/>
                    </a:cubicBezTo>
                    <a:cubicBezTo>
                      <a:pt x="7561042" y="2463461"/>
                      <a:pt x="7626317" y="2535800"/>
                      <a:pt x="7703388" y="2596731"/>
                    </a:cubicBezTo>
                    <a:cubicBezTo>
                      <a:pt x="7746428" y="2630697"/>
                      <a:pt x="7792192" y="2661098"/>
                      <a:pt x="7838797" y="2690008"/>
                    </a:cubicBezTo>
                    <a:cubicBezTo>
                      <a:pt x="7898886" y="2727279"/>
                      <a:pt x="7961633" y="2759819"/>
                      <a:pt x="8021202" y="2797999"/>
                    </a:cubicBezTo>
                    <a:cubicBezTo>
                      <a:pt x="8191227" y="2906832"/>
                      <a:pt x="8344656" y="3029537"/>
                      <a:pt x="8454721" y="3201830"/>
                    </a:cubicBezTo>
                    <a:cubicBezTo>
                      <a:pt x="8461981" y="3213238"/>
                      <a:pt x="8460879" y="3211553"/>
                      <a:pt x="8477278" y="3237157"/>
                    </a:cubicBezTo>
                    <a:cubicBezTo>
                      <a:pt x="8491539" y="3211617"/>
                      <a:pt x="8536978" y="3140574"/>
                      <a:pt x="8546766" y="3128712"/>
                    </a:cubicBezTo>
                    <a:cubicBezTo>
                      <a:pt x="8578658" y="3089755"/>
                      <a:pt x="8612948" y="3052743"/>
                      <a:pt x="8648923" y="3017416"/>
                    </a:cubicBezTo>
                    <a:cubicBezTo>
                      <a:pt x="8721262" y="2946567"/>
                      <a:pt x="8800539" y="2883108"/>
                      <a:pt x="8883443" y="2824899"/>
                    </a:cubicBezTo>
                    <a:cubicBezTo>
                      <a:pt x="8979183" y="2757616"/>
                      <a:pt x="9080887" y="2699796"/>
                      <a:pt x="9178376" y="2635170"/>
                    </a:cubicBezTo>
                    <a:cubicBezTo>
                      <a:pt x="9271718" y="2573266"/>
                      <a:pt x="9360846" y="2499112"/>
                      <a:pt x="9414712" y="2400844"/>
                    </a:cubicBezTo>
                    <a:cubicBezTo>
                      <a:pt x="9466439" y="2305882"/>
                      <a:pt x="9481412" y="2198280"/>
                      <a:pt x="9471300" y="2091910"/>
                    </a:cubicBezTo>
                    <a:close/>
                    <a:moveTo>
                      <a:pt x="659094" y="910169"/>
                    </a:moveTo>
                    <a:cubicBezTo>
                      <a:pt x="659483" y="909196"/>
                      <a:pt x="659677" y="908224"/>
                      <a:pt x="660002" y="907317"/>
                    </a:cubicBezTo>
                    <a:cubicBezTo>
                      <a:pt x="660455" y="907641"/>
                      <a:pt x="660974" y="907900"/>
                      <a:pt x="661557" y="908159"/>
                    </a:cubicBezTo>
                    <a:cubicBezTo>
                      <a:pt x="660714" y="908872"/>
                      <a:pt x="659937" y="909456"/>
                      <a:pt x="659094" y="910169"/>
                    </a:cubicBezTo>
                    <a:close/>
                    <a:moveTo>
                      <a:pt x="3842489" y="887871"/>
                    </a:moveTo>
                    <a:cubicBezTo>
                      <a:pt x="3843786" y="887158"/>
                      <a:pt x="3845082" y="886574"/>
                      <a:pt x="3846379" y="885926"/>
                    </a:cubicBezTo>
                    <a:cubicBezTo>
                      <a:pt x="3847481" y="886639"/>
                      <a:pt x="3848453" y="887287"/>
                      <a:pt x="3849490" y="887871"/>
                    </a:cubicBezTo>
                    <a:cubicBezTo>
                      <a:pt x="3847157" y="887871"/>
                      <a:pt x="3844823" y="887871"/>
                      <a:pt x="3842489" y="887871"/>
                    </a:cubicBezTo>
                    <a:close/>
                    <a:moveTo>
                      <a:pt x="7915610" y="2723390"/>
                    </a:moveTo>
                    <a:cubicBezTo>
                      <a:pt x="7915999" y="2723649"/>
                      <a:pt x="7916388" y="2723844"/>
                      <a:pt x="7916777" y="2724103"/>
                    </a:cubicBezTo>
                    <a:cubicBezTo>
                      <a:pt x="7916777" y="2724168"/>
                      <a:pt x="7916777" y="2724233"/>
                      <a:pt x="7916777" y="2724428"/>
                    </a:cubicBezTo>
                    <a:cubicBezTo>
                      <a:pt x="7917101" y="2727798"/>
                      <a:pt x="7915610" y="2725400"/>
                      <a:pt x="7915610" y="2723390"/>
                    </a:cubicBezTo>
                    <a:close/>
                    <a:moveTo>
                      <a:pt x="8141833" y="2860161"/>
                    </a:moveTo>
                    <a:cubicBezTo>
                      <a:pt x="8142287" y="2860810"/>
                      <a:pt x="8142805" y="2861393"/>
                      <a:pt x="8143260" y="2861976"/>
                    </a:cubicBezTo>
                    <a:cubicBezTo>
                      <a:pt x="8142935" y="2861911"/>
                      <a:pt x="8142352" y="2861069"/>
                      <a:pt x="8141833" y="2860161"/>
                    </a:cubicBezTo>
                    <a:close/>
                    <a:moveTo>
                      <a:pt x="9354882" y="2214096"/>
                    </a:moveTo>
                    <a:cubicBezTo>
                      <a:pt x="9347492" y="2264267"/>
                      <a:pt x="9330899" y="2313271"/>
                      <a:pt x="9301276" y="2360915"/>
                    </a:cubicBezTo>
                    <a:cubicBezTo>
                      <a:pt x="9249549" y="2444144"/>
                      <a:pt x="9172867" y="2509224"/>
                      <a:pt x="9089961" y="2561469"/>
                    </a:cubicBezTo>
                    <a:cubicBezTo>
                      <a:pt x="9056060" y="2582795"/>
                      <a:pt x="8786602" y="2754699"/>
                      <a:pt x="8716142" y="2803768"/>
                    </a:cubicBezTo>
                    <a:cubicBezTo>
                      <a:pt x="8636996" y="2858930"/>
                      <a:pt x="8506837" y="2996738"/>
                      <a:pt x="8506577" y="2996932"/>
                    </a:cubicBezTo>
                    <a:cubicBezTo>
                      <a:pt x="8468204" y="3035306"/>
                      <a:pt x="8479029" y="3033102"/>
                      <a:pt x="8443119" y="2995701"/>
                    </a:cubicBezTo>
                    <a:cubicBezTo>
                      <a:pt x="8410902" y="2962124"/>
                      <a:pt x="8379141" y="2926538"/>
                      <a:pt x="8344851" y="2894387"/>
                    </a:cubicBezTo>
                    <a:cubicBezTo>
                      <a:pt x="8269270" y="2823473"/>
                      <a:pt x="8183059" y="2764875"/>
                      <a:pt x="8095227" y="2710232"/>
                    </a:cubicBezTo>
                    <a:cubicBezTo>
                      <a:pt x="7915026" y="2598352"/>
                      <a:pt x="7668839" y="2496649"/>
                      <a:pt x="7605509" y="2273666"/>
                    </a:cubicBezTo>
                    <a:cubicBezTo>
                      <a:pt x="7583406" y="2195752"/>
                      <a:pt x="7579581" y="2112523"/>
                      <a:pt x="7595527" y="2033053"/>
                    </a:cubicBezTo>
                    <a:cubicBezTo>
                      <a:pt x="7612705" y="1947684"/>
                      <a:pt x="7652698" y="1867242"/>
                      <a:pt x="7709286" y="1801190"/>
                    </a:cubicBezTo>
                    <a:cubicBezTo>
                      <a:pt x="7775727" y="1723730"/>
                      <a:pt x="7872828" y="1679069"/>
                      <a:pt x="7975180" y="1679328"/>
                    </a:cubicBezTo>
                    <a:cubicBezTo>
                      <a:pt x="8071114" y="1679652"/>
                      <a:pt x="8163159" y="1721980"/>
                      <a:pt x="8234462" y="1784531"/>
                    </a:cubicBezTo>
                    <a:cubicBezTo>
                      <a:pt x="8291504" y="1834638"/>
                      <a:pt x="8338628" y="1896217"/>
                      <a:pt x="8372075" y="1964408"/>
                    </a:cubicBezTo>
                    <a:cubicBezTo>
                      <a:pt x="8406819" y="2035451"/>
                      <a:pt x="8452129" y="2112199"/>
                      <a:pt x="8474232" y="2188039"/>
                    </a:cubicBezTo>
                    <a:cubicBezTo>
                      <a:pt x="8491215" y="2137803"/>
                      <a:pt x="8499447" y="2138645"/>
                      <a:pt x="8508198" y="2113041"/>
                    </a:cubicBezTo>
                    <a:cubicBezTo>
                      <a:pt x="8576259" y="1981974"/>
                      <a:pt x="8630190" y="1838267"/>
                      <a:pt x="8758081" y="1752056"/>
                    </a:cubicBezTo>
                    <a:cubicBezTo>
                      <a:pt x="8838393" y="1697931"/>
                      <a:pt x="8939643" y="1675828"/>
                      <a:pt x="9035188" y="1691644"/>
                    </a:cubicBezTo>
                    <a:cubicBezTo>
                      <a:pt x="9192313" y="1717572"/>
                      <a:pt x="9302767" y="1833082"/>
                      <a:pt x="9338094" y="1985475"/>
                    </a:cubicBezTo>
                    <a:cubicBezTo>
                      <a:pt x="9356309" y="2063259"/>
                      <a:pt x="9365772" y="2139812"/>
                      <a:pt x="9354882" y="2214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F2BA5C1C-E50A-47C5-BFD3-D552893D4CE4}"/>
                  </a:ext>
                </a:extLst>
              </p:cNvPr>
              <p:cNvSpPr/>
              <p:nvPr/>
            </p:nvSpPr>
            <p:spPr>
              <a:xfrm>
                <a:off x="5768138" y="4509232"/>
                <a:ext cx="7065" cy="1944"/>
              </a:xfrm>
              <a:custGeom>
                <a:avLst/>
                <a:gdLst>
                  <a:gd name="connsiteX0" fmla="*/ 0 w 7065"/>
                  <a:gd name="connsiteY0" fmla="*/ 1945 h 1944"/>
                  <a:gd name="connsiteX1" fmla="*/ 7066 w 7065"/>
                  <a:gd name="connsiteY1" fmla="*/ 1945 h 1944"/>
                  <a:gd name="connsiteX2" fmla="*/ 3954 w 7065"/>
                  <a:gd name="connsiteY2" fmla="*/ 0 h 1944"/>
                  <a:gd name="connsiteX3" fmla="*/ 0 w 7065"/>
                  <a:gd name="connsiteY3" fmla="*/ 1945 h 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65" h="1944">
                    <a:moveTo>
                      <a:pt x="0" y="1945"/>
                    </a:moveTo>
                    <a:cubicBezTo>
                      <a:pt x="2398" y="1945"/>
                      <a:pt x="4667" y="1945"/>
                      <a:pt x="7066" y="1945"/>
                    </a:cubicBezTo>
                    <a:cubicBezTo>
                      <a:pt x="5964" y="1426"/>
                      <a:pt x="4991" y="713"/>
                      <a:pt x="3954" y="0"/>
                    </a:cubicBezTo>
                    <a:cubicBezTo>
                      <a:pt x="2593" y="648"/>
                      <a:pt x="1296" y="1232"/>
                      <a:pt x="0" y="1945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E4C3A12-677D-48CB-9908-B766AF48CAF5}"/>
                  </a:ext>
                </a:extLst>
              </p:cNvPr>
              <p:cNvSpPr/>
              <p:nvPr/>
            </p:nvSpPr>
            <p:spPr>
              <a:xfrm>
                <a:off x="10067546" y="6483467"/>
                <a:ext cx="1426" cy="1815"/>
              </a:xfrm>
              <a:custGeom>
                <a:avLst/>
                <a:gdLst>
                  <a:gd name="connsiteX0" fmla="*/ 1427 w 1426"/>
                  <a:gd name="connsiteY0" fmla="*/ 1815 h 1815"/>
                  <a:gd name="connsiteX1" fmla="*/ 0 w 1426"/>
                  <a:gd name="connsiteY1" fmla="*/ 0 h 1815"/>
                  <a:gd name="connsiteX2" fmla="*/ 1427 w 1426"/>
                  <a:gd name="connsiteY2" fmla="*/ 1815 h 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6" h="1815">
                    <a:moveTo>
                      <a:pt x="1427" y="1815"/>
                    </a:moveTo>
                    <a:cubicBezTo>
                      <a:pt x="972" y="1167"/>
                      <a:pt x="454" y="584"/>
                      <a:pt x="0" y="0"/>
                    </a:cubicBezTo>
                    <a:cubicBezTo>
                      <a:pt x="454" y="908"/>
                      <a:pt x="1037" y="1750"/>
                      <a:pt x="1427" y="1815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22050E84-20C3-4417-8ED2-54DB06A87546}"/>
                  </a:ext>
                </a:extLst>
              </p:cNvPr>
              <p:cNvSpPr/>
              <p:nvPr/>
            </p:nvSpPr>
            <p:spPr>
              <a:xfrm>
                <a:off x="2584742" y="4530623"/>
                <a:ext cx="2463" cy="2852"/>
              </a:xfrm>
              <a:custGeom>
                <a:avLst/>
                <a:gdLst>
                  <a:gd name="connsiteX0" fmla="*/ 0 w 2463"/>
                  <a:gd name="connsiteY0" fmla="*/ 2852 h 2852"/>
                  <a:gd name="connsiteX1" fmla="*/ 2463 w 2463"/>
                  <a:gd name="connsiteY1" fmla="*/ 843 h 2852"/>
                  <a:gd name="connsiteX2" fmla="*/ 908 w 2463"/>
                  <a:gd name="connsiteY2" fmla="*/ 0 h 2852"/>
                  <a:gd name="connsiteX3" fmla="*/ 0 w 2463"/>
                  <a:gd name="connsiteY3" fmla="*/ 2852 h 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" h="2852">
                    <a:moveTo>
                      <a:pt x="0" y="2852"/>
                    </a:moveTo>
                    <a:cubicBezTo>
                      <a:pt x="843" y="2139"/>
                      <a:pt x="1621" y="1556"/>
                      <a:pt x="2463" y="843"/>
                    </a:cubicBezTo>
                    <a:cubicBezTo>
                      <a:pt x="1945" y="583"/>
                      <a:pt x="1361" y="324"/>
                      <a:pt x="908" y="0"/>
                    </a:cubicBezTo>
                    <a:cubicBezTo>
                      <a:pt x="648" y="908"/>
                      <a:pt x="389" y="1880"/>
                      <a:pt x="0" y="2852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B2D53B57-B999-4E48-B267-DCAF9A56AD62}"/>
                  </a:ext>
                </a:extLst>
              </p:cNvPr>
              <p:cNvSpPr/>
              <p:nvPr/>
            </p:nvSpPr>
            <p:spPr>
              <a:xfrm>
                <a:off x="9841259" y="6346696"/>
                <a:ext cx="1197" cy="2676"/>
              </a:xfrm>
              <a:custGeom>
                <a:avLst/>
                <a:gdLst>
                  <a:gd name="connsiteX0" fmla="*/ 1166 w 1197"/>
                  <a:gd name="connsiteY0" fmla="*/ 713 h 2676"/>
                  <a:gd name="connsiteX1" fmla="*/ 0 w 1197"/>
                  <a:gd name="connsiteY1" fmla="*/ 0 h 2676"/>
                  <a:gd name="connsiteX2" fmla="*/ 1166 w 1197"/>
                  <a:gd name="connsiteY2" fmla="*/ 972 h 2676"/>
                  <a:gd name="connsiteX3" fmla="*/ 1166 w 1197"/>
                  <a:gd name="connsiteY3" fmla="*/ 713 h 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" h="2676">
                    <a:moveTo>
                      <a:pt x="1166" y="713"/>
                    </a:moveTo>
                    <a:cubicBezTo>
                      <a:pt x="778" y="454"/>
                      <a:pt x="389" y="259"/>
                      <a:pt x="0" y="0"/>
                    </a:cubicBezTo>
                    <a:cubicBezTo>
                      <a:pt x="0" y="2009"/>
                      <a:pt x="1426" y="4343"/>
                      <a:pt x="1166" y="972"/>
                    </a:cubicBezTo>
                    <a:cubicBezTo>
                      <a:pt x="1166" y="843"/>
                      <a:pt x="1166" y="778"/>
                      <a:pt x="1166" y="713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DA739ED8-6171-4524-932F-68FFDF922AA2}"/>
                  </a:ext>
                </a:extLst>
              </p:cNvPr>
              <p:cNvSpPr/>
              <p:nvPr/>
            </p:nvSpPr>
            <p:spPr>
              <a:xfrm>
                <a:off x="9511559" y="5302632"/>
                <a:ext cx="1773738" cy="1345420"/>
              </a:xfrm>
              <a:custGeom>
                <a:avLst/>
                <a:gdLst>
                  <a:gd name="connsiteX0" fmla="*/ 1449408 w 1773738"/>
                  <a:gd name="connsiteY0" fmla="*/ 12317 h 1345420"/>
                  <a:gd name="connsiteX1" fmla="*/ 1172300 w 1773738"/>
                  <a:gd name="connsiteY1" fmla="*/ 72730 h 1345420"/>
                  <a:gd name="connsiteX2" fmla="*/ 922417 w 1773738"/>
                  <a:gd name="connsiteY2" fmla="*/ 433715 h 1345420"/>
                  <a:gd name="connsiteX3" fmla="*/ 888451 w 1773738"/>
                  <a:gd name="connsiteY3" fmla="*/ 508712 h 1345420"/>
                  <a:gd name="connsiteX4" fmla="*/ 786294 w 1773738"/>
                  <a:gd name="connsiteY4" fmla="*/ 285082 h 1345420"/>
                  <a:gd name="connsiteX5" fmla="*/ 648681 w 1773738"/>
                  <a:gd name="connsiteY5" fmla="*/ 105205 h 1345420"/>
                  <a:gd name="connsiteX6" fmla="*/ 389399 w 1773738"/>
                  <a:gd name="connsiteY6" fmla="*/ 1 h 1345420"/>
                  <a:gd name="connsiteX7" fmla="*/ 123506 w 1773738"/>
                  <a:gd name="connsiteY7" fmla="*/ 121863 h 1345420"/>
                  <a:gd name="connsiteX8" fmla="*/ 9746 w 1773738"/>
                  <a:gd name="connsiteY8" fmla="*/ 353726 h 1345420"/>
                  <a:gd name="connsiteX9" fmla="*/ 19728 w 1773738"/>
                  <a:gd name="connsiteY9" fmla="*/ 594340 h 1345420"/>
                  <a:gd name="connsiteX10" fmla="*/ 509447 w 1773738"/>
                  <a:gd name="connsiteY10" fmla="*/ 1030905 h 1345420"/>
                  <a:gd name="connsiteX11" fmla="*/ 759070 w 1773738"/>
                  <a:gd name="connsiteY11" fmla="*/ 1215060 h 1345420"/>
                  <a:gd name="connsiteX12" fmla="*/ 857337 w 1773738"/>
                  <a:gd name="connsiteY12" fmla="*/ 1316374 h 1345420"/>
                  <a:gd name="connsiteX13" fmla="*/ 920797 w 1773738"/>
                  <a:gd name="connsiteY13" fmla="*/ 1317606 h 1345420"/>
                  <a:gd name="connsiteX14" fmla="*/ 1130362 w 1773738"/>
                  <a:gd name="connsiteY14" fmla="*/ 1124441 h 1345420"/>
                  <a:gd name="connsiteX15" fmla="*/ 1504181 w 1773738"/>
                  <a:gd name="connsiteY15" fmla="*/ 882142 h 1345420"/>
                  <a:gd name="connsiteX16" fmla="*/ 1715495 w 1773738"/>
                  <a:gd name="connsiteY16" fmla="*/ 681588 h 1345420"/>
                  <a:gd name="connsiteX17" fmla="*/ 1769102 w 1773738"/>
                  <a:gd name="connsiteY17" fmla="*/ 534770 h 1345420"/>
                  <a:gd name="connsiteX18" fmla="*/ 1752443 w 1773738"/>
                  <a:gd name="connsiteY18" fmla="*/ 306148 h 1345420"/>
                  <a:gd name="connsiteX19" fmla="*/ 1449408 w 1773738"/>
                  <a:gd name="connsiteY19" fmla="*/ 12317 h 1345420"/>
                  <a:gd name="connsiteX20" fmla="*/ 886248 w 1773738"/>
                  <a:gd name="connsiteY20" fmla="*/ 565041 h 1345420"/>
                  <a:gd name="connsiteX21" fmla="*/ 915547 w 1773738"/>
                  <a:gd name="connsiteY21" fmla="*/ 666161 h 1345420"/>
                  <a:gd name="connsiteX22" fmla="*/ 860643 w 1773738"/>
                  <a:gd name="connsiteY22" fmla="*/ 667068 h 1345420"/>
                  <a:gd name="connsiteX23" fmla="*/ 886248 w 1773738"/>
                  <a:gd name="connsiteY23" fmla="*/ 565041 h 1345420"/>
                  <a:gd name="connsiteX24" fmla="*/ 1490698 w 1773738"/>
                  <a:gd name="connsiteY24" fmla="*/ 818554 h 1345420"/>
                  <a:gd name="connsiteX25" fmla="*/ 1366307 w 1773738"/>
                  <a:gd name="connsiteY25" fmla="*/ 936008 h 1345420"/>
                  <a:gd name="connsiteX26" fmla="*/ 1364622 w 1773738"/>
                  <a:gd name="connsiteY26" fmla="*/ 937240 h 1345420"/>
                  <a:gd name="connsiteX27" fmla="*/ 1241982 w 1773738"/>
                  <a:gd name="connsiteY27" fmla="*/ 1016061 h 1345420"/>
                  <a:gd name="connsiteX28" fmla="*/ 1182477 w 1773738"/>
                  <a:gd name="connsiteY28" fmla="*/ 1048860 h 1345420"/>
                  <a:gd name="connsiteX29" fmla="*/ 1120184 w 1773738"/>
                  <a:gd name="connsiteY29" fmla="*/ 1086910 h 1345420"/>
                  <a:gd name="connsiteX30" fmla="*/ 965070 w 1773738"/>
                  <a:gd name="connsiteY30" fmla="*/ 1215773 h 1345420"/>
                  <a:gd name="connsiteX31" fmla="*/ 893378 w 1773738"/>
                  <a:gd name="connsiteY31" fmla="*/ 1301466 h 1345420"/>
                  <a:gd name="connsiteX32" fmla="*/ 859801 w 1773738"/>
                  <a:gd name="connsiteY32" fmla="*/ 1255702 h 1345420"/>
                  <a:gd name="connsiteX33" fmla="*/ 812093 w 1773738"/>
                  <a:gd name="connsiteY33" fmla="*/ 1202809 h 1345420"/>
                  <a:gd name="connsiteX34" fmla="*/ 578739 w 1773738"/>
                  <a:gd name="connsiteY34" fmla="*/ 1037193 h 1345420"/>
                  <a:gd name="connsiteX35" fmla="*/ 523124 w 1773738"/>
                  <a:gd name="connsiteY35" fmla="*/ 1007829 h 1345420"/>
                  <a:gd name="connsiteX36" fmla="*/ 404308 w 1773738"/>
                  <a:gd name="connsiteY36" fmla="*/ 936202 h 1345420"/>
                  <a:gd name="connsiteX37" fmla="*/ 306558 w 1773738"/>
                  <a:gd name="connsiteY37" fmla="*/ 840074 h 1345420"/>
                  <a:gd name="connsiteX38" fmla="*/ 450071 w 1773738"/>
                  <a:gd name="connsiteY38" fmla="*/ 840527 h 1345420"/>
                  <a:gd name="connsiteX39" fmla="*/ 489806 w 1773738"/>
                  <a:gd name="connsiteY39" fmla="*/ 818424 h 1345420"/>
                  <a:gd name="connsiteX40" fmla="*/ 568498 w 1773738"/>
                  <a:gd name="connsiteY40" fmla="*/ 688718 h 1345420"/>
                  <a:gd name="connsiteX41" fmla="*/ 679600 w 1773738"/>
                  <a:gd name="connsiteY41" fmla="*/ 909302 h 1345420"/>
                  <a:gd name="connsiteX42" fmla="*/ 691462 w 1773738"/>
                  <a:gd name="connsiteY42" fmla="*/ 881105 h 1345420"/>
                  <a:gd name="connsiteX43" fmla="*/ 787980 w 1773738"/>
                  <a:gd name="connsiteY43" fmla="*/ 817127 h 1345420"/>
                  <a:gd name="connsiteX44" fmla="*/ 910491 w 1773738"/>
                  <a:gd name="connsiteY44" fmla="*/ 814535 h 1345420"/>
                  <a:gd name="connsiteX45" fmla="*/ 958652 w 1773738"/>
                  <a:gd name="connsiteY45" fmla="*/ 779337 h 1345420"/>
                  <a:gd name="connsiteX46" fmla="*/ 983024 w 1773738"/>
                  <a:gd name="connsiteY46" fmla="*/ 720091 h 1345420"/>
                  <a:gd name="connsiteX47" fmla="*/ 1106118 w 1773738"/>
                  <a:gd name="connsiteY47" fmla="*/ 811488 h 1345420"/>
                  <a:gd name="connsiteX48" fmla="*/ 1217415 w 1773738"/>
                  <a:gd name="connsiteY48" fmla="*/ 845130 h 1345420"/>
                  <a:gd name="connsiteX49" fmla="*/ 1242371 w 1773738"/>
                  <a:gd name="connsiteY49" fmla="*/ 696367 h 1345420"/>
                  <a:gd name="connsiteX50" fmla="*/ 1356714 w 1773738"/>
                  <a:gd name="connsiteY50" fmla="*/ 786338 h 1345420"/>
                  <a:gd name="connsiteX51" fmla="*/ 1471641 w 1773738"/>
                  <a:gd name="connsiteY51" fmla="*/ 784782 h 1345420"/>
                  <a:gd name="connsiteX52" fmla="*/ 1490698 w 1773738"/>
                  <a:gd name="connsiteY52" fmla="*/ 818554 h 134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73738" h="1345420">
                    <a:moveTo>
                      <a:pt x="1449408" y="12317"/>
                    </a:moveTo>
                    <a:cubicBezTo>
                      <a:pt x="1353862" y="-3499"/>
                      <a:pt x="1252613" y="18605"/>
                      <a:pt x="1172300" y="72730"/>
                    </a:cubicBezTo>
                    <a:cubicBezTo>
                      <a:pt x="1044345" y="158941"/>
                      <a:pt x="990414" y="302648"/>
                      <a:pt x="922417" y="433715"/>
                    </a:cubicBezTo>
                    <a:cubicBezTo>
                      <a:pt x="913667" y="459319"/>
                      <a:pt x="905369" y="458476"/>
                      <a:pt x="888451" y="508712"/>
                    </a:cubicBezTo>
                    <a:cubicBezTo>
                      <a:pt x="866347" y="432872"/>
                      <a:pt x="821038" y="356060"/>
                      <a:pt x="786294" y="285082"/>
                    </a:cubicBezTo>
                    <a:cubicBezTo>
                      <a:pt x="752847" y="216890"/>
                      <a:pt x="705723" y="155311"/>
                      <a:pt x="648681" y="105205"/>
                    </a:cubicBezTo>
                    <a:cubicBezTo>
                      <a:pt x="577443" y="42653"/>
                      <a:pt x="485399" y="261"/>
                      <a:pt x="389399" y="1"/>
                    </a:cubicBezTo>
                    <a:cubicBezTo>
                      <a:pt x="287047" y="-258"/>
                      <a:pt x="189947" y="44403"/>
                      <a:pt x="123506" y="121863"/>
                    </a:cubicBezTo>
                    <a:cubicBezTo>
                      <a:pt x="66918" y="187915"/>
                      <a:pt x="26923" y="268358"/>
                      <a:pt x="9746" y="353726"/>
                    </a:cubicBezTo>
                    <a:cubicBezTo>
                      <a:pt x="-6200" y="433196"/>
                      <a:pt x="-2375" y="516425"/>
                      <a:pt x="19728" y="594340"/>
                    </a:cubicBezTo>
                    <a:cubicBezTo>
                      <a:pt x="82993" y="817322"/>
                      <a:pt x="329246" y="918960"/>
                      <a:pt x="509447" y="1030905"/>
                    </a:cubicBezTo>
                    <a:cubicBezTo>
                      <a:pt x="597278" y="1085484"/>
                      <a:pt x="683489" y="1144082"/>
                      <a:pt x="759070" y="1215060"/>
                    </a:cubicBezTo>
                    <a:cubicBezTo>
                      <a:pt x="793360" y="1247211"/>
                      <a:pt x="825122" y="1282797"/>
                      <a:pt x="857337" y="1316374"/>
                    </a:cubicBezTo>
                    <a:cubicBezTo>
                      <a:pt x="893248" y="1353776"/>
                      <a:pt x="882424" y="1355979"/>
                      <a:pt x="920797" y="1317606"/>
                    </a:cubicBezTo>
                    <a:cubicBezTo>
                      <a:pt x="921056" y="1317347"/>
                      <a:pt x="1051215" y="1179538"/>
                      <a:pt x="1130362" y="1124441"/>
                    </a:cubicBezTo>
                    <a:cubicBezTo>
                      <a:pt x="1200757" y="1075372"/>
                      <a:pt x="1470215" y="903468"/>
                      <a:pt x="1504181" y="882142"/>
                    </a:cubicBezTo>
                    <a:cubicBezTo>
                      <a:pt x="1587086" y="829897"/>
                      <a:pt x="1663833" y="764817"/>
                      <a:pt x="1715495" y="681588"/>
                    </a:cubicBezTo>
                    <a:cubicBezTo>
                      <a:pt x="1745118" y="633945"/>
                      <a:pt x="1761777" y="584941"/>
                      <a:pt x="1769102" y="534770"/>
                    </a:cubicBezTo>
                    <a:cubicBezTo>
                      <a:pt x="1779992" y="460550"/>
                      <a:pt x="1770592" y="383997"/>
                      <a:pt x="1752443" y="306148"/>
                    </a:cubicBezTo>
                    <a:cubicBezTo>
                      <a:pt x="1716922" y="153690"/>
                      <a:pt x="1606467" y="38245"/>
                      <a:pt x="1449408" y="12317"/>
                    </a:cubicBezTo>
                    <a:close/>
                    <a:moveTo>
                      <a:pt x="886248" y="565041"/>
                    </a:moveTo>
                    <a:cubicBezTo>
                      <a:pt x="931557" y="621305"/>
                      <a:pt x="939077" y="646455"/>
                      <a:pt x="915547" y="666161"/>
                    </a:cubicBezTo>
                    <a:cubicBezTo>
                      <a:pt x="898239" y="680745"/>
                      <a:pt x="878663" y="681847"/>
                      <a:pt x="860643" y="667068"/>
                    </a:cubicBezTo>
                    <a:cubicBezTo>
                      <a:pt x="835364" y="646391"/>
                      <a:pt x="840354" y="626361"/>
                      <a:pt x="886248" y="565041"/>
                    </a:cubicBezTo>
                    <a:close/>
                    <a:moveTo>
                      <a:pt x="1490698" y="818554"/>
                    </a:moveTo>
                    <a:cubicBezTo>
                      <a:pt x="1465223" y="869761"/>
                      <a:pt x="1411682" y="903663"/>
                      <a:pt x="1366307" y="936008"/>
                    </a:cubicBezTo>
                    <a:cubicBezTo>
                      <a:pt x="1365789" y="936397"/>
                      <a:pt x="1365141" y="936851"/>
                      <a:pt x="1364622" y="937240"/>
                    </a:cubicBezTo>
                    <a:cubicBezTo>
                      <a:pt x="1325147" y="965566"/>
                      <a:pt x="1284180" y="991818"/>
                      <a:pt x="1241982" y="1016061"/>
                    </a:cubicBezTo>
                    <a:cubicBezTo>
                      <a:pt x="1222341" y="1027340"/>
                      <a:pt x="1202182" y="1037776"/>
                      <a:pt x="1182477" y="1048860"/>
                    </a:cubicBezTo>
                    <a:cubicBezTo>
                      <a:pt x="1162901" y="1059815"/>
                      <a:pt x="1136130" y="1070964"/>
                      <a:pt x="1120184" y="1086910"/>
                    </a:cubicBezTo>
                    <a:cubicBezTo>
                      <a:pt x="1064439" y="1124959"/>
                      <a:pt x="1011870" y="1167093"/>
                      <a:pt x="965070" y="1215773"/>
                    </a:cubicBezTo>
                    <a:cubicBezTo>
                      <a:pt x="939206" y="1242674"/>
                      <a:pt x="915222" y="1271259"/>
                      <a:pt x="893378" y="1301466"/>
                    </a:cubicBezTo>
                    <a:cubicBezTo>
                      <a:pt x="896749" y="1296734"/>
                      <a:pt x="863625" y="1260369"/>
                      <a:pt x="859801" y="1255702"/>
                    </a:cubicBezTo>
                    <a:cubicBezTo>
                      <a:pt x="844698" y="1237358"/>
                      <a:pt x="828817" y="1219662"/>
                      <a:pt x="812093" y="1202809"/>
                    </a:cubicBezTo>
                    <a:cubicBezTo>
                      <a:pt x="744226" y="1134229"/>
                      <a:pt x="663655" y="1082178"/>
                      <a:pt x="578739" y="1037193"/>
                    </a:cubicBezTo>
                    <a:cubicBezTo>
                      <a:pt x="560266" y="1027405"/>
                      <a:pt x="541597" y="1017747"/>
                      <a:pt x="523124" y="1007829"/>
                    </a:cubicBezTo>
                    <a:cubicBezTo>
                      <a:pt x="482286" y="986049"/>
                      <a:pt x="441903" y="963297"/>
                      <a:pt x="404308" y="936202"/>
                    </a:cubicBezTo>
                    <a:cubicBezTo>
                      <a:pt x="368397" y="910339"/>
                      <a:pt x="328079" y="879355"/>
                      <a:pt x="306558" y="840074"/>
                    </a:cubicBezTo>
                    <a:cubicBezTo>
                      <a:pt x="356794" y="840074"/>
                      <a:pt x="403465" y="839231"/>
                      <a:pt x="450071" y="840527"/>
                    </a:cubicBezTo>
                    <a:cubicBezTo>
                      <a:pt x="468999" y="841046"/>
                      <a:pt x="480277" y="835018"/>
                      <a:pt x="489806" y="818424"/>
                    </a:cubicBezTo>
                    <a:cubicBezTo>
                      <a:pt x="513725" y="776615"/>
                      <a:pt x="539653" y="735908"/>
                      <a:pt x="568498" y="688718"/>
                    </a:cubicBezTo>
                    <a:cubicBezTo>
                      <a:pt x="606677" y="764558"/>
                      <a:pt x="642393" y="835407"/>
                      <a:pt x="679600" y="909302"/>
                    </a:cubicBezTo>
                    <a:cubicBezTo>
                      <a:pt x="683684" y="901394"/>
                      <a:pt x="689712" y="886420"/>
                      <a:pt x="691462" y="881105"/>
                    </a:cubicBezTo>
                    <a:cubicBezTo>
                      <a:pt x="715381" y="808053"/>
                      <a:pt x="712658" y="818294"/>
                      <a:pt x="787980" y="817127"/>
                    </a:cubicBezTo>
                    <a:cubicBezTo>
                      <a:pt x="828817" y="816544"/>
                      <a:pt x="869653" y="813044"/>
                      <a:pt x="910491" y="814535"/>
                    </a:cubicBezTo>
                    <a:cubicBezTo>
                      <a:pt x="938104" y="815507"/>
                      <a:pt x="947568" y="805201"/>
                      <a:pt x="958652" y="779337"/>
                    </a:cubicBezTo>
                    <a:cubicBezTo>
                      <a:pt x="967727" y="758400"/>
                      <a:pt x="967079" y="757168"/>
                      <a:pt x="983024" y="720091"/>
                    </a:cubicBezTo>
                    <a:cubicBezTo>
                      <a:pt x="1005517" y="810905"/>
                      <a:pt x="1044150" y="810969"/>
                      <a:pt x="1106118" y="811488"/>
                    </a:cubicBezTo>
                    <a:cubicBezTo>
                      <a:pt x="1182412" y="812072"/>
                      <a:pt x="1190126" y="789125"/>
                      <a:pt x="1217415" y="845130"/>
                    </a:cubicBezTo>
                    <a:cubicBezTo>
                      <a:pt x="1228434" y="789060"/>
                      <a:pt x="1241982" y="694811"/>
                      <a:pt x="1242371" y="696367"/>
                    </a:cubicBezTo>
                    <a:cubicBezTo>
                      <a:pt x="1264799" y="787504"/>
                      <a:pt x="1264799" y="787440"/>
                      <a:pt x="1356714" y="786338"/>
                    </a:cubicBezTo>
                    <a:cubicBezTo>
                      <a:pt x="1394958" y="785884"/>
                      <a:pt x="1433397" y="787310"/>
                      <a:pt x="1471641" y="784782"/>
                    </a:cubicBezTo>
                    <a:cubicBezTo>
                      <a:pt x="1505736" y="782578"/>
                      <a:pt x="1502495" y="794764"/>
                      <a:pt x="1490698" y="818554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26F39AC-845A-4D02-8460-349ED1D69DCC}"/>
                  </a:ext>
                </a:extLst>
              </p:cNvPr>
              <p:cNvSpPr/>
              <p:nvPr/>
            </p:nvSpPr>
            <p:spPr>
              <a:xfrm>
                <a:off x="790469" y="-9"/>
                <a:ext cx="2421672" cy="3666901"/>
              </a:xfrm>
              <a:custGeom>
                <a:avLst/>
                <a:gdLst>
                  <a:gd name="connsiteX0" fmla="*/ 1258598 w 2421671"/>
                  <a:gd name="connsiteY0" fmla="*/ 3653548 h 3667548"/>
                  <a:gd name="connsiteX1" fmla="*/ 1258533 w 2421671"/>
                  <a:gd name="connsiteY1" fmla="*/ 3667549 h 3667548"/>
                  <a:gd name="connsiteX2" fmla="*/ 1335928 w 2421671"/>
                  <a:gd name="connsiteY2" fmla="*/ 3666641 h 3667548"/>
                  <a:gd name="connsiteX3" fmla="*/ 1434909 w 2421671"/>
                  <a:gd name="connsiteY3" fmla="*/ 3562410 h 3667548"/>
                  <a:gd name="connsiteX4" fmla="*/ 1434909 w 2421671"/>
                  <a:gd name="connsiteY4" fmla="*/ 3454355 h 3667548"/>
                  <a:gd name="connsiteX5" fmla="*/ 1476394 w 2421671"/>
                  <a:gd name="connsiteY5" fmla="*/ 3447548 h 3667548"/>
                  <a:gd name="connsiteX6" fmla="*/ 2381287 w 2421671"/>
                  <a:gd name="connsiteY6" fmla="*/ 3148208 h 3667548"/>
                  <a:gd name="connsiteX7" fmla="*/ 2421670 w 2421671"/>
                  <a:gd name="connsiteY7" fmla="*/ 3073924 h 3667548"/>
                  <a:gd name="connsiteX8" fmla="*/ 2421217 w 2421671"/>
                  <a:gd name="connsiteY8" fmla="*/ 2078282 h 3667548"/>
                  <a:gd name="connsiteX9" fmla="*/ 2420893 w 2421671"/>
                  <a:gd name="connsiteY9" fmla="*/ 397035 h 3667548"/>
                  <a:gd name="connsiteX10" fmla="*/ 2408188 w 2421671"/>
                  <a:gd name="connsiteY10" fmla="*/ 339345 h 3667548"/>
                  <a:gd name="connsiteX11" fmla="*/ 2399243 w 2421671"/>
                  <a:gd name="connsiteY11" fmla="*/ 327612 h 3667548"/>
                  <a:gd name="connsiteX12" fmla="*/ 132019 w 2421671"/>
                  <a:gd name="connsiteY12" fmla="*/ 260782 h 3667548"/>
                  <a:gd name="connsiteX13" fmla="*/ 31806 w 2421671"/>
                  <a:gd name="connsiteY13" fmla="*/ 320547 h 3667548"/>
                  <a:gd name="connsiteX14" fmla="*/ 693 w 2421671"/>
                  <a:gd name="connsiteY14" fmla="*/ 385626 h 3667548"/>
                  <a:gd name="connsiteX15" fmla="*/ 1017 w 2421671"/>
                  <a:gd name="connsiteY15" fmla="*/ 3092073 h 3667548"/>
                  <a:gd name="connsiteX16" fmla="*/ 7693 w 2421671"/>
                  <a:gd name="connsiteY16" fmla="*/ 3132262 h 3667548"/>
                  <a:gd name="connsiteX17" fmla="*/ 441925 w 2421671"/>
                  <a:gd name="connsiteY17" fmla="*/ 3340336 h 3667548"/>
                  <a:gd name="connsiteX18" fmla="*/ 967295 w 2421671"/>
                  <a:gd name="connsiteY18" fmla="*/ 3455197 h 3667548"/>
                  <a:gd name="connsiteX19" fmla="*/ 967295 w 2421671"/>
                  <a:gd name="connsiteY19" fmla="*/ 3562410 h 3667548"/>
                  <a:gd name="connsiteX20" fmla="*/ 1071720 w 2421671"/>
                  <a:gd name="connsiteY20" fmla="*/ 3666901 h 3667548"/>
                  <a:gd name="connsiteX21" fmla="*/ 1135244 w 2421671"/>
                  <a:gd name="connsiteY21" fmla="*/ 3667225 h 3667548"/>
                  <a:gd name="connsiteX22" fmla="*/ 1135180 w 2421671"/>
                  <a:gd name="connsiteY22" fmla="*/ 3653288 h 3667548"/>
                  <a:gd name="connsiteX23" fmla="*/ 1258598 w 2421671"/>
                  <a:gd name="connsiteY23" fmla="*/ 3653548 h 3667548"/>
                  <a:gd name="connsiteX24" fmla="*/ 620311 w 2421671"/>
                  <a:gd name="connsiteY24" fmla="*/ 3324325 h 3667548"/>
                  <a:gd name="connsiteX25" fmla="*/ 92349 w 2421671"/>
                  <a:gd name="connsiteY25" fmla="*/ 3113983 h 3667548"/>
                  <a:gd name="connsiteX26" fmla="*/ 53521 w 2421671"/>
                  <a:gd name="connsiteY26" fmla="*/ 3049551 h 3667548"/>
                  <a:gd name="connsiteX27" fmla="*/ 53716 w 2421671"/>
                  <a:gd name="connsiteY27" fmla="*/ 401054 h 3667548"/>
                  <a:gd name="connsiteX28" fmla="*/ 88459 w 2421671"/>
                  <a:gd name="connsiteY28" fmla="*/ 340771 h 3667548"/>
                  <a:gd name="connsiteX29" fmla="*/ 1738658 w 2421671"/>
                  <a:gd name="connsiteY29" fmla="*/ 131012 h 3667548"/>
                  <a:gd name="connsiteX30" fmla="*/ 2099837 w 2421671"/>
                  <a:gd name="connsiteY30" fmla="*/ 251837 h 3667548"/>
                  <a:gd name="connsiteX31" fmla="*/ 2269343 w 2421671"/>
                  <a:gd name="connsiteY31" fmla="*/ 328714 h 3667548"/>
                  <a:gd name="connsiteX32" fmla="*/ 2356526 w 2421671"/>
                  <a:gd name="connsiteY32" fmla="*/ 408703 h 3667548"/>
                  <a:gd name="connsiteX33" fmla="*/ 2368064 w 2421671"/>
                  <a:gd name="connsiteY33" fmla="*/ 487330 h 3667548"/>
                  <a:gd name="connsiteX34" fmla="*/ 2356202 w 2421671"/>
                  <a:gd name="connsiteY34" fmla="*/ 3032633 h 3667548"/>
                  <a:gd name="connsiteX35" fmla="*/ 2309855 w 2421671"/>
                  <a:gd name="connsiteY35" fmla="*/ 3108408 h 3667548"/>
                  <a:gd name="connsiteX36" fmla="*/ 1994245 w 2421671"/>
                  <a:gd name="connsiteY36" fmla="*/ 3251467 h 3667548"/>
                  <a:gd name="connsiteX37" fmla="*/ 1191703 w 2421671"/>
                  <a:gd name="connsiteY37" fmla="*/ 3398090 h 3667548"/>
                  <a:gd name="connsiteX38" fmla="*/ 620311 w 2421671"/>
                  <a:gd name="connsiteY38" fmla="*/ 3324325 h 3667548"/>
                  <a:gd name="connsiteX39" fmla="*/ 1063748 w 2421671"/>
                  <a:gd name="connsiteY39" fmla="*/ 3614007 h 3667548"/>
                  <a:gd name="connsiteX40" fmla="*/ 1020642 w 2421671"/>
                  <a:gd name="connsiteY40" fmla="*/ 3570902 h 3667548"/>
                  <a:gd name="connsiteX41" fmla="*/ 1020642 w 2421671"/>
                  <a:gd name="connsiteY41" fmla="*/ 3460837 h 3667548"/>
                  <a:gd name="connsiteX42" fmla="*/ 1387979 w 2421671"/>
                  <a:gd name="connsiteY42" fmla="*/ 3460837 h 3667548"/>
                  <a:gd name="connsiteX43" fmla="*/ 1387979 w 2421671"/>
                  <a:gd name="connsiteY43" fmla="*/ 3570967 h 3667548"/>
                  <a:gd name="connsiteX44" fmla="*/ 1345003 w 2421671"/>
                  <a:gd name="connsiteY44" fmla="*/ 3614007 h 3667548"/>
                  <a:gd name="connsiteX45" fmla="*/ 1063748 w 2421671"/>
                  <a:gd name="connsiteY45" fmla="*/ 3614007 h 3667548"/>
                  <a:gd name="connsiteX0" fmla="*/ 1135180 w 2421671"/>
                  <a:gd name="connsiteY0" fmla="*/ 3653288 h 3667549"/>
                  <a:gd name="connsiteX1" fmla="*/ 1258533 w 2421671"/>
                  <a:gd name="connsiteY1" fmla="*/ 3667549 h 3667549"/>
                  <a:gd name="connsiteX2" fmla="*/ 1335928 w 2421671"/>
                  <a:gd name="connsiteY2" fmla="*/ 3666641 h 3667549"/>
                  <a:gd name="connsiteX3" fmla="*/ 1434909 w 2421671"/>
                  <a:gd name="connsiteY3" fmla="*/ 3562410 h 3667549"/>
                  <a:gd name="connsiteX4" fmla="*/ 1434909 w 2421671"/>
                  <a:gd name="connsiteY4" fmla="*/ 3454355 h 3667549"/>
                  <a:gd name="connsiteX5" fmla="*/ 1476394 w 2421671"/>
                  <a:gd name="connsiteY5" fmla="*/ 3447548 h 3667549"/>
                  <a:gd name="connsiteX6" fmla="*/ 2381287 w 2421671"/>
                  <a:gd name="connsiteY6" fmla="*/ 3148208 h 3667549"/>
                  <a:gd name="connsiteX7" fmla="*/ 2421670 w 2421671"/>
                  <a:gd name="connsiteY7" fmla="*/ 3073924 h 3667549"/>
                  <a:gd name="connsiteX8" fmla="*/ 2421217 w 2421671"/>
                  <a:gd name="connsiteY8" fmla="*/ 2078282 h 3667549"/>
                  <a:gd name="connsiteX9" fmla="*/ 2420893 w 2421671"/>
                  <a:gd name="connsiteY9" fmla="*/ 397035 h 3667549"/>
                  <a:gd name="connsiteX10" fmla="*/ 2408188 w 2421671"/>
                  <a:gd name="connsiteY10" fmla="*/ 339345 h 3667549"/>
                  <a:gd name="connsiteX11" fmla="*/ 2399243 w 2421671"/>
                  <a:gd name="connsiteY11" fmla="*/ 327612 h 3667549"/>
                  <a:gd name="connsiteX12" fmla="*/ 132019 w 2421671"/>
                  <a:gd name="connsiteY12" fmla="*/ 260782 h 3667549"/>
                  <a:gd name="connsiteX13" fmla="*/ 31806 w 2421671"/>
                  <a:gd name="connsiteY13" fmla="*/ 320547 h 3667549"/>
                  <a:gd name="connsiteX14" fmla="*/ 693 w 2421671"/>
                  <a:gd name="connsiteY14" fmla="*/ 385626 h 3667549"/>
                  <a:gd name="connsiteX15" fmla="*/ 1017 w 2421671"/>
                  <a:gd name="connsiteY15" fmla="*/ 3092073 h 3667549"/>
                  <a:gd name="connsiteX16" fmla="*/ 7693 w 2421671"/>
                  <a:gd name="connsiteY16" fmla="*/ 3132262 h 3667549"/>
                  <a:gd name="connsiteX17" fmla="*/ 441925 w 2421671"/>
                  <a:gd name="connsiteY17" fmla="*/ 3340336 h 3667549"/>
                  <a:gd name="connsiteX18" fmla="*/ 967295 w 2421671"/>
                  <a:gd name="connsiteY18" fmla="*/ 3455197 h 3667549"/>
                  <a:gd name="connsiteX19" fmla="*/ 967295 w 2421671"/>
                  <a:gd name="connsiteY19" fmla="*/ 3562410 h 3667549"/>
                  <a:gd name="connsiteX20" fmla="*/ 1071720 w 2421671"/>
                  <a:gd name="connsiteY20" fmla="*/ 3666901 h 3667549"/>
                  <a:gd name="connsiteX21" fmla="*/ 1135244 w 2421671"/>
                  <a:gd name="connsiteY21" fmla="*/ 3667225 h 3667549"/>
                  <a:gd name="connsiteX22" fmla="*/ 1135180 w 2421671"/>
                  <a:gd name="connsiteY22" fmla="*/ 3653288 h 3667549"/>
                  <a:gd name="connsiteX23" fmla="*/ 620311 w 2421671"/>
                  <a:gd name="connsiteY23" fmla="*/ 3324325 h 3667549"/>
                  <a:gd name="connsiteX24" fmla="*/ 92349 w 2421671"/>
                  <a:gd name="connsiteY24" fmla="*/ 3113983 h 3667549"/>
                  <a:gd name="connsiteX25" fmla="*/ 53521 w 2421671"/>
                  <a:gd name="connsiteY25" fmla="*/ 3049551 h 3667549"/>
                  <a:gd name="connsiteX26" fmla="*/ 53716 w 2421671"/>
                  <a:gd name="connsiteY26" fmla="*/ 401054 h 3667549"/>
                  <a:gd name="connsiteX27" fmla="*/ 88459 w 2421671"/>
                  <a:gd name="connsiteY27" fmla="*/ 340771 h 3667549"/>
                  <a:gd name="connsiteX28" fmla="*/ 1738658 w 2421671"/>
                  <a:gd name="connsiteY28" fmla="*/ 131012 h 3667549"/>
                  <a:gd name="connsiteX29" fmla="*/ 2099837 w 2421671"/>
                  <a:gd name="connsiteY29" fmla="*/ 251837 h 3667549"/>
                  <a:gd name="connsiteX30" fmla="*/ 2269343 w 2421671"/>
                  <a:gd name="connsiteY30" fmla="*/ 328714 h 3667549"/>
                  <a:gd name="connsiteX31" fmla="*/ 2356526 w 2421671"/>
                  <a:gd name="connsiteY31" fmla="*/ 408703 h 3667549"/>
                  <a:gd name="connsiteX32" fmla="*/ 2368064 w 2421671"/>
                  <a:gd name="connsiteY32" fmla="*/ 487330 h 3667549"/>
                  <a:gd name="connsiteX33" fmla="*/ 2356202 w 2421671"/>
                  <a:gd name="connsiteY33" fmla="*/ 3032633 h 3667549"/>
                  <a:gd name="connsiteX34" fmla="*/ 2309855 w 2421671"/>
                  <a:gd name="connsiteY34" fmla="*/ 3108408 h 3667549"/>
                  <a:gd name="connsiteX35" fmla="*/ 1994245 w 2421671"/>
                  <a:gd name="connsiteY35" fmla="*/ 3251467 h 3667549"/>
                  <a:gd name="connsiteX36" fmla="*/ 1191703 w 2421671"/>
                  <a:gd name="connsiteY36" fmla="*/ 3398090 h 3667549"/>
                  <a:gd name="connsiteX37" fmla="*/ 620311 w 2421671"/>
                  <a:gd name="connsiteY37" fmla="*/ 3324325 h 3667549"/>
                  <a:gd name="connsiteX38" fmla="*/ 1063748 w 2421671"/>
                  <a:gd name="connsiteY38" fmla="*/ 3614007 h 3667549"/>
                  <a:gd name="connsiteX39" fmla="*/ 1020642 w 2421671"/>
                  <a:gd name="connsiteY39" fmla="*/ 3570902 h 3667549"/>
                  <a:gd name="connsiteX40" fmla="*/ 1020642 w 2421671"/>
                  <a:gd name="connsiteY40" fmla="*/ 3460837 h 3667549"/>
                  <a:gd name="connsiteX41" fmla="*/ 1387979 w 2421671"/>
                  <a:gd name="connsiteY41" fmla="*/ 3460837 h 3667549"/>
                  <a:gd name="connsiteX42" fmla="*/ 1387979 w 2421671"/>
                  <a:gd name="connsiteY42" fmla="*/ 3570967 h 3667549"/>
                  <a:gd name="connsiteX43" fmla="*/ 1345003 w 2421671"/>
                  <a:gd name="connsiteY43" fmla="*/ 3614007 h 3667549"/>
                  <a:gd name="connsiteX44" fmla="*/ 1063748 w 2421671"/>
                  <a:gd name="connsiteY44" fmla="*/ 3614007 h 3667549"/>
                  <a:gd name="connsiteX0" fmla="*/ 1135244 w 2421671"/>
                  <a:gd name="connsiteY0" fmla="*/ 3667225 h 3667549"/>
                  <a:gd name="connsiteX1" fmla="*/ 1258533 w 2421671"/>
                  <a:gd name="connsiteY1" fmla="*/ 3667549 h 3667549"/>
                  <a:gd name="connsiteX2" fmla="*/ 1335928 w 2421671"/>
                  <a:gd name="connsiteY2" fmla="*/ 3666641 h 3667549"/>
                  <a:gd name="connsiteX3" fmla="*/ 1434909 w 2421671"/>
                  <a:gd name="connsiteY3" fmla="*/ 3562410 h 3667549"/>
                  <a:gd name="connsiteX4" fmla="*/ 1434909 w 2421671"/>
                  <a:gd name="connsiteY4" fmla="*/ 3454355 h 3667549"/>
                  <a:gd name="connsiteX5" fmla="*/ 1476394 w 2421671"/>
                  <a:gd name="connsiteY5" fmla="*/ 3447548 h 3667549"/>
                  <a:gd name="connsiteX6" fmla="*/ 2381287 w 2421671"/>
                  <a:gd name="connsiteY6" fmla="*/ 3148208 h 3667549"/>
                  <a:gd name="connsiteX7" fmla="*/ 2421670 w 2421671"/>
                  <a:gd name="connsiteY7" fmla="*/ 3073924 h 3667549"/>
                  <a:gd name="connsiteX8" fmla="*/ 2421217 w 2421671"/>
                  <a:gd name="connsiteY8" fmla="*/ 2078282 h 3667549"/>
                  <a:gd name="connsiteX9" fmla="*/ 2420893 w 2421671"/>
                  <a:gd name="connsiteY9" fmla="*/ 397035 h 3667549"/>
                  <a:gd name="connsiteX10" fmla="*/ 2408188 w 2421671"/>
                  <a:gd name="connsiteY10" fmla="*/ 339345 h 3667549"/>
                  <a:gd name="connsiteX11" fmla="*/ 2399243 w 2421671"/>
                  <a:gd name="connsiteY11" fmla="*/ 327612 h 3667549"/>
                  <a:gd name="connsiteX12" fmla="*/ 132019 w 2421671"/>
                  <a:gd name="connsiteY12" fmla="*/ 260782 h 3667549"/>
                  <a:gd name="connsiteX13" fmla="*/ 31806 w 2421671"/>
                  <a:gd name="connsiteY13" fmla="*/ 320547 h 3667549"/>
                  <a:gd name="connsiteX14" fmla="*/ 693 w 2421671"/>
                  <a:gd name="connsiteY14" fmla="*/ 385626 h 3667549"/>
                  <a:gd name="connsiteX15" fmla="*/ 1017 w 2421671"/>
                  <a:gd name="connsiteY15" fmla="*/ 3092073 h 3667549"/>
                  <a:gd name="connsiteX16" fmla="*/ 7693 w 2421671"/>
                  <a:gd name="connsiteY16" fmla="*/ 3132262 h 3667549"/>
                  <a:gd name="connsiteX17" fmla="*/ 441925 w 2421671"/>
                  <a:gd name="connsiteY17" fmla="*/ 3340336 h 3667549"/>
                  <a:gd name="connsiteX18" fmla="*/ 967295 w 2421671"/>
                  <a:gd name="connsiteY18" fmla="*/ 3455197 h 3667549"/>
                  <a:gd name="connsiteX19" fmla="*/ 967295 w 2421671"/>
                  <a:gd name="connsiteY19" fmla="*/ 3562410 h 3667549"/>
                  <a:gd name="connsiteX20" fmla="*/ 1071720 w 2421671"/>
                  <a:gd name="connsiteY20" fmla="*/ 3666901 h 3667549"/>
                  <a:gd name="connsiteX21" fmla="*/ 1135244 w 2421671"/>
                  <a:gd name="connsiteY21" fmla="*/ 3667225 h 3667549"/>
                  <a:gd name="connsiteX22" fmla="*/ 620311 w 2421671"/>
                  <a:gd name="connsiteY22" fmla="*/ 3324325 h 3667549"/>
                  <a:gd name="connsiteX23" fmla="*/ 92349 w 2421671"/>
                  <a:gd name="connsiteY23" fmla="*/ 3113983 h 3667549"/>
                  <a:gd name="connsiteX24" fmla="*/ 53521 w 2421671"/>
                  <a:gd name="connsiteY24" fmla="*/ 3049551 h 3667549"/>
                  <a:gd name="connsiteX25" fmla="*/ 53716 w 2421671"/>
                  <a:gd name="connsiteY25" fmla="*/ 401054 h 3667549"/>
                  <a:gd name="connsiteX26" fmla="*/ 88459 w 2421671"/>
                  <a:gd name="connsiteY26" fmla="*/ 340771 h 3667549"/>
                  <a:gd name="connsiteX27" fmla="*/ 1738658 w 2421671"/>
                  <a:gd name="connsiteY27" fmla="*/ 131012 h 3667549"/>
                  <a:gd name="connsiteX28" fmla="*/ 2099837 w 2421671"/>
                  <a:gd name="connsiteY28" fmla="*/ 251837 h 3667549"/>
                  <a:gd name="connsiteX29" fmla="*/ 2269343 w 2421671"/>
                  <a:gd name="connsiteY29" fmla="*/ 328714 h 3667549"/>
                  <a:gd name="connsiteX30" fmla="*/ 2356526 w 2421671"/>
                  <a:gd name="connsiteY30" fmla="*/ 408703 h 3667549"/>
                  <a:gd name="connsiteX31" fmla="*/ 2368064 w 2421671"/>
                  <a:gd name="connsiteY31" fmla="*/ 487330 h 3667549"/>
                  <a:gd name="connsiteX32" fmla="*/ 2356202 w 2421671"/>
                  <a:gd name="connsiteY32" fmla="*/ 3032633 h 3667549"/>
                  <a:gd name="connsiteX33" fmla="*/ 2309855 w 2421671"/>
                  <a:gd name="connsiteY33" fmla="*/ 3108408 h 3667549"/>
                  <a:gd name="connsiteX34" fmla="*/ 1994245 w 2421671"/>
                  <a:gd name="connsiteY34" fmla="*/ 3251467 h 3667549"/>
                  <a:gd name="connsiteX35" fmla="*/ 1191703 w 2421671"/>
                  <a:gd name="connsiteY35" fmla="*/ 3398090 h 3667549"/>
                  <a:gd name="connsiteX36" fmla="*/ 620311 w 2421671"/>
                  <a:gd name="connsiteY36" fmla="*/ 3324325 h 3667549"/>
                  <a:gd name="connsiteX37" fmla="*/ 1063748 w 2421671"/>
                  <a:gd name="connsiteY37" fmla="*/ 3614007 h 3667549"/>
                  <a:gd name="connsiteX38" fmla="*/ 1020642 w 2421671"/>
                  <a:gd name="connsiteY38" fmla="*/ 3570902 h 3667549"/>
                  <a:gd name="connsiteX39" fmla="*/ 1020642 w 2421671"/>
                  <a:gd name="connsiteY39" fmla="*/ 3460837 h 3667549"/>
                  <a:gd name="connsiteX40" fmla="*/ 1387979 w 2421671"/>
                  <a:gd name="connsiteY40" fmla="*/ 3460837 h 3667549"/>
                  <a:gd name="connsiteX41" fmla="*/ 1387979 w 2421671"/>
                  <a:gd name="connsiteY41" fmla="*/ 3570967 h 3667549"/>
                  <a:gd name="connsiteX42" fmla="*/ 1345003 w 2421671"/>
                  <a:gd name="connsiteY42" fmla="*/ 3614007 h 3667549"/>
                  <a:gd name="connsiteX43" fmla="*/ 1063748 w 2421671"/>
                  <a:gd name="connsiteY43" fmla="*/ 3614007 h 3667549"/>
                  <a:gd name="connsiteX0" fmla="*/ 1071720 w 2421671"/>
                  <a:gd name="connsiteY0" fmla="*/ 3666901 h 3667549"/>
                  <a:gd name="connsiteX1" fmla="*/ 1258533 w 2421671"/>
                  <a:gd name="connsiteY1" fmla="*/ 3667549 h 3667549"/>
                  <a:gd name="connsiteX2" fmla="*/ 1335928 w 2421671"/>
                  <a:gd name="connsiteY2" fmla="*/ 3666641 h 3667549"/>
                  <a:gd name="connsiteX3" fmla="*/ 1434909 w 2421671"/>
                  <a:gd name="connsiteY3" fmla="*/ 3562410 h 3667549"/>
                  <a:gd name="connsiteX4" fmla="*/ 1434909 w 2421671"/>
                  <a:gd name="connsiteY4" fmla="*/ 3454355 h 3667549"/>
                  <a:gd name="connsiteX5" fmla="*/ 1476394 w 2421671"/>
                  <a:gd name="connsiteY5" fmla="*/ 3447548 h 3667549"/>
                  <a:gd name="connsiteX6" fmla="*/ 2381287 w 2421671"/>
                  <a:gd name="connsiteY6" fmla="*/ 3148208 h 3667549"/>
                  <a:gd name="connsiteX7" fmla="*/ 2421670 w 2421671"/>
                  <a:gd name="connsiteY7" fmla="*/ 3073924 h 3667549"/>
                  <a:gd name="connsiteX8" fmla="*/ 2421217 w 2421671"/>
                  <a:gd name="connsiteY8" fmla="*/ 2078282 h 3667549"/>
                  <a:gd name="connsiteX9" fmla="*/ 2420893 w 2421671"/>
                  <a:gd name="connsiteY9" fmla="*/ 397035 h 3667549"/>
                  <a:gd name="connsiteX10" fmla="*/ 2408188 w 2421671"/>
                  <a:gd name="connsiteY10" fmla="*/ 339345 h 3667549"/>
                  <a:gd name="connsiteX11" fmla="*/ 2399243 w 2421671"/>
                  <a:gd name="connsiteY11" fmla="*/ 327612 h 3667549"/>
                  <a:gd name="connsiteX12" fmla="*/ 132019 w 2421671"/>
                  <a:gd name="connsiteY12" fmla="*/ 260782 h 3667549"/>
                  <a:gd name="connsiteX13" fmla="*/ 31806 w 2421671"/>
                  <a:gd name="connsiteY13" fmla="*/ 320547 h 3667549"/>
                  <a:gd name="connsiteX14" fmla="*/ 693 w 2421671"/>
                  <a:gd name="connsiteY14" fmla="*/ 385626 h 3667549"/>
                  <a:gd name="connsiteX15" fmla="*/ 1017 w 2421671"/>
                  <a:gd name="connsiteY15" fmla="*/ 3092073 h 3667549"/>
                  <a:gd name="connsiteX16" fmla="*/ 7693 w 2421671"/>
                  <a:gd name="connsiteY16" fmla="*/ 3132262 h 3667549"/>
                  <a:gd name="connsiteX17" fmla="*/ 441925 w 2421671"/>
                  <a:gd name="connsiteY17" fmla="*/ 3340336 h 3667549"/>
                  <a:gd name="connsiteX18" fmla="*/ 967295 w 2421671"/>
                  <a:gd name="connsiteY18" fmla="*/ 3455197 h 3667549"/>
                  <a:gd name="connsiteX19" fmla="*/ 967295 w 2421671"/>
                  <a:gd name="connsiteY19" fmla="*/ 3562410 h 3667549"/>
                  <a:gd name="connsiteX20" fmla="*/ 1071720 w 2421671"/>
                  <a:gd name="connsiteY20" fmla="*/ 3666901 h 3667549"/>
                  <a:gd name="connsiteX21" fmla="*/ 620311 w 2421671"/>
                  <a:gd name="connsiteY21" fmla="*/ 3324325 h 3667549"/>
                  <a:gd name="connsiteX22" fmla="*/ 92349 w 2421671"/>
                  <a:gd name="connsiteY22" fmla="*/ 3113983 h 3667549"/>
                  <a:gd name="connsiteX23" fmla="*/ 53521 w 2421671"/>
                  <a:gd name="connsiteY23" fmla="*/ 3049551 h 3667549"/>
                  <a:gd name="connsiteX24" fmla="*/ 53716 w 2421671"/>
                  <a:gd name="connsiteY24" fmla="*/ 401054 h 3667549"/>
                  <a:gd name="connsiteX25" fmla="*/ 88459 w 2421671"/>
                  <a:gd name="connsiteY25" fmla="*/ 340771 h 3667549"/>
                  <a:gd name="connsiteX26" fmla="*/ 1738658 w 2421671"/>
                  <a:gd name="connsiteY26" fmla="*/ 131012 h 3667549"/>
                  <a:gd name="connsiteX27" fmla="*/ 2099837 w 2421671"/>
                  <a:gd name="connsiteY27" fmla="*/ 251837 h 3667549"/>
                  <a:gd name="connsiteX28" fmla="*/ 2269343 w 2421671"/>
                  <a:gd name="connsiteY28" fmla="*/ 328714 h 3667549"/>
                  <a:gd name="connsiteX29" fmla="*/ 2356526 w 2421671"/>
                  <a:gd name="connsiteY29" fmla="*/ 408703 h 3667549"/>
                  <a:gd name="connsiteX30" fmla="*/ 2368064 w 2421671"/>
                  <a:gd name="connsiteY30" fmla="*/ 487330 h 3667549"/>
                  <a:gd name="connsiteX31" fmla="*/ 2356202 w 2421671"/>
                  <a:gd name="connsiteY31" fmla="*/ 3032633 h 3667549"/>
                  <a:gd name="connsiteX32" fmla="*/ 2309855 w 2421671"/>
                  <a:gd name="connsiteY32" fmla="*/ 3108408 h 3667549"/>
                  <a:gd name="connsiteX33" fmla="*/ 1994245 w 2421671"/>
                  <a:gd name="connsiteY33" fmla="*/ 3251467 h 3667549"/>
                  <a:gd name="connsiteX34" fmla="*/ 1191703 w 2421671"/>
                  <a:gd name="connsiteY34" fmla="*/ 3398090 h 3667549"/>
                  <a:gd name="connsiteX35" fmla="*/ 620311 w 2421671"/>
                  <a:gd name="connsiteY35" fmla="*/ 3324325 h 3667549"/>
                  <a:gd name="connsiteX36" fmla="*/ 1063748 w 2421671"/>
                  <a:gd name="connsiteY36" fmla="*/ 3614007 h 3667549"/>
                  <a:gd name="connsiteX37" fmla="*/ 1020642 w 2421671"/>
                  <a:gd name="connsiteY37" fmla="*/ 3570902 h 3667549"/>
                  <a:gd name="connsiteX38" fmla="*/ 1020642 w 2421671"/>
                  <a:gd name="connsiteY38" fmla="*/ 3460837 h 3667549"/>
                  <a:gd name="connsiteX39" fmla="*/ 1387979 w 2421671"/>
                  <a:gd name="connsiteY39" fmla="*/ 3460837 h 3667549"/>
                  <a:gd name="connsiteX40" fmla="*/ 1387979 w 2421671"/>
                  <a:gd name="connsiteY40" fmla="*/ 3570967 h 3667549"/>
                  <a:gd name="connsiteX41" fmla="*/ 1345003 w 2421671"/>
                  <a:gd name="connsiteY41" fmla="*/ 3614007 h 3667549"/>
                  <a:gd name="connsiteX42" fmla="*/ 1063748 w 2421671"/>
                  <a:gd name="connsiteY42" fmla="*/ 3614007 h 3667549"/>
                  <a:gd name="connsiteX0" fmla="*/ 1071720 w 2421671"/>
                  <a:gd name="connsiteY0" fmla="*/ 3666901 h 3666901"/>
                  <a:gd name="connsiteX1" fmla="*/ 1335928 w 2421671"/>
                  <a:gd name="connsiteY1" fmla="*/ 3666641 h 3666901"/>
                  <a:gd name="connsiteX2" fmla="*/ 1434909 w 2421671"/>
                  <a:gd name="connsiteY2" fmla="*/ 3562410 h 3666901"/>
                  <a:gd name="connsiteX3" fmla="*/ 1434909 w 2421671"/>
                  <a:gd name="connsiteY3" fmla="*/ 3454355 h 3666901"/>
                  <a:gd name="connsiteX4" fmla="*/ 1476394 w 2421671"/>
                  <a:gd name="connsiteY4" fmla="*/ 3447548 h 3666901"/>
                  <a:gd name="connsiteX5" fmla="*/ 2381287 w 2421671"/>
                  <a:gd name="connsiteY5" fmla="*/ 3148208 h 3666901"/>
                  <a:gd name="connsiteX6" fmla="*/ 2421670 w 2421671"/>
                  <a:gd name="connsiteY6" fmla="*/ 3073924 h 3666901"/>
                  <a:gd name="connsiteX7" fmla="*/ 2421217 w 2421671"/>
                  <a:gd name="connsiteY7" fmla="*/ 2078282 h 3666901"/>
                  <a:gd name="connsiteX8" fmla="*/ 2420893 w 2421671"/>
                  <a:gd name="connsiteY8" fmla="*/ 397035 h 3666901"/>
                  <a:gd name="connsiteX9" fmla="*/ 2408188 w 2421671"/>
                  <a:gd name="connsiteY9" fmla="*/ 339345 h 3666901"/>
                  <a:gd name="connsiteX10" fmla="*/ 2399243 w 2421671"/>
                  <a:gd name="connsiteY10" fmla="*/ 327612 h 3666901"/>
                  <a:gd name="connsiteX11" fmla="*/ 132019 w 2421671"/>
                  <a:gd name="connsiteY11" fmla="*/ 260782 h 3666901"/>
                  <a:gd name="connsiteX12" fmla="*/ 31806 w 2421671"/>
                  <a:gd name="connsiteY12" fmla="*/ 320547 h 3666901"/>
                  <a:gd name="connsiteX13" fmla="*/ 693 w 2421671"/>
                  <a:gd name="connsiteY13" fmla="*/ 385626 h 3666901"/>
                  <a:gd name="connsiteX14" fmla="*/ 1017 w 2421671"/>
                  <a:gd name="connsiteY14" fmla="*/ 3092073 h 3666901"/>
                  <a:gd name="connsiteX15" fmla="*/ 7693 w 2421671"/>
                  <a:gd name="connsiteY15" fmla="*/ 3132262 h 3666901"/>
                  <a:gd name="connsiteX16" fmla="*/ 441925 w 2421671"/>
                  <a:gd name="connsiteY16" fmla="*/ 3340336 h 3666901"/>
                  <a:gd name="connsiteX17" fmla="*/ 967295 w 2421671"/>
                  <a:gd name="connsiteY17" fmla="*/ 3455197 h 3666901"/>
                  <a:gd name="connsiteX18" fmla="*/ 967295 w 2421671"/>
                  <a:gd name="connsiteY18" fmla="*/ 3562410 h 3666901"/>
                  <a:gd name="connsiteX19" fmla="*/ 1071720 w 2421671"/>
                  <a:gd name="connsiteY19" fmla="*/ 3666901 h 3666901"/>
                  <a:gd name="connsiteX20" fmla="*/ 620311 w 2421671"/>
                  <a:gd name="connsiteY20" fmla="*/ 3324325 h 3666901"/>
                  <a:gd name="connsiteX21" fmla="*/ 92349 w 2421671"/>
                  <a:gd name="connsiteY21" fmla="*/ 3113983 h 3666901"/>
                  <a:gd name="connsiteX22" fmla="*/ 53521 w 2421671"/>
                  <a:gd name="connsiteY22" fmla="*/ 3049551 h 3666901"/>
                  <a:gd name="connsiteX23" fmla="*/ 53716 w 2421671"/>
                  <a:gd name="connsiteY23" fmla="*/ 401054 h 3666901"/>
                  <a:gd name="connsiteX24" fmla="*/ 88459 w 2421671"/>
                  <a:gd name="connsiteY24" fmla="*/ 340771 h 3666901"/>
                  <a:gd name="connsiteX25" fmla="*/ 1738658 w 2421671"/>
                  <a:gd name="connsiteY25" fmla="*/ 131012 h 3666901"/>
                  <a:gd name="connsiteX26" fmla="*/ 2099837 w 2421671"/>
                  <a:gd name="connsiteY26" fmla="*/ 251837 h 3666901"/>
                  <a:gd name="connsiteX27" fmla="*/ 2269343 w 2421671"/>
                  <a:gd name="connsiteY27" fmla="*/ 328714 h 3666901"/>
                  <a:gd name="connsiteX28" fmla="*/ 2356526 w 2421671"/>
                  <a:gd name="connsiteY28" fmla="*/ 408703 h 3666901"/>
                  <a:gd name="connsiteX29" fmla="*/ 2368064 w 2421671"/>
                  <a:gd name="connsiteY29" fmla="*/ 487330 h 3666901"/>
                  <a:gd name="connsiteX30" fmla="*/ 2356202 w 2421671"/>
                  <a:gd name="connsiteY30" fmla="*/ 3032633 h 3666901"/>
                  <a:gd name="connsiteX31" fmla="*/ 2309855 w 2421671"/>
                  <a:gd name="connsiteY31" fmla="*/ 3108408 h 3666901"/>
                  <a:gd name="connsiteX32" fmla="*/ 1994245 w 2421671"/>
                  <a:gd name="connsiteY32" fmla="*/ 3251467 h 3666901"/>
                  <a:gd name="connsiteX33" fmla="*/ 1191703 w 2421671"/>
                  <a:gd name="connsiteY33" fmla="*/ 3398090 h 3666901"/>
                  <a:gd name="connsiteX34" fmla="*/ 620311 w 2421671"/>
                  <a:gd name="connsiteY34" fmla="*/ 3324325 h 3666901"/>
                  <a:gd name="connsiteX35" fmla="*/ 1063748 w 2421671"/>
                  <a:gd name="connsiteY35" fmla="*/ 3614007 h 3666901"/>
                  <a:gd name="connsiteX36" fmla="*/ 1020642 w 2421671"/>
                  <a:gd name="connsiteY36" fmla="*/ 3570902 h 3666901"/>
                  <a:gd name="connsiteX37" fmla="*/ 1020642 w 2421671"/>
                  <a:gd name="connsiteY37" fmla="*/ 3460837 h 3666901"/>
                  <a:gd name="connsiteX38" fmla="*/ 1387979 w 2421671"/>
                  <a:gd name="connsiteY38" fmla="*/ 3460837 h 3666901"/>
                  <a:gd name="connsiteX39" fmla="*/ 1387979 w 2421671"/>
                  <a:gd name="connsiteY39" fmla="*/ 3570967 h 3666901"/>
                  <a:gd name="connsiteX40" fmla="*/ 1345003 w 2421671"/>
                  <a:gd name="connsiteY40" fmla="*/ 3614007 h 3666901"/>
                  <a:gd name="connsiteX41" fmla="*/ 1063748 w 2421671"/>
                  <a:gd name="connsiteY41" fmla="*/ 3614007 h 366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1671" h="3666901">
                    <a:moveTo>
                      <a:pt x="1071720" y="3666901"/>
                    </a:moveTo>
                    <a:lnTo>
                      <a:pt x="1335928" y="3666641"/>
                    </a:lnTo>
                    <a:cubicBezTo>
                      <a:pt x="1391026" y="3663789"/>
                      <a:pt x="1434909" y="3618350"/>
                      <a:pt x="1434909" y="3562410"/>
                    </a:cubicBezTo>
                    <a:lnTo>
                      <a:pt x="1434909" y="3454355"/>
                    </a:lnTo>
                    <a:cubicBezTo>
                      <a:pt x="1448716" y="3451956"/>
                      <a:pt x="1462523" y="3449493"/>
                      <a:pt x="1476394" y="3447548"/>
                    </a:cubicBezTo>
                    <a:cubicBezTo>
                      <a:pt x="1792653" y="3403276"/>
                      <a:pt x="2103013" y="3306046"/>
                      <a:pt x="2381287" y="3148208"/>
                    </a:cubicBezTo>
                    <a:cubicBezTo>
                      <a:pt x="2411818" y="3130901"/>
                      <a:pt x="2421800" y="3108862"/>
                      <a:pt x="2421670" y="3073924"/>
                    </a:cubicBezTo>
                    <a:cubicBezTo>
                      <a:pt x="2420504" y="2742108"/>
                      <a:pt x="2421217" y="2410227"/>
                      <a:pt x="2421217" y="2078282"/>
                    </a:cubicBezTo>
                    <a:cubicBezTo>
                      <a:pt x="2421217" y="1517910"/>
                      <a:pt x="2421152" y="957407"/>
                      <a:pt x="2420893" y="397035"/>
                    </a:cubicBezTo>
                    <a:cubicBezTo>
                      <a:pt x="2420893" y="377070"/>
                      <a:pt x="2425430" y="355679"/>
                      <a:pt x="2408188" y="339345"/>
                    </a:cubicBezTo>
                    <a:cubicBezTo>
                      <a:pt x="2405206" y="335326"/>
                      <a:pt x="2403132" y="329881"/>
                      <a:pt x="2399243" y="327612"/>
                    </a:cubicBezTo>
                    <a:cubicBezTo>
                      <a:pt x="1713248" y="-67792"/>
                      <a:pt x="838821" y="-123538"/>
                      <a:pt x="132019" y="260782"/>
                    </a:cubicBezTo>
                    <a:cubicBezTo>
                      <a:pt x="97794" y="279321"/>
                      <a:pt x="64606" y="299739"/>
                      <a:pt x="31806" y="320547"/>
                    </a:cubicBezTo>
                    <a:cubicBezTo>
                      <a:pt x="7628" y="335780"/>
                      <a:pt x="628" y="357559"/>
                      <a:pt x="693" y="385626"/>
                    </a:cubicBezTo>
                    <a:cubicBezTo>
                      <a:pt x="1082" y="1287797"/>
                      <a:pt x="822" y="2189903"/>
                      <a:pt x="1017" y="3092073"/>
                    </a:cubicBezTo>
                    <a:cubicBezTo>
                      <a:pt x="1017" y="3105556"/>
                      <a:pt x="-3845" y="3120465"/>
                      <a:pt x="7693" y="3132262"/>
                    </a:cubicBezTo>
                    <a:cubicBezTo>
                      <a:pt x="126444" y="3240642"/>
                      <a:pt x="292773" y="3290164"/>
                      <a:pt x="441925" y="3340336"/>
                    </a:cubicBezTo>
                    <a:cubicBezTo>
                      <a:pt x="485679" y="3355050"/>
                      <a:pt x="915957" y="3448456"/>
                      <a:pt x="967295" y="3455197"/>
                    </a:cubicBezTo>
                    <a:lnTo>
                      <a:pt x="967295" y="3562410"/>
                    </a:lnTo>
                    <a:cubicBezTo>
                      <a:pt x="967295" y="3620100"/>
                      <a:pt x="1014095" y="3666901"/>
                      <a:pt x="1071720" y="3666901"/>
                    </a:cubicBezTo>
                    <a:close/>
                    <a:moveTo>
                      <a:pt x="620311" y="3324325"/>
                    </a:moveTo>
                    <a:cubicBezTo>
                      <a:pt x="433110" y="3275515"/>
                      <a:pt x="266197" y="3195851"/>
                      <a:pt x="92349" y="3113983"/>
                    </a:cubicBezTo>
                    <a:cubicBezTo>
                      <a:pt x="63180" y="3100241"/>
                      <a:pt x="53456" y="3082545"/>
                      <a:pt x="53521" y="3049551"/>
                    </a:cubicBezTo>
                    <a:cubicBezTo>
                      <a:pt x="54688" y="2463056"/>
                      <a:pt x="56503" y="446817"/>
                      <a:pt x="53716" y="401054"/>
                    </a:cubicBezTo>
                    <a:cubicBezTo>
                      <a:pt x="51901" y="370847"/>
                      <a:pt x="63050" y="354059"/>
                      <a:pt x="88459" y="340771"/>
                    </a:cubicBezTo>
                    <a:cubicBezTo>
                      <a:pt x="591855" y="78313"/>
                      <a:pt x="1181656" y="-13408"/>
                      <a:pt x="1738658" y="131012"/>
                    </a:cubicBezTo>
                    <a:cubicBezTo>
                      <a:pt x="1861687" y="162903"/>
                      <a:pt x="1982447" y="203287"/>
                      <a:pt x="2099837" y="251837"/>
                    </a:cubicBezTo>
                    <a:cubicBezTo>
                      <a:pt x="2157074" y="275497"/>
                      <a:pt x="2214245" y="300388"/>
                      <a:pt x="2269343" y="328714"/>
                    </a:cubicBezTo>
                    <a:cubicBezTo>
                      <a:pt x="2323727" y="356652"/>
                      <a:pt x="2336496" y="356263"/>
                      <a:pt x="2356526" y="408703"/>
                    </a:cubicBezTo>
                    <a:cubicBezTo>
                      <a:pt x="2366184" y="434112"/>
                      <a:pt x="2367869" y="460429"/>
                      <a:pt x="2368064" y="487330"/>
                    </a:cubicBezTo>
                    <a:cubicBezTo>
                      <a:pt x="2369360" y="675568"/>
                      <a:pt x="2353868" y="2840311"/>
                      <a:pt x="2356202" y="3032633"/>
                    </a:cubicBezTo>
                    <a:cubicBezTo>
                      <a:pt x="2356656" y="3072498"/>
                      <a:pt x="2342265" y="3090907"/>
                      <a:pt x="2309855" y="3108408"/>
                    </a:cubicBezTo>
                    <a:cubicBezTo>
                      <a:pt x="2208282" y="3163311"/>
                      <a:pt x="2102689" y="3211278"/>
                      <a:pt x="1994245" y="3251467"/>
                    </a:cubicBezTo>
                    <a:cubicBezTo>
                      <a:pt x="1737880" y="3346429"/>
                      <a:pt x="1465699" y="3398155"/>
                      <a:pt x="1191703" y="3398090"/>
                    </a:cubicBezTo>
                    <a:cubicBezTo>
                      <a:pt x="999057" y="3397961"/>
                      <a:pt x="806605" y="3372940"/>
                      <a:pt x="620311" y="3324325"/>
                    </a:cubicBezTo>
                    <a:close/>
                    <a:moveTo>
                      <a:pt x="1063748" y="3614007"/>
                    </a:moveTo>
                    <a:cubicBezTo>
                      <a:pt x="1039958" y="3614007"/>
                      <a:pt x="1020642" y="3594691"/>
                      <a:pt x="1020642" y="3570902"/>
                    </a:cubicBezTo>
                    <a:lnTo>
                      <a:pt x="1020642" y="3460837"/>
                    </a:lnTo>
                    <a:lnTo>
                      <a:pt x="1387979" y="3460837"/>
                    </a:lnTo>
                    <a:lnTo>
                      <a:pt x="1387979" y="3570967"/>
                    </a:lnTo>
                    <a:cubicBezTo>
                      <a:pt x="1388044" y="3594691"/>
                      <a:pt x="1368792" y="3614007"/>
                      <a:pt x="1345003" y="3614007"/>
                    </a:cubicBezTo>
                    <a:lnTo>
                      <a:pt x="1063748" y="3614007"/>
                    </a:ln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66A7791-3D94-4173-88FE-9BB86A307E1D}"/>
                  </a:ext>
                </a:extLst>
              </p:cNvPr>
              <p:cNvSpPr/>
              <p:nvPr/>
            </p:nvSpPr>
            <p:spPr>
              <a:xfrm>
                <a:off x="843990" y="62758"/>
                <a:ext cx="2314562" cy="3335257"/>
              </a:xfrm>
              <a:custGeom>
                <a:avLst/>
                <a:gdLst>
                  <a:gd name="connsiteX0" fmla="*/ 1940659 w 2314562"/>
                  <a:gd name="connsiteY0" fmla="*/ 3188699 h 3335257"/>
                  <a:gd name="connsiteX1" fmla="*/ 2256269 w 2314562"/>
                  <a:gd name="connsiteY1" fmla="*/ 3045640 h 3335257"/>
                  <a:gd name="connsiteX2" fmla="*/ 2302616 w 2314562"/>
                  <a:gd name="connsiteY2" fmla="*/ 2969865 h 3335257"/>
                  <a:gd name="connsiteX3" fmla="*/ 2314478 w 2314562"/>
                  <a:gd name="connsiteY3" fmla="*/ 424562 h 3335257"/>
                  <a:gd name="connsiteX4" fmla="*/ 2302940 w 2314562"/>
                  <a:gd name="connsiteY4" fmla="*/ 345934 h 3335257"/>
                  <a:gd name="connsiteX5" fmla="*/ 2215757 w 2314562"/>
                  <a:gd name="connsiteY5" fmla="*/ 265946 h 3335257"/>
                  <a:gd name="connsiteX6" fmla="*/ 2046251 w 2314562"/>
                  <a:gd name="connsiteY6" fmla="*/ 189069 h 3335257"/>
                  <a:gd name="connsiteX7" fmla="*/ 1685072 w 2314562"/>
                  <a:gd name="connsiteY7" fmla="*/ 68244 h 3335257"/>
                  <a:gd name="connsiteX8" fmla="*/ 35003 w 2314562"/>
                  <a:gd name="connsiteY8" fmla="*/ 278003 h 3335257"/>
                  <a:gd name="connsiteX9" fmla="*/ 260 w 2314562"/>
                  <a:gd name="connsiteY9" fmla="*/ 338286 h 3335257"/>
                  <a:gd name="connsiteX10" fmla="*/ 0 w 2314562"/>
                  <a:gd name="connsiteY10" fmla="*/ 2986783 h 3335257"/>
                  <a:gd name="connsiteX11" fmla="*/ 38828 w 2314562"/>
                  <a:gd name="connsiteY11" fmla="*/ 3051215 h 3335257"/>
                  <a:gd name="connsiteX12" fmla="*/ 566790 w 2314562"/>
                  <a:gd name="connsiteY12" fmla="*/ 3261557 h 3335257"/>
                  <a:gd name="connsiteX13" fmla="*/ 1138117 w 2314562"/>
                  <a:gd name="connsiteY13" fmla="*/ 3335258 h 3335257"/>
                  <a:gd name="connsiteX14" fmla="*/ 1940659 w 2314562"/>
                  <a:gd name="connsiteY14" fmla="*/ 3188699 h 3335257"/>
                  <a:gd name="connsiteX15" fmla="*/ 739148 w 2314562"/>
                  <a:gd name="connsiteY15" fmla="*/ 315663 h 3335257"/>
                  <a:gd name="connsiteX16" fmla="*/ 901717 w 2314562"/>
                  <a:gd name="connsiteY16" fmla="*/ 315663 h 3335257"/>
                  <a:gd name="connsiteX17" fmla="*/ 901652 w 2314562"/>
                  <a:gd name="connsiteY17" fmla="*/ 313589 h 3335257"/>
                  <a:gd name="connsiteX18" fmla="*/ 1093326 w 2314562"/>
                  <a:gd name="connsiteY18" fmla="*/ 121850 h 3335257"/>
                  <a:gd name="connsiteX19" fmla="*/ 1285000 w 2314562"/>
                  <a:gd name="connsiteY19" fmla="*/ 313589 h 3335257"/>
                  <a:gd name="connsiteX20" fmla="*/ 1284936 w 2314562"/>
                  <a:gd name="connsiteY20" fmla="*/ 315663 h 3335257"/>
                  <a:gd name="connsiteX21" fmla="*/ 1444394 w 2314562"/>
                  <a:gd name="connsiteY21" fmla="*/ 315663 h 3335257"/>
                  <a:gd name="connsiteX22" fmla="*/ 1567099 w 2314562"/>
                  <a:gd name="connsiteY22" fmla="*/ 438368 h 3335257"/>
                  <a:gd name="connsiteX23" fmla="*/ 1444459 w 2314562"/>
                  <a:gd name="connsiteY23" fmla="*/ 561073 h 3335257"/>
                  <a:gd name="connsiteX24" fmla="*/ 739212 w 2314562"/>
                  <a:gd name="connsiteY24" fmla="*/ 561073 h 3335257"/>
                  <a:gd name="connsiteX25" fmla="*/ 616572 w 2314562"/>
                  <a:gd name="connsiteY25" fmla="*/ 438368 h 3335257"/>
                  <a:gd name="connsiteX26" fmla="*/ 739148 w 2314562"/>
                  <a:gd name="connsiteY26" fmla="*/ 315663 h 3335257"/>
                  <a:gd name="connsiteX27" fmla="*/ 947545 w 2314562"/>
                  <a:gd name="connsiteY27" fmla="*/ 3242694 h 3335257"/>
                  <a:gd name="connsiteX28" fmla="*/ 489070 w 2314562"/>
                  <a:gd name="connsiteY28" fmla="*/ 3138463 h 3335257"/>
                  <a:gd name="connsiteX29" fmla="*/ 110065 w 2314562"/>
                  <a:gd name="connsiteY29" fmla="*/ 2949706 h 3335257"/>
                  <a:gd name="connsiteX30" fmla="*/ 104232 w 2314562"/>
                  <a:gd name="connsiteY30" fmla="*/ 2913277 h 3335257"/>
                  <a:gd name="connsiteX31" fmla="*/ 104167 w 2314562"/>
                  <a:gd name="connsiteY31" fmla="*/ 1411388 h 3335257"/>
                  <a:gd name="connsiteX32" fmla="*/ 699283 w 2314562"/>
                  <a:gd name="connsiteY32" fmla="*/ 1708071 h 3335257"/>
                  <a:gd name="connsiteX33" fmla="*/ 1826251 w 2314562"/>
                  <a:gd name="connsiteY33" fmla="*/ 1232548 h 3335257"/>
                  <a:gd name="connsiteX34" fmla="*/ 2216081 w 2314562"/>
                  <a:gd name="connsiteY34" fmla="*/ 1109389 h 3335257"/>
                  <a:gd name="connsiteX35" fmla="*/ 2216210 w 2314562"/>
                  <a:gd name="connsiteY35" fmla="*/ 1993540 h 3335257"/>
                  <a:gd name="connsiteX36" fmla="*/ 2216729 w 2314562"/>
                  <a:gd name="connsiteY36" fmla="*/ 2896877 h 3335257"/>
                  <a:gd name="connsiteX37" fmla="*/ 2181467 w 2314562"/>
                  <a:gd name="connsiteY37" fmla="*/ 2964290 h 3335257"/>
                  <a:gd name="connsiteX38" fmla="*/ 1391824 w 2314562"/>
                  <a:gd name="connsiteY38" fmla="*/ 3235888 h 3335257"/>
                  <a:gd name="connsiteX39" fmla="*/ 947545 w 2314562"/>
                  <a:gd name="connsiteY39" fmla="*/ 3242694 h 333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14562" h="3335257">
                    <a:moveTo>
                      <a:pt x="1940659" y="3188699"/>
                    </a:moveTo>
                    <a:cubicBezTo>
                      <a:pt x="2049103" y="3148510"/>
                      <a:pt x="2154631" y="3100543"/>
                      <a:pt x="2256269" y="3045640"/>
                    </a:cubicBezTo>
                    <a:cubicBezTo>
                      <a:pt x="2288680" y="3028139"/>
                      <a:pt x="2303070" y="3009730"/>
                      <a:pt x="2302616" y="2969865"/>
                    </a:cubicBezTo>
                    <a:cubicBezTo>
                      <a:pt x="2300283" y="2777543"/>
                      <a:pt x="2315839" y="612800"/>
                      <a:pt x="2314478" y="424562"/>
                    </a:cubicBezTo>
                    <a:cubicBezTo>
                      <a:pt x="2314348" y="397661"/>
                      <a:pt x="2312663" y="371344"/>
                      <a:pt x="2302940" y="345934"/>
                    </a:cubicBezTo>
                    <a:cubicBezTo>
                      <a:pt x="2282911" y="293495"/>
                      <a:pt x="2270206" y="293819"/>
                      <a:pt x="2215757" y="265946"/>
                    </a:cubicBezTo>
                    <a:cubicBezTo>
                      <a:pt x="2160659" y="237620"/>
                      <a:pt x="2103488" y="212729"/>
                      <a:pt x="2046251" y="189069"/>
                    </a:cubicBezTo>
                    <a:cubicBezTo>
                      <a:pt x="1928861" y="140519"/>
                      <a:pt x="1808101" y="100135"/>
                      <a:pt x="1685072" y="68244"/>
                    </a:cubicBezTo>
                    <a:cubicBezTo>
                      <a:pt x="1128135" y="-76176"/>
                      <a:pt x="538334" y="15545"/>
                      <a:pt x="35003" y="278003"/>
                    </a:cubicBezTo>
                    <a:cubicBezTo>
                      <a:pt x="9594" y="291291"/>
                      <a:pt x="-1620" y="308079"/>
                      <a:pt x="260" y="338286"/>
                    </a:cubicBezTo>
                    <a:cubicBezTo>
                      <a:pt x="3047" y="383984"/>
                      <a:pt x="1167" y="2400223"/>
                      <a:pt x="0" y="2986783"/>
                    </a:cubicBezTo>
                    <a:cubicBezTo>
                      <a:pt x="-65" y="3019777"/>
                      <a:pt x="9659" y="3037473"/>
                      <a:pt x="38828" y="3051215"/>
                    </a:cubicBezTo>
                    <a:cubicBezTo>
                      <a:pt x="212676" y="3133083"/>
                      <a:pt x="379589" y="3212747"/>
                      <a:pt x="566790" y="3261557"/>
                    </a:cubicBezTo>
                    <a:cubicBezTo>
                      <a:pt x="753084" y="3310108"/>
                      <a:pt x="945536" y="3335193"/>
                      <a:pt x="1138117" y="3335258"/>
                    </a:cubicBezTo>
                    <a:cubicBezTo>
                      <a:pt x="1412113" y="3335387"/>
                      <a:pt x="1684294" y="3283661"/>
                      <a:pt x="1940659" y="3188699"/>
                    </a:cubicBezTo>
                    <a:close/>
                    <a:moveTo>
                      <a:pt x="739148" y="315663"/>
                    </a:moveTo>
                    <a:lnTo>
                      <a:pt x="901717" y="315663"/>
                    </a:lnTo>
                    <a:cubicBezTo>
                      <a:pt x="901717" y="314950"/>
                      <a:pt x="901652" y="314302"/>
                      <a:pt x="901652" y="313589"/>
                    </a:cubicBezTo>
                    <a:cubicBezTo>
                      <a:pt x="901652" y="207673"/>
                      <a:pt x="987410" y="121850"/>
                      <a:pt x="1093326" y="121850"/>
                    </a:cubicBezTo>
                    <a:cubicBezTo>
                      <a:pt x="1199178" y="121850"/>
                      <a:pt x="1285000" y="207673"/>
                      <a:pt x="1285000" y="313589"/>
                    </a:cubicBezTo>
                    <a:cubicBezTo>
                      <a:pt x="1285000" y="314302"/>
                      <a:pt x="1284936" y="314950"/>
                      <a:pt x="1284936" y="315663"/>
                    </a:cubicBezTo>
                    <a:lnTo>
                      <a:pt x="1444394" y="315663"/>
                    </a:lnTo>
                    <a:cubicBezTo>
                      <a:pt x="1512066" y="315663"/>
                      <a:pt x="1567034" y="370631"/>
                      <a:pt x="1567099" y="438368"/>
                    </a:cubicBezTo>
                    <a:cubicBezTo>
                      <a:pt x="1567099" y="506171"/>
                      <a:pt x="1512196" y="561073"/>
                      <a:pt x="1444459" y="561073"/>
                    </a:cubicBezTo>
                    <a:lnTo>
                      <a:pt x="739212" y="561073"/>
                    </a:lnTo>
                    <a:cubicBezTo>
                      <a:pt x="671475" y="561073"/>
                      <a:pt x="616572" y="506171"/>
                      <a:pt x="616572" y="438368"/>
                    </a:cubicBezTo>
                    <a:cubicBezTo>
                      <a:pt x="616443" y="370566"/>
                      <a:pt x="671345" y="315663"/>
                      <a:pt x="739148" y="315663"/>
                    </a:cubicBezTo>
                    <a:close/>
                    <a:moveTo>
                      <a:pt x="947545" y="3242694"/>
                    </a:moveTo>
                    <a:cubicBezTo>
                      <a:pt x="902754" y="3236536"/>
                      <a:pt x="527250" y="3151816"/>
                      <a:pt x="489070" y="3138463"/>
                    </a:cubicBezTo>
                    <a:cubicBezTo>
                      <a:pt x="358846" y="3092959"/>
                      <a:pt x="213713" y="3048038"/>
                      <a:pt x="110065" y="2949706"/>
                    </a:cubicBezTo>
                    <a:cubicBezTo>
                      <a:pt x="100018" y="2938946"/>
                      <a:pt x="104232" y="2925528"/>
                      <a:pt x="104232" y="2913277"/>
                    </a:cubicBezTo>
                    <a:cubicBezTo>
                      <a:pt x="104167" y="2412669"/>
                      <a:pt x="104167" y="1911996"/>
                      <a:pt x="104167" y="1411388"/>
                    </a:cubicBezTo>
                    <a:cubicBezTo>
                      <a:pt x="249105" y="1545890"/>
                      <a:pt x="464568" y="1699579"/>
                      <a:pt x="699283" y="1708071"/>
                    </a:cubicBezTo>
                    <a:cubicBezTo>
                      <a:pt x="1120940" y="1723433"/>
                      <a:pt x="1550245" y="1462661"/>
                      <a:pt x="1826251" y="1232548"/>
                    </a:cubicBezTo>
                    <a:cubicBezTo>
                      <a:pt x="1931325" y="1144911"/>
                      <a:pt x="2076587" y="1114056"/>
                      <a:pt x="2216081" y="1109389"/>
                    </a:cubicBezTo>
                    <a:cubicBezTo>
                      <a:pt x="2216146" y="1404128"/>
                      <a:pt x="2216210" y="1698866"/>
                      <a:pt x="2216210" y="1993540"/>
                    </a:cubicBezTo>
                    <a:cubicBezTo>
                      <a:pt x="2216210" y="2294566"/>
                      <a:pt x="2215692" y="2595722"/>
                      <a:pt x="2216729" y="2896877"/>
                    </a:cubicBezTo>
                    <a:cubicBezTo>
                      <a:pt x="2216794" y="2928574"/>
                      <a:pt x="2208043" y="2948604"/>
                      <a:pt x="2181467" y="2964290"/>
                    </a:cubicBezTo>
                    <a:cubicBezTo>
                      <a:pt x="1938649" y="3107544"/>
                      <a:pt x="1667830" y="3195764"/>
                      <a:pt x="1391824" y="3235888"/>
                    </a:cubicBezTo>
                    <a:cubicBezTo>
                      <a:pt x="1272425" y="3252093"/>
                      <a:pt x="1034016" y="3255269"/>
                      <a:pt x="947545" y="324269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5DFF5E28-D6D6-4D9D-910E-30C3B5FC7EE6}"/>
                  </a:ext>
                </a:extLst>
              </p:cNvPr>
              <p:cNvSpPr/>
              <p:nvPr/>
            </p:nvSpPr>
            <p:spPr>
              <a:xfrm>
                <a:off x="9818117" y="5991350"/>
                <a:ext cx="1192351" cy="612747"/>
              </a:xfrm>
              <a:custGeom>
                <a:avLst/>
                <a:gdLst>
                  <a:gd name="connsiteX0" fmla="*/ 1165082 w 1192351"/>
                  <a:gd name="connsiteY0" fmla="*/ 96064 h 612747"/>
                  <a:gd name="connsiteX1" fmla="*/ 1050156 w 1192351"/>
                  <a:gd name="connsiteY1" fmla="*/ 97620 h 612747"/>
                  <a:gd name="connsiteX2" fmla="*/ 935812 w 1192351"/>
                  <a:gd name="connsiteY2" fmla="*/ 7649 h 612747"/>
                  <a:gd name="connsiteX3" fmla="*/ 910857 w 1192351"/>
                  <a:gd name="connsiteY3" fmla="*/ 156412 h 612747"/>
                  <a:gd name="connsiteX4" fmla="*/ 799560 w 1192351"/>
                  <a:gd name="connsiteY4" fmla="*/ 122770 h 612747"/>
                  <a:gd name="connsiteX5" fmla="*/ 676466 w 1192351"/>
                  <a:gd name="connsiteY5" fmla="*/ 31373 h 612747"/>
                  <a:gd name="connsiteX6" fmla="*/ 652093 w 1192351"/>
                  <a:gd name="connsiteY6" fmla="*/ 90619 h 612747"/>
                  <a:gd name="connsiteX7" fmla="*/ 603932 w 1192351"/>
                  <a:gd name="connsiteY7" fmla="*/ 125817 h 612747"/>
                  <a:gd name="connsiteX8" fmla="*/ 481421 w 1192351"/>
                  <a:gd name="connsiteY8" fmla="*/ 128409 h 612747"/>
                  <a:gd name="connsiteX9" fmla="*/ 384904 w 1192351"/>
                  <a:gd name="connsiteY9" fmla="*/ 192387 h 612747"/>
                  <a:gd name="connsiteX10" fmla="*/ 373042 w 1192351"/>
                  <a:gd name="connsiteY10" fmla="*/ 220584 h 612747"/>
                  <a:gd name="connsiteX11" fmla="*/ 261940 w 1192351"/>
                  <a:gd name="connsiteY11" fmla="*/ 0 h 612747"/>
                  <a:gd name="connsiteX12" fmla="*/ 183247 w 1192351"/>
                  <a:gd name="connsiteY12" fmla="*/ 129706 h 612747"/>
                  <a:gd name="connsiteX13" fmla="*/ 143513 w 1192351"/>
                  <a:gd name="connsiteY13" fmla="*/ 151809 h 612747"/>
                  <a:gd name="connsiteX14" fmla="*/ 0 w 1192351"/>
                  <a:gd name="connsiteY14" fmla="*/ 151356 h 612747"/>
                  <a:gd name="connsiteX15" fmla="*/ 97750 w 1192351"/>
                  <a:gd name="connsiteY15" fmla="*/ 247484 h 612747"/>
                  <a:gd name="connsiteX16" fmla="*/ 216565 w 1192351"/>
                  <a:gd name="connsiteY16" fmla="*/ 319111 h 612747"/>
                  <a:gd name="connsiteX17" fmla="*/ 272181 w 1192351"/>
                  <a:gd name="connsiteY17" fmla="*/ 348475 h 612747"/>
                  <a:gd name="connsiteX18" fmla="*/ 505534 w 1192351"/>
                  <a:gd name="connsiteY18" fmla="*/ 514091 h 612747"/>
                  <a:gd name="connsiteX19" fmla="*/ 553242 w 1192351"/>
                  <a:gd name="connsiteY19" fmla="*/ 566984 h 612747"/>
                  <a:gd name="connsiteX20" fmla="*/ 586819 w 1192351"/>
                  <a:gd name="connsiteY20" fmla="*/ 612748 h 612747"/>
                  <a:gd name="connsiteX21" fmla="*/ 658511 w 1192351"/>
                  <a:gd name="connsiteY21" fmla="*/ 527055 h 612747"/>
                  <a:gd name="connsiteX22" fmla="*/ 813626 w 1192351"/>
                  <a:gd name="connsiteY22" fmla="*/ 398192 h 612747"/>
                  <a:gd name="connsiteX23" fmla="*/ 875918 w 1192351"/>
                  <a:gd name="connsiteY23" fmla="*/ 360142 h 612747"/>
                  <a:gd name="connsiteX24" fmla="*/ 935424 w 1192351"/>
                  <a:gd name="connsiteY24" fmla="*/ 327343 h 612747"/>
                  <a:gd name="connsiteX25" fmla="*/ 1058064 w 1192351"/>
                  <a:gd name="connsiteY25" fmla="*/ 248522 h 612747"/>
                  <a:gd name="connsiteX26" fmla="*/ 1059749 w 1192351"/>
                  <a:gd name="connsiteY26" fmla="*/ 247290 h 612747"/>
                  <a:gd name="connsiteX27" fmla="*/ 1184140 w 1192351"/>
                  <a:gd name="connsiteY27" fmla="*/ 129835 h 612747"/>
                  <a:gd name="connsiteX28" fmla="*/ 1165082 w 1192351"/>
                  <a:gd name="connsiteY28" fmla="*/ 96064 h 61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2351" h="612747">
                    <a:moveTo>
                      <a:pt x="1165082" y="96064"/>
                    </a:moveTo>
                    <a:cubicBezTo>
                      <a:pt x="1126903" y="98592"/>
                      <a:pt x="1088465" y="97166"/>
                      <a:pt x="1050156" y="97620"/>
                    </a:cubicBezTo>
                    <a:cubicBezTo>
                      <a:pt x="958176" y="98786"/>
                      <a:pt x="958176" y="98851"/>
                      <a:pt x="935812" y="7649"/>
                    </a:cubicBezTo>
                    <a:cubicBezTo>
                      <a:pt x="935424" y="6093"/>
                      <a:pt x="921941" y="100342"/>
                      <a:pt x="910857" y="156412"/>
                    </a:cubicBezTo>
                    <a:cubicBezTo>
                      <a:pt x="883567" y="100342"/>
                      <a:pt x="875853" y="123353"/>
                      <a:pt x="799560" y="122770"/>
                    </a:cubicBezTo>
                    <a:cubicBezTo>
                      <a:pt x="737592" y="122251"/>
                      <a:pt x="698894" y="122187"/>
                      <a:pt x="676466" y="31373"/>
                    </a:cubicBezTo>
                    <a:cubicBezTo>
                      <a:pt x="660520" y="68515"/>
                      <a:pt x="661103" y="69682"/>
                      <a:pt x="652093" y="90619"/>
                    </a:cubicBezTo>
                    <a:cubicBezTo>
                      <a:pt x="640944" y="116482"/>
                      <a:pt x="631546" y="126789"/>
                      <a:pt x="603932" y="125817"/>
                    </a:cubicBezTo>
                    <a:cubicBezTo>
                      <a:pt x="563095" y="124390"/>
                      <a:pt x="522259" y="127826"/>
                      <a:pt x="481421" y="128409"/>
                    </a:cubicBezTo>
                    <a:cubicBezTo>
                      <a:pt x="406100" y="129576"/>
                      <a:pt x="408888" y="119270"/>
                      <a:pt x="384904" y="192387"/>
                    </a:cubicBezTo>
                    <a:cubicBezTo>
                      <a:pt x="383153" y="197767"/>
                      <a:pt x="377061" y="212676"/>
                      <a:pt x="373042" y="220584"/>
                    </a:cubicBezTo>
                    <a:cubicBezTo>
                      <a:pt x="335835" y="146689"/>
                      <a:pt x="300184" y="75840"/>
                      <a:pt x="261940" y="0"/>
                    </a:cubicBezTo>
                    <a:cubicBezTo>
                      <a:pt x="233095" y="47254"/>
                      <a:pt x="207167" y="87961"/>
                      <a:pt x="183247" y="129706"/>
                    </a:cubicBezTo>
                    <a:cubicBezTo>
                      <a:pt x="173719" y="146300"/>
                      <a:pt x="162440" y="152328"/>
                      <a:pt x="143513" y="151809"/>
                    </a:cubicBezTo>
                    <a:cubicBezTo>
                      <a:pt x="96907" y="150513"/>
                      <a:pt x="50236" y="151356"/>
                      <a:pt x="0" y="151356"/>
                    </a:cubicBezTo>
                    <a:cubicBezTo>
                      <a:pt x="21456" y="190702"/>
                      <a:pt x="61839" y="221686"/>
                      <a:pt x="97750" y="247484"/>
                    </a:cubicBezTo>
                    <a:cubicBezTo>
                      <a:pt x="135345" y="274579"/>
                      <a:pt x="175728" y="297331"/>
                      <a:pt x="216565" y="319111"/>
                    </a:cubicBezTo>
                    <a:cubicBezTo>
                      <a:pt x="235039" y="329029"/>
                      <a:pt x="253707" y="338687"/>
                      <a:pt x="272181" y="348475"/>
                    </a:cubicBezTo>
                    <a:cubicBezTo>
                      <a:pt x="357096" y="393460"/>
                      <a:pt x="437668" y="445575"/>
                      <a:pt x="505534" y="514091"/>
                    </a:cubicBezTo>
                    <a:cubicBezTo>
                      <a:pt x="522259" y="530944"/>
                      <a:pt x="538139" y="548705"/>
                      <a:pt x="553242" y="566984"/>
                    </a:cubicBezTo>
                    <a:cubicBezTo>
                      <a:pt x="557067" y="571651"/>
                      <a:pt x="590190" y="608015"/>
                      <a:pt x="586819" y="612748"/>
                    </a:cubicBezTo>
                    <a:cubicBezTo>
                      <a:pt x="608664" y="582541"/>
                      <a:pt x="632712" y="553955"/>
                      <a:pt x="658511" y="527055"/>
                    </a:cubicBezTo>
                    <a:cubicBezTo>
                      <a:pt x="705311" y="478375"/>
                      <a:pt x="757816" y="436177"/>
                      <a:pt x="813626" y="398192"/>
                    </a:cubicBezTo>
                    <a:cubicBezTo>
                      <a:pt x="829572" y="382246"/>
                      <a:pt x="856342" y="371097"/>
                      <a:pt x="875918" y="360142"/>
                    </a:cubicBezTo>
                    <a:cubicBezTo>
                      <a:pt x="895624" y="348993"/>
                      <a:pt x="915783" y="338622"/>
                      <a:pt x="935424" y="327343"/>
                    </a:cubicBezTo>
                    <a:cubicBezTo>
                      <a:pt x="977622" y="303100"/>
                      <a:pt x="1018588" y="276783"/>
                      <a:pt x="1058064" y="248522"/>
                    </a:cubicBezTo>
                    <a:cubicBezTo>
                      <a:pt x="1058583" y="248133"/>
                      <a:pt x="1059231" y="247679"/>
                      <a:pt x="1059749" y="247290"/>
                    </a:cubicBezTo>
                    <a:cubicBezTo>
                      <a:pt x="1105188" y="214945"/>
                      <a:pt x="1158730" y="181043"/>
                      <a:pt x="1184140" y="129835"/>
                    </a:cubicBezTo>
                    <a:cubicBezTo>
                      <a:pt x="1195937" y="106046"/>
                      <a:pt x="1199178" y="93860"/>
                      <a:pt x="1165082" y="96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8F7F14C-58B0-4B5D-B0F7-C4811F29449E}"/>
                  </a:ext>
                </a:extLst>
              </p:cNvPr>
              <p:cNvSpPr/>
              <p:nvPr/>
            </p:nvSpPr>
            <p:spPr>
              <a:xfrm>
                <a:off x="10357068" y="5867673"/>
                <a:ext cx="83065" cy="112598"/>
              </a:xfrm>
              <a:custGeom>
                <a:avLst/>
                <a:gdLst>
                  <a:gd name="connsiteX0" fmla="*/ 15134 w 83065"/>
                  <a:gd name="connsiteY0" fmla="*/ 102028 h 112598"/>
                  <a:gd name="connsiteX1" fmla="*/ 70038 w 83065"/>
                  <a:gd name="connsiteY1" fmla="*/ 101120 h 112598"/>
                  <a:gd name="connsiteX2" fmla="*/ 40739 w 83065"/>
                  <a:gd name="connsiteY2" fmla="*/ 0 h 112598"/>
                  <a:gd name="connsiteX3" fmla="*/ 15134 w 83065"/>
                  <a:gd name="connsiteY3" fmla="*/ 102028 h 1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65" h="112598">
                    <a:moveTo>
                      <a:pt x="15134" y="102028"/>
                    </a:moveTo>
                    <a:cubicBezTo>
                      <a:pt x="33219" y="116807"/>
                      <a:pt x="52730" y="115705"/>
                      <a:pt x="70038" y="101120"/>
                    </a:cubicBezTo>
                    <a:cubicBezTo>
                      <a:pt x="93567" y="81415"/>
                      <a:pt x="86048" y="56264"/>
                      <a:pt x="40739" y="0"/>
                    </a:cubicBezTo>
                    <a:cubicBezTo>
                      <a:pt x="-5155" y="61320"/>
                      <a:pt x="-10145" y="81350"/>
                      <a:pt x="15134" y="102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88EA4B4-4A0B-4D39-A5FD-A4B90E4508D5}"/>
                  </a:ext>
                </a:extLst>
              </p:cNvPr>
              <p:cNvSpPr/>
              <p:nvPr/>
            </p:nvSpPr>
            <p:spPr>
              <a:xfrm>
                <a:off x="947345" y="1172017"/>
                <a:ext cx="2113374" cy="2141032"/>
              </a:xfrm>
              <a:custGeom>
                <a:avLst/>
                <a:gdLst>
                  <a:gd name="connsiteX0" fmla="*/ 2078112 w 2113374"/>
                  <a:gd name="connsiteY0" fmla="*/ 1854901 h 2141032"/>
                  <a:gd name="connsiteX1" fmla="*/ 2113374 w 2113374"/>
                  <a:gd name="connsiteY1" fmla="*/ 1787488 h 2141032"/>
                  <a:gd name="connsiteX2" fmla="*/ 2112856 w 2113374"/>
                  <a:gd name="connsiteY2" fmla="*/ 884150 h 2141032"/>
                  <a:gd name="connsiteX3" fmla="*/ 2112726 w 2113374"/>
                  <a:gd name="connsiteY3" fmla="*/ 0 h 2141032"/>
                  <a:gd name="connsiteX4" fmla="*/ 1722896 w 2113374"/>
                  <a:gd name="connsiteY4" fmla="*/ 123159 h 2141032"/>
                  <a:gd name="connsiteX5" fmla="*/ 595928 w 2113374"/>
                  <a:gd name="connsiteY5" fmla="*/ 598681 h 2141032"/>
                  <a:gd name="connsiteX6" fmla="*/ 812 w 2113374"/>
                  <a:gd name="connsiteY6" fmla="*/ 301998 h 2141032"/>
                  <a:gd name="connsiteX7" fmla="*/ 877 w 2113374"/>
                  <a:gd name="connsiteY7" fmla="*/ 1803887 h 2141032"/>
                  <a:gd name="connsiteX8" fmla="*/ 6710 w 2113374"/>
                  <a:gd name="connsiteY8" fmla="*/ 1840317 h 2141032"/>
                  <a:gd name="connsiteX9" fmla="*/ 385715 w 2113374"/>
                  <a:gd name="connsiteY9" fmla="*/ 2029074 h 2141032"/>
                  <a:gd name="connsiteX10" fmla="*/ 844190 w 2113374"/>
                  <a:gd name="connsiteY10" fmla="*/ 2133305 h 2141032"/>
                  <a:gd name="connsiteX11" fmla="*/ 1288534 w 2113374"/>
                  <a:gd name="connsiteY11" fmla="*/ 2126434 h 2141032"/>
                  <a:gd name="connsiteX12" fmla="*/ 2078112 w 2113374"/>
                  <a:gd name="connsiteY12" fmla="*/ 1854901 h 2141032"/>
                  <a:gd name="connsiteX13" fmla="*/ 542192 w 2113374"/>
                  <a:gd name="connsiteY13" fmla="*/ 2013452 h 2141032"/>
                  <a:gd name="connsiteX14" fmla="*/ 81837 w 2113374"/>
                  <a:gd name="connsiteY14" fmla="*/ 1822815 h 2141032"/>
                  <a:gd name="connsiteX15" fmla="*/ 47936 w 2113374"/>
                  <a:gd name="connsiteY15" fmla="*/ 1764412 h 2141032"/>
                  <a:gd name="connsiteX16" fmla="*/ 49297 w 2113374"/>
                  <a:gd name="connsiteY16" fmla="*/ 430861 h 2141032"/>
                  <a:gd name="connsiteX17" fmla="*/ 588150 w 2113374"/>
                  <a:gd name="connsiteY17" fmla="*/ 677438 h 2141032"/>
                  <a:gd name="connsiteX18" fmla="*/ 1715053 w 2113374"/>
                  <a:gd name="connsiteY18" fmla="*/ 202175 h 2141032"/>
                  <a:gd name="connsiteX19" fmla="*/ 2063462 w 2113374"/>
                  <a:gd name="connsiteY19" fmla="*/ 81220 h 2141032"/>
                  <a:gd name="connsiteX20" fmla="*/ 2055749 w 2113374"/>
                  <a:gd name="connsiteY20" fmla="*/ 1748985 h 2141032"/>
                  <a:gd name="connsiteX21" fmla="*/ 2015366 w 2113374"/>
                  <a:gd name="connsiteY21" fmla="*/ 1817694 h 2141032"/>
                  <a:gd name="connsiteX22" fmla="*/ 1740138 w 2113374"/>
                  <a:gd name="connsiteY22" fmla="*/ 1947400 h 2141032"/>
                  <a:gd name="connsiteX23" fmla="*/ 1040402 w 2113374"/>
                  <a:gd name="connsiteY23" fmla="*/ 2080217 h 2141032"/>
                  <a:gd name="connsiteX24" fmla="*/ 542192 w 2113374"/>
                  <a:gd name="connsiteY24" fmla="*/ 2013452 h 214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13374" h="2141032">
                    <a:moveTo>
                      <a:pt x="2078112" y="1854901"/>
                    </a:moveTo>
                    <a:cubicBezTo>
                      <a:pt x="2104688" y="1839150"/>
                      <a:pt x="2113439" y="1819185"/>
                      <a:pt x="2113374" y="1787488"/>
                    </a:cubicBezTo>
                    <a:cubicBezTo>
                      <a:pt x="2112272" y="1486332"/>
                      <a:pt x="2112856" y="1185241"/>
                      <a:pt x="2112856" y="884150"/>
                    </a:cubicBezTo>
                    <a:cubicBezTo>
                      <a:pt x="2112856" y="589477"/>
                      <a:pt x="2112791" y="294803"/>
                      <a:pt x="2112726" y="0"/>
                    </a:cubicBezTo>
                    <a:cubicBezTo>
                      <a:pt x="1973167" y="4667"/>
                      <a:pt x="1827970" y="35522"/>
                      <a:pt x="1722896" y="123159"/>
                    </a:cubicBezTo>
                    <a:cubicBezTo>
                      <a:pt x="1446891" y="353271"/>
                      <a:pt x="1017585" y="614044"/>
                      <a:pt x="595928" y="598681"/>
                    </a:cubicBezTo>
                    <a:cubicBezTo>
                      <a:pt x="361213" y="590190"/>
                      <a:pt x="145750" y="436566"/>
                      <a:pt x="812" y="301998"/>
                    </a:cubicBezTo>
                    <a:cubicBezTo>
                      <a:pt x="812" y="802606"/>
                      <a:pt x="812" y="1303279"/>
                      <a:pt x="877" y="1803887"/>
                    </a:cubicBezTo>
                    <a:cubicBezTo>
                      <a:pt x="877" y="1816138"/>
                      <a:pt x="-3337" y="1829556"/>
                      <a:pt x="6710" y="1840317"/>
                    </a:cubicBezTo>
                    <a:cubicBezTo>
                      <a:pt x="110358" y="1938649"/>
                      <a:pt x="255491" y="1983570"/>
                      <a:pt x="385715" y="2029074"/>
                    </a:cubicBezTo>
                    <a:cubicBezTo>
                      <a:pt x="423895" y="2042427"/>
                      <a:pt x="799399" y="2127147"/>
                      <a:pt x="844190" y="2133305"/>
                    </a:cubicBezTo>
                    <a:cubicBezTo>
                      <a:pt x="930661" y="2145880"/>
                      <a:pt x="1169070" y="2142769"/>
                      <a:pt x="1288534" y="2126434"/>
                    </a:cubicBezTo>
                    <a:cubicBezTo>
                      <a:pt x="1564475" y="2086375"/>
                      <a:pt x="1835359" y="1998219"/>
                      <a:pt x="2078112" y="1854901"/>
                    </a:cubicBezTo>
                    <a:close/>
                    <a:moveTo>
                      <a:pt x="542192" y="2013452"/>
                    </a:moveTo>
                    <a:cubicBezTo>
                      <a:pt x="378909" y="1969244"/>
                      <a:pt x="233387" y="1897034"/>
                      <a:pt x="81837" y="1822815"/>
                    </a:cubicBezTo>
                    <a:cubicBezTo>
                      <a:pt x="56493" y="1810370"/>
                      <a:pt x="47871" y="1794294"/>
                      <a:pt x="47936" y="1764412"/>
                    </a:cubicBezTo>
                    <a:cubicBezTo>
                      <a:pt x="48455" y="1507075"/>
                      <a:pt x="49103" y="945924"/>
                      <a:pt x="49297" y="430861"/>
                    </a:cubicBezTo>
                    <a:cubicBezTo>
                      <a:pt x="190995" y="550844"/>
                      <a:pt x="382150" y="669919"/>
                      <a:pt x="588150" y="677438"/>
                    </a:cubicBezTo>
                    <a:cubicBezTo>
                      <a:pt x="1009806" y="692736"/>
                      <a:pt x="1439112" y="432158"/>
                      <a:pt x="1715053" y="202175"/>
                    </a:cubicBezTo>
                    <a:cubicBezTo>
                      <a:pt x="1809820" y="123224"/>
                      <a:pt x="1937127" y="90360"/>
                      <a:pt x="2063462" y="81220"/>
                    </a:cubicBezTo>
                    <a:cubicBezTo>
                      <a:pt x="2059962" y="725665"/>
                      <a:pt x="2054388" y="1633021"/>
                      <a:pt x="2055749" y="1748985"/>
                    </a:cubicBezTo>
                    <a:cubicBezTo>
                      <a:pt x="2056138" y="1785154"/>
                      <a:pt x="2043562" y="1801813"/>
                      <a:pt x="2015366" y="1817694"/>
                    </a:cubicBezTo>
                    <a:cubicBezTo>
                      <a:pt x="1926756" y="1867541"/>
                      <a:pt x="1834646" y="1910971"/>
                      <a:pt x="1740138" y="1947400"/>
                    </a:cubicBezTo>
                    <a:cubicBezTo>
                      <a:pt x="1516573" y="2033481"/>
                      <a:pt x="1279330" y="2080282"/>
                      <a:pt x="1040402" y="2080217"/>
                    </a:cubicBezTo>
                    <a:cubicBezTo>
                      <a:pt x="872452" y="2080217"/>
                      <a:pt x="704697" y="2057465"/>
                      <a:pt x="542192" y="201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3FE7CAEF-43F1-485E-B887-3E7D9E2FF434}"/>
                  </a:ext>
                </a:extLst>
              </p:cNvPr>
              <p:cNvSpPr/>
              <p:nvPr/>
            </p:nvSpPr>
            <p:spPr>
              <a:xfrm>
                <a:off x="994847" y="1241652"/>
                <a:ext cx="2027942" cy="2010582"/>
              </a:xfrm>
              <a:custGeom>
                <a:avLst/>
                <a:gdLst>
                  <a:gd name="connsiteX0" fmla="*/ 1967430 w 2015526"/>
                  <a:gd name="connsiteY0" fmla="*/ 1736474 h 1998996"/>
                  <a:gd name="connsiteX1" fmla="*/ 2007813 w 2015526"/>
                  <a:gd name="connsiteY1" fmla="*/ 1667765 h 1998996"/>
                  <a:gd name="connsiteX2" fmla="*/ 2015526 w 2015526"/>
                  <a:gd name="connsiteY2" fmla="*/ 0 h 1998996"/>
                  <a:gd name="connsiteX3" fmla="*/ 1667117 w 2015526"/>
                  <a:gd name="connsiteY3" fmla="*/ 120955 h 1998996"/>
                  <a:gd name="connsiteX4" fmla="*/ 540214 w 2015526"/>
                  <a:gd name="connsiteY4" fmla="*/ 596218 h 1998996"/>
                  <a:gd name="connsiteX5" fmla="*/ 1362 w 2015526"/>
                  <a:gd name="connsiteY5" fmla="*/ 349641 h 1998996"/>
                  <a:gd name="connsiteX6" fmla="*/ 0 w 2015526"/>
                  <a:gd name="connsiteY6" fmla="*/ 1683192 h 1998996"/>
                  <a:gd name="connsiteX7" fmla="*/ 33901 w 2015526"/>
                  <a:gd name="connsiteY7" fmla="*/ 1741595 h 1998996"/>
                  <a:gd name="connsiteX8" fmla="*/ 494256 w 2015526"/>
                  <a:gd name="connsiteY8" fmla="*/ 1932232 h 1998996"/>
                  <a:gd name="connsiteX9" fmla="*/ 992466 w 2015526"/>
                  <a:gd name="connsiteY9" fmla="*/ 1998997 h 1998996"/>
                  <a:gd name="connsiteX10" fmla="*/ 1692202 w 2015526"/>
                  <a:gd name="connsiteY10" fmla="*/ 1866180 h 1998996"/>
                  <a:gd name="connsiteX11" fmla="*/ 1967430 w 2015526"/>
                  <a:gd name="connsiteY11" fmla="*/ 1736474 h 199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5526" h="1998996">
                    <a:moveTo>
                      <a:pt x="1967430" y="1736474"/>
                    </a:moveTo>
                    <a:cubicBezTo>
                      <a:pt x="1995627" y="1720593"/>
                      <a:pt x="2008202" y="1703999"/>
                      <a:pt x="2007813" y="1667765"/>
                    </a:cubicBezTo>
                    <a:cubicBezTo>
                      <a:pt x="2006516" y="1551801"/>
                      <a:pt x="2012026" y="644509"/>
                      <a:pt x="2015526" y="0"/>
                    </a:cubicBezTo>
                    <a:cubicBezTo>
                      <a:pt x="1889191" y="9140"/>
                      <a:pt x="1761884" y="42004"/>
                      <a:pt x="1667117" y="120955"/>
                    </a:cubicBezTo>
                    <a:cubicBezTo>
                      <a:pt x="1391111" y="350938"/>
                      <a:pt x="961806" y="611516"/>
                      <a:pt x="540214" y="596218"/>
                    </a:cubicBezTo>
                    <a:cubicBezTo>
                      <a:pt x="334214" y="588699"/>
                      <a:pt x="143059" y="469624"/>
                      <a:pt x="1362" y="349641"/>
                    </a:cubicBezTo>
                    <a:cubicBezTo>
                      <a:pt x="1102" y="864704"/>
                      <a:pt x="519" y="1425920"/>
                      <a:pt x="0" y="1683192"/>
                    </a:cubicBezTo>
                    <a:cubicBezTo>
                      <a:pt x="-64" y="1713074"/>
                      <a:pt x="8492" y="1729214"/>
                      <a:pt x="33901" y="1741595"/>
                    </a:cubicBezTo>
                    <a:cubicBezTo>
                      <a:pt x="185452" y="1815814"/>
                      <a:pt x="330973" y="1888024"/>
                      <a:pt x="494256" y="1932232"/>
                    </a:cubicBezTo>
                    <a:cubicBezTo>
                      <a:pt x="656696" y="1976245"/>
                      <a:pt x="824516" y="1998997"/>
                      <a:pt x="992466" y="1998997"/>
                    </a:cubicBezTo>
                    <a:cubicBezTo>
                      <a:pt x="1231394" y="1999062"/>
                      <a:pt x="1468701" y="1952261"/>
                      <a:pt x="1692202" y="1866180"/>
                    </a:cubicBezTo>
                    <a:cubicBezTo>
                      <a:pt x="1786710" y="1829751"/>
                      <a:pt x="1878820" y="1786321"/>
                      <a:pt x="1967430" y="17364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1FE45EE-C9A0-4352-926E-C7E0BC59474A}"/>
                  </a:ext>
                </a:extLst>
              </p:cNvPr>
              <p:cNvSpPr/>
              <p:nvPr/>
            </p:nvSpPr>
            <p:spPr>
              <a:xfrm>
                <a:off x="1811111" y="3460826"/>
                <a:ext cx="367337" cy="153170"/>
              </a:xfrm>
              <a:custGeom>
                <a:avLst/>
                <a:gdLst>
                  <a:gd name="connsiteX0" fmla="*/ 367337 w 367337"/>
                  <a:gd name="connsiteY0" fmla="*/ 110130 h 153170"/>
                  <a:gd name="connsiteX1" fmla="*/ 367337 w 367337"/>
                  <a:gd name="connsiteY1" fmla="*/ 0 h 153170"/>
                  <a:gd name="connsiteX2" fmla="*/ 0 w 367337"/>
                  <a:gd name="connsiteY2" fmla="*/ 0 h 153170"/>
                  <a:gd name="connsiteX3" fmla="*/ 0 w 367337"/>
                  <a:gd name="connsiteY3" fmla="*/ 110065 h 153170"/>
                  <a:gd name="connsiteX4" fmla="*/ 43106 w 367337"/>
                  <a:gd name="connsiteY4" fmla="*/ 153171 h 153170"/>
                  <a:gd name="connsiteX5" fmla="*/ 324297 w 367337"/>
                  <a:gd name="connsiteY5" fmla="*/ 153171 h 153170"/>
                  <a:gd name="connsiteX6" fmla="*/ 367337 w 367337"/>
                  <a:gd name="connsiteY6" fmla="*/ 110130 h 15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7337" h="153170">
                    <a:moveTo>
                      <a:pt x="367337" y="110130"/>
                    </a:moveTo>
                    <a:lnTo>
                      <a:pt x="367337" y="0"/>
                    </a:lnTo>
                    <a:lnTo>
                      <a:pt x="0" y="0"/>
                    </a:lnTo>
                    <a:lnTo>
                      <a:pt x="0" y="110065"/>
                    </a:lnTo>
                    <a:cubicBezTo>
                      <a:pt x="0" y="133919"/>
                      <a:pt x="19252" y="153171"/>
                      <a:pt x="43106" y="153171"/>
                    </a:cubicBezTo>
                    <a:lnTo>
                      <a:pt x="324297" y="153171"/>
                    </a:lnTo>
                    <a:cubicBezTo>
                      <a:pt x="348150" y="153171"/>
                      <a:pt x="367402" y="133854"/>
                      <a:pt x="367337" y="11013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1F985E27-12B2-426F-9F25-5CC1924EAA52}"/>
                  </a:ext>
                </a:extLst>
              </p:cNvPr>
              <p:cNvSpPr/>
              <p:nvPr/>
            </p:nvSpPr>
            <p:spPr>
              <a:xfrm>
                <a:off x="1460432" y="184673"/>
                <a:ext cx="950591" cy="439223"/>
              </a:xfrm>
              <a:custGeom>
                <a:avLst/>
                <a:gdLst>
                  <a:gd name="connsiteX0" fmla="*/ 122705 w 950591"/>
                  <a:gd name="connsiteY0" fmla="*/ 439223 h 439223"/>
                  <a:gd name="connsiteX1" fmla="*/ 827951 w 950591"/>
                  <a:gd name="connsiteY1" fmla="*/ 439223 h 439223"/>
                  <a:gd name="connsiteX2" fmla="*/ 950591 w 950591"/>
                  <a:gd name="connsiteY2" fmla="*/ 316518 h 439223"/>
                  <a:gd name="connsiteX3" fmla="*/ 827886 w 950591"/>
                  <a:gd name="connsiteY3" fmla="*/ 193813 h 439223"/>
                  <a:gd name="connsiteX4" fmla="*/ 668428 w 950591"/>
                  <a:gd name="connsiteY4" fmla="*/ 193813 h 439223"/>
                  <a:gd name="connsiteX5" fmla="*/ 668493 w 950591"/>
                  <a:gd name="connsiteY5" fmla="*/ 191739 h 439223"/>
                  <a:gd name="connsiteX6" fmla="*/ 476819 w 950591"/>
                  <a:gd name="connsiteY6" fmla="*/ 0 h 439223"/>
                  <a:gd name="connsiteX7" fmla="*/ 285145 w 950591"/>
                  <a:gd name="connsiteY7" fmla="*/ 191739 h 439223"/>
                  <a:gd name="connsiteX8" fmla="*/ 285210 w 950591"/>
                  <a:gd name="connsiteY8" fmla="*/ 193813 h 439223"/>
                  <a:gd name="connsiteX9" fmla="*/ 122640 w 950591"/>
                  <a:gd name="connsiteY9" fmla="*/ 193813 h 439223"/>
                  <a:gd name="connsiteX10" fmla="*/ 0 w 950591"/>
                  <a:gd name="connsiteY10" fmla="*/ 316518 h 439223"/>
                  <a:gd name="connsiteX11" fmla="*/ 122705 w 950591"/>
                  <a:gd name="connsiteY11" fmla="*/ 439223 h 439223"/>
                  <a:gd name="connsiteX12" fmla="*/ 121538 w 950591"/>
                  <a:gd name="connsiteY12" fmla="*/ 236400 h 439223"/>
                  <a:gd name="connsiteX13" fmla="*/ 331686 w 950591"/>
                  <a:gd name="connsiteY13" fmla="*/ 236400 h 439223"/>
                  <a:gd name="connsiteX14" fmla="*/ 324621 w 950591"/>
                  <a:gd name="connsiteY14" fmla="*/ 190572 h 439223"/>
                  <a:gd name="connsiteX15" fmla="*/ 476236 w 950591"/>
                  <a:gd name="connsiteY15" fmla="*/ 38633 h 439223"/>
                  <a:gd name="connsiteX16" fmla="*/ 627851 w 950591"/>
                  <a:gd name="connsiteY16" fmla="*/ 190572 h 439223"/>
                  <a:gd name="connsiteX17" fmla="*/ 620785 w 950591"/>
                  <a:gd name="connsiteY17" fmla="*/ 236400 h 439223"/>
                  <a:gd name="connsiteX18" fmla="*/ 830933 w 950591"/>
                  <a:gd name="connsiteY18" fmla="*/ 236400 h 439223"/>
                  <a:gd name="connsiteX19" fmla="*/ 910014 w 950591"/>
                  <a:gd name="connsiteY19" fmla="*/ 315611 h 439223"/>
                  <a:gd name="connsiteX20" fmla="*/ 830933 w 950591"/>
                  <a:gd name="connsiteY20" fmla="*/ 394821 h 439223"/>
                  <a:gd name="connsiteX21" fmla="*/ 121538 w 950591"/>
                  <a:gd name="connsiteY21" fmla="*/ 394821 h 439223"/>
                  <a:gd name="connsiteX22" fmla="*/ 42457 w 950591"/>
                  <a:gd name="connsiteY22" fmla="*/ 315611 h 439223"/>
                  <a:gd name="connsiteX23" fmla="*/ 121538 w 950591"/>
                  <a:gd name="connsiteY23" fmla="*/ 236400 h 43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50591" h="439223">
                    <a:moveTo>
                      <a:pt x="122705" y="439223"/>
                    </a:moveTo>
                    <a:lnTo>
                      <a:pt x="827951" y="439223"/>
                    </a:lnTo>
                    <a:cubicBezTo>
                      <a:pt x="895688" y="439223"/>
                      <a:pt x="950591" y="384320"/>
                      <a:pt x="950591" y="316518"/>
                    </a:cubicBezTo>
                    <a:cubicBezTo>
                      <a:pt x="950527" y="248781"/>
                      <a:pt x="895559" y="193813"/>
                      <a:pt x="827886" y="193813"/>
                    </a:cubicBezTo>
                    <a:lnTo>
                      <a:pt x="668428" y="193813"/>
                    </a:lnTo>
                    <a:cubicBezTo>
                      <a:pt x="668428" y="193100"/>
                      <a:pt x="668493" y="192452"/>
                      <a:pt x="668493" y="191739"/>
                    </a:cubicBezTo>
                    <a:cubicBezTo>
                      <a:pt x="668493" y="85822"/>
                      <a:pt x="582736" y="0"/>
                      <a:pt x="476819" y="0"/>
                    </a:cubicBezTo>
                    <a:cubicBezTo>
                      <a:pt x="370967" y="0"/>
                      <a:pt x="285145" y="85822"/>
                      <a:pt x="285145" y="191739"/>
                    </a:cubicBezTo>
                    <a:cubicBezTo>
                      <a:pt x="285145" y="192452"/>
                      <a:pt x="285210" y="193100"/>
                      <a:pt x="285210" y="193813"/>
                    </a:cubicBezTo>
                    <a:lnTo>
                      <a:pt x="122640" y="193813"/>
                    </a:lnTo>
                    <a:cubicBezTo>
                      <a:pt x="54903" y="193813"/>
                      <a:pt x="0" y="248716"/>
                      <a:pt x="0" y="316518"/>
                    </a:cubicBezTo>
                    <a:cubicBezTo>
                      <a:pt x="0" y="384255"/>
                      <a:pt x="54903" y="439223"/>
                      <a:pt x="122705" y="439223"/>
                    </a:cubicBezTo>
                    <a:close/>
                    <a:moveTo>
                      <a:pt x="121538" y="236400"/>
                    </a:moveTo>
                    <a:lnTo>
                      <a:pt x="331686" y="236400"/>
                    </a:lnTo>
                    <a:cubicBezTo>
                      <a:pt x="327084" y="221945"/>
                      <a:pt x="324621" y="206583"/>
                      <a:pt x="324621" y="190572"/>
                    </a:cubicBezTo>
                    <a:cubicBezTo>
                      <a:pt x="324621" y="106630"/>
                      <a:pt x="392488" y="38633"/>
                      <a:pt x="476236" y="38633"/>
                    </a:cubicBezTo>
                    <a:cubicBezTo>
                      <a:pt x="559984" y="38633"/>
                      <a:pt x="627851" y="106630"/>
                      <a:pt x="627851" y="190572"/>
                    </a:cubicBezTo>
                    <a:cubicBezTo>
                      <a:pt x="627851" y="206583"/>
                      <a:pt x="625323" y="221945"/>
                      <a:pt x="620785" y="236400"/>
                    </a:cubicBezTo>
                    <a:lnTo>
                      <a:pt x="830933" y="236400"/>
                    </a:lnTo>
                    <a:cubicBezTo>
                      <a:pt x="874622" y="236400"/>
                      <a:pt x="910014" y="271922"/>
                      <a:pt x="910014" y="315611"/>
                    </a:cubicBezTo>
                    <a:cubicBezTo>
                      <a:pt x="910014" y="359364"/>
                      <a:pt x="874687" y="394821"/>
                      <a:pt x="830933" y="394821"/>
                    </a:cubicBezTo>
                    <a:lnTo>
                      <a:pt x="121538" y="394821"/>
                    </a:lnTo>
                    <a:cubicBezTo>
                      <a:pt x="77914" y="394821"/>
                      <a:pt x="42457" y="359300"/>
                      <a:pt x="42457" y="315611"/>
                    </a:cubicBezTo>
                    <a:cubicBezTo>
                      <a:pt x="42457" y="271922"/>
                      <a:pt x="77849" y="236400"/>
                      <a:pt x="121538" y="2364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E5730AE-B0B8-4463-AF24-63B1B5614C89}"/>
                  </a:ext>
                </a:extLst>
              </p:cNvPr>
              <p:cNvSpPr/>
              <p:nvPr/>
            </p:nvSpPr>
            <p:spPr>
              <a:xfrm>
                <a:off x="1502890" y="223371"/>
                <a:ext cx="867556" cy="356188"/>
              </a:xfrm>
              <a:custGeom>
                <a:avLst/>
                <a:gdLst>
                  <a:gd name="connsiteX0" fmla="*/ 79081 w 867556"/>
                  <a:gd name="connsiteY0" fmla="*/ 356188 h 356188"/>
                  <a:gd name="connsiteX1" fmla="*/ 788476 w 867556"/>
                  <a:gd name="connsiteY1" fmla="*/ 356188 h 356188"/>
                  <a:gd name="connsiteX2" fmla="*/ 867556 w 867556"/>
                  <a:gd name="connsiteY2" fmla="*/ 276978 h 356188"/>
                  <a:gd name="connsiteX3" fmla="*/ 788476 w 867556"/>
                  <a:gd name="connsiteY3" fmla="*/ 197767 h 356188"/>
                  <a:gd name="connsiteX4" fmla="*/ 578328 w 867556"/>
                  <a:gd name="connsiteY4" fmla="*/ 197767 h 356188"/>
                  <a:gd name="connsiteX5" fmla="*/ 585393 w 867556"/>
                  <a:gd name="connsiteY5" fmla="*/ 151939 h 356188"/>
                  <a:gd name="connsiteX6" fmla="*/ 433778 w 867556"/>
                  <a:gd name="connsiteY6" fmla="*/ 0 h 356188"/>
                  <a:gd name="connsiteX7" fmla="*/ 282163 w 867556"/>
                  <a:gd name="connsiteY7" fmla="*/ 151939 h 356188"/>
                  <a:gd name="connsiteX8" fmla="*/ 289229 w 867556"/>
                  <a:gd name="connsiteY8" fmla="*/ 197767 h 356188"/>
                  <a:gd name="connsiteX9" fmla="*/ 79081 w 867556"/>
                  <a:gd name="connsiteY9" fmla="*/ 197767 h 356188"/>
                  <a:gd name="connsiteX10" fmla="*/ 0 w 867556"/>
                  <a:gd name="connsiteY10" fmla="*/ 276978 h 356188"/>
                  <a:gd name="connsiteX11" fmla="*/ 79081 w 867556"/>
                  <a:gd name="connsiteY11" fmla="*/ 356188 h 356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7556" h="356188">
                    <a:moveTo>
                      <a:pt x="79081" y="356188"/>
                    </a:moveTo>
                    <a:lnTo>
                      <a:pt x="788476" y="356188"/>
                    </a:lnTo>
                    <a:cubicBezTo>
                      <a:pt x="832164" y="356188"/>
                      <a:pt x="867556" y="320667"/>
                      <a:pt x="867556" y="276978"/>
                    </a:cubicBezTo>
                    <a:cubicBezTo>
                      <a:pt x="867556" y="233224"/>
                      <a:pt x="832229" y="197767"/>
                      <a:pt x="788476" y="197767"/>
                    </a:cubicBezTo>
                    <a:lnTo>
                      <a:pt x="578328" y="197767"/>
                    </a:lnTo>
                    <a:cubicBezTo>
                      <a:pt x="582865" y="183312"/>
                      <a:pt x="585393" y="167950"/>
                      <a:pt x="585393" y="151939"/>
                    </a:cubicBezTo>
                    <a:cubicBezTo>
                      <a:pt x="585393" y="67997"/>
                      <a:pt x="517526" y="0"/>
                      <a:pt x="433778" y="0"/>
                    </a:cubicBezTo>
                    <a:cubicBezTo>
                      <a:pt x="350030" y="0"/>
                      <a:pt x="282163" y="67997"/>
                      <a:pt x="282163" y="151939"/>
                    </a:cubicBezTo>
                    <a:cubicBezTo>
                      <a:pt x="282163" y="167950"/>
                      <a:pt x="284626" y="183312"/>
                      <a:pt x="289229" y="197767"/>
                    </a:cubicBezTo>
                    <a:lnTo>
                      <a:pt x="79081" y="197767"/>
                    </a:lnTo>
                    <a:cubicBezTo>
                      <a:pt x="35392" y="197767"/>
                      <a:pt x="0" y="233289"/>
                      <a:pt x="0" y="276978"/>
                    </a:cubicBezTo>
                    <a:cubicBezTo>
                      <a:pt x="0" y="320667"/>
                      <a:pt x="35457" y="356188"/>
                      <a:pt x="79081" y="356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E433FD3-6FE7-409B-8E0E-8128F1EADDF3}"/>
                </a:ext>
              </a:extLst>
            </p:cNvPr>
            <p:cNvSpPr/>
            <p:nvPr/>
          </p:nvSpPr>
          <p:spPr>
            <a:xfrm>
              <a:off x="1396251" y="2992655"/>
              <a:ext cx="701107" cy="216401"/>
            </a:xfrm>
            <a:custGeom>
              <a:avLst/>
              <a:gdLst/>
              <a:ahLst/>
              <a:cxnLst/>
              <a:rect l="l" t="t" r="r" b="b"/>
              <a:pathLst>
                <a:path w="1062484" h="327942">
                  <a:moveTo>
                    <a:pt x="721742" y="148456"/>
                  </a:moveTo>
                  <a:cubicBezTo>
                    <a:pt x="709538" y="148456"/>
                    <a:pt x="700050" y="152028"/>
                    <a:pt x="693279" y="159171"/>
                  </a:cubicBezTo>
                  <a:cubicBezTo>
                    <a:pt x="686507" y="166315"/>
                    <a:pt x="683121" y="176361"/>
                    <a:pt x="683121" y="189309"/>
                  </a:cubicBezTo>
                  <a:lnTo>
                    <a:pt x="683121" y="227707"/>
                  </a:lnTo>
                  <a:cubicBezTo>
                    <a:pt x="683121" y="240803"/>
                    <a:pt x="686470" y="250961"/>
                    <a:pt x="693167" y="258179"/>
                  </a:cubicBezTo>
                  <a:cubicBezTo>
                    <a:pt x="699864" y="265397"/>
                    <a:pt x="709389" y="269006"/>
                    <a:pt x="721742" y="269006"/>
                  </a:cubicBezTo>
                  <a:cubicBezTo>
                    <a:pt x="734095" y="269006"/>
                    <a:pt x="743694" y="265397"/>
                    <a:pt x="750540" y="258179"/>
                  </a:cubicBezTo>
                  <a:cubicBezTo>
                    <a:pt x="757386" y="250961"/>
                    <a:pt x="760809" y="240803"/>
                    <a:pt x="760809" y="227707"/>
                  </a:cubicBezTo>
                  <a:lnTo>
                    <a:pt x="760809" y="189309"/>
                  </a:lnTo>
                  <a:cubicBezTo>
                    <a:pt x="760809" y="176361"/>
                    <a:pt x="757386" y="166315"/>
                    <a:pt x="750540" y="159171"/>
                  </a:cubicBezTo>
                  <a:cubicBezTo>
                    <a:pt x="743694" y="152028"/>
                    <a:pt x="734095" y="148456"/>
                    <a:pt x="721742" y="148456"/>
                  </a:cubicBezTo>
                  <a:close/>
                  <a:moveTo>
                    <a:pt x="474092" y="148456"/>
                  </a:moveTo>
                  <a:cubicBezTo>
                    <a:pt x="461888" y="148456"/>
                    <a:pt x="452400" y="152028"/>
                    <a:pt x="445629" y="159171"/>
                  </a:cubicBezTo>
                  <a:cubicBezTo>
                    <a:pt x="438857" y="166315"/>
                    <a:pt x="435471" y="176361"/>
                    <a:pt x="435471" y="189309"/>
                  </a:cubicBezTo>
                  <a:lnTo>
                    <a:pt x="435471" y="227707"/>
                  </a:lnTo>
                  <a:cubicBezTo>
                    <a:pt x="435471" y="240803"/>
                    <a:pt x="438820" y="250961"/>
                    <a:pt x="445517" y="258179"/>
                  </a:cubicBezTo>
                  <a:cubicBezTo>
                    <a:pt x="452214" y="265397"/>
                    <a:pt x="461739" y="269006"/>
                    <a:pt x="474092" y="269006"/>
                  </a:cubicBezTo>
                  <a:cubicBezTo>
                    <a:pt x="486445" y="269006"/>
                    <a:pt x="496044" y="265397"/>
                    <a:pt x="502890" y="258179"/>
                  </a:cubicBezTo>
                  <a:cubicBezTo>
                    <a:pt x="509736" y="250961"/>
                    <a:pt x="513159" y="240803"/>
                    <a:pt x="513159" y="227707"/>
                  </a:cubicBezTo>
                  <a:lnTo>
                    <a:pt x="513159" y="189309"/>
                  </a:lnTo>
                  <a:cubicBezTo>
                    <a:pt x="513159" y="176361"/>
                    <a:pt x="509736" y="166315"/>
                    <a:pt x="502890" y="159171"/>
                  </a:cubicBezTo>
                  <a:cubicBezTo>
                    <a:pt x="496044" y="152028"/>
                    <a:pt x="486445" y="148456"/>
                    <a:pt x="474092" y="148456"/>
                  </a:cubicBezTo>
                  <a:close/>
                  <a:moveTo>
                    <a:pt x="966936" y="146223"/>
                  </a:moveTo>
                  <a:cubicBezTo>
                    <a:pt x="955477" y="146223"/>
                    <a:pt x="946584" y="150130"/>
                    <a:pt x="940259" y="157943"/>
                  </a:cubicBezTo>
                  <a:cubicBezTo>
                    <a:pt x="933934" y="165757"/>
                    <a:pt x="930771" y="176733"/>
                    <a:pt x="930771" y="190872"/>
                  </a:cubicBezTo>
                  <a:lnTo>
                    <a:pt x="930771" y="227707"/>
                  </a:lnTo>
                  <a:cubicBezTo>
                    <a:pt x="930771" y="241548"/>
                    <a:pt x="933934" y="252263"/>
                    <a:pt x="940259" y="259853"/>
                  </a:cubicBezTo>
                  <a:cubicBezTo>
                    <a:pt x="946584" y="267444"/>
                    <a:pt x="955477" y="271239"/>
                    <a:pt x="966936" y="271239"/>
                  </a:cubicBezTo>
                  <a:cubicBezTo>
                    <a:pt x="974229" y="271239"/>
                    <a:pt x="980443" y="269825"/>
                    <a:pt x="985577" y="266997"/>
                  </a:cubicBezTo>
                  <a:cubicBezTo>
                    <a:pt x="990712" y="264170"/>
                    <a:pt x="994618" y="260077"/>
                    <a:pt x="997297" y="254719"/>
                  </a:cubicBezTo>
                  <a:cubicBezTo>
                    <a:pt x="999976" y="249361"/>
                    <a:pt x="1001316" y="242887"/>
                    <a:pt x="1001316" y="235297"/>
                  </a:cubicBezTo>
                  <a:lnTo>
                    <a:pt x="1001316" y="183281"/>
                  </a:lnTo>
                  <a:cubicBezTo>
                    <a:pt x="1001316" y="175394"/>
                    <a:pt x="999976" y="168696"/>
                    <a:pt x="997297" y="163190"/>
                  </a:cubicBezTo>
                  <a:cubicBezTo>
                    <a:pt x="994618" y="157683"/>
                    <a:pt x="990712" y="153479"/>
                    <a:pt x="985577" y="150576"/>
                  </a:cubicBezTo>
                  <a:cubicBezTo>
                    <a:pt x="980443" y="147674"/>
                    <a:pt x="974229" y="146223"/>
                    <a:pt x="966936" y="146223"/>
                  </a:cubicBezTo>
                  <a:close/>
                  <a:moveTo>
                    <a:pt x="95548" y="146223"/>
                  </a:moveTo>
                  <a:cubicBezTo>
                    <a:pt x="88255" y="146223"/>
                    <a:pt x="82042" y="147674"/>
                    <a:pt x="76907" y="150576"/>
                  </a:cubicBezTo>
                  <a:cubicBezTo>
                    <a:pt x="71772" y="153479"/>
                    <a:pt x="67866" y="157683"/>
                    <a:pt x="65187" y="163190"/>
                  </a:cubicBezTo>
                  <a:cubicBezTo>
                    <a:pt x="62508" y="168696"/>
                    <a:pt x="61168" y="175394"/>
                    <a:pt x="61168" y="183281"/>
                  </a:cubicBezTo>
                  <a:lnTo>
                    <a:pt x="61168" y="235297"/>
                  </a:lnTo>
                  <a:cubicBezTo>
                    <a:pt x="61168" y="242887"/>
                    <a:pt x="62508" y="249361"/>
                    <a:pt x="65187" y="254719"/>
                  </a:cubicBezTo>
                  <a:cubicBezTo>
                    <a:pt x="67866" y="260077"/>
                    <a:pt x="71772" y="264170"/>
                    <a:pt x="76907" y="266997"/>
                  </a:cubicBezTo>
                  <a:cubicBezTo>
                    <a:pt x="82042" y="269825"/>
                    <a:pt x="88255" y="271239"/>
                    <a:pt x="95548" y="271239"/>
                  </a:cubicBezTo>
                  <a:cubicBezTo>
                    <a:pt x="107007" y="271239"/>
                    <a:pt x="115900" y="267444"/>
                    <a:pt x="122225" y="259853"/>
                  </a:cubicBezTo>
                  <a:cubicBezTo>
                    <a:pt x="128550" y="252263"/>
                    <a:pt x="131713" y="241548"/>
                    <a:pt x="131713" y="227707"/>
                  </a:cubicBezTo>
                  <a:lnTo>
                    <a:pt x="131713" y="190872"/>
                  </a:lnTo>
                  <a:cubicBezTo>
                    <a:pt x="131713" y="176733"/>
                    <a:pt x="128550" y="165757"/>
                    <a:pt x="122225" y="157943"/>
                  </a:cubicBezTo>
                  <a:cubicBezTo>
                    <a:pt x="115900" y="150130"/>
                    <a:pt x="107007" y="146223"/>
                    <a:pt x="95548" y="146223"/>
                  </a:cubicBezTo>
                  <a:close/>
                  <a:moveTo>
                    <a:pt x="721965" y="89520"/>
                  </a:moveTo>
                  <a:cubicBezTo>
                    <a:pt x="743099" y="89520"/>
                    <a:pt x="761144" y="93426"/>
                    <a:pt x="776102" y="101240"/>
                  </a:cubicBezTo>
                  <a:cubicBezTo>
                    <a:pt x="791059" y="109053"/>
                    <a:pt x="802444" y="120439"/>
                    <a:pt x="810258" y="135396"/>
                  </a:cubicBezTo>
                  <a:cubicBezTo>
                    <a:pt x="818071" y="150353"/>
                    <a:pt x="821978" y="168324"/>
                    <a:pt x="821978" y="189309"/>
                  </a:cubicBezTo>
                  <a:lnTo>
                    <a:pt x="821978" y="227707"/>
                  </a:lnTo>
                  <a:cubicBezTo>
                    <a:pt x="821978" y="248840"/>
                    <a:pt x="818071" y="266886"/>
                    <a:pt x="810258" y="281843"/>
                  </a:cubicBezTo>
                  <a:cubicBezTo>
                    <a:pt x="802444" y="296800"/>
                    <a:pt x="791059" y="308223"/>
                    <a:pt x="776102" y="316111"/>
                  </a:cubicBezTo>
                  <a:cubicBezTo>
                    <a:pt x="761144" y="323998"/>
                    <a:pt x="743099" y="327942"/>
                    <a:pt x="721965" y="327942"/>
                  </a:cubicBezTo>
                  <a:cubicBezTo>
                    <a:pt x="700832" y="327942"/>
                    <a:pt x="682786" y="323998"/>
                    <a:pt x="667829" y="316111"/>
                  </a:cubicBezTo>
                  <a:cubicBezTo>
                    <a:pt x="652872" y="308223"/>
                    <a:pt x="641486" y="296726"/>
                    <a:pt x="633673" y="281620"/>
                  </a:cubicBezTo>
                  <a:cubicBezTo>
                    <a:pt x="625860" y="266514"/>
                    <a:pt x="621953" y="248319"/>
                    <a:pt x="621953" y="227037"/>
                  </a:cubicBezTo>
                  <a:lnTo>
                    <a:pt x="621953" y="189309"/>
                  </a:lnTo>
                  <a:cubicBezTo>
                    <a:pt x="621953" y="168324"/>
                    <a:pt x="625860" y="150353"/>
                    <a:pt x="633673" y="135396"/>
                  </a:cubicBezTo>
                  <a:cubicBezTo>
                    <a:pt x="641486" y="120439"/>
                    <a:pt x="652872" y="109053"/>
                    <a:pt x="667829" y="101240"/>
                  </a:cubicBezTo>
                  <a:cubicBezTo>
                    <a:pt x="682786" y="93426"/>
                    <a:pt x="700832" y="89520"/>
                    <a:pt x="721965" y="89520"/>
                  </a:cubicBezTo>
                  <a:close/>
                  <a:moveTo>
                    <a:pt x="474315" y="89520"/>
                  </a:moveTo>
                  <a:cubicBezTo>
                    <a:pt x="495449" y="89520"/>
                    <a:pt x="513494" y="93426"/>
                    <a:pt x="528452" y="101240"/>
                  </a:cubicBezTo>
                  <a:cubicBezTo>
                    <a:pt x="543409" y="109053"/>
                    <a:pt x="554794" y="120439"/>
                    <a:pt x="562608" y="135396"/>
                  </a:cubicBezTo>
                  <a:cubicBezTo>
                    <a:pt x="570421" y="150353"/>
                    <a:pt x="574328" y="168324"/>
                    <a:pt x="574328" y="189309"/>
                  </a:cubicBezTo>
                  <a:lnTo>
                    <a:pt x="574328" y="227707"/>
                  </a:lnTo>
                  <a:cubicBezTo>
                    <a:pt x="574328" y="248840"/>
                    <a:pt x="570421" y="266886"/>
                    <a:pt x="562608" y="281843"/>
                  </a:cubicBezTo>
                  <a:cubicBezTo>
                    <a:pt x="554794" y="296800"/>
                    <a:pt x="543409" y="308223"/>
                    <a:pt x="528452" y="316111"/>
                  </a:cubicBezTo>
                  <a:cubicBezTo>
                    <a:pt x="513494" y="323998"/>
                    <a:pt x="495449" y="327942"/>
                    <a:pt x="474315" y="327942"/>
                  </a:cubicBezTo>
                  <a:cubicBezTo>
                    <a:pt x="453182" y="327942"/>
                    <a:pt x="435136" y="323998"/>
                    <a:pt x="420179" y="316111"/>
                  </a:cubicBezTo>
                  <a:cubicBezTo>
                    <a:pt x="405222" y="308223"/>
                    <a:pt x="393836" y="296726"/>
                    <a:pt x="386023" y="281620"/>
                  </a:cubicBezTo>
                  <a:cubicBezTo>
                    <a:pt x="378210" y="266514"/>
                    <a:pt x="374303" y="248319"/>
                    <a:pt x="374303" y="227037"/>
                  </a:cubicBezTo>
                  <a:lnTo>
                    <a:pt x="374303" y="189309"/>
                  </a:lnTo>
                  <a:cubicBezTo>
                    <a:pt x="374303" y="168324"/>
                    <a:pt x="378210" y="150353"/>
                    <a:pt x="386023" y="135396"/>
                  </a:cubicBezTo>
                  <a:cubicBezTo>
                    <a:pt x="393836" y="120439"/>
                    <a:pt x="405222" y="109053"/>
                    <a:pt x="420179" y="101240"/>
                  </a:cubicBezTo>
                  <a:cubicBezTo>
                    <a:pt x="435136" y="93426"/>
                    <a:pt x="453182" y="89520"/>
                    <a:pt x="474315" y="89520"/>
                  </a:cubicBezTo>
                  <a:close/>
                  <a:moveTo>
                    <a:pt x="1001316" y="0"/>
                  </a:moveTo>
                  <a:lnTo>
                    <a:pt x="1062484" y="0"/>
                  </a:lnTo>
                  <a:lnTo>
                    <a:pt x="1062484" y="324594"/>
                  </a:lnTo>
                  <a:lnTo>
                    <a:pt x="1001316" y="324594"/>
                  </a:lnTo>
                  <a:lnTo>
                    <a:pt x="1001316" y="294022"/>
                  </a:lnTo>
                  <a:lnTo>
                    <a:pt x="995400" y="305032"/>
                  </a:lnTo>
                  <a:cubicBezTo>
                    <a:pt x="991753" y="309925"/>
                    <a:pt x="987475" y="314101"/>
                    <a:pt x="982563" y="317562"/>
                  </a:cubicBezTo>
                  <a:cubicBezTo>
                    <a:pt x="972741" y="324482"/>
                    <a:pt x="961058" y="327942"/>
                    <a:pt x="947514" y="327942"/>
                  </a:cubicBezTo>
                  <a:cubicBezTo>
                    <a:pt x="931143" y="327942"/>
                    <a:pt x="917116" y="323998"/>
                    <a:pt x="905433" y="316111"/>
                  </a:cubicBezTo>
                  <a:cubicBezTo>
                    <a:pt x="893750" y="308223"/>
                    <a:pt x="884858" y="296800"/>
                    <a:pt x="878756" y="281843"/>
                  </a:cubicBezTo>
                  <a:cubicBezTo>
                    <a:pt x="872654" y="266886"/>
                    <a:pt x="869603" y="248840"/>
                    <a:pt x="869603" y="227707"/>
                  </a:cubicBezTo>
                  <a:lnTo>
                    <a:pt x="869603" y="190648"/>
                  </a:lnTo>
                  <a:cubicBezTo>
                    <a:pt x="869603" y="169366"/>
                    <a:pt x="872654" y="151135"/>
                    <a:pt x="878756" y="135954"/>
                  </a:cubicBezTo>
                  <a:cubicBezTo>
                    <a:pt x="884858" y="120774"/>
                    <a:pt x="893750" y="109239"/>
                    <a:pt x="905433" y="101352"/>
                  </a:cubicBezTo>
                  <a:cubicBezTo>
                    <a:pt x="917116" y="93464"/>
                    <a:pt x="931143" y="89520"/>
                    <a:pt x="947514" y="89520"/>
                  </a:cubicBezTo>
                  <a:cubicBezTo>
                    <a:pt x="959867" y="89520"/>
                    <a:pt x="971141" y="93203"/>
                    <a:pt x="981336" y="100570"/>
                  </a:cubicBezTo>
                  <a:cubicBezTo>
                    <a:pt x="986433" y="104254"/>
                    <a:pt x="991037" y="108709"/>
                    <a:pt x="995149" y="113937"/>
                  </a:cubicBezTo>
                  <a:lnTo>
                    <a:pt x="1001316" y="124162"/>
                  </a:lnTo>
                  <a:close/>
                  <a:moveTo>
                    <a:pt x="247650" y="0"/>
                  </a:moveTo>
                  <a:lnTo>
                    <a:pt x="308818" y="0"/>
                  </a:lnTo>
                  <a:lnTo>
                    <a:pt x="308818" y="248022"/>
                  </a:lnTo>
                  <a:cubicBezTo>
                    <a:pt x="308818" y="253677"/>
                    <a:pt x="310418" y="258030"/>
                    <a:pt x="313618" y="261081"/>
                  </a:cubicBezTo>
                  <a:cubicBezTo>
                    <a:pt x="316818" y="264132"/>
                    <a:pt x="321394" y="265658"/>
                    <a:pt x="327347" y="265658"/>
                  </a:cubicBezTo>
                  <a:lnTo>
                    <a:pt x="337617" y="265658"/>
                  </a:lnTo>
                  <a:lnTo>
                    <a:pt x="337617" y="324594"/>
                  </a:lnTo>
                  <a:lnTo>
                    <a:pt x="306363" y="324594"/>
                  </a:lnTo>
                  <a:cubicBezTo>
                    <a:pt x="287759" y="324594"/>
                    <a:pt x="273323" y="319236"/>
                    <a:pt x="263054" y="308520"/>
                  </a:cubicBezTo>
                  <a:cubicBezTo>
                    <a:pt x="252785" y="297805"/>
                    <a:pt x="247650" y="282699"/>
                    <a:pt x="247650" y="263202"/>
                  </a:cubicBezTo>
                  <a:close/>
                  <a:moveTo>
                    <a:pt x="0" y="0"/>
                  </a:moveTo>
                  <a:lnTo>
                    <a:pt x="61168" y="0"/>
                  </a:lnTo>
                  <a:lnTo>
                    <a:pt x="61168" y="124162"/>
                  </a:lnTo>
                  <a:lnTo>
                    <a:pt x="67335" y="113937"/>
                  </a:lnTo>
                  <a:cubicBezTo>
                    <a:pt x="71447" y="108709"/>
                    <a:pt x="76051" y="104254"/>
                    <a:pt x="81149" y="100570"/>
                  </a:cubicBezTo>
                  <a:cubicBezTo>
                    <a:pt x="91343" y="93203"/>
                    <a:pt x="102617" y="89520"/>
                    <a:pt x="114970" y="89520"/>
                  </a:cubicBezTo>
                  <a:cubicBezTo>
                    <a:pt x="131341" y="89520"/>
                    <a:pt x="145368" y="93464"/>
                    <a:pt x="157051" y="101352"/>
                  </a:cubicBezTo>
                  <a:cubicBezTo>
                    <a:pt x="168734" y="109239"/>
                    <a:pt x="177626" y="120774"/>
                    <a:pt x="183728" y="135954"/>
                  </a:cubicBezTo>
                  <a:cubicBezTo>
                    <a:pt x="189830" y="151135"/>
                    <a:pt x="192881" y="169366"/>
                    <a:pt x="192881" y="190648"/>
                  </a:cubicBezTo>
                  <a:lnTo>
                    <a:pt x="192881" y="227707"/>
                  </a:lnTo>
                  <a:cubicBezTo>
                    <a:pt x="192881" y="248840"/>
                    <a:pt x="189830" y="266886"/>
                    <a:pt x="183728" y="281843"/>
                  </a:cubicBezTo>
                  <a:cubicBezTo>
                    <a:pt x="177626" y="296800"/>
                    <a:pt x="168734" y="308223"/>
                    <a:pt x="157051" y="316111"/>
                  </a:cubicBezTo>
                  <a:cubicBezTo>
                    <a:pt x="145368" y="323998"/>
                    <a:pt x="131341" y="327942"/>
                    <a:pt x="114970" y="327942"/>
                  </a:cubicBezTo>
                  <a:cubicBezTo>
                    <a:pt x="101426" y="327942"/>
                    <a:pt x="89743" y="324482"/>
                    <a:pt x="79921" y="317562"/>
                  </a:cubicBezTo>
                  <a:cubicBezTo>
                    <a:pt x="75009" y="314101"/>
                    <a:pt x="70731" y="309925"/>
                    <a:pt x="67084" y="305032"/>
                  </a:cubicBezTo>
                  <a:lnTo>
                    <a:pt x="61168" y="294022"/>
                  </a:lnTo>
                  <a:lnTo>
                    <a:pt x="61168" y="324594"/>
                  </a:lnTo>
                  <a:lnTo>
                    <a:pt x="0" y="324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더하기 기호 30">
              <a:extLst>
                <a:ext uri="{FF2B5EF4-FFF2-40B4-BE49-F238E27FC236}">
                  <a16:creationId xmlns:a16="http://schemas.microsoft.com/office/drawing/2014/main" id="{FDF192AD-6AF0-46EF-85FE-B5EFB2B68C44}"/>
                </a:ext>
              </a:extLst>
            </p:cNvPr>
            <p:cNvSpPr/>
            <p:nvPr/>
          </p:nvSpPr>
          <p:spPr>
            <a:xfrm>
              <a:off x="1479099" y="2482968"/>
              <a:ext cx="535410" cy="53541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068EF29B-3B51-4E64-B9C9-2ADB12526785}"/>
              </a:ext>
            </a:extLst>
          </p:cNvPr>
          <p:cNvGrpSpPr/>
          <p:nvPr/>
        </p:nvGrpSpPr>
        <p:grpSpPr>
          <a:xfrm>
            <a:off x="6140396" y="5592582"/>
            <a:ext cx="2647952" cy="758244"/>
            <a:chOff x="6957853" y="2702336"/>
            <a:chExt cx="2647952" cy="758244"/>
          </a:xfrm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616EDA5B-7283-49CE-A928-E7B308E43EEF}"/>
                </a:ext>
              </a:extLst>
            </p:cNvPr>
            <p:cNvGrpSpPr/>
            <p:nvPr/>
          </p:nvGrpSpPr>
          <p:grpSpPr>
            <a:xfrm>
              <a:off x="7295317" y="3235289"/>
              <a:ext cx="1973025" cy="225291"/>
              <a:chOff x="3398761" y="3735995"/>
              <a:chExt cx="1481957" cy="1692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9C82C2-061F-48DA-8CF7-116F003AA008}"/>
                  </a:ext>
                </a:extLst>
              </p:cNvPr>
              <p:cNvSpPr txBox="1"/>
              <p:nvPr/>
            </p:nvSpPr>
            <p:spPr>
              <a:xfrm>
                <a:off x="4160055" y="3735995"/>
                <a:ext cx="720663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720663" h="169218">
                    <a:moveTo>
                      <a:pt x="418989" y="2791"/>
                    </a:moveTo>
                    <a:lnTo>
                      <a:pt x="554497" y="2791"/>
                    </a:lnTo>
                    <a:lnTo>
                      <a:pt x="554497" y="37728"/>
                    </a:lnTo>
                    <a:lnTo>
                      <a:pt x="469665" y="37728"/>
                    </a:lnTo>
                    <a:lnTo>
                      <a:pt x="469665" y="63736"/>
                    </a:lnTo>
                    <a:lnTo>
                      <a:pt x="548358" y="63736"/>
                    </a:lnTo>
                    <a:lnTo>
                      <a:pt x="548358" y="97110"/>
                    </a:lnTo>
                    <a:lnTo>
                      <a:pt x="469665" y="97110"/>
                    </a:lnTo>
                    <a:lnTo>
                      <a:pt x="469665" y="129369"/>
                    </a:lnTo>
                    <a:lnTo>
                      <a:pt x="556952" y="129369"/>
                    </a:lnTo>
                    <a:lnTo>
                      <a:pt x="556952" y="166427"/>
                    </a:lnTo>
                    <a:lnTo>
                      <a:pt x="418989" y="166427"/>
                    </a:lnTo>
                    <a:close/>
                    <a:moveTo>
                      <a:pt x="222052" y="2791"/>
                    </a:moveTo>
                    <a:lnTo>
                      <a:pt x="274910" y="2791"/>
                    </a:lnTo>
                    <a:lnTo>
                      <a:pt x="311739" y="120551"/>
                    </a:lnTo>
                    <a:lnTo>
                      <a:pt x="348098" y="2791"/>
                    </a:lnTo>
                    <a:lnTo>
                      <a:pt x="399418" y="2791"/>
                    </a:lnTo>
                    <a:lnTo>
                      <a:pt x="338658" y="166427"/>
                    </a:lnTo>
                    <a:lnTo>
                      <a:pt x="283852" y="166427"/>
                    </a:lnTo>
                    <a:close/>
                    <a:moveTo>
                      <a:pt x="154410" y="2791"/>
                    </a:moveTo>
                    <a:lnTo>
                      <a:pt x="205086" y="2791"/>
                    </a:lnTo>
                    <a:lnTo>
                      <a:pt x="205086" y="166427"/>
                    </a:lnTo>
                    <a:lnTo>
                      <a:pt x="154410" y="166427"/>
                    </a:lnTo>
                    <a:close/>
                    <a:moveTo>
                      <a:pt x="0" y="2791"/>
                    </a:moveTo>
                    <a:lnTo>
                      <a:pt x="50565" y="2791"/>
                    </a:lnTo>
                    <a:lnTo>
                      <a:pt x="50565" y="126132"/>
                    </a:lnTo>
                    <a:lnTo>
                      <a:pt x="129481" y="126132"/>
                    </a:lnTo>
                    <a:lnTo>
                      <a:pt x="129481" y="166427"/>
                    </a:lnTo>
                    <a:lnTo>
                      <a:pt x="0" y="166427"/>
                    </a:lnTo>
                    <a:close/>
                    <a:moveTo>
                      <a:pt x="647886" y="0"/>
                    </a:moveTo>
                    <a:cubicBezTo>
                      <a:pt x="668797" y="0"/>
                      <a:pt x="684740" y="3888"/>
                      <a:pt x="695716" y="11664"/>
                    </a:cubicBezTo>
                    <a:cubicBezTo>
                      <a:pt x="706692" y="19441"/>
                      <a:pt x="713222" y="31812"/>
                      <a:pt x="715306" y="48779"/>
                    </a:cubicBezTo>
                    <a:lnTo>
                      <a:pt x="667643" y="51569"/>
                    </a:lnTo>
                    <a:cubicBezTo>
                      <a:pt x="666378" y="44202"/>
                      <a:pt x="663718" y="38844"/>
                      <a:pt x="659662" y="35496"/>
                    </a:cubicBezTo>
                    <a:cubicBezTo>
                      <a:pt x="655607" y="32147"/>
                      <a:pt x="650007" y="30473"/>
                      <a:pt x="642863" y="30473"/>
                    </a:cubicBezTo>
                    <a:cubicBezTo>
                      <a:pt x="636985" y="30473"/>
                      <a:pt x="632557" y="31719"/>
                      <a:pt x="629581" y="34212"/>
                    </a:cubicBezTo>
                    <a:cubicBezTo>
                      <a:pt x="626604" y="36705"/>
                      <a:pt x="625116" y="39737"/>
                      <a:pt x="625116" y="43309"/>
                    </a:cubicBezTo>
                    <a:cubicBezTo>
                      <a:pt x="625116" y="45914"/>
                      <a:pt x="626344" y="48258"/>
                      <a:pt x="628799" y="50341"/>
                    </a:cubicBezTo>
                    <a:cubicBezTo>
                      <a:pt x="631180" y="52499"/>
                      <a:pt x="636836" y="54508"/>
                      <a:pt x="645766" y="56369"/>
                    </a:cubicBezTo>
                    <a:cubicBezTo>
                      <a:pt x="667867" y="61131"/>
                      <a:pt x="683698" y="65950"/>
                      <a:pt x="693260" y="70824"/>
                    </a:cubicBezTo>
                    <a:cubicBezTo>
                      <a:pt x="702823" y="75698"/>
                      <a:pt x="709780" y="81744"/>
                      <a:pt x="714134" y="88962"/>
                    </a:cubicBezTo>
                    <a:cubicBezTo>
                      <a:pt x="718487" y="96180"/>
                      <a:pt x="720663" y="104254"/>
                      <a:pt x="720663" y="113184"/>
                    </a:cubicBezTo>
                    <a:cubicBezTo>
                      <a:pt x="720663" y="123676"/>
                      <a:pt x="717761" y="133350"/>
                      <a:pt x="711957" y="142205"/>
                    </a:cubicBezTo>
                    <a:cubicBezTo>
                      <a:pt x="706153" y="151061"/>
                      <a:pt x="698041" y="157776"/>
                      <a:pt x="687623" y="162353"/>
                    </a:cubicBezTo>
                    <a:cubicBezTo>
                      <a:pt x="677206" y="166929"/>
                      <a:pt x="664071" y="169218"/>
                      <a:pt x="648221" y="169218"/>
                    </a:cubicBezTo>
                    <a:cubicBezTo>
                      <a:pt x="620390" y="169218"/>
                      <a:pt x="601117" y="163860"/>
                      <a:pt x="590402" y="153144"/>
                    </a:cubicBezTo>
                    <a:cubicBezTo>
                      <a:pt x="579686" y="142429"/>
                      <a:pt x="573621" y="128811"/>
                      <a:pt x="572207" y="112291"/>
                    </a:cubicBezTo>
                    <a:lnTo>
                      <a:pt x="620316" y="109277"/>
                    </a:lnTo>
                    <a:cubicBezTo>
                      <a:pt x="621358" y="117091"/>
                      <a:pt x="623479" y="123044"/>
                      <a:pt x="626678" y="127137"/>
                    </a:cubicBezTo>
                    <a:cubicBezTo>
                      <a:pt x="631887" y="133759"/>
                      <a:pt x="639329" y="137071"/>
                      <a:pt x="649003" y="137071"/>
                    </a:cubicBezTo>
                    <a:cubicBezTo>
                      <a:pt x="656221" y="137071"/>
                      <a:pt x="661783" y="135378"/>
                      <a:pt x="665690" y="131992"/>
                    </a:cubicBezTo>
                    <a:cubicBezTo>
                      <a:pt x="669597" y="128606"/>
                      <a:pt x="671550" y="124681"/>
                      <a:pt x="671550" y="120216"/>
                    </a:cubicBezTo>
                    <a:cubicBezTo>
                      <a:pt x="671550" y="115974"/>
                      <a:pt x="669690" y="112179"/>
                      <a:pt x="665969" y="108831"/>
                    </a:cubicBezTo>
                    <a:cubicBezTo>
                      <a:pt x="662248" y="105482"/>
                      <a:pt x="653616" y="102319"/>
                      <a:pt x="640073" y="99343"/>
                    </a:cubicBezTo>
                    <a:cubicBezTo>
                      <a:pt x="617898" y="94357"/>
                      <a:pt x="602085" y="87734"/>
                      <a:pt x="592634" y="79474"/>
                    </a:cubicBezTo>
                    <a:cubicBezTo>
                      <a:pt x="583109" y="71214"/>
                      <a:pt x="578346" y="60685"/>
                      <a:pt x="578346" y="47886"/>
                    </a:cubicBezTo>
                    <a:cubicBezTo>
                      <a:pt x="578346" y="39477"/>
                      <a:pt x="580784" y="31533"/>
                      <a:pt x="585658" y="24054"/>
                    </a:cubicBezTo>
                    <a:cubicBezTo>
                      <a:pt x="590532" y="16576"/>
                      <a:pt x="597862" y="10697"/>
                      <a:pt x="607647" y="6418"/>
                    </a:cubicBezTo>
                    <a:cubicBezTo>
                      <a:pt x="617432" y="2139"/>
                      <a:pt x="630846" y="0"/>
                      <a:pt x="6478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125EE63-5256-4684-9DAA-9F8C29D4F363}"/>
                  </a:ext>
                </a:extLst>
              </p:cNvPr>
              <p:cNvSpPr txBox="1"/>
              <p:nvPr/>
            </p:nvSpPr>
            <p:spPr>
              <a:xfrm>
                <a:off x="3398761" y="3735995"/>
                <a:ext cx="66102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661020" h="169218">
                    <a:moveTo>
                      <a:pt x="242795" y="45207"/>
                    </a:moveTo>
                    <a:lnTo>
                      <a:pt x="224921" y="104031"/>
                    </a:lnTo>
                    <a:lnTo>
                      <a:pt x="260856" y="104031"/>
                    </a:lnTo>
                    <a:close/>
                    <a:moveTo>
                      <a:pt x="523057" y="2791"/>
                    </a:moveTo>
                    <a:lnTo>
                      <a:pt x="658565" y="2791"/>
                    </a:lnTo>
                    <a:lnTo>
                      <a:pt x="658565" y="37728"/>
                    </a:lnTo>
                    <a:lnTo>
                      <a:pt x="573733" y="37728"/>
                    </a:lnTo>
                    <a:lnTo>
                      <a:pt x="573733" y="63736"/>
                    </a:lnTo>
                    <a:lnTo>
                      <a:pt x="652426" y="63736"/>
                    </a:lnTo>
                    <a:lnTo>
                      <a:pt x="652426" y="97110"/>
                    </a:lnTo>
                    <a:lnTo>
                      <a:pt x="573733" y="97110"/>
                    </a:lnTo>
                    <a:lnTo>
                      <a:pt x="573733" y="129369"/>
                    </a:lnTo>
                    <a:lnTo>
                      <a:pt x="661020" y="129369"/>
                    </a:lnTo>
                    <a:lnTo>
                      <a:pt x="661020" y="166427"/>
                    </a:lnTo>
                    <a:lnTo>
                      <a:pt x="523057" y="166427"/>
                    </a:lnTo>
                    <a:close/>
                    <a:moveTo>
                      <a:pt x="326120" y="2791"/>
                    </a:moveTo>
                    <a:lnTo>
                      <a:pt x="378978" y="2791"/>
                    </a:lnTo>
                    <a:lnTo>
                      <a:pt x="415807" y="120551"/>
                    </a:lnTo>
                    <a:lnTo>
                      <a:pt x="452166" y="2791"/>
                    </a:lnTo>
                    <a:lnTo>
                      <a:pt x="503486" y="2791"/>
                    </a:lnTo>
                    <a:lnTo>
                      <a:pt x="442726" y="166427"/>
                    </a:lnTo>
                    <a:lnTo>
                      <a:pt x="387920" y="166427"/>
                    </a:lnTo>
                    <a:close/>
                    <a:moveTo>
                      <a:pt x="215838" y="2791"/>
                    </a:moveTo>
                    <a:lnTo>
                      <a:pt x="270993" y="2791"/>
                    </a:lnTo>
                    <a:lnTo>
                      <a:pt x="332482" y="166427"/>
                    </a:lnTo>
                    <a:lnTo>
                      <a:pt x="279532" y="166427"/>
                    </a:lnTo>
                    <a:lnTo>
                      <a:pt x="271345" y="139415"/>
                    </a:lnTo>
                    <a:lnTo>
                      <a:pt x="213939" y="139415"/>
                    </a:lnTo>
                    <a:lnTo>
                      <a:pt x="205963" y="166427"/>
                    </a:lnTo>
                    <a:lnTo>
                      <a:pt x="154335" y="166427"/>
                    </a:ln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9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4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50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4" y="157776"/>
                      <a:pt x="115416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7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39" y="60685"/>
                      <a:pt x="6139" y="47886"/>
                    </a:cubicBezTo>
                    <a:cubicBezTo>
                      <a:pt x="6139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755921E2-3175-47B5-AE1D-4C48B22839BB}"/>
                </a:ext>
              </a:extLst>
            </p:cNvPr>
            <p:cNvGrpSpPr/>
            <p:nvPr/>
          </p:nvGrpSpPr>
          <p:grpSpPr>
            <a:xfrm>
              <a:off x="6957853" y="2702336"/>
              <a:ext cx="2647952" cy="225291"/>
              <a:chOff x="3156017" y="3335689"/>
              <a:chExt cx="1988901" cy="1692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B15BD42-7FBB-4D89-9908-84BAE77F1DFB}"/>
                  </a:ext>
                </a:extLst>
              </p:cNvPr>
              <p:cNvSpPr txBox="1"/>
              <p:nvPr/>
            </p:nvSpPr>
            <p:spPr>
              <a:xfrm>
                <a:off x="4279408" y="3335689"/>
                <a:ext cx="86551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865510" h="169218">
                    <a:moveTo>
                      <a:pt x="51011" y="98115"/>
                    </a:moveTo>
                    <a:lnTo>
                      <a:pt x="51011" y="131266"/>
                    </a:lnTo>
                    <a:lnTo>
                      <a:pt x="76795" y="131266"/>
                    </a:lnTo>
                    <a:cubicBezTo>
                      <a:pt x="85502" y="131266"/>
                      <a:pt x="91641" y="129722"/>
                      <a:pt x="95213" y="126634"/>
                    </a:cubicBezTo>
                    <a:cubicBezTo>
                      <a:pt x="98785" y="123546"/>
                      <a:pt x="100571" y="119397"/>
                      <a:pt x="100571" y="114188"/>
                    </a:cubicBezTo>
                    <a:cubicBezTo>
                      <a:pt x="100571" y="109352"/>
                      <a:pt x="98803" y="105463"/>
                      <a:pt x="95269" y="102524"/>
                    </a:cubicBezTo>
                    <a:cubicBezTo>
                      <a:pt x="91734" y="99585"/>
                      <a:pt x="85539" y="98115"/>
                      <a:pt x="76684" y="98115"/>
                    </a:cubicBezTo>
                    <a:close/>
                    <a:moveTo>
                      <a:pt x="765497" y="39849"/>
                    </a:moveTo>
                    <a:lnTo>
                      <a:pt x="765497" y="129257"/>
                    </a:lnTo>
                    <a:lnTo>
                      <a:pt x="777887" y="129257"/>
                    </a:lnTo>
                    <a:cubicBezTo>
                      <a:pt x="788454" y="129257"/>
                      <a:pt x="795970" y="128085"/>
                      <a:pt x="800435" y="125741"/>
                    </a:cubicBezTo>
                    <a:cubicBezTo>
                      <a:pt x="804900" y="123397"/>
                      <a:pt x="808397" y="119304"/>
                      <a:pt x="810927" y="113463"/>
                    </a:cubicBezTo>
                    <a:cubicBezTo>
                      <a:pt x="813457" y="107621"/>
                      <a:pt x="814722" y="98152"/>
                      <a:pt x="814722" y="85055"/>
                    </a:cubicBezTo>
                    <a:cubicBezTo>
                      <a:pt x="814722" y="67717"/>
                      <a:pt x="811895" y="55848"/>
                      <a:pt x="806239" y="49448"/>
                    </a:cubicBezTo>
                    <a:cubicBezTo>
                      <a:pt x="800584" y="43049"/>
                      <a:pt x="791208" y="39849"/>
                      <a:pt x="778111" y="39849"/>
                    </a:cubicBezTo>
                    <a:close/>
                    <a:moveTo>
                      <a:pt x="601787" y="38286"/>
                    </a:moveTo>
                    <a:cubicBezTo>
                      <a:pt x="591592" y="38286"/>
                      <a:pt x="583406" y="41895"/>
                      <a:pt x="577230" y="49113"/>
                    </a:cubicBezTo>
                    <a:cubicBezTo>
                      <a:pt x="571054" y="56332"/>
                      <a:pt x="567965" y="68275"/>
                      <a:pt x="567965" y="84944"/>
                    </a:cubicBezTo>
                    <a:cubicBezTo>
                      <a:pt x="567965" y="101464"/>
                      <a:pt x="571035" y="113333"/>
                      <a:pt x="577174" y="120551"/>
                    </a:cubicBezTo>
                    <a:cubicBezTo>
                      <a:pt x="583313" y="127769"/>
                      <a:pt x="591666" y="131378"/>
                      <a:pt x="602233" y="131378"/>
                    </a:cubicBezTo>
                    <a:cubicBezTo>
                      <a:pt x="613097" y="131378"/>
                      <a:pt x="621506" y="127843"/>
                      <a:pt x="627459" y="120774"/>
                    </a:cubicBezTo>
                    <a:cubicBezTo>
                      <a:pt x="633413" y="113705"/>
                      <a:pt x="636389" y="101017"/>
                      <a:pt x="636389" y="82711"/>
                    </a:cubicBezTo>
                    <a:cubicBezTo>
                      <a:pt x="636389" y="67308"/>
                      <a:pt x="633282" y="56052"/>
                      <a:pt x="627069" y="48946"/>
                    </a:cubicBezTo>
                    <a:cubicBezTo>
                      <a:pt x="620855" y="41839"/>
                      <a:pt x="612428" y="38286"/>
                      <a:pt x="601787" y="38286"/>
                    </a:cubicBezTo>
                    <a:close/>
                    <a:moveTo>
                      <a:pt x="411287" y="38286"/>
                    </a:moveTo>
                    <a:cubicBezTo>
                      <a:pt x="401092" y="38286"/>
                      <a:pt x="392906" y="41895"/>
                      <a:pt x="386730" y="49113"/>
                    </a:cubicBezTo>
                    <a:cubicBezTo>
                      <a:pt x="380554" y="56332"/>
                      <a:pt x="377465" y="68275"/>
                      <a:pt x="377465" y="84944"/>
                    </a:cubicBezTo>
                    <a:cubicBezTo>
                      <a:pt x="377465" y="101464"/>
                      <a:pt x="380535" y="113333"/>
                      <a:pt x="386674" y="120551"/>
                    </a:cubicBezTo>
                    <a:cubicBezTo>
                      <a:pt x="392813" y="127769"/>
                      <a:pt x="401166" y="131378"/>
                      <a:pt x="411733" y="131378"/>
                    </a:cubicBezTo>
                    <a:cubicBezTo>
                      <a:pt x="422597" y="131378"/>
                      <a:pt x="431006" y="127843"/>
                      <a:pt x="436959" y="120774"/>
                    </a:cubicBezTo>
                    <a:cubicBezTo>
                      <a:pt x="442913" y="113705"/>
                      <a:pt x="445889" y="101017"/>
                      <a:pt x="445889" y="82711"/>
                    </a:cubicBezTo>
                    <a:cubicBezTo>
                      <a:pt x="445889" y="67308"/>
                      <a:pt x="442782" y="56052"/>
                      <a:pt x="436569" y="48946"/>
                    </a:cubicBezTo>
                    <a:cubicBezTo>
                      <a:pt x="430355" y="41839"/>
                      <a:pt x="421928" y="38286"/>
                      <a:pt x="411287" y="38286"/>
                    </a:cubicBezTo>
                    <a:close/>
                    <a:moveTo>
                      <a:pt x="51011" y="35942"/>
                    </a:moveTo>
                    <a:lnTo>
                      <a:pt x="51011" y="66973"/>
                    </a:lnTo>
                    <a:lnTo>
                      <a:pt x="73000" y="66973"/>
                    </a:lnTo>
                    <a:cubicBezTo>
                      <a:pt x="80888" y="66973"/>
                      <a:pt x="86376" y="65615"/>
                      <a:pt x="89464" y="62899"/>
                    </a:cubicBezTo>
                    <a:cubicBezTo>
                      <a:pt x="92553" y="60182"/>
                      <a:pt x="94097" y="56257"/>
                      <a:pt x="94097" y="51123"/>
                    </a:cubicBezTo>
                    <a:cubicBezTo>
                      <a:pt x="94097" y="46360"/>
                      <a:pt x="92553" y="42639"/>
                      <a:pt x="89464" y="39960"/>
                    </a:cubicBezTo>
                    <a:cubicBezTo>
                      <a:pt x="86376" y="37282"/>
                      <a:pt x="81000" y="35942"/>
                      <a:pt x="73335" y="35942"/>
                    </a:cubicBezTo>
                    <a:close/>
                    <a:moveTo>
                      <a:pt x="714933" y="2791"/>
                    </a:moveTo>
                    <a:lnTo>
                      <a:pt x="790054" y="2791"/>
                    </a:lnTo>
                    <a:cubicBezTo>
                      <a:pt x="804863" y="2791"/>
                      <a:pt x="816825" y="4800"/>
                      <a:pt x="825940" y="8818"/>
                    </a:cubicBezTo>
                    <a:cubicBezTo>
                      <a:pt x="835056" y="12837"/>
                      <a:pt x="842590" y="18604"/>
                      <a:pt x="848544" y="26119"/>
                    </a:cubicBezTo>
                    <a:cubicBezTo>
                      <a:pt x="854497" y="33635"/>
                      <a:pt x="858813" y="42379"/>
                      <a:pt x="861492" y="52350"/>
                    </a:cubicBezTo>
                    <a:cubicBezTo>
                      <a:pt x="864171" y="62322"/>
                      <a:pt x="865510" y="72889"/>
                      <a:pt x="865510" y="84051"/>
                    </a:cubicBezTo>
                    <a:cubicBezTo>
                      <a:pt x="865510" y="101538"/>
                      <a:pt x="863519" y="115100"/>
                      <a:pt x="859538" y="124737"/>
                    </a:cubicBezTo>
                    <a:cubicBezTo>
                      <a:pt x="855557" y="134373"/>
                      <a:pt x="850032" y="142447"/>
                      <a:pt x="842963" y="148958"/>
                    </a:cubicBezTo>
                    <a:cubicBezTo>
                      <a:pt x="835893" y="155470"/>
                      <a:pt x="828303" y="159804"/>
                      <a:pt x="820192" y="161962"/>
                    </a:cubicBezTo>
                    <a:cubicBezTo>
                      <a:pt x="809104" y="164939"/>
                      <a:pt x="799058" y="166427"/>
                      <a:pt x="790054" y="166427"/>
                    </a:cubicBezTo>
                    <a:lnTo>
                      <a:pt x="714933" y="166427"/>
                    </a:lnTo>
                    <a:close/>
                    <a:moveTo>
                      <a:pt x="180863" y="2791"/>
                    </a:moveTo>
                    <a:lnTo>
                      <a:pt x="231428" y="2791"/>
                    </a:lnTo>
                    <a:lnTo>
                      <a:pt x="231428" y="126132"/>
                    </a:lnTo>
                    <a:lnTo>
                      <a:pt x="310344" y="126132"/>
                    </a:lnTo>
                    <a:lnTo>
                      <a:pt x="310344" y="166427"/>
                    </a:lnTo>
                    <a:lnTo>
                      <a:pt x="180863" y="166427"/>
                    </a:lnTo>
                    <a:close/>
                    <a:moveTo>
                      <a:pt x="0" y="2791"/>
                    </a:moveTo>
                    <a:lnTo>
                      <a:pt x="94655" y="2791"/>
                    </a:lnTo>
                    <a:cubicBezTo>
                      <a:pt x="110430" y="2791"/>
                      <a:pt x="122541" y="6697"/>
                      <a:pt x="130987" y="14511"/>
                    </a:cubicBezTo>
                    <a:cubicBezTo>
                      <a:pt x="139433" y="22324"/>
                      <a:pt x="143656" y="31998"/>
                      <a:pt x="143656" y="43532"/>
                    </a:cubicBezTo>
                    <a:cubicBezTo>
                      <a:pt x="143656" y="53206"/>
                      <a:pt x="140643" y="61503"/>
                      <a:pt x="134615" y="68424"/>
                    </a:cubicBezTo>
                    <a:cubicBezTo>
                      <a:pt x="130597" y="73037"/>
                      <a:pt x="124718" y="76684"/>
                      <a:pt x="116979" y="79363"/>
                    </a:cubicBezTo>
                    <a:cubicBezTo>
                      <a:pt x="128736" y="82190"/>
                      <a:pt x="137387" y="87046"/>
                      <a:pt x="142931" y="93929"/>
                    </a:cubicBezTo>
                    <a:cubicBezTo>
                      <a:pt x="148475" y="100813"/>
                      <a:pt x="151247" y="109463"/>
                      <a:pt x="151247" y="119881"/>
                    </a:cubicBezTo>
                    <a:cubicBezTo>
                      <a:pt x="151247" y="128364"/>
                      <a:pt x="149275" y="135992"/>
                      <a:pt x="145331" y="142763"/>
                    </a:cubicBezTo>
                    <a:cubicBezTo>
                      <a:pt x="141387" y="149535"/>
                      <a:pt x="135992" y="154893"/>
                      <a:pt x="129146" y="158837"/>
                    </a:cubicBezTo>
                    <a:cubicBezTo>
                      <a:pt x="124904" y="161293"/>
                      <a:pt x="118504" y="163078"/>
                      <a:pt x="109947" y="164195"/>
                    </a:cubicBezTo>
                    <a:cubicBezTo>
                      <a:pt x="98561" y="165683"/>
                      <a:pt x="91008" y="166427"/>
                      <a:pt x="87288" y="166427"/>
                    </a:cubicBezTo>
                    <a:lnTo>
                      <a:pt x="0" y="166427"/>
                    </a:lnTo>
                    <a:close/>
                    <a:moveTo>
                      <a:pt x="601898" y="0"/>
                    </a:moveTo>
                    <a:cubicBezTo>
                      <a:pt x="629134" y="0"/>
                      <a:pt x="650118" y="7311"/>
                      <a:pt x="664852" y="21934"/>
                    </a:cubicBezTo>
                    <a:cubicBezTo>
                      <a:pt x="679586" y="36556"/>
                      <a:pt x="686953" y="57038"/>
                      <a:pt x="686953" y="83381"/>
                    </a:cubicBezTo>
                    <a:cubicBezTo>
                      <a:pt x="686953" y="102505"/>
                      <a:pt x="683735" y="118188"/>
                      <a:pt x="677298" y="130429"/>
                    </a:cubicBezTo>
                    <a:cubicBezTo>
                      <a:pt x="670861" y="142670"/>
                      <a:pt x="661560" y="152195"/>
                      <a:pt x="649393" y="159004"/>
                    </a:cubicBezTo>
                    <a:cubicBezTo>
                      <a:pt x="637226" y="165813"/>
                      <a:pt x="622064" y="169218"/>
                      <a:pt x="603907" y="169218"/>
                    </a:cubicBezTo>
                    <a:cubicBezTo>
                      <a:pt x="585453" y="169218"/>
                      <a:pt x="570179" y="166278"/>
                      <a:pt x="558087" y="160400"/>
                    </a:cubicBezTo>
                    <a:cubicBezTo>
                      <a:pt x="545995" y="154521"/>
                      <a:pt x="536191" y="145219"/>
                      <a:pt x="528675" y="132494"/>
                    </a:cubicBezTo>
                    <a:cubicBezTo>
                      <a:pt x="521159" y="119770"/>
                      <a:pt x="517401" y="103845"/>
                      <a:pt x="517401" y="84720"/>
                    </a:cubicBezTo>
                    <a:cubicBezTo>
                      <a:pt x="517401" y="58006"/>
                      <a:pt x="524842" y="37207"/>
                      <a:pt x="539725" y="22324"/>
                    </a:cubicBezTo>
                    <a:cubicBezTo>
                      <a:pt x="554608" y="7441"/>
                      <a:pt x="575332" y="0"/>
                      <a:pt x="601898" y="0"/>
                    </a:cubicBezTo>
                    <a:close/>
                    <a:moveTo>
                      <a:pt x="411398" y="0"/>
                    </a:moveTo>
                    <a:cubicBezTo>
                      <a:pt x="438634" y="0"/>
                      <a:pt x="459618" y="7311"/>
                      <a:pt x="474352" y="21934"/>
                    </a:cubicBezTo>
                    <a:cubicBezTo>
                      <a:pt x="489086" y="36556"/>
                      <a:pt x="496453" y="57038"/>
                      <a:pt x="496453" y="83381"/>
                    </a:cubicBezTo>
                    <a:cubicBezTo>
                      <a:pt x="496453" y="102505"/>
                      <a:pt x="493235" y="118188"/>
                      <a:pt x="486798" y="130429"/>
                    </a:cubicBezTo>
                    <a:cubicBezTo>
                      <a:pt x="480361" y="142670"/>
                      <a:pt x="471060" y="152195"/>
                      <a:pt x="458893" y="159004"/>
                    </a:cubicBezTo>
                    <a:cubicBezTo>
                      <a:pt x="446726" y="165813"/>
                      <a:pt x="431564" y="169218"/>
                      <a:pt x="413407" y="169218"/>
                    </a:cubicBezTo>
                    <a:cubicBezTo>
                      <a:pt x="394953" y="169218"/>
                      <a:pt x="379679" y="166278"/>
                      <a:pt x="367587" y="160400"/>
                    </a:cubicBezTo>
                    <a:cubicBezTo>
                      <a:pt x="355495" y="154521"/>
                      <a:pt x="345691" y="145219"/>
                      <a:pt x="338175" y="132494"/>
                    </a:cubicBezTo>
                    <a:cubicBezTo>
                      <a:pt x="330659" y="119770"/>
                      <a:pt x="326901" y="103845"/>
                      <a:pt x="326901" y="84720"/>
                    </a:cubicBezTo>
                    <a:cubicBezTo>
                      <a:pt x="326901" y="58006"/>
                      <a:pt x="334342" y="37207"/>
                      <a:pt x="349225" y="22324"/>
                    </a:cubicBezTo>
                    <a:cubicBezTo>
                      <a:pt x="364108" y="7441"/>
                      <a:pt x="384832" y="0"/>
                      <a:pt x="41139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39D8144-6D8B-4180-A681-DFF447B93C39}"/>
                  </a:ext>
                </a:extLst>
              </p:cNvPr>
              <p:cNvSpPr txBox="1"/>
              <p:nvPr/>
            </p:nvSpPr>
            <p:spPr>
              <a:xfrm>
                <a:off x="3156017" y="3335689"/>
                <a:ext cx="1023007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23007" h="169218">
                    <a:moveTo>
                      <a:pt x="633357" y="45207"/>
                    </a:moveTo>
                    <a:lnTo>
                      <a:pt x="615483" y="104031"/>
                    </a:lnTo>
                    <a:lnTo>
                      <a:pt x="651418" y="104031"/>
                    </a:lnTo>
                    <a:close/>
                    <a:moveTo>
                      <a:pt x="50564" y="39849"/>
                    </a:moveTo>
                    <a:lnTo>
                      <a:pt x="50564" y="129257"/>
                    </a:lnTo>
                    <a:lnTo>
                      <a:pt x="62954" y="129257"/>
                    </a:lnTo>
                    <a:cubicBezTo>
                      <a:pt x="73521" y="129257"/>
                      <a:pt x="81037" y="128085"/>
                      <a:pt x="85502" y="125741"/>
                    </a:cubicBezTo>
                    <a:cubicBezTo>
                      <a:pt x="89967" y="123397"/>
                      <a:pt x="93464" y="119304"/>
                      <a:pt x="95994" y="113463"/>
                    </a:cubicBezTo>
                    <a:cubicBezTo>
                      <a:pt x="98524" y="107621"/>
                      <a:pt x="99789" y="98152"/>
                      <a:pt x="99789" y="85055"/>
                    </a:cubicBezTo>
                    <a:cubicBezTo>
                      <a:pt x="99789" y="67717"/>
                      <a:pt x="96962" y="55848"/>
                      <a:pt x="91306" y="49448"/>
                    </a:cubicBezTo>
                    <a:cubicBezTo>
                      <a:pt x="85651" y="43049"/>
                      <a:pt x="76274" y="39849"/>
                      <a:pt x="63178" y="39849"/>
                    </a:cubicBezTo>
                    <a:close/>
                    <a:moveTo>
                      <a:pt x="258328" y="38286"/>
                    </a:moveTo>
                    <a:cubicBezTo>
                      <a:pt x="248134" y="38286"/>
                      <a:pt x="239948" y="41895"/>
                      <a:pt x="233772" y="49113"/>
                    </a:cubicBezTo>
                    <a:cubicBezTo>
                      <a:pt x="227595" y="56332"/>
                      <a:pt x="224507" y="68275"/>
                      <a:pt x="224507" y="84944"/>
                    </a:cubicBezTo>
                    <a:cubicBezTo>
                      <a:pt x="224507" y="101464"/>
                      <a:pt x="227577" y="113333"/>
                      <a:pt x="233716" y="120551"/>
                    </a:cubicBezTo>
                    <a:cubicBezTo>
                      <a:pt x="239855" y="127769"/>
                      <a:pt x="248208" y="131378"/>
                      <a:pt x="258775" y="131378"/>
                    </a:cubicBezTo>
                    <a:cubicBezTo>
                      <a:pt x="269639" y="131378"/>
                      <a:pt x="278048" y="127843"/>
                      <a:pt x="284001" y="120774"/>
                    </a:cubicBezTo>
                    <a:cubicBezTo>
                      <a:pt x="289954" y="113705"/>
                      <a:pt x="292931" y="101017"/>
                      <a:pt x="292931" y="82711"/>
                    </a:cubicBezTo>
                    <a:cubicBezTo>
                      <a:pt x="292931" y="67308"/>
                      <a:pt x="289824" y="56052"/>
                      <a:pt x="283611" y="48946"/>
                    </a:cubicBezTo>
                    <a:cubicBezTo>
                      <a:pt x="277397" y="41839"/>
                      <a:pt x="268970" y="38286"/>
                      <a:pt x="258328" y="38286"/>
                    </a:cubicBezTo>
                    <a:close/>
                    <a:moveTo>
                      <a:pt x="885044" y="2791"/>
                    </a:moveTo>
                    <a:lnTo>
                      <a:pt x="1020552" y="2791"/>
                    </a:lnTo>
                    <a:lnTo>
                      <a:pt x="1020552" y="37728"/>
                    </a:lnTo>
                    <a:lnTo>
                      <a:pt x="935720" y="37728"/>
                    </a:lnTo>
                    <a:lnTo>
                      <a:pt x="935720" y="63736"/>
                    </a:lnTo>
                    <a:lnTo>
                      <a:pt x="1014413" y="63736"/>
                    </a:lnTo>
                    <a:lnTo>
                      <a:pt x="1014413" y="97110"/>
                    </a:lnTo>
                    <a:lnTo>
                      <a:pt x="935720" y="97110"/>
                    </a:lnTo>
                    <a:lnTo>
                      <a:pt x="935720" y="129369"/>
                    </a:lnTo>
                    <a:lnTo>
                      <a:pt x="1023007" y="129369"/>
                    </a:lnTo>
                    <a:lnTo>
                      <a:pt x="1023007" y="166427"/>
                    </a:lnTo>
                    <a:lnTo>
                      <a:pt x="885044" y="166427"/>
                    </a:lnTo>
                    <a:close/>
                    <a:moveTo>
                      <a:pt x="711733" y="2791"/>
                    </a:moveTo>
                    <a:lnTo>
                      <a:pt x="865436" y="2791"/>
                    </a:lnTo>
                    <a:lnTo>
                      <a:pt x="865436" y="43197"/>
                    </a:lnTo>
                    <a:lnTo>
                      <a:pt x="813867" y="43197"/>
                    </a:lnTo>
                    <a:lnTo>
                      <a:pt x="813867" y="166427"/>
                    </a:lnTo>
                    <a:lnTo>
                      <a:pt x="763302" y="166427"/>
                    </a:lnTo>
                    <a:lnTo>
                      <a:pt x="763302" y="43197"/>
                    </a:lnTo>
                    <a:lnTo>
                      <a:pt x="711733" y="43197"/>
                    </a:lnTo>
                    <a:close/>
                    <a:moveTo>
                      <a:pt x="606400" y="2791"/>
                    </a:moveTo>
                    <a:lnTo>
                      <a:pt x="661555" y="2791"/>
                    </a:lnTo>
                    <a:lnTo>
                      <a:pt x="723044" y="166427"/>
                    </a:lnTo>
                    <a:lnTo>
                      <a:pt x="670094" y="166427"/>
                    </a:lnTo>
                    <a:lnTo>
                      <a:pt x="661907" y="139415"/>
                    </a:lnTo>
                    <a:lnTo>
                      <a:pt x="604501" y="139415"/>
                    </a:lnTo>
                    <a:lnTo>
                      <a:pt x="596525" y="166427"/>
                    </a:lnTo>
                    <a:lnTo>
                      <a:pt x="544897" y="166427"/>
                    </a:lnTo>
                    <a:close/>
                    <a:moveTo>
                      <a:pt x="371140" y="2791"/>
                    </a:moveTo>
                    <a:lnTo>
                      <a:pt x="418356" y="2791"/>
                    </a:lnTo>
                    <a:lnTo>
                      <a:pt x="479971" y="93322"/>
                    </a:lnTo>
                    <a:lnTo>
                      <a:pt x="479971" y="2791"/>
                    </a:lnTo>
                    <a:lnTo>
                      <a:pt x="527633" y="2791"/>
                    </a:lnTo>
                    <a:lnTo>
                      <a:pt x="527633" y="166427"/>
                    </a:lnTo>
                    <a:lnTo>
                      <a:pt x="479971" y="166427"/>
                    </a:lnTo>
                    <a:lnTo>
                      <a:pt x="418691" y="76579"/>
                    </a:lnTo>
                    <a:lnTo>
                      <a:pt x="418691" y="166427"/>
                    </a:lnTo>
                    <a:lnTo>
                      <a:pt x="371140" y="166427"/>
                    </a:lnTo>
                    <a:close/>
                    <a:moveTo>
                      <a:pt x="0" y="2791"/>
                    </a:moveTo>
                    <a:lnTo>
                      <a:pt x="75121" y="2791"/>
                    </a:lnTo>
                    <a:cubicBezTo>
                      <a:pt x="89929" y="2791"/>
                      <a:pt x="101892" y="4800"/>
                      <a:pt x="111007" y="8818"/>
                    </a:cubicBezTo>
                    <a:cubicBezTo>
                      <a:pt x="120123" y="12837"/>
                      <a:pt x="127657" y="18604"/>
                      <a:pt x="133610" y="26119"/>
                    </a:cubicBezTo>
                    <a:cubicBezTo>
                      <a:pt x="139564" y="33635"/>
                      <a:pt x="143880" y="42379"/>
                      <a:pt x="146559" y="52350"/>
                    </a:cubicBezTo>
                    <a:cubicBezTo>
                      <a:pt x="149237" y="62322"/>
                      <a:pt x="150577" y="72889"/>
                      <a:pt x="150577" y="84051"/>
                    </a:cubicBezTo>
                    <a:cubicBezTo>
                      <a:pt x="150577" y="101538"/>
                      <a:pt x="148586" y="115100"/>
                      <a:pt x="144605" y="124737"/>
                    </a:cubicBezTo>
                    <a:cubicBezTo>
                      <a:pt x="140624" y="134373"/>
                      <a:pt x="135099" y="142447"/>
                      <a:pt x="128029" y="148958"/>
                    </a:cubicBezTo>
                    <a:cubicBezTo>
                      <a:pt x="120960" y="155470"/>
                      <a:pt x="113370" y="159804"/>
                      <a:pt x="105259" y="161962"/>
                    </a:cubicBezTo>
                    <a:cubicBezTo>
                      <a:pt x="94171" y="164939"/>
                      <a:pt x="84125" y="166427"/>
                      <a:pt x="75121" y="166427"/>
                    </a:cubicBezTo>
                    <a:lnTo>
                      <a:pt x="0" y="166427"/>
                    </a:lnTo>
                    <a:close/>
                    <a:moveTo>
                      <a:pt x="258440" y="0"/>
                    </a:moveTo>
                    <a:cubicBezTo>
                      <a:pt x="285676" y="0"/>
                      <a:pt x="306660" y="7311"/>
                      <a:pt x="321394" y="21934"/>
                    </a:cubicBezTo>
                    <a:cubicBezTo>
                      <a:pt x="336128" y="36556"/>
                      <a:pt x="343495" y="57038"/>
                      <a:pt x="343495" y="83381"/>
                    </a:cubicBezTo>
                    <a:cubicBezTo>
                      <a:pt x="343495" y="102505"/>
                      <a:pt x="340277" y="118188"/>
                      <a:pt x="333840" y="130429"/>
                    </a:cubicBezTo>
                    <a:cubicBezTo>
                      <a:pt x="327403" y="142670"/>
                      <a:pt x="318102" y="152195"/>
                      <a:pt x="305935" y="159004"/>
                    </a:cubicBezTo>
                    <a:cubicBezTo>
                      <a:pt x="293768" y="165813"/>
                      <a:pt x="278606" y="169218"/>
                      <a:pt x="260449" y="169218"/>
                    </a:cubicBezTo>
                    <a:cubicBezTo>
                      <a:pt x="241995" y="169218"/>
                      <a:pt x="226721" y="166278"/>
                      <a:pt x="214629" y="160400"/>
                    </a:cubicBezTo>
                    <a:cubicBezTo>
                      <a:pt x="202537" y="154521"/>
                      <a:pt x="192732" y="145219"/>
                      <a:pt x="185217" y="132494"/>
                    </a:cubicBezTo>
                    <a:cubicBezTo>
                      <a:pt x="177701" y="119770"/>
                      <a:pt x="173943" y="103845"/>
                      <a:pt x="173943" y="84720"/>
                    </a:cubicBezTo>
                    <a:cubicBezTo>
                      <a:pt x="173943" y="58006"/>
                      <a:pt x="181384" y="37207"/>
                      <a:pt x="196267" y="22324"/>
                    </a:cubicBezTo>
                    <a:cubicBezTo>
                      <a:pt x="211150" y="7441"/>
                      <a:pt x="231874" y="0"/>
                      <a:pt x="25844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97A18E1-1065-4970-B71C-6DD3E28C536D}"/>
              </a:ext>
            </a:extLst>
          </p:cNvPr>
          <p:cNvGrpSpPr/>
          <p:nvPr/>
        </p:nvGrpSpPr>
        <p:grpSpPr>
          <a:xfrm>
            <a:off x="7636039" y="937629"/>
            <a:ext cx="1341363" cy="2684780"/>
            <a:chOff x="4381460" y="45"/>
            <a:chExt cx="3428405" cy="6862066"/>
          </a:xfrm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FF97E02F-7BBA-4358-B6F3-99CC517DB0ED}"/>
                </a:ext>
              </a:extLst>
            </p:cNvPr>
            <p:cNvSpPr/>
            <p:nvPr/>
          </p:nvSpPr>
          <p:spPr>
            <a:xfrm>
              <a:off x="4381460" y="45"/>
              <a:ext cx="3428405" cy="6862066"/>
            </a:xfrm>
            <a:custGeom>
              <a:avLst/>
              <a:gdLst>
                <a:gd name="connsiteX0" fmla="*/ 3418554 w 3428405"/>
                <a:gd name="connsiteY0" fmla="*/ 5725912 h 6862066"/>
                <a:gd name="connsiteX1" fmla="*/ 3268642 w 3428405"/>
                <a:gd name="connsiteY1" fmla="*/ 5965281 h 6862066"/>
                <a:gd name="connsiteX2" fmla="*/ 2752025 w 3428405"/>
                <a:gd name="connsiteY2" fmla="*/ 6198415 h 6862066"/>
                <a:gd name="connsiteX3" fmla="*/ 2037508 w 3428405"/>
                <a:gd name="connsiteY3" fmla="*/ 6320273 h 6862066"/>
                <a:gd name="connsiteX4" fmla="*/ 1994338 w 3428405"/>
                <a:gd name="connsiteY4" fmla="*/ 6365048 h 6862066"/>
                <a:gd name="connsiteX5" fmla="*/ 1852361 w 3428405"/>
                <a:gd name="connsiteY5" fmla="*/ 6598087 h 6862066"/>
                <a:gd name="connsiteX6" fmla="*/ 1828084 w 3428405"/>
                <a:gd name="connsiteY6" fmla="*/ 6636818 h 6862066"/>
                <a:gd name="connsiteX7" fmla="*/ 1828840 w 3428405"/>
                <a:gd name="connsiteY7" fmla="*/ 6802033 h 6862066"/>
                <a:gd name="connsiteX8" fmla="*/ 1769517 w 3428405"/>
                <a:gd name="connsiteY8" fmla="*/ 6862017 h 6862066"/>
                <a:gd name="connsiteX9" fmla="*/ 1632640 w 3428405"/>
                <a:gd name="connsiteY9" fmla="*/ 6862017 h 6862066"/>
                <a:gd name="connsiteX10" fmla="*/ 1571145 w 3428405"/>
                <a:gd name="connsiteY10" fmla="*/ 6798726 h 6862066"/>
                <a:gd name="connsiteX11" fmla="*/ 1571901 w 3428405"/>
                <a:gd name="connsiteY11" fmla="*/ 6628788 h 6862066"/>
                <a:gd name="connsiteX12" fmla="*/ 1544601 w 3428405"/>
                <a:gd name="connsiteY12" fmla="*/ 6589019 h 6862066"/>
                <a:gd name="connsiteX13" fmla="*/ 1392610 w 3428405"/>
                <a:gd name="connsiteY13" fmla="*/ 6379123 h 6862066"/>
                <a:gd name="connsiteX14" fmla="*/ 1351047 w 3428405"/>
                <a:gd name="connsiteY14" fmla="*/ 6341621 h 6862066"/>
                <a:gd name="connsiteX15" fmla="*/ 565966 w 3428405"/>
                <a:gd name="connsiteY15" fmla="*/ 6198226 h 6862066"/>
                <a:gd name="connsiteX16" fmla="*/ 174040 w 3428405"/>
                <a:gd name="connsiteY16" fmla="*/ 5978695 h 6862066"/>
                <a:gd name="connsiteX17" fmla="*/ 228 w 3428405"/>
                <a:gd name="connsiteY17" fmla="*/ 5563814 h 6862066"/>
                <a:gd name="connsiteX18" fmla="*/ 2212 w 3428405"/>
                <a:gd name="connsiteY18" fmla="*/ 1484438 h 6862066"/>
                <a:gd name="connsiteX19" fmla="*/ 83923 w 3428405"/>
                <a:gd name="connsiteY19" fmla="*/ 1327440 h 6862066"/>
                <a:gd name="connsiteX20" fmla="*/ 1355675 w 3428405"/>
                <a:gd name="connsiteY20" fmla="*/ 863722 h 6862066"/>
                <a:gd name="connsiteX21" fmla="*/ 1393460 w 3428405"/>
                <a:gd name="connsiteY21" fmla="*/ 842468 h 6862066"/>
                <a:gd name="connsiteX22" fmla="*/ 1577663 w 3428405"/>
                <a:gd name="connsiteY22" fmla="*/ 664406 h 6862066"/>
                <a:gd name="connsiteX23" fmla="*/ 1620549 w 3428405"/>
                <a:gd name="connsiteY23" fmla="*/ 608295 h 6862066"/>
                <a:gd name="connsiteX24" fmla="*/ 1624139 w 3428405"/>
                <a:gd name="connsiteY24" fmla="*/ 296946 h 6862066"/>
                <a:gd name="connsiteX25" fmla="*/ 1886556 w 3428405"/>
                <a:gd name="connsiteY25" fmla="*/ 8645 h 6862066"/>
                <a:gd name="connsiteX26" fmla="*/ 2232290 w 3428405"/>
                <a:gd name="connsiteY26" fmla="*/ 92906 h 6862066"/>
                <a:gd name="connsiteX27" fmla="*/ 2338089 w 3428405"/>
                <a:gd name="connsiteY27" fmla="*/ 355796 h 6862066"/>
                <a:gd name="connsiteX28" fmla="*/ 2269414 w 3428405"/>
                <a:gd name="connsiteY28" fmla="*/ 420881 h 6862066"/>
                <a:gd name="connsiteX29" fmla="*/ 2203763 w 3428405"/>
                <a:gd name="connsiteY29" fmla="*/ 361558 h 6862066"/>
                <a:gd name="connsiteX30" fmla="*/ 2099098 w 3428405"/>
                <a:gd name="connsiteY30" fmla="*/ 167720 h 6862066"/>
                <a:gd name="connsiteX31" fmla="*/ 1833563 w 3428405"/>
                <a:gd name="connsiteY31" fmla="*/ 174333 h 6862066"/>
                <a:gd name="connsiteX32" fmla="*/ 1758370 w 3428405"/>
                <a:gd name="connsiteY32" fmla="*/ 288916 h 6862066"/>
                <a:gd name="connsiteX33" fmla="*/ 1751097 w 3428405"/>
                <a:gd name="connsiteY33" fmla="*/ 628227 h 6862066"/>
                <a:gd name="connsiteX34" fmla="*/ 1778113 w 3428405"/>
                <a:gd name="connsiteY34" fmla="*/ 658077 h 6862066"/>
                <a:gd name="connsiteX35" fmla="*/ 1894869 w 3428405"/>
                <a:gd name="connsiteY35" fmla="*/ 706347 h 6862066"/>
                <a:gd name="connsiteX36" fmla="*/ 1983475 w 3428405"/>
                <a:gd name="connsiteY36" fmla="*/ 854465 h 6862066"/>
                <a:gd name="connsiteX37" fmla="*/ 2020032 w 3428405"/>
                <a:gd name="connsiteY37" fmla="*/ 889700 h 6862066"/>
                <a:gd name="connsiteX38" fmla="*/ 3268547 w 3428405"/>
                <a:gd name="connsiteY38" fmla="*/ 1281248 h 6862066"/>
                <a:gd name="connsiteX39" fmla="*/ 3428284 w 3428405"/>
                <a:gd name="connsiteY39" fmla="*/ 1547539 h 6862066"/>
                <a:gd name="connsiteX40" fmla="*/ 3418554 w 3428405"/>
                <a:gd name="connsiteY40" fmla="*/ 5725912 h 686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28405" h="6862066">
                  <a:moveTo>
                    <a:pt x="3418554" y="5725912"/>
                  </a:moveTo>
                  <a:cubicBezTo>
                    <a:pt x="3408730" y="5830294"/>
                    <a:pt x="3352336" y="5905864"/>
                    <a:pt x="3268642" y="5965281"/>
                  </a:cubicBezTo>
                  <a:cubicBezTo>
                    <a:pt x="3111456" y="6076747"/>
                    <a:pt x="2936038" y="6147122"/>
                    <a:pt x="2752025" y="6198415"/>
                  </a:cubicBezTo>
                  <a:cubicBezTo>
                    <a:pt x="2518135" y="6263595"/>
                    <a:pt x="2278388" y="6295806"/>
                    <a:pt x="2037508" y="6320273"/>
                  </a:cubicBezTo>
                  <a:cubicBezTo>
                    <a:pt x="2005957" y="6323484"/>
                    <a:pt x="1993205" y="6327546"/>
                    <a:pt x="1994338" y="6365048"/>
                  </a:cubicBezTo>
                  <a:cubicBezTo>
                    <a:pt x="1997267" y="6471413"/>
                    <a:pt x="1954381" y="6554351"/>
                    <a:pt x="1852361" y="6598087"/>
                  </a:cubicBezTo>
                  <a:cubicBezTo>
                    <a:pt x="1832996" y="6606400"/>
                    <a:pt x="1827612" y="6616885"/>
                    <a:pt x="1828084" y="6636818"/>
                  </a:cubicBezTo>
                  <a:cubicBezTo>
                    <a:pt x="1829406" y="6691889"/>
                    <a:pt x="1827895" y="6746961"/>
                    <a:pt x="1828840" y="6802033"/>
                  </a:cubicBezTo>
                  <a:cubicBezTo>
                    <a:pt x="1829501" y="6843313"/>
                    <a:pt x="1811931" y="6863150"/>
                    <a:pt x="1769517" y="6862017"/>
                  </a:cubicBezTo>
                  <a:cubicBezTo>
                    <a:pt x="1723891" y="6860694"/>
                    <a:pt x="1678171" y="6860789"/>
                    <a:pt x="1632640" y="6862017"/>
                  </a:cubicBezTo>
                  <a:cubicBezTo>
                    <a:pt x="1587960" y="6863245"/>
                    <a:pt x="1570295" y="6841801"/>
                    <a:pt x="1571145" y="6798726"/>
                  </a:cubicBezTo>
                  <a:cubicBezTo>
                    <a:pt x="1572279" y="6742049"/>
                    <a:pt x="1570484" y="6685371"/>
                    <a:pt x="1571901" y="6628788"/>
                  </a:cubicBezTo>
                  <a:cubicBezTo>
                    <a:pt x="1572468" y="6606967"/>
                    <a:pt x="1566705" y="6596293"/>
                    <a:pt x="1544601" y="6589019"/>
                  </a:cubicBezTo>
                  <a:cubicBezTo>
                    <a:pt x="1444470" y="6555674"/>
                    <a:pt x="1396483" y="6480859"/>
                    <a:pt x="1392610" y="6379123"/>
                  </a:cubicBezTo>
                  <a:cubicBezTo>
                    <a:pt x="1391288" y="6344266"/>
                    <a:pt x="1377402" y="6342660"/>
                    <a:pt x="1351047" y="6341621"/>
                  </a:cubicBezTo>
                  <a:cubicBezTo>
                    <a:pt x="1082583" y="6331135"/>
                    <a:pt x="819882" y="6287777"/>
                    <a:pt x="565966" y="6198226"/>
                  </a:cubicBezTo>
                  <a:cubicBezTo>
                    <a:pt x="422855" y="6147783"/>
                    <a:pt x="286734" y="6083360"/>
                    <a:pt x="174040" y="5978695"/>
                  </a:cubicBezTo>
                  <a:cubicBezTo>
                    <a:pt x="53506" y="5866946"/>
                    <a:pt x="-4117" y="5733281"/>
                    <a:pt x="228" y="5563814"/>
                  </a:cubicBezTo>
                  <a:cubicBezTo>
                    <a:pt x="7219" y="5291761"/>
                    <a:pt x="3157" y="2571988"/>
                    <a:pt x="2212" y="1484438"/>
                  </a:cubicBezTo>
                  <a:cubicBezTo>
                    <a:pt x="2118" y="1413402"/>
                    <a:pt x="27339" y="1367870"/>
                    <a:pt x="83923" y="1327440"/>
                  </a:cubicBezTo>
                  <a:cubicBezTo>
                    <a:pt x="465174" y="1054915"/>
                    <a:pt x="889218" y="901791"/>
                    <a:pt x="1355675" y="863722"/>
                  </a:cubicBezTo>
                  <a:cubicBezTo>
                    <a:pt x="1370506" y="862494"/>
                    <a:pt x="1388737" y="870996"/>
                    <a:pt x="1393460" y="842468"/>
                  </a:cubicBezTo>
                  <a:cubicBezTo>
                    <a:pt x="1410558" y="738654"/>
                    <a:pt x="1483484" y="688399"/>
                    <a:pt x="1577663" y="664406"/>
                  </a:cubicBezTo>
                  <a:cubicBezTo>
                    <a:pt x="1611008" y="655904"/>
                    <a:pt x="1620738" y="642491"/>
                    <a:pt x="1620549" y="608295"/>
                  </a:cubicBezTo>
                  <a:cubicBezTo>
                    <a:pt x="1620077" y="504480"/>
                    <a:pt x="1613653" y="400477"/>
                    <a:pt x="1624139" y="296946"/>
                  </a:cubicBezTo>
                  <a:cubicBezTo>
                    <a:pt x="1640764" y="133903"/>
                    <a:pt x="1724931" y="39534"/>
                    <a:pt x="1886556" y="8645"/>
                  </a:cubicBezTo>
                  <a:cubicBezTo>
                    <a:pt x="2013137" y="-15537"/>
                    <a:pt x="2131215" y="10534"/>
                    <a:pt x="2232290" y="92906"/>
                  </a:cubicBezTo>
                  <a:cubicBezTo>
                    <a:pt x="2314756" y="160163"/>
                    <a:pt x="2352164" y="248392"/>
                    <a:pt x="2338089" y="355796"/>
                  </a:cubicBezTo>
                  <a:cubicBezTo>
                    <a:pt x="2332893" y="395659"/>
                    <a:pt x="2308994" y="417291"/>
                    <a:pt x="2269414" y="420881"/>
                  </a:cubicBezTo>
                  <a:cubicBezTo>
                    <a:pt x="2227189" y="424754"/>
                    <a:pt x="2200551" y="403594"/>
                    <a:pt x="2203763" y="361558"/>
                  </a:cubicBezTo>
                  <a:cubicBezTo>
                    <a:pt x="2210564" y="273141"/>
                    <a:pt x="2177785" y="206828"/>
                    <a:pt x="2099098" y="167720"/>
                  </a:cubicBezTo>
                  <a:cubicBezTo>
                    <a:pt x="2010681" y="123890"/>
                    <a:pt x="1920374" y="121623"/>
                    <a:pt x="1833563" y="174333"/>
                  </a:cubicBezTo>
                  <a:cubicBezTo>
                    <a:pt x="1791055" y="200121"/>
                    <a:pt x="1766400" y="239512"/>
                    <a:pt x="1758370" y="288916"/>
                  </a:cubicBezTo>
                  <a:cubicBezTo>
                    <a:pt x="1740139" y="401705"/>
                    <a:pt x="1750719" y="515060"/>
                    <a:pt x="1751097" y="628227"/>
                  </a:cubicBezTo>
                  <a:cubicBezTo>
                    <a:pt x="1751191" y="648442"/>
                    <a:pt x="1759693" y="654109"/>
                    <a:pt x="1778113" y="658077"/>
                  </a:cubicBezTo>
                  <a:cubicBezTo>
                    <a:pt x="1819677" y="667051"/>
                    <a:pt x="1859446" y="681693"/>
                    <a:pt x="1894869" y="706347"/>
                  </a:cubicBezTo>
                  <a:cubicBezTo>
                    <a:pt x="1946729" y="742432"/>
                    <a:pt x="1981303" y="790986"/>
                    <a:pt x="1983475" y="854465"/>
                  </a:cubicBezTo>
                  <a:cubicBezTo>
                    <a:pt x="1984514" y="885166"/>
                    <a:pt x="1999062" y="886866"/>
                    <a:pt x="2020032" y="889700"/>
                  </a:cubicBezTo>
                  <a:cubicBezTo>
                    <a:pt x="2312300" y="929752"/>
                    <a:pt x="2996684" y="1098368"/>
                    <a:pt x="3268547" y="1281248"/>
                  </a:cubicBezTo>
                  <a:cubicBezTo>
                    <a:pt x="3381430" y="1334336"/>
                    <a:pt x="3431212" y="1418408"/>
                    <a:pt x="3428284" y="1547539"/>
                  </a:cubicBezTo>
                  <a:cubicBezTo>
                    <a:pt x="3413075" y="2227199"/>
                    <a:pt x="3422238" y="5686805"/>
                    <a:pt x="3418554" y="5725912"/>
                  </a:cubicBezTo>
                  <a:close/>
                </a:path>
              </a:pathLst>
            </a:custGeom>
            <a:solidFill>
              <a:srgbClr val="1C1C1C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EDAE29C8-4C6C-4EFB-91D7-27E609023A42}"/>
                </a:ext>
              </a:extLst>
            </p:cNvPr>
            <p:cNvSpPr/>
            <p:nvPr/>
          </p:nvSpPr>
          <p:spPr>
            <a:xfrm>
              <a:off x="4615807" y="1097443"/>
              <a:ext cx="2951547" cy="5009635"/>
            </a:xfrm>
            <a:custGeom>
              <a:avLst/>
              <a:gdLst>
                <a:gd name="connsiteX0" fmla="*/ 2950223 w 2951547"/>
                <a:gd name="connsiteY0" fmla="*/ 4616612 h 5009635"/>
                <a:gd name="connsiteX1" fmla="*/ 2933503 w 2951547"/>
                <a:gd name="connsiteY1" fmla="*/ 4646934 h 5009635"/>
                <a:gd name="connsiteX2" fmla="*/ 2728424 w 2951547"/>
                <a:gd name="connsiteY2" fmla="*/ 4769453 h 5009635"/>
                <a:gd name="connsiteX3" fmla="*/ 1791636 w 2951547"/>
                <a:gd name="connsiteY3" fmla="*/ 4988795 h 5009635"/>
                <a:gd name="connsiteX4" fmla="*/ 980768 w 2951547"/>
                <a:gd name="connsiteY4" fmla="*/ 4996163 h 5009635"/>
                <a:gd name="connsiteX5" fmla="*/ 246603 w 2951547"/>
                <a:gd name="connsiteY5" fmla="*/ 4809316 h 5009635"/>
                <a:gd name="connsiteX6" fmla="*/ 52482 w 2951547"/>
                <a:gd name="connsiteY6" fmla="*/ 4655531 h 5009635"/>
                <a:gd name="connsiteX7" fmla="*/ 2700 w 2951547"/>
                <a:gd name="connsiteY7" fmla="*/ 4474823 h 5009635"/>
                <a:gd name="connsiteX8" fmla="*/ 5250 w 2951547"/>
                <a:gd name="connsiteY8" fmla="*/ 447779 h 5009635"/>
                <a:gd name="connsiteX9" fmla="*/ 37745 w 2951547"/>
                <a:gd name="connsiteY9" fmla="*/ 387606 h 5009635"/>
                <a:gd name="connsiteX10" fmla="*/ 925790 w 2951547"/>
                <a:gd name="connsiteY10" fmla="*/ 40455 h 5009635"/>
                <a:gd name="connsiteX11" fmla="*/ 2919711 w 2951547"/>
                <a:gd name="connsiteY11" fmla="*/ 397997 h 5009635"/>
                <a:gd name="connsiteX12" fmla="*/ 2951545 w 2951547"/>
                <a:gd name="connsiteY12" fmla="*/ 462326 h 5009635"/>
                <a:gd name="connsiteX13" fmla="*/ 2950223 w 2951547"/>
                <a:gd name="connsiteY13" fmla="*/ 4616612 h 500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547" h="5009635">
                  <a:moveTo>
                    <a:pt x="2950223" y="4616612"/>
                  </a:moveTo>
                  <a:cubicBezTo>
                    <a:pt x="2952490" y="4632293"/>
                    <a:pt x="2942666" y="4638149"/>
                    <a:pt x="2933503" y="4646934"/>
                  </a:cubicBezTo>
                  <a:cubicBezTo>
                    <a:pt x="2874558" y="4703706"/>
                    <a:pt x="2803050" y="4739697"/>
                    <a:pt x="2728424" y="4769453"/>
                  </a:cubicBezTo>
                  <a:cubicBezTo>
                    <a:pt x="2427182" y="4889515"/>
                    <a:pt x="2114038" y="4958661"/>
                    <a:pt x="1791636" y="4988795"/>
                  </a:cubicBezTo>
                  <a:cubicBezTo>
                    <a:pt x="1521473" y="5014016"/>
                    <a:pt x="1251026" y="5016190"/>
                    <a:pt x="980768" y="4996163"/>
                  </a:cubicBezTo>
                  <a:cubicBezTo>
                    <a:pt x="725529" y="4977271"/>
                    <a:pt x="476242" y="4930606"/>
                    <a:pt x="246603" y="4809316"/>
                  </a:cubicBezTo>
                  <a:cubicBezTo>
                    <a:pt x="172449" y="4770114"/>
                    <a:pt x="103019" y="4724488"/>
                    <a:pt x="52482" y="4655531"/>
                  </a:cubicBezTo>
                  <a:cubicBezTo>
                    <a:pt x="12996" y="4601781"/>
                    <a:pt x="-7786" y="4543214"/>
                    <a:pt x="2700" y="4474823"/>
                  </a:cubicBezTo>
                  <a:cubicBezTo>
                    <a:pt x="7234" y="4445539"/>
                    <a:pt x="9312" y="557828"/>
                    <a:pt x="5250" y="447779"/>
                  </a:cubicBezTo>
                  <a:cubicBezTo>
                    <a:pt x="4211" y="418590"/>
                    <a:pt x="14413" y="402909"/>
                    <a:pt x="37745" y="387606"/>
                  </a:cubicBezTo>
                  <a:cubicBezTo>
                    <a:pt x="309420" y="209355"/>
                    <a:pt x="606034" y="93165"/>
                    <a:pt x="925790" y="40455"/>
                  </a:cubicBezTo>
                  <a:cubicBezTo>
                    <a:pt x="1631994" y="-75923"/>
                    <a:pt x="2293517" y="63504"/>
                    <a:pt x="2919711" y="397997"/>
                  </a:cubicBezTo>
                  <a:cubicBezTo>
                    <a:pt x="2949467" y="413867"/>
                    <a:pt x="2951640" y="434365"/>
                    <a:pt x="2951545" y="462326"/>
                  </a:cubicBezTo>
                  <a:cubicBezTo>
                    <a:pt x="2951073" y="1145292"/>
                    <a:pt x="2936148" y="4519221"/>
                    <a:pt x="2950223" y="4616612"/>
                  </a:cubicBezTo>
                  <a:close/>
                </a:path>
              </a:pathLst>
            </a:custGeom>
            <a:solidFill>
              <a:srgbClr val="FEFEFE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6B70290B-8F02-471C-A299-A7C86AAB7872}"/>
                </a:ext>
              </a:extLst>
            </p:cNvPr>
            <p:cNvSpPr/>
            <p:nvPr/>
          </p:nvSpPr>
          <p:spPr>
            <a:xfrm>
              <a:off x="4803175" y="2868336"/>
              <a:ext cx="2569327" cy="3043642"/>
            </a:xfrm>
            <a:custGeom>
              <a:avLst/>
              <a:gdLst>
                <a:gd name="connsiteX0" fmla="*/ 16632 w 2569327"/>
                <a:gd name="connsiteY0" fmla="*/ 470357 h 3043642"/>
                <a:gd name="connsiteX1" fmla="*/ 96736 w 2569327"/>
                <a:gd name="connsiteY1" fmla="*/ 272552 h 3043642"/>
                <a:gd name="connsiteX2" fmla="*/ 844221 w 2569327"/>
                <a:gd name="connsiteY2" fmla="*/ 1538 h 3043642"/>
                <a:gd name="connsiteX3" fmla="*/ 1492047 w 2569327"/>
                <a:gd name="connsiteY3" fmla="*/ 189519 h 3043642"/>
                <a:gd name="connsiteX4" fmla="*/ 1913445 w 2569327"/>
                <a:gd name="connsiteY4" fmla="*/ 351900 h 3043642"/>
                <a:gd name="connsiteX5" fmla="*/ 2490424 w 2569327"/>
                <a:gd name="connsiteY5" fmla="*/ 239301 h 3043642"/>
                <a:gd name="connsiteX6" fmla="*/ 2566939 w 2569327"/>
                <a:gd name="connsiteY6" fmla="*/ 206428 h 3043642"/>
                <a:gd name="connsiteX7" fmla="*/ 2562310 w 2569327"/>
                <a:gd name="connsiteY7" fmla="*/ 2527757 h 3043642"/>
                <a:gd name="connsiteX8" fmla="*/ 2324925 w 2569327"/>
                <a:gd name="connsiteY8" fmla="*/ 2885960 h 3043642"/>
                <a:gd name="connsiteX9" fmla="*/ 1922986 w 2569327"/>
                <a:gd name="connsiteY9" fmla="*/ 2999126 h 3043642"/>
                <a:gd name="connsiteX10" fmla="*/ 762321 w 2569327"/>
                <a:gd name="connsiteY10" fmla="*/ 2998371 h 3043642"/>
                <a:gd name="connsiteX11" fmla="*/ 139717 w 2569327"/>
                <a:gd name="connsiteY11" fmla="*/ 2711203 h 3043642"/>
                <a:gd name="connsiteX12" fmla="*/ 6 w 2569327"/>
                <a:gd name="connsiteY12" fmla="*/ 2382095 h 3043642"/>
                <a:gd name="connsiteX13" fmla="*/ 16632 w 2569327"/>
                <a:gd name="connsiteY13" fmla="*/ 470357 h 30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9327" h="3043642">
                  <a:moveTo>
                    <a:pt x="16632" y="470357"/>
                  </a:moveTo>
                  <a:cubicBezTo>
                    <a:pt x="17482" y="392708"/>
                    <a:pt x="39303" y="329135"/>
                    <a:pt x="96736" y="272552"/>
                  </a:cubicBezTo>
                  <a:cubicBezTo>
                    <a:pt x="305121" y="67000"/>
                    <a:pt x="557620" y="-12348"/>
                    <a:pt x="844221" y="1538"/>
                  </a:cubicBezTo>
                  <a:cubicBezTo>
                    <a:pt x="1074899" y="12684"/>
                    <a:pt x="1283662" y="101102"/>
                    <a:pt x="1492047" y="189519"/>
                  </a:cubicBezTo>
                  <a:cubicBezTo>
                    <a:pt x="1630718" y="248369"/>
                    <a:pt x="1767783" y="311376"/>
                    <a:pt x="1913445" y="351900"/>
                  </a:cubicBezTo>
                  <a:cubicBezTo>
                    <a:pt x="2124381" y="410562"/>
                    <a:pt x="2313684" y="357851"/>
                    <a:pt x="2490424" y="239301"/>
                  </a:cubicBezTo>
                  <a:cubicBezTo>
                    <a:pt x="2513851" y="223620"/>
                    <a:pt x="2537089" y="187913"/>
                    <a:pt x="2566939" y="206428"/>
                  </a:cubicBezTo>
                  <a:cubicBezTo>
                    <a:pt x="2575157" y="1007283"/>
                    <a:pt x="2559288" y="2354890"/>
                    <a:pt x="2562310" y="2527757"/>
                  </a:cubicBezTo>
                  <a:cubicBezTo>
                    <a:pt x="2565428" y="2702418"/>
                    <a:pt x="2473232" y="2813035"/>
                    <a:pt x="2324925" y="2885960"/>
                  </a:cubicBezTo>
                  <a:cubicBezTo>
                    <a:pt x="2198156" y="2948305"/>
                    <a:pt x="2061090" y="2977305"/>
                    <a:pt x="1922986" y="2999126"/>
                  </a:cubicBezTo>
                  <a:cubicBezTo>
                    <a:pt x="1536161" y="3060244"/>
                    <a:pt x="1148485" y="3056938"/>
                    <a:pt x="762321" y="2998371"/>
                  </a:cubicBezTo>
                  <a:cubicBezTo>
                    <a:pt x="528998" y="2963042"/>
                    <a:pt x="311261" y="2883598"/>
                    <a:pt x="139717" y="2711203"/>
                  </a:cubicBezTo>
                  <a:cubicBezTo>
                    <a:pt x="49883" y="2620897"/>
                    <a:pt x="-655" y="2512926"/>
                    <a:pt x="6" y="2382095"/>
                  </a:cubicBezTo>
                  <a:cubicBezTo>
                    <a:pt x="1423" y="2065645"/>
                    <a:pt x="13042" y="791341"/>
                    <a:pt x="16632" y="470357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41FDD26E-D4FF-4CB9-93D1-A2CF37C621D2}"/>
                </a:ext>
              </a:extLst>
            </p:cNvPr>
            <p:cNvSpPr/>
            <p:nvPr/>
          </p:nvSpPr>
          <p:spPr>
            <a:xfrm>
              <a:off x="6261919" y="1737755"/>
              <a:ext cx="1117459" cy="1118374"/>
            </a:xfrm>
            <a:custGeom>
              <a:avLst/>
              <a:gdLst>
                <a:gd name="connsiteX0" fmla="*/ 698321 w 1117459"/>
                <a:gd name="connsiteY0" fmla="*/ 218569 h 1118374"/>
                <a:gd name="connsiteX1" fmla="*/ 697660 w 1117459"/>
                <a:gd name="connsiteY1" fmla="*/ 383690 h 1118374"/>
                <a:gd name="connsiteX2" fmla="*/ 734500 w 1117459"/>
                <a:gd name="connsiteY2" fmla="*/ 420531 h 1118374"/>
                <a:gd name="connsiteX3" fmla="*/ 1060113 w 1117459"/>
                <a:gd name="connsiteY3" fmla="*/ 420436 h 1118374"/>
                <a:gd name="connsiteX4" fmla="*/ 1117169 w 1117459"/>
                <a:gd name="connsiteY4" fmla="*/ 477397 h 1118374"/>
                <a:gd name="connsiteX5" fmla="*/ 1117169 w 1117459"/>
                <a:gd name="connsiteY5" fmla="*/ 642424 h 1118374"/>
                <a:gd name="connsiteX6" fmla="*/ 1056051 w 1117459"/>
                <a:gd name="connsiteY6" fmla="*/ 700613 h 1118374"/>
                <a:gd name="connsiteX7" fmla="*/ 735256 w 1117459"/>
                <a:gd name="connsiteY7" fmla="*/ 697401 h 1118374"/>
                <a:gd name="connsiteX8" fmla="*/ 695676 w 1117459"/>
                <a:gd name="connsiteY8" fmla="*/ 735942 h 1118374"/>
                <a:gd name="connsiteX9" fmla="*/ 695015 w 1117459"/>
                <a:gd name="connsiteY9" fmla="*/ 1066184 h 1118374"/>
                <a:gd name="connsiteX10" fmla="*/ 643438 w 1117459"/>
                <a:gd name="connsiteY10" fmla="*/ 1118233 h 1118374"/>
                <a:gd name="connsiteX11" fmla="*/ 464147 w 1117459"/>
                <a:gd name="connsiteY11" fmla="*/ 1117477 h 1118374"/>
                <a:gd name="connsiteX12" fmla="*/ 417199 w 1117459"/>
                <a:gd name="connsiteY12" fmla="*/ 1069585 h 1118374"/>
                <a:gd name="connsiteX13" fmla="*/ 419183 w 1117459"/>
                <a:gd name="connsiteY13" fmla="*/ 734525 h 1118374"/>
                <a:gd name="connsiteX14" fmla="*/ 379698 w 1117459"/>
                <a:gd name="connsiteY14" fmla="*/ 694945 h 1118374"/>
                <a:gd name="connsiteX15" fmla="*/ 49361 w 1117459"/>
                <a:gd name="connsiteY15" fmla="*/ 695229 h 1118374"/>
                <a:gd name="connsiteX16" fmla="*/ 146 w 1117459"/>
                <a:gd name="connsiteY16" fmla="*/ 646486 h 1118374"/>
                <a:gd name="connsiteX17" fmla="*/ 902 w 1117459"/>
                <a:gd name="connsiteY17" fmla="*/ 467195 h 1118374"/>
                <a:gd name="connsiteX18" fmla="*/ 50022 w 1117459"/>
                <a:gd name="connsiteY18" fmla="*/ 417791 h 1118374"/>
                <a:gd name="connsiteX19" fmla="*/ 375636 w 1117459"/>
                <a:gd name="connsiteY19" fmla="*/ 419681 h 1118374"/>
                <a:gd name="connsiteX20" fmla="*/ 420883 w 1117459"/>
                <a:gd name="connsiteY20" fmla="*/ 376794 h 1118374"/>
                <a:gd name="connsiteX21" fmla="*/ 420789 w 1117459"/>
                <a:gd name="connsiteY21" fmla="*/ 55999 h 1118374"/>
                <a:gd name="connsiteX22" fmla="*/ 478695 w 1117459"/>
                <a:gd name="connsiteY22" fmla="*/ 266 h 1118374"/>
                <a:gd name="connsiteX23" fmla="*/ 657985 w 1117459"/>
                <a:gd name="connsiteY23" fmla="*/ 1399 h 1118374"/>
                <a:gd name="connsiteX24" fmla="*/ 699927 w 1117459"/>
                <a:gd name="connsiteY24" fmla="*/ 43813 h 1118374"/>
                <a:gd name="connsiteX25" fmla="*/ 699738 w 1117459"/>
                <a:gd name="connsiteY25" fmla="*/ 218380 h 1118374"/>
                <a:gd name="connsiteX26" fmla="*/ 698321 w 1117459"/>
                <a:gd name="connsiteY26" fmla="*/ 218569 h 111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7459" h="1118374">
                  <a:moveTo>
                    <a:pt x="698321" y="218569"/>
                  </a:moveTo>
                  <a:cubicBezTo>
                    <a:pt x="698321" y="273641"/>
                    <a:pt x="700021" y="328713"/>
                    <a:pt x="697660" y="383690"/>
                  </a:cubicBezTo>
                  <a:cubicBezTo>
                    <a:pt x="696337" y="413163"/>
                    <a:pt x="705595" y="420909"/>
                    <a:pt x="734500" y="420531"/>
                  </a:cubicBezTo>
                  <a:cubicBezTo>
                    <a:pt x="843038" y="419303"/>
                    <a:pt x="951575" y="422136"/>
                    <a:pt x="1060113" y="420436"/>
                  </a:cubicBezTo>
                  <a:cubicBezTo>
                    <a:pt x="1102716" y="419775"/>
                    <a:pt x="1119814" y="433189"/>
                    <a:pt x="1117169" y="477397"/>
                  </a:cubicBezTo>
                  <a:cubicBezTo>
                    <a:pt x="1113863" y="532280"/>
                    <a:pt x="1113674" y="587635"/>
                    <a:pt x="1117169" y="642424"/>
                  </a:cubicBezTo>
                  <a:cubicBezTo>
                    <a:pt x="1120192" y="690222"/>
                    <a:pt x="1099599" y="701746"/>
                    <a:pt x="1056051" y="700613"/>
                  </a:cubicBezTo>
                  <a:cubicBezTo>
                    <a:pt x="949120" y="697873"/>
                    <a:pt x="842093" y="699952"/>
                    <a:pt x="735256" y="697401"/>
                  </a:cubicBezTo>
                  <a:cubicBezTo>
                    <a:pt x="704366" y="696645"/>
                    <a:pt x="695204" y="703919"/>
                    <a:pt x="695676" y="735942"/>
                  </a:cubicBezTo>
                  <a:cubicBezTo>
                    <a:pt x="697187" y="845991"/>
                    <a:pt x="693787" y="956135"/>
                    <a:pt x="695015" y="1066184"/>
                  </a:cubicBezTo>
                  <a:cubicBezTo>
                    <a:pt x="695487" y="1104819"/>
                    <a:pt x="683112" y="1120028"/>
                    <a:pt x="643438" y="1118233"/>
                  </a:cubicBezTo>
                  <a:cubicBezTo>
                    <a:pt x="583737" y="1115494"/>
                    <a:pt x="523942" y="1116155"/>
                    <a:pt x="464147" y="1117477"/>
                  </a:cubicBezTo>
                  <a:cubicBezTo>
                    <a:pt x="429385" y="1118233"/>
                    <a:pt x="416822" y="1103780"/>
                    <a:pt x="417199" y="1069585"/>
                  </a:cubicBezTo>
                  <a:cubicBezTo>
                    <a:pt x="418616" y="957930"/>
                    <a:pt x="417011" y="846180"/>
                    <a:pt x="419183" y="734525"/>
                  </a:cubicBezTo>
                  <a:cubicBezTo>
                    <a:pt x="419750" y="703163"/>
                    <a:pt x="410681" y="694567"/>
                    <a:pt x="379698" y="694945"/>
                  </a:cubicBezTo>
                  <a:cubicBezTo>
                    <a:pt x="269649" y="696362"/>
                    <a:pt x="159505" y="693906"/>
                    <a:pt x="49361" y="695229"/>
                  </a:cubicBezTo>
                  <a:cubicBezTo>
                    <a:pt x="12993" y="695701"/>
                    <a:pt x="-1649" y="684460"/>
                    <a:pt x="146" y="646486"/>
                  </a:cubicBezTo>
                  <a:cubicBezTo>
                    <a:pt x="2885" y="586785"/>
                    <a:pt x="2885" y="526896"/>
                    <a:pt x="902" y="467195"/>
                  </a:cubicBezTo>
                  <a:cubicBezTo>
                    <a:pt x="-326" y="430355"/>
                    <a:pt x="12710" y="417130"/>
                    <a:pt x="50022" y="417791"/>
                  </a:cubicBezTo>
                  <a:cubicBezTo>
                    <a:pt x="158560" y="419775"/>
                    <a:pt x="267098" y="417413"/>
                    <a:pt x="375636" y="419681"/>
                  </a:cubicBezTo>
                  <a:cubicBezTo>
                    <a:pt x="409359" y="420436"/>
                    <a:pt x="421639" y="414013"/>
                    <a:pt x="420883" y="376794"/>
                  </a:cubicBezTo>
                  <a:cubicBezTo>
                    <a:pt x="418616" y="269862"/>
                    <a:pt x="422584" y="162836"/>
                    <a:pt x="420789" y="55999"/>
                  </a:cubicBezTo>
                  <a:cubicBezTo>
                    <a:pt x="420033" y="12074"/>
                    <a:pt x="435525" y="-2190"/>
                    <a:pt x="478695" y="266"/>
                  </a:cubicBezTo>
                  <a:cubicBezTo>
                    <a:pt x="538301" y="3666"/>
                    <a:pt x="598190" y="2533"/>
                    <a:pt x="657985" y="1399"/>
                  </a:cubicBezTo>
                  <a:cubicBezTo>
                    <a:pt x="688780" y="832"/>
                    <a:pt x="700305" y="14435"/>
                    <a:pt x="699927" y="43813"/>
                  </a:cubicBezTo>
                  <a:cubicBezTo>
                    <a:pt x="699171" y="102002"/>
                    <a:pt x="699738" y="160191"/>
                    <a:pt x="699738" y="218380"/>
                  </a:cubicBezTo>
                  <a:cubicBezTo>
                    <a:pt x="699077" y="218569"/>
                    <a:pt x="698699" y="218569"/>
                    <a:pt x="698321" y="218569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2CFB600D-594A-49D5-972E-9D97757BA844}"/>
                </a:ext>
              </a:extLst>
            </p:cNvPr>
            <p:cNvSpPr/>
            <p:nvPr/>
          </p:nvSpPr>
          <p:spPr>
            <a:xfrm>
              <a:off x="5042828" y="2172919"/>
              <a:ext cx="773282" cy="106942"/>
            </a:xfrm>
            <a:custGeom>
              <a:avLst/>
              <a:gdLst>
                <a:gd name="connsiteX0" fmla="*/ 704510 w 773282"/>
                <a:gd name="connsiteY0" fmla="*/ 9 h 106942"/>
                <a:gd name="connsiteX1" fmla="*/ 773279 w 773282"/>
                <a:gd name="connsiteY1" fmla="*/ 52341 h 106942"/>
                <a:gd name="connsiteX2" fmla="*/ 706304 w 773282"/>
                <a:gd name="connsiteY2" fmla="*/ 106941 h 106942"/>
                <a:gd name="connsiteX3" fmla="*/ 65658 w 773282"/>
                <a:gd name="connsiteY3" fmla="*/ 106846 h 106942"/>
                <a:gd name="connsiteX4" fmla="*/ 6 w 773282"/>
                <a:gd name="connsiteY4" fmla="*/ 51869 h 106942"/>
                <a:gd name="connsiteX5" fmla="*/ 63863 w 773282"/>
                <a:gd name="connsiteY5" fmla="*/ 198 h 106942"/>
                <a:gd name="connsiteX6" fmla="*/ 704510 w 773282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282" h="106942">
                  <a:moveTo>
                    <a:pt x="704510" y="9"/>
                  </a:moveTo>
                  <a:cubicBezTo>
                    <a:pt x="742861" y="-369"/>
                    <a:pt x="772901" y="11627"/>
                    <a:pt x="773279" y="52341"/>
                  </a:cubicBezTo>
                  <a:cubicBezTo>
                    <a:pt x="773656" y="92299"/>
                    <a:pt x="745412" y="107129"/>
                    <a:pt x="706304" y="106941"/>
                  </a:cubicBezTo>
                  <a:cubicBezTo>
                    <a:pt x="492724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859"/>
                    <a:pt x="597767" y="1237"/>
                    <a:pt x="7045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149FEBF0-C07D-482D-825F-0C52ABB72DD9}"/>
                </a:ext>
              </a:extLst>
            </p:cNvPr>
            <p:cNvSpPr/>
            <p:nvPr/>
          </p:nvSpPr>
          <p:spPr>
            <a:xfrm>
              <a:off x="5042825" y="2515025"/>
              <a:ext cx="774547" cy="107186"/>
            </a:xfrm>
            <a:custGeom>
              <a:avLst/>
              <a:gdLst>
                <a:gd name="connsiteX0" fmla="*/ 68966 w 774547"/>
                <a:gd name="connsiteY0" fmla="*/ 106979 h 107186"/>
                <a:gd name="connsiteX1" fmla="*/ 103 w 774547"/>
                <a:gd name="connsiteY1" fmla="*/ 55214 h 107186"/>
                <a:gd name="connsiteX2" fmla="*/ 70761 w 774547"/>
                <a:gd name="connsiteY2" fmla="*/ 142 h 107186"/>
                <a:gd name="connsiteX3" fmla="*/ 701962 w 774547"/>
                <a:gd name="connsiteY3" fmla="*/ 142 h 107186"/>
                <a:gd name="connsiteX4" fmla="*/ 774320 w 774547"/>
                <a:gd name="connsiteY4" fmla="*/ 54741 h 107186"/>
                <a:gd name="connsiteX5" fmla="*/ 700167 w 774547"/>
                <a:gd name="connsiteY5" fmla="*/ 107168 h 107186"/>
                <a:gd name="connsiteX6" fmla="*/ 68966 w 774547"/>
                <a:gd name="connsiteY6" fmla="*/ 106979 h 10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47" h="107186">
                  <a:moveTo>
                    <a:pt x="68966" y="106979"/>
                  </a:moveTo>
                  <a:cubicBezTo>
                    <a:pt x="31842" y="107263"/>
                    <a:pt x="2370" y="98855"/>
                    <a:pt x="103" y="55214"/>
                  </a:cubicBezTo>
                  <a:cubicBezTo>
                    <a:pt x="-1786" y="18940"/>
                    <a:pt x="22396" y="236"/>
                    <a:pt x="70761" y="142"/>
                  </a:cubicBezTo>
                  <a:cubicBezTo>
                    <a:pt x="281130" y="-47"/>
                    <a:pt x="491593" y="-47"/>
                    <a:pt x="701962" y="142"/>
                  </a:cubicBezTo>
                  <a:cubicBezTo>
                    <a:pt x="748248" y="142"/>
                    <a:pt x="777437" y="21207"/>
                    <a:pt x="774320" y="54741"/>
                  </a:cubicBezTo>
                  <a:cubicBezTo>
                    <a:pt x="770164" y="99139"/>
                    <a:pt x="739274" y="107641"/>
                    <a:pt x="700167" y="107168"/>
                  </a:cubicBezTo>
                  <a:cubicBezTo>
                    <a:pt x="595030" y="105940"/>
                    <a:pt x="174198" y="106318"/>
                    <a:pt x="68966" y="10697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3992C59-2355-4B57-8888-8FF9219AA638}"/>
                </a:ext>
              </a:extLst>
            </p:cNvPr>
            <p:cNvSpPr/>
            <p:nvPr/>
          </p:nvSpPr>
          <p:spPr>
            <a:xfrm>
              <a:off x="5042828" y="1830775"/>
              <a:ext cx="1406183" cy="106942"/>
            </a:xfrm>
            <a:custGeom>
              <a:avLst/>
              <a:gdLst>
                <a:gd name="connsiteX0" fmla="*/ 1337410 w 1406183"/>
                <a:gd name="connsiteY0" fmla="*/ 9 h 106942"/>
                <a:gd name="connsiteX1" fmla="*/ 1406179 w 1406183"/>
                <a:gd name="connsiteY1" fmla="*/ 52341 h 106942"/>
                <a:gd name="connsiteX2" fmla="*/ 1339205 w 1406183"/>
                <a:gd name="connsiteY2" fmla="*/ 106941 h 106942"/>
                <a:gd name="connsiteX3" fmla="*/ 65658 w 1406183"/>
                <a:gd name="connsiteY3" fmla="*/ 106846 h 106942"/>
                <a:gd name="connsiteX4" fmla="*/ 6 w 1406183"/>
                <a:gd name="connsiteY4" fmla="*/ 51869 h 106942"/>
                <a:gd name="connsiteX5" fmla="*/ 63863 w 1406183"/>
                <a:gd name="connsiteY5" fmla="*/ 198 h 106942"/>
                <a:gd name="connsiteX6" fmla="*/ 1337410 w 1406183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183" h="106942">
                  <a:moveTo>
                    <a:pt x="1337410" y="9"/>
                  </a:moveTo>
                  <a:cubicBezTo>
                    <a:pt x="1375762" y="-369"/>
                    <a:pt x="1405802" y="11627"/>
                    <a:pt x="1406179" y="52341"/>
                  </a:cubicBezTo>
                  <a:cubicBezTo>
                    <a:pt x="1406557" y="92299"/>
                    <a:pt x="1378313" y="107129"/>
                    <a:pt x="1339205" y="106941"/>
                  </a:cubicBezTo>
                  <a:cubicBezTo>
                    <a:pt x="1125625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764"/>
                    <a:pt x="1230667" y="1142"/>
                    <a:pt x="13374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685327A1-1ECA-4CF9-B5D9-BFF6773F63CE}"/>
              </a:ext>
            </a:extLst>
          </p:cNvPr>
          <p:cNvGrpSpPr/>
          <p:nvPr/>
        </p:nvGrpSpPr>
        <p:grpSpPr>
          <a:xfrm>
            <a:off x="3545701" y="4421272"/>
            <a:ext cx="2240339" cy="2240336"/>
            <a:chOff x="7809108" y="4722559"/>
            <a:chExt cx="2166461" cy="2166461"/>
          </a:xfrm>
        </p:grpSpPr>
        <p:sp>
          <p:nvSpPr>
            <p:cNvPr id="106" name="Oval 226">
              <a:extLst>
                <a:ext uri="{FF2B5EF4-FFF2-40B4-BE49-F238E27FC236}">
                  <a16:creationId xmlns:a16="http://schemas.microsoft.com/office/drawing/2014/main" id="{64A9F1E7-5506-4B52-8679-FE15D3F7FC87}"/>
                </a:ext>
              </a:extLst>
            </p:cNvPr>
            <p:cNvSpPr/>
            <p:nvPr/>
          </p:nvSpPr>
          <p:spPr>
            <a:xfrm>
              <a:off x="7809108" y="4722559"/>
              <a:ext cx="2166461" cy="2166461"/>
            </a:xfrm>
            <a:prstGeom prst="roundRect">
              <a:avLst>
                <a:gd name="adj" fmla="val 24448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238">
              <a:extLst>
                <a:ext uri="{FF2B5EF4-FFF2-40B4-BE49-F238E27FC236}">
                  <a16:creationId xmlns:a16="http://schemas.microsoft.com/office/drawing/2014/main" id="{812AB4D6-99B6-42D0-A2F7-696116A204AF}"/>
                </a:ext>
              </a:extLst>
            </p:cNvPr>
            <p:cNvGrpSpPr/>
            <p:nvPr/>
          </p:nvGrpSpPr>
          <p:grpSpPr>
            <a:xfrm>
              <a:off x="7976875" y="4962454"/>
              <a:ext cx="1830926" cy="1686671"/>
              <a:chOff x="4976928" y="2100124"/>
              <a:chExt cx="1830926" cy="1686671"/>
            </a:xfrm>
          </p:grpSpPr>
          <p:sp>
            <p:nvSpPr>
              <p:cNvPr id="108" name="Freeform: Shape 6">
                <a:extLst>
                  <a:ext uri="{FF2B5EF4-FFF2-40B4-BE49-F238E27FC236}">
                    <a16:creationId xmlns:a16="http://schemas.microsoft.com/office/drawing/2014/main" id="{BE3E428A-552F-438B-A7C4-8935F56D898F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237">
                <a:extLst>
                  <a:ext uri="{FF2B5EF4-FFF2-40B4-BE49-F238E27FC236}">
                    <a16:creationId xmlns:a16="http://schemas.microsoft.com/office/drawing/2014/main" id="{4C1E7AB8-5C5D-4B95-B41D-68402B67AD27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235">
                <a:extLst>
                  <a:ext uri="{FF2B5EF4-FFF2-40B4-BE49-F238E27FC236}">
                    <a16:creationId xmlns:a16="http://schemas.microsoft.com/office/drawing/2014/main" id="{0BFE0D24-AD21-4A03-8119-6793E43EF672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234">
                <a:extLst>
                  <a:ext uri="{FF2B5EF4-FFF2-40B4-BE49-F238E27FC236}">
                    <a16:creationId xmlns:a16="http://schemas.microsoft.com/office/drawing/2014/main" id="{3B1FD877-44B4-4364-A393-AC7A1AAE8B5D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1B3B1F94-C0CE-4F4C-BBFB-1B96BC1E5DCB}"/>
              </a:ext>
            </a:extLst>
          </p:cNvPr>
          <p:cNvGrpSpPr/>
          <p:nvPr/>
        </p:nvGrpSpPr>
        <p:grpSpPr>
          <a:xfrm>
            <a:off x="3062279" y="1043761"/>
            <a:ext cx="1691326" cy="2335578"/>
            <a:chOff x="3402110" y="-25"/>
            <a:chExt cx="2130761" cy="2942401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0341E5CB-5629-4E40-92D5-00B7B8FC6F47}"/>
                </a:ext>
              </a:extLst>
            </p:cNvPr>
            <p:cNvGrpSpPr/>
            <p:nvPr/>
          </p:nvGrpSpPr>
          <p:grpSpPr>
            <a:xfrm>
              <a:off x="3402110" y="-25"/>
              <a:ext cx="2130761" cy="2942401"/>
              <a:chOff x="3402110" y="-25"/>
              <a:chExt cx="4968868" cy="6861588"/>
            </a:xfrm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F09B4A71-BF1F-433D-91B1-8342ECCCAE07}"/>
                  </a:ext>
                </a:extLst>
              </p:cNvPr>
              <p:cNvSpPr/>
              <p:nvPr/>
            </p:nvSpPr>
            <p:spPr>
              <a:xfrm>
                <a:off x="3402110" y="4455747"/>
                <a:ext cx="4968868" cy="2405816"/>
              </a:xfrm>
              <a:custGeom>
                <a:avLst/>
                <a:gdLst>
                  <a:gd name="connsiteX0" fmla="*/ 2785551 w 4968868"/>
                  <a:gd name="connsiteY0" fmla="*/ 161377 h 2405816"/>
                  <a:gd name="connsiteX1" fmla="*/ 2687644 w 4968868"/>
                  <a:gd name="connsiteY1" fmla="*/ 450628 h 2405816"/>
                  <a:gd name="connsiteX2" fmla="*/ 2385248 w 4968868"/>
                  <a:gd name="connsiteY2" fmla="*/ 492295 h 2405816"/>
                  <a:gd name="connsiteX3" fmla="*/ 2240130 w 4968868"/>
                  <a:gd name="connsiteY3" fmla="*/ 347803 h 2405816"/>
                  <a:gd name="connsiteX4" fmla="*/ 2038235 w 4968868"/>
                  <a:gd name="connsiteY4" fmla="*/ 155118 h 2405816"/>
                  <a:gd name="connsiteX5" fmla="*/ 1429598 w 4968868"/>
                  <a:gd name="connsiteY5" fmla="*/ 198841 h 2405816"/>
                  <a:gd name="connsiteX6" fmla="*/ 1329456 w 4968868"/>
                  <a:gd name="connsiteY6" fmla="*/ 600217 h 2405816"/>
                  <a:gd name="connsiteX7" fmla="*/ 1505063 w 4968868"/>
                  <a:gd name="connsiteY7" fmla="*/ 845388 h 2405816"/>
                  <a:gd name="connsiteX8" fmla="*/ 1915560 w 4968868"/>
                  <a:gd name="connsiteY8" fmla="*/ 1039505 h 2405816"/>
                  <a:gd name="connsiteX9" fmla="*/ 2468491 w 4968868"/>
                  <a:gd name="connsiteY9" fmla="*/ 1047731 h 2405816"/>
                  <a:gd name="connsiteX10" fmla="*/ 2827486 w 4968868"/>
                  <a:gd name="connsiteY10" fmla="*/ 844762 h 2405816"/>
                  <a:gd name="connsiteX11" fmla="*/ 3111462 w 4968868"/>
                  <a:gd name="connsiteY11" fmla="*/ 535929 h 2405816"/>
                  <a:gd name="connsiteX12" fmla="*/ 3881490 w 4968868"/>
                  <a:gd name="connsiteY12" fmla="*/ 144656 h 2405816"/>
                  <a:gd name="connsiteX13" fmla="*/ 4534833 w 4968868"/>
                  <a:gd name="connsiteY13" fmla="*/ 200093 h 2405816"/>
                  <a:gd name="connsiteX14" fmla="*/ 4939249 w 4968868"/>
                  <a:gd name="connsiteY14" fmla="*/ 655296 h 2405816"/>
                  <a:gd name="connsiteX15" fmla="*/ 4720902 w 4968868"/>
                  <a:gd name="connsiteY15" fmla="*/ 1822765 h 2405816"/>
                  <a:gd name="connsiteX16" fmla="*/ 4299497 w 4968868"/>
                  <a:gd name="connsiteY16" fmla="*/ 2181491 h 2405816"/>
                  <a:gd name="connsiteX17" fmla="*/ 3655900 w 4968868"/>
                  <a:gd name="connsiteY17" fmla="*/ 2385711 h 2405816"/>
                  <a:gd name="connsiteX18" fmla="*/ 2838931 w 4968868"/>
                  <a:gd name="connsiteY18" fmla="*/ 2363000 h 2405816"/>
                  <a:gd name="connsiteX19" fmla="*/ 1387485 w 4968868"/>
                  <a:gd name="connsiteY19" fmla="*/ 1896531 h 2405816"/>
                  <a:gd name="connsiteX20" fmla="*/ 199987 w 4968868"/>
                  <a:gd name="connsiteY20" fmla="*/ 1282530 h 2405816"/>
                  <a:gd name="connsiteX21" fmla="*/ 10699 w 4968868"/>
                  <a:gd name="connsiteY21" fmla="*/ 1183103 h 2405816"/>
                  <a:gd name="connsiteX22" fmla="*/ 11146 w 4968868"/>
                  <a:gd name="connsiteY22" fmla="*/ 1140542 h 2405816"/>
                  <a:gd name="connsiteX23" fmla="*/ 52634 w 4968868"/>
                  <a:gd name="connsiteY23" fmla="*/ 1129902 h 2405816"/>
                  <a:gd name="connsiteX24" fmla="*/ 706156 w 4968868"/>
                  <a:gd name="connsiteY24" fmla="*/ 1486839 h 2405816"/>
                  <a:gd name="connsiteX25" fmla="*/ 2074000 w 4968868"/>
                  <a:gd name="connsiteY25" fmla="*/ 2100930 h 2405816"/>
                  <a:gd name="connsiteX26" fmla="*/ 2854131 w 4968868"/>
                  <a:gd name="connsiteY26" fmla="*/ 2301037 h 2405816"/>
                  <a:gd name="connsiteX27" fmla="*/ 3820510 w 4968868"/>
                  <a:gd name="connsiteY27" fmla="*/ 2292185 h 2405816"/>
                  <a:gd name="connsiteX28" fmla="*/ 4527680 w 4968868"/>
                  <a:gd name="connsiteY28" fmla="*/ 1948212 h 2405816"/>
                  <a:gd name="connsiteX29" fmla="*/ 4785905 w 4968868"/>
                  <a:gd name="connsiteY29" fmla="*/ 1562394 h 2405816"/>
                  <a:gd name="connsiteX30" fmla="*/ 4896957 w 4968868"/>
                  <a:gd name="connsiteY30" fmla="*/ 786465 h 2405816"/>
                  <a:gd name="connsiteX31" fmla="*/ 4852250 w 4968868"/>
                  <a:gd name="connsiteY31" fmla="*/ 580725 h 2405816"/>
                  <a:gd name="connsiteX32" fmla="*/ 4540734 w 4968868"/>
                  <a:gd name="connsiteY32" fmla="*/ 270997 h 2405816"/>
                  <a:gd name="connsiteX33" fmla="*/ 3969204 w 4968868"/>
                  <a:gd name="connsiteY33" fmla="*/ 199735 h 2405816"/>
                  <a:gd name="connsiteX34" fmla="*/ 3446315 w 4968868"/>
                  <a:gd name="connsiteY34" fmla="*/ 352363 h 2405816"/>
                  <a:gd name="connsiteX35" fmla="*/ 3087410 w 4968868"/>
                  <a:gd name="connsiteY35" fmla="*/ 656101 h 2405816"/>
                  <a:gd name="connsiteX36" fmla="*/ 2844295 w 4968868"/>
                  <a:gd name="connsiteY36" fmla="*/ 917992 h 2405816"/>
                  <a:gd name="connsiteX37" fmla="*/ 2331331 w 4968868"/>
                  <a:gd name="connsiteY37" fmla="*/ 1129812 h 2405816"/>
                  <a:gd name="connsiteX38" fmla="*/ 1752559 w 4968868"/>
                  <a:gd name="connsiteY38" fmla="*/ 1060427 h 2405816"/>
                  <a:gd name="connsiteX39" fmla="*/ 1304062 w 4968868"/>
                  <a:gd name="connsiteY39" fmla="*/ 697856 h 2405816"/>
                  <a:gd name="connsiteX40" fmla="*/ 1313451 w 4968868"/>
                  <a:gd name="connsiteY40" fmla="*/ 244799 h 2405816"/>
                  <a:gd name="connsiteX41" fmla="*/ 2027505 w 4968868"/>
                  <a:gd name="connsiteY41" fmla="*/ 73036 h 2405816"/>
                  <a:gd name="connsiteX42" fmla="*/ 2273749 w 4968868"/>
                  <a:gd name="connsiteY42" fmla="*/ 289506 h 2405816"/>
                  <a:gd name="connsiteX43" fmla="*/ 2388735 w 4968868"/>
                  <a:gd name="connsiteY43" fmla="*/ 411644 h 2405816"/>
                  <a:gd name="connsiteX44" fmla="*/ 2442025 w 4968868"/>
                  <a:gd name="connsiteY44" fmla="*/ 454295 h 2405816"/>
                  <a:gd name="connsiteX45" fmla="*/ 2612447 w 4968868"/>
                  <a:gd name="connsiteY45" fmla="*/ 438379 h 2405816"/>
                  <a:gd name="connsiteX46" fmla="*/ 2721352 w 4968868"/>
                  <a:gd name="connsiteY46" fmla="*/ 146355 h 2405816"/>
                  <a:gd name="connsiteX47" fmla="*/ 2768026 w 4968868"/>
                  <a:gd name="connsiteY47" fmla="*/ 138487 h 2405816"/>
                  <a:gd name="connsiteX48" fmla="*/ 2785551 w 4968868"/>
                  <a:gd name="connsiteY48" fmla="*/ 161377 h 240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968868" h="2405816">
                    <a:moveTo>
                      <a:pt x="2785551" y="161377"/>
                    </a:moveTo>
                    <a:cubicBezTo>
                      <a:pt x="2780723" y="267242"/>
                      <a:pt x="2753184" y="365596"/>
                      <a:pt x="2687644" y="450628"/>
                    </a:cubicBezTo>
                    <a:cubicBezTo>
                      <a:pt x="2602611" y="561054"/>
                      <a:pt x="2496210" y="575539"/>
                      <a:pt x="2385248" y="492295"/>
                    </a:cubicBezTo>
                    <a:cubicBezTo>
                      <a:pt x="2330169" y="450986"/>
                      <a:pt x="2285463" y="399037"/>
                      <a:pt x="2240130" y="347803"/>
                    </a:cubicBezTo>
                    <a:cubicBezTo>
                      <a:pt x="2178256" y="277882"/>
                      <a:pt x="2115309" y="209123"/>
                      <a:pt x="2038235" y="155118"/>
                    </a:cubicBezTo>
                    <a:cubicBezTo>
                      <a:pt x="1843940" y="19209"/>
                      <a:pt x="1583658" y="35661"/>
                      <a:pt x="1429598" y="198841"/>
                    </a:cubicBezTo>
                    <a:cubicBezTo>
                      <a:pt x="1322571" y="312217"/>
                      <a:pt x="1272857" y="446068"/>
                      <a:pt x="1329456" y="600217"/>
                    </a:cubicBezTo>
                    <a:cubicBezTo>
                      <a:pt x="1364863" y="696694"/>
                      <a:pt x="1427631" y="777166"/>
                      <a:pt x="1505063" y="845388"/>
                    </a:cubicBezTo>
                    <a:cubicBezTo>
                      <a:pt x="1623268" y="949555"/>
                      <a:pt x="1763468" y="1008299"/>
                      <a:pt x="1915560" y="1039505"/>
                    </a:cubicBezTo>
                    <a:cubicBezTo>
                      <a:pt x="2098946" y="1077147"/>
                      <a:pt x="2283764" y="1079383"/>
                      <a:pt x="2468491" y="1047731"/>
                    </a:cubicBezTo>
                    <a:cubicBezTo>
                      <a:pt x="2612179" y="1023142"/>
                      <a:pt x="2725912" y="944458"/>
                      <a:pt x="2827486" y="844762"/>
                    </a:cubicBezTo>
                    <a:cubicBezTo>
                      <a:pt x="2927361" y="746587"/>
                      <a:pt x="3014807" y="637055"/>
                      <a:pt x="3111462" y="535929"/>
                    </a:cubicBezTo>
                    <a:cubicBezTo>
                      <a:pt x="3322657" y="315168"/>
                      <a:pt x="3577753" y="182746"/>
                      <a:pt x="3881490" y="144656"/>
                    </a:cubicBezTo>
                    <a:cubicBezTo>
                      <a:pt x="4103235" y="116849"/>
                      <a:pt x="4320956" y="129366"/>
                      <a:pt x="4534833" y="200093"/>
                    </a:cubicBezTo>
                    <a:cubicBezTo>
                      <a:pt x="4758813" y="274127"/>
                      <a:pt x="4897046" y="424073"/>
                      <a:pt x="4939249" y="655296"/>
                    </a:cubicBezTo>
                    <a:cubicBezTo>
                      <a:pt x="5015161" y="1071425"/>
                      <a:pt x="4946134" y="1462698"/>
                      <a:pt x="4720902" y="1822765"/>
                    </a:cubicBezTo>
                    <a:cubicBezTo>
                      <a:pt x="4618882" y="1985855"/>
                      <a:pt x="4463928" y="2090469"/>
                      <a:pt x="4299497" y="2181491"/>
                    </a:cubicBezTo>
                    <a:cubicBezTo>
                      <a:pt x="4098854" y="2292542"/>
                      <a:pt x="3882742" y="2356294"/>
                      <a:pt x="3655900" y="2385711"/>
                    </a:cubicBezTo>
                    <a:cubicBezTo>
                      <a:pt x="3382295" y="2421208"/>
                      <a:pt x="3110121" y="2407260"/>
                      <a:pt x="2838931" y="2363000"/>
                    </a:cubicBezTo>
                    <a:cubicBezTo>
                      <a:pt x="2331779" y="2280203"/>
                      <a:pt x="1854133" y="2105400"/>
                      <a:pt x="1387485" y="1896531"/>
                    </a:cubicBezTo>
                    <a:cubicBezTo>
                      <a:pt x="980118" y="1714217"/>
                      <a:pt x="589561" y="1499357"/>
                      <a:pt x="199987" y="1282530"/>
                    </a:cubicBezTo>
                    <a:cubicBezTo>
                      <a:pt x="137755" y="1247838"/>
                      <a:pt x="76328" y="1211536"/>
                      <a:pt x="10699" y="1183103"/>
                    </a:cubicBezTo>
                    <a:cubicBezTo>
                      <a:pt x="-13979" y="1168707"/>
                      <a:pt x="11861" y="1154758"/>
                      <a:pt x="11146" y="1140542"/>
                    </a:cubicBezTo>
                    <a:cubicBezTo>
                      <a:pt x="19730" y="1116311"/>
                      <a:pt x="33589" y="1119440"/>
                      <a:pt x="52634" y="1129902"/>
                    </a:cubicBezTo>
                    <a:cubicBezTo>
                      <a:pt x="270176" y="1249358"/>
                      <a:pt x="487361" y="1369529"/>
                      <a:pt x="706156" y="1486839"/>
                    </a:cubicBezTo>
                    <a:cubicBezTo>
                      <a:pt x="1147678" y="1723606"/>
                      <a:pt x="1598858" y="1938913"/>
                      <a:pt x="2074000" y="2100930"/>
                    </a:cubicBezTo>
                    <a:cubicBezTo>
                      <a:pt x="2328917" y="2187840"/>
                      <a:pt x="2587948" y="2258655"/>
                      <a:pt x="2854131" y="2301037"/>
                    </a:cubicBezTo>
                    <a:cubicBezTo>
                      <a:pt x="3176645" y="2352360"/>
                      <a:pt x="3499069" y="2363269"/>
                      <a:pt x="3820510" y="2292185"/>
                    </a:cubicBezTo>
                    <a:cubicBezTo>
                      <a:pt x="4083653" y="2233977"/>
                      <a:pt x="4321761" y="2123105"/>
                      <a:pt x="4527680" y="1948212"/>
                    </a:cubicBezTo>
                    <a:cubicBezTo>
                      <a:pt x="4649729" y="1844492"/>
                      <a:pt x="4727429" y="1709121"/>
                      <a:pt x="4785905" y="1562394"/>
                    </a:cubicBezTo>
                    <a:cubicBezTo>
                      <a:pt x="4885333" y="1312930"/>
                      <a:pt x="4924138" y="1054168"/>
                      <a:pt x="4896957" y="786465"/>
                    </a:cubicBezTo>
                    <a:cubicBezTo>
                      <a:pt x="4889893" y="716365"/>
                      <a:pt x="4873441" y="648053"/>
                      <a:pt x="4852250" y="580725"/>
                    </a:cubicBezTo>
                    <a:cubicBezTo>
                      <a:pt x="4802536" y="422553"/>
                      <a:pt x="4690949" y="327417"/>
                      <a:pt x="4540734" y="270997"/>
                    </a:cubicBezTo>
                    <a:cubicBezTo>
                      <a:pt x="4356006" y="201613"/>
                      <a:pt x="4164572" y="184445"/>
                      <a:pt x="3969204" y="199735"/>
                    </a:cubicBezTo>
                    <a:cubicBezTo>
                      <a:pt x="3784297" y="214131"/>
                      <a:pt x="3608779" y="260894"/>
                      <a:pt x="3446315" y="352363"/>
                    </a:cubicBezTo>
                    <a:cubicBezTo>
                      <a:pt x="3307278" y="430689"/>
                      <a:pt x="3193633" y="538969"/>
                      <a:pt x="3087410" y="656101"/>
                    </a:cubicBezTo>
                    <a:cubicBezTo>
                      <a:pt x="3007386" y="744351"/>
                      <a:pt x="2930758" y="835642"/>
                      <a:pt x="2844295" y="917992"/>
                    </a:cubicBezTo>
                    <a:cubicBezTo>
                      <a:pt x="2700340" y="1055152"/>
                      <a:pt x="2528845" y="1120334"/>
                      <a:pt x="2331331" y="1129812"/>
                    </a:cubicBezTo>
                    <a:cubicBezTo>
                      <a:pt x="2133907" y="1139290"/>
                      <a:pt x="1940238" y="1126414"/>
                      <a:pt x="1752559" y="1060427"/>
                    </a:cubicBezTo>
                    <a:cubicBezTo>
                      <a:pt x="1560231" y="992831"/>
                      <a:pt x="1407245" y="876951"/>
                      <a:pt x="1304062" y="697856"/>
                    </a:cubicBezTo>
                    <a:cubicBezTo>
                      <a:pt x="1215364" y="543976"/>
                      <a:pt x="1225110" y="392868"/>
                      <a:pt x="1313451" y="244799"/>
                    </a:cubicBezTo>
                    <a:cubicBezTo>
                      <a:pt x="1457138" y="3920"/>
                      <a:pt x="1773124" y="-70919"/>
                      <a:pt x="2027505" y="73036"/>
                    </a:cubicBezTo>
                    <a:cubicBezTo>
                      <a:pt x="2124698" y="128026"/>
                      <a:pt x="2200252" y="207514"/>
                      <a:pt x="2273749" y="289506"/>
                    </a:cubicBezTo>
                    <a:cubicBezTo>
                      <a:pt x="2311035" y="331172"/>
                      <a:pt x="2347068" y="374180"/>
                      <a:pt x="2388735" y="411644"/>
                    </a:cubicBezTo>
                    <a:cubicBezTo>
                      <a:pt x="2405634" y="426845"/>
                      <a:pt x="2423159" y="441598"/>
                      <a:pt x="2442025" y="454295"/>
                    </a:cubicBezTo>
                    <a:cubicBezTo>
                      <a:pt x="2504614" y="496497"/>
                      <a:pt x="2559961" y="492295"/>
                      <a:pt x="2612447" y="438379"/>
                    </a:cubicBezTo>
                    <a:cubicBezTo>
                      <a:pt x="2691220" y="357460"/>
                      <a:pt x="2719475" y="256512"/>
                      <a:pt x="2721352" y="146355"/>
                    </a:cubicBezTo>
                    <a:cubicBezTo>
                      <a:pt x="2735211" y="133480"/>
                      <a:pt x="2751932" y="136519"/>
                      <a:pt x="2768026" y="138487"/>
                    </a:cubicBezTo>
                    <a:cubicBezTo>
                      <a:pt x="2781259" y="139828"/>
                      <a:pt x="2788770" y="146892"/>
                      <a:pt x="2785551" y="161377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2B7E4E61-548F-4872-BDC7-CDB222582D2A}"/>
                  </a:ext>
                </a:extLst>
              </p:cNvPr>
              <p:cNvSpPr/>
              <p:nvPr/>
            </p:nvSpPr>
            <p:spPr>
              <a:xfrm>
                <a:off x="6619885" y="4944886"/>
                <a:ext cx="1046664" cy="1623095"/>
              </a:xfrm>
              <a:custGeom>
                <a:avLst/>
                <a:gdLst>
                  <a:gd name="connsiteX0" fmla="*/ 0 w 1046664"/>
                  <a:gd name="connsiteY0" fmla="*/ 1044553 h 1623095"/>
                  <a:gd name="connsiteX1" fmla="*/ 95225 w 1046664"/>
                  <a:gd name="connsiteY1" fmla="*/ 666692 h 1623095"/>
                  <a:gd name="connsiteX2" fmla="*/ 511086 w 1046664"/>
                  <a:gd name="connsiteY2" fmla="*/ 10130 h 1623095"/>
                  <a:gd name="connsiteX3" fmla="*/ 533350 w 1046664"/>
                  <a:gd name="connsiteY3" fmla="*/ 8074 h 1623095"/>
                  <a:gd name="connsiteX4" fmla="*/ 987212 w 1046664"/>
                  <a:gd name="connsiteY4" fmla="*/ 756553 h 1623095"/>
                  <a:gd name="connsiteX5" fmla="*/ 1008493 w 1046664"/>
                  <a:gd name="connsiteY5" fmla="*/ 1256462 h 1623095"/>
                  <a:gd name="connsiteX6" fmla="*/ 636354 w 1046664"/>
                  <a:gd name="connsiteY6" fmla="*/ 1608393 h 1623095"/>
                  <a:gd name="connsiteX7" fmla="*/ 116327 w 1046664"/>
                  <a:gd name="connsiteY7" fmla="*/ 1406230 h 1623095"/>
                  <a:gd name="connsiteX8" fmla="*/ 0 w 1046664"/>
                  <a:gd name="connsiteY8" fmla="*/ 1044553 h 16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6664" h="1623095">
                    <a:moveTo>
                      <a:pt x="0" y="1044553"/>
                    </a:moveTo>
                    <a:cubicBezTo>
                      <a:pt x="536" y="909539"/>
                      <a:pt x="41488" y="786148"/>
                      <a:pt x="95225" y="666692"/>
                    </a:cubicBezTo>
                    <a:cubicBezTo>
                      <a:pt x="202432" y="428137"/>
                      <a:pt x="352110" y="216139"/>
                      <a:pt x="511086" y="10130"/>
                    </a:cubicBezTo>
                    <a:cubicBezTo>
                      <a:pt x="518239" y="921"/>
                      <a:pt x="522800" y="-6143"/>
                      <a:pt x="533350" y="8074"/>
                    </a:cubicBezTo>
                    <a:cubicBezTo>
                      <a:pt x="707885" y="243499"/>
                      <a:pt x="880274" y="480265"/>
                      <a:pt x="987212" y="756553"/>
                    </a:cubicBezTo>
                    <a:cubicBezTo>
                      <a:pt x="1050696" y="920536"/>
                      <a:pt x="1071708" y="1087471"/>
                      <a:pt x="1008493" y="1256462"/>
                    </a:cubicBezTo>
                    <a:cubicBezTo>
                      <a:pt x="942148" y="1433769"/>
                      <a:pt x="823586" y="1560020"/>
                      <a:pt x="636354" y="1608393"/>
                    </a:cubicBezTo>
                    <a:cubicBezTo>
                      <a:pt x="442149" y="1658643"/>
                      <a:pt x="239091" y="1577367"/>
                      <a:pt x="116327" y="1406230"/>
                    </a:cubicBezTo>
                    <a:cubicBezTo>
                      <a:pt x="38448" y="1297682"/>
                      <a:pt x="1520" y="1175901"/>
                      <a:pt x="0" y="1044553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5130B7E4-0274-4ADD-B193-B9DD7D960A35}"/>
                  </a:ext>
                </a:extLst>
              </p:cNvPr>
              <p:cNvSpPr/>
              <p:nvPr/>
            </p:nvSpPr>
            <p:spPr>
              <a:xfrm>
                <a:off x="3707960" y="-25"/>
                <a:ext cx="686307" cy="1061990"/>
              </a:xfrm>
              <a:custGeom>
                <a:avLst/>
                <a:gdLst>
                  <a:gd name="connsiteX0" fmla="*/ 92 w 686307"/>
                  <a:gd name="connsiteY0" fmla="*/ 679745 h 1061990"/>
                  <a:gd name="connsiteX1" fmla="*/ 92992 w 686307"/>
                  <a:gd name="connsiteY1" fmla="*/ 370822 h 1061990"/>
                  <a:gd name="connsiteX2" fmla="*/ 328149 w 686307"/>
                  <a:gd name="connsiteY2" fmla="*/ 13348 h 1061990"/>
                  <a:gd name="connsiteX3" fmla="*/ 354258 w 686307"/>
                  <a:gd name="connsiteY3" fmla="*/ 9503 h 1061990"/>
                  <a:gd name="connsiteX4" fmla="*/ 640380 w 686307"/>
                  <a:gd name="connsiteY4" fmla="*/ 476777 h 1061990"/>
                  <a:gd name="connsiteX5" fmla="*/ 642884 w 686307"/>
                  <a:gd name="connsiteY5" fmla="*/ 864205 h 1061990"/>
                  <a:gd name="connsiteX6" fmla="*/ 337090 w 686307"/>
                  <a:gd name="connsiteY6" fmla="*/ 1061987 h 1061990"/>
                  <a:gd name="connsiteX7" fmla="*/ 27363 w 686307"/>
                  <a:gd name="connsiteY7" fmla="*/ 831658 h 1061990"/>
                  <a:gd name="connsiteX8" fmla="*/ 92 w 686307"/>
                  <a:gd name="connsiteY8" fmla="*/ 679745 h 106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6307" h="1061990">
                    <a:moveTo>
                      <a:pt x="92" y="679745"/>
                    </a:moveTo>
                    <a:cubicBezTo>
                      <a:pt x="1254" y="567889"/>
                      <a:pt x="43189" y="468014"/>
                      <a:pt x="92992" y="370822"/>
                    </a:cubicBezTo>
                    <a:cubicBezTo>
                      <a:pt x="158353" y="243140"/>
                      <a:pt x="240703" y="126545"/>
                      <a:pt x="328149" y="13348"/>
                    </a:cubicBezTo>
                    <a:cubicBezTo>
                      <a:pt x="335570" y="3691"/>
                      <a:pt x="340578" y="-9095"/>
                      <a:pt x="354258" y="9503"/>
                    </a:cubicBezTo>
                    <a:cubicBezTo>
                      <a:pt x="463253" y="156945"/>
                      <a:pt x="570191" y="305640"/>
                      <a:pt x="640380" y="476777"/>
                    </a:cubicBezTo>
                    <a:cubicBezTo>
                      <a:pt x="693224" y="605443"/>
                      <a:pt x="708513" y="735450"/>
                      <a:pt x="642884" y="864205"/>
                    </a:cubicBezTo>
                    <a:cubicBezTo>
                      <a:pt x="579669" y="988221"/>
                      <a:pt x="480241" y="1061272"/>
                      <a:pt x="337090" y="1061987"/>
                    </a:cubicBezTo>
                    <a:cubicBezTo>
                      <a:pt x="204043" y="1062702"/>
                      <a:pt x="79044" y="968014"/>
                      <a:pt x="27363" y="831658"/>
                    </a:cubicBezTo>
                    <a:cubicBezTo>
                      <a:pt x="8854" y="782660"/>
                      <a:pt x="-1071" y="732231"/>
                      <a:pt x="92" y="679745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D48109C3-697E-4426-A851-D6F2BBFA179E}"/>
                  </a:ext>
                </a:extLst>
              </p:cNvPr>
              <p:cNvSpPr/>
              <p:nvPr/>
            </p:nvSpPr>
            <p:spPr>
              <a:xfrm>
                <a:off x="4804795" y="686515"/>
                <a:ext cx="2753929" cy="3603355"/>
              </a:xfrm>
              <a:custGeom>
                <a:avLst/>
                <a:gdLst>
                  <a:gd name="connsiteX0" fmla="*/ 2148154 w 2753929"/>
                  <a:gd name="connsiteY0" fmla="*/ 3603356 h 3603355"/>
                  <a:gd name="connsiteX1" fmla="*/ 605775 w 2753929"/>
                  <a:gd name="connsiteY1" fmla="*/ 3603356 h 3603355"/>
                  <a:gd name="connsiteX2" fmla="*/ 0 w 2753929"/>
                  <a:gd name="connsiteY2" fmla="*/ 2997581 h 3603355"/>
                  <a:gd name="connsiteX3" fmla="*/ 0 w 2753929"/>
                  <a:gd name="connsiteY3" fmla="*/ 605775 h 3603355"/>
                  <a:gd name="connsiteX4" fmla="*/ 605775 w 2753929"/>
                  <a:gd name="connsiteY4" fmla="*/ 0 h 3603355"/>
                  <a:gd name="connsiteX5" fmla="*/ 2148154 w 2753929"/>
                  <a:gd name="connsiteY5" fmla="*/ 0 h 3603355"/>
                  <a:gd name="connsiteX6" fmla="*/ 2753929 w 2753929"/>
                  <a:gd name="connsiteY6" fmla="*/ 605775 h 3603355"/>
                  <a:gd name="connsiteX7" fmla="*/ 2753929 w 2753929"/>
                  <a:gd name="connsiteY7" fmla="*/ 2997581 h 3603355"/>
                  <a:gd name="connsiteX8" fmla="*/ 2148154 w 2753929"/>
                  <a:gd name="connsiteY8" fmla="*/ 3603356 h 360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929" h="3603355">
                    <a:moveTo>
                      <a:pt x="2148154" y="3603356"/>
                    </a:moveTo>
                    <a:lnTo>
                      <a:pt x="605775" y="3603356"/>
                    </a:lnTo>
                    <a:cubicBezTo>
                      <a:pt x="271191" y="3603356"/>
                      <a:pt x="0" y="3332166"/>
                      <a:pt x="0" y="2997581"/>
                    </a:cubicBezTo>
                    <a:lnTo>
                      <a:pt x="0" y="605775"/>
                    </a:lnTo>
                    <a:cubicBezTo>
                      <a:pt x="0" y="271191"/>
                      <a:pt x="271191" y="0"/>
                      <a:pt x="605775" y="0"/>
                    </a:cubicBezTo>
                    <a:lnTo>
                      <a:pt x="2148154" y="0"/>
                    </a:lnTo>
                    <a:cubicBezTo>
                      <a:pt x="2482739" y="0"/>
                      <a:pt x="2753929" y="271191"/>
                      <a:pt x="2753929" y="605775"/>
                    </a:cubicBezTo>
                    <a:lnTo>
                      <a:pt x="2753929" y="2997581"/>
                    </a:lnTo>
                    <a:cubicBezTo>
                      <a:pt x="2753929" y="3332076"/>
                      <a:pt x="2482739" y="3603356"/>
                      <a:pt x="2148154" y="3603356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A32C1C07-066A-4639-949B-6E7DF332D7A7}"/>
                  </a:ext>
                </a:extLst>
              </p:cNvPr>
              <p:cNvSpPr/>
              <p:nvPr/>
            </p:nvSpPr>
            <p:spPr>
              <a:xfrm>
                <a:off x="4867295" y="758045"/>
                <a:ext cx="2628840" cy="3460294"/>
              </a:xfrm>
              <a:custGeom>
                <a:avLst/>
                <a:gdLst>
                  <a:gd name="connsiteX0" fmla="*/ 2073316 w 2628840"/>
                  <a:gd name="connsiteY0" fmla="*/ 3460295 h 3460294"/>
                  <a:gd name="connsiteX1" fmla="*/ 555525 w 2628840"/>
                  <a:gd name="connsiteY1" fmla="*/ 3460295 h 3460294"/>
                  <a:gd name="connsiteX2" fmla="*/ 0 w 2628840"/>
                  <a:gd name="connsiteY2" fmla="*/ 2904770 h 3460294"/>
                  <a:gd name="connsiteX3" fmla="*/ 0 w 2628840"/>
                  <a:gd name="connsiteY3" fmla="*/ 555435 h 3460294"/>
                  <a:gd name="connsiteX4" fmla="*/ 555525 w 2628840"/>
                  <a:gd name="connsiteY4" fmla="*/ 0 h 3460294"/>
                  <a:gd name="connsiteX5" fmla="*/ 2073316 w 2628840"/>
                  <a:gd name="connsiteY5" fmla="*/ 0 h 3460294"/>
                  <a:gd name="connsiteX6" fmla="*/ 2628840 w 2628840"/>
                  <a:gd name="connsiteY6" fmla="*/ 555435 h 3460294"/>
                  <a:gd name="connsiteX7" fmla="*/ 2628840 w 2628840"/>
                  <a:gd name="connsiteY7" fmla="*/ 2904770 h 3460294"/>
                  <a:gd name="connsiteX8" fmla="*/ 2073316 w 2628840"/>
                  <a:gd name="connsiteY8" fmla="*/ 3460295 h 346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8840" h="3460294">
                    <a:moveTo>
                      <a:pt x="2073316" y="3460295"/>
                    </a:moveTo>
                    <a:lnTo>
                      <a:pt x="555525" y="3460295"/>
                    </a:lnTo>
                    <a:cubicBezTo>
                      <a:pt x="248748" y="3460295"/>
                      <a:pt x="0" y="3211636"/>
                      <a:pt x="0" y="2904770"/>
                    </a:cubicBezTo>
                    <a:lnTo>
                      <a:pt x="0" y="555435"/>
                    </a:lnTo>
                    <a:cubicBezTo>
                      <a:pt x="0" y="248658"/>
                      <a:pt x="248658" y="0"/>
                      <a:pt x="555525" y="0"/>
                    </a:cubicBezTo>
                    <a:lnTo>
                      <a:pt x="2073316" y="0"/>
                    </a:lnTo>
                    <a:cubicBezTo>
                      <a:pt x="2380093" y="0"/>
                      <a:pt x="2628840" y="248658"/>
                      <a:pt x="2628840" y="555435"/>
                    </a:cubicBezTo>
                    <a:lnTo>
                      <a:pt x="2628840" y="2904770"/>
                    </a:lnTo>
                    <a:cubicBezTo>
                      <a:pt x="2628840" y="3211547"/>
                      <a:pt x="2380093" y="3460295"/>
                      <a:pt x="2073316" y="3460295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5B5BB6AB-F548-433E-BE87-218AF5326CE6}"/>
                  </a:ext>
                </a:extLst>
              </p:cNvPr>
              <p:cNvSpPr/>
              <p:nvPr/>
            </p:nvSpPr>
            <p:spPr>
              <a:xfrm>
                <a:off x="4862824" y="1723709"/>
                <a:ext cx="2634026" cy="2494631"/>
              </a:xfrm>
              <a:custGeom>
                <a:avLst/>
                <a:gdLst>
                  <a:gd name="connsiteX0" fmla="*/ 2103180 w 2634026"/>
                  <a:gd name="connsiteY0" fmla="*/ 2494631 h 2494631"/>
                  <a:gd name="connsiteX1" fmla="*/ 530936 w 2634026"/>
                  <a:gd name="connsiteY1" fmla="*/ 2494631 h 2494631"/>
                  <a:gd name="connsiteX2" fmla="*/ 0 w 2634026"/>
                  <a:gd name="connsiteY2" fmla="*/ 1963695 h 2494631"/>
                  <a:gd name="connsiteX3" fmla="*/ 0 w 2634026"/>
                  <a:gd name="connsiteY3" fmla="*/ 0 h 2494631"/>
                  <a:gd name="connsiteX4" fmla="*/ 2634026 w 2634026"/>
                  <a:gd name="connsiteY4" fmla="*/ 0 h 2494631"/>
                  <a:gd name="connsiteX5" fmla="*/ 2634026 w 2634026"/>
                  <a:gd name="connsiteY5" fmla="*/ 1963695 h 2494631"/>
                  <a:gd name="connsiteX6" fmla="*/ 2103180 w 2634026"/>
                  <a:gd name="connsiteY6" fmla="*/ 2494631 h 249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026" h="2494631">
                    <a:moveTo>
                      <a:pt x="2103180" y="2494631"/>
                    </a:moveTo>
                    <a:lnTo>
                      <a:pt x="530936" y="2494631"/>
                    </a:lnTo>
                    <a:cubicBezTo>
                      <a:pt x="237750" y="2494631"/>
                      <a:pt x="0" y="2256971"/>
                      <a:pt x="0" y="1963695"/>
                    </a:cubicBezTo>
                    <a:lnTo>
                      <a:pt x="0" y="0"/>
                    </a:lnTo>
                    <a:lnTo>
                      <a:pt x="2634026" y="0"/>
                    </a:lnTo>
                    <a:lnTo>
                      <a:pt x="2634026" y="1963695"/>
                    </a:lnTo>
                    <a:cubicBezTo>
                      <a:pt x="2634116" y="2256881"/>
                      <a:pt x="2396455" y="2494631"/>
                      <a:pt x="2103180" y="2494631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B0800C2A-7B83-409A-884B-A13CC6E54795}"/>
                  </a:ext>
                </a:extLst>
              </p:cNvPr>
              <p:cNvSpPr/>
              <p:nvPr/>
            </p:nvSpPr>
            <p:spPr>
              <a:xfrm>
                <a:off x="5754275" y="4226566"/>
                <a:ext cx="855059" cy="393418"/>
              </a:xfrm>
              <a:custGeom>
                <a:avLst/>
                <a:gdLst>
                  <a:gd name="connsiteX0" fmla="*/ 772441 w 855059"/>
                  <a:gd name="connsiteY0" fmla="*/ 393419 h 393418"/>
                  <a:gd name="connsiteX1" fmla="*/ 82528 w 855059"/>
                  <a:gd name="connsiteY1" fmla="*/ 393419 h 393418"/>
                  <a:gd name="connsiteX2" fmla="*/ 0 w 855059"/>
                  <a:gd name="connsiteY2" fmla="*/ 310890 h 393418"/>
                  <a:gd name="connsiteX3" fmla="*/ 0 w 855059"/>
                  <a:gd name="connsiteY3" fmla="*/ 82528 h 393418"/>
                  <a:gd name="connsiteX4" fmla="*/ 82528 w 855059"/>
                  <a:gd name="connsiteY4" fmla="*/ 0 h 393418"/>
                  <a:gd name="connsiteX5" fmla="*/ 772531 w 855059"/>
                  <a:gd name="connsiteY5" fmla="*/ 0 h 393418"/>
                  <a:gd name="connsiteX6" fmla="*/ 855059 w 855059"/>
                  <a:gd name="connsiteY6" fmla="*/ 82528 h 393418"/>
                  <a:gd name="connsiteX7" fmla="*/ 855059 w 855059"/>
                  <a:gd name="connsiteY7" fmla="*/ 310890 h 393418"/>
                  <a:gd name="connsiteX8" fmla="*/ 772441 w 855059"/>
                  <a:gd name="connsiteY8" fmla="*/ 393419 h 39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5059" h="393418">
                    <a:moveTo>
                      <a:pt x="772441" y="393419"/>
                    </a:moveTo>
                    <a:lnTo>
                      <a:pt x="82528" y="393419"/>
                    </a:lnTo>
                    <a:cubicBezTo>
                      <a:pt x="36928" y="393419"/>
                      <a:pt x="0" y="356491"/>
                      <a:pt x="0" y="310890"/>
                    </a:cubicBezTo>
                    <a:lnTo>
                      <a:pt x="0" y="82528"/>
                    </a:lnTo>
                    <a:cubicBezTo>
                      <a:pt x="0" y="36927"/>
                      <a:pt x="36928" y="0"/>
                      <a:pt x="82528" y="0"/>
                    </a:cubicBezTo>
                    <a:lnTo>
                      <a:pt x="772531" y="0"/>
                    </a:lnTo>
                    <a:cubicBezTo>
                      <a:pt x="818132" y="0"/>
                      <a:pt x="855059" y="36927"/>
                      <a:pt x="855059" y="82528"/>
                    </a:cubicBezTo>
                    <a:lnTo>
                      <a:pt x="855059" y="310890"/>
                    </a:lnTo>
                    <a:cubicBezTo>
                      <a:pt x="854970" y="356491"/>
                      <a:pt x="818042" y="393419"/>
                      <a:pt x="772441" y="393419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FF48F1FC-4A0B-4A47-BA9F-4BAAE14AE4F4}"/>
                  </a:ext>
                </a:extLst>
              </p:cNvPr>
              <p:cNvSpPr/>
              <p:nvPr/>
            </p:nvSpPr>
            <p:spPr>
              <a:xfrm>
                <a:off x="5813914" y="4296577"/>
                <a:ext cx="735692" cy="253218"/>
              </a:xfrm>
              <a:custGeom>
                <a:avLst/>
                <a:gdLst>
                  <a:gd name="connsiteX0" fmla="*/ 702342 w 735692"/>
                  <a:gd name="connsiteY0" fmla="*/ 253219 h 253218"/>
                  <a:gd name="connsiteX1" fmla="*/ 33351 w 735692"/>
                  <a:gd name="connsiteY1" fmla="*/ 253219 h 253218"/>
                  <a:gd name="connsiteX2" fmla="*/ 0 w 735692"/>
                  <a:gd name="connsiteY2" fmla="*/ 219867 h 253218"/>
                  <a:gd name="connsiteX3" fmla="*/ 0 w 735692"/>
                  <a:gd name="connsiteY3" fmla="*/ 33351 h 253218"/>
                  <a:gd name="connsiteX4" fmla="*/ 33351 w 735692"/>
                  <a:gd name="connsiteY4" fmla="*/ 0 h 253218"/>
                  <a:gd name="connsiteX5" fmla="*/ 702342 w 735692"/>
                  <a:gd name="connsiteY5" fmla="*/ 0 h 253218"/>
                  <a:gd name="connsiteX6" fmla="*/ 735693 w 735692"/>
                  <a:gd name="connsiteY6" fmla="*/ 33351 h 253218"/>
                  <a:gd name="connsiteX7" fmla="*/ 735693 w 735692"/>
                  <a:gd name="connsiteY7" fmla="*/ 219867 h 253218"/>
                  <a:gd name="connsiteX8" fmla="*/ 702342 w 735692"/>
                  <a:gd name="connsiteY8" fmla="*/ 253219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692" h="253218">
                    <a:moveTo>
                      <a:pt x="702342" y="253219"/>
                    </a:moveTo>
                    <a:lnTo>
                      <a:pt x="33351" y="253219"/>
                    </a:lnTo>
                    <a:cubicBezTo>
                      <a:pt x="14932" y="253219"/>
                      <a:pt x="0" y="238286"/>
                      <a:pt x="0" y="219867"/>
                    </a:cubicBezTo>
                    <a:lnTo>
                      <a:pt x="0" y="33351"/>
                    </a:lnTo>
                    <a:cubicBezTo>
                      <a:pt x="0" y="14932"/>
                      <a:pt x="14932" y="0"/>
                      <a:pt x="33351" y="0"/>
                    </a:cubicBezTo>
                    <a:lnTo>
                      <a:pt x="702342" y="0"/>
                    </a:lnTo>
                    <a:cubicBezTo>
                      <a:pt x="720761" y="0"/>
                      <a:pt x="735693" y="14932"/>
                      <a:pt x="735693" y="33351"/>
                    </a:cubicBezTo>
                    <a:lnTo>
                      <a:pt x="735693" y="219867"/>
                    </a:lnTo>
                    <a:cubicBezTo>
                      <a:pt x="735603" y="238286"/>
                      <a:pt x="720761" y="253219"/>
                      <a:pt x="702342" y="253219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92F7AC98-3C91-4A4D-AC6F-97122CD37FFC}"/>
                </a:ext>
              </a:extLst>
            </p:cNvPr>
            <p:cNvGrpSpPr/>
            <p:nvPr/>
          </p:nvGrpSpPr>
          <p:grpSpPr>
            <a:xfrm>
              <a:off x="4242029" y="947018"/>
              <a:ext cx="701107" cy="726088"/>
              <a:chOff x="4242029" y="947018"/>
              <a:chExt cx="701107" cy="726088"/>
            </a:xfrm>
          </p:grpSpPr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D329692E-FDEF-4D4F-BC01-FAEA93EBEC57}"/>
                  </a:ext>
                </a:extLst>
              </p:cNvPr>
              <p:cNvSpPr/>
              <p:nvPr/>
            </p:nvSpPr>
            <p:spPr>
              <a:xfrm>
                <a:off x="4242029" y="1456705"/>
                <a:ext cx="701107" cy="216401"/>
              </a:xfrm>
              <a:custGeom>
                <a:avLst/>
                <a:gdLst/>
                <a:ahLst/>
                <a:cxnLst/>
                <a:rect l="l" t="t" r="r" b="b"/>
                <a:pathLst>
                  <a:path w="1062484" h="327942">
                    <a:moveTo>
                      <a:pt x="721742" y="148456"/>
                    </a:moveTo>
                    <a:cubicBezTo>
                      <a:pt x="709538" y="148456"/>
                      <a:pt x="700050" y="152028"/>
                      <a:pt x="693279" y="159171"/>
                    </a:cubicBezTo>
                    <a:cubicBezTo>
                      <a:pt x="686507" y="166315"/>
                      <a:pt x="683121" y="176361"/>
                      <a:pt x="683121" y="189309"/>
                    </a:cubicBezTo>
                    <a:lnTo>
                      <a:pt x="683121" y="227707"/>
                    </a:lnTo>
                    <a:cubicBezTo>
                      <a:pt x="683121" y="240803"/>
                      <a:pt x="686470" y="250961"/>
                      <a:pt x="693167" y="258179"/>
                    </a:cubicBezTo>
                    <a:cubicBezTo>
                      <a:pt x="699864" y="265397"/>
                      <a:pt x="709389" y="269006"/>
                      <a:pt x="721742" y="269006"/>
                    </a:cubicBezTo>
                    <a:cubicBezTo>
                      <a:pt x="734095" y="269006"/>
                      <a:pt x="743694" y="265397"/>
                      <a:pt x="750540" y="258179"/>
                    </a:cubicBezTo>
                    <a:cubicBezTo>
                      <a:pt x="757386" y="250961"/>
                      <a:pt x="760809" y="240803"/>
                      <a:pt x="760809" y="227707"/>
                    </a:cubicBezTo>
                    <a:lnTo>
                      <a:pt x="760809" y="189309"/>
                    </a:lnTo>
                    <a:cubicBezTo>
                      <a:pt x="760809" y="176361"/>
                      <a:pt x="757386" y="166315"/>
                      <a:pt x="750540" y="159171"/>
                    </a:cubicBezTo>
                    <a:cubicBezTo>
                      <a:pt x="743694" y="152028"/>
                      <a:pt x="734095" y="148456"/>
                      <a:pt x="721742" y="148456"/>
                    </a:cubicBezTo>
                    <a:close/>
                    <a:moveTo>
                      <a:pt x="474092" y="148456"/>
                    </a:moveTo>
                    <a:cubicBezTo>
                      <a:pt x="461888" y="148456"/>
                      <a:pt x="452400" y="152028"/>
                      <a:pt x="445629" y="159171"/>
                    </a:cubicBezTo>
                    <a:cubicBezTo>
                      <a:pt x="438857" y="166315"/>
                      <a:pt x="435471" y="176361"/>
                      <a:pt x="435471" y="189309"/>
                    </a:cubicBezTo>
                    <a:lnTo>
                      <a:pt x="435471" y="227707"/>
                    </a:lnTo>
                    <a:cubicBezTo>
                      <a:pt x="435471" y="240803"/>
                      <a:pt x="438820" y="250961"/>
                      <a:pt x="445517" y="258179"/>
                    </a:cubicBezTo>
                    <a:cubicBezTo>
                      <a:pt x="452214" y="265397"/>
                      <a:pt x="461739" y="269006"/>
                      <a:pt x="474092" y="269006"/>
                    </a:cubicBezTo>
                    <a:cubicBezTo>
                      <a:pt x="486445" y="269006"/>
                      <a:pt x="496044" y="265397"/>
                      <a:pt x="502890" y="258179"/>
                    </a:cubicBezTo>
                    <a:cubicBezTo>
                      <a:pt x="509736" y="250961"/>
                      <a:pt x="513159" y="240803"/>
                      <a:pt x="513159" y="227707"/>
                    </a:cubicBezTo>
                    <a:lnTo>
                      <a:pt x="513159" y="189309"/>
                    </a:lnTo>
                    <a:cubicBezTo>
                      <a:pt x="513159" y="176361"/>
                      <a:pt x="509736" y="166315"/>
                      <a:pt x="502890" y="159171"/>
                    </a:cubicBezTo>
                    <a:cubicBezTo>
                      <a:pt x="496044" y="152028"/>
                      <a:pt x="486445" y="148456"/>
                      <a:pt x="474092" y="148456"/>
                    </a:cubicBezTo>
                    <a:close/>
                    <a:moveTo>
                      <a:pt x="966936" y="146223"/>
                    </a:moveTo>
                    <a:cubicBezTo>
                      <a:pt x="955477" y="146223"/>
                      <a:pt x="946584" y="150130"/>
                      <a:pt x="940259" y="157943"/>
                    </a:cubicBezTo>
                    <a:cubicBezTo>
                      <a:pt x="933934" y="165757"/>
                      <a:pt x="930771" y="176733"/>
                      <a:pt x="930771" y="190872"/>
                    </a:cubicBezTo>
                    <a:lnTo>
                      <a:pt x="930771" y="227707"/>
                    </a:lnTo>
                    <a:cubicBezTo>
                      <a:pt x="930771" y="241548"/>
                      <a:pt x="933934" y="252263"/>
                      <a:pt x="940259" y="259853"/>
                    </a:cubicBezTo>
                    <a:cubicBezTo>
                      <a:pt x="946584" y="267444"/>
                      <a:pt x="955477" y="271239"/>
                      <a:pt x="966936" y="271239"/>
                    </a:cubicBezTo>
                    <a:cubicBezTo>
                      <a:pt x="974229" y="271239"/>
                      <a:pt x="980443" y="269825"/>
                      <a:pt x="985577" y="266997"/>
                    </a:cubicBezTo>
                    <a:cubicBezTo>
                      <a:pt x="990712" y="264170"/>
                      <a:pt x="994618" y="260077"/>
                      <a:pt x="997297" y="254719"/>
                    </a:cubicBezTo>
                    <a:cubicBezTo>
                      <a:pt x="999976" y="249361"/>
                      <a:pt x="1001316" y="242887"/>
                      <a:pt x="1001316" y="235297"/>
                    </a:cubicBezTo>
                    <a:lnTo>
                      <a:pt x="1001316" y="183281"/>
                    </a:lnTo>
                    <a:cubicBezTo>
                      <a:pt x="1001316" y="175394"/>
                      <a:pt x="999976" y="168696"/>
                      <a:pt x="997297" y="163190"/>
                    </a:cubicBezTo>
                    <a:cubicBezTo>
                      <a:pt x="994618" y="157683"/>
                      <a:pt x="990712" y="153479"/>
                      <a:pt x="985577" y="150576"/>
                    </a:cubicBezTo>
                    <a:cubicBezTo>
                      <a:pt x="980443" y="147674"/>
                      <a:pt x="974229" y="146223"/>
                      <a:pt x="966936" y="146223"/>
                    </a:cubicBezTo>
                    <a:close/>
                    <a:moveTo>
                      <a:pt x="95548" y="146223"/>
                    </a:moveTo>
                    <a:cubicBezTo>
                      <a:pt x="88255" y="146223"/>
                      <a:pt x="82042" y="147674"/>
                      <a:pt x="76907" y="150576"/>
                    </a:cubicBezTo>
                    <a:cubicBezTo>
                      <a:pt x="71772" y="153479"/>
                      <a:pt x="67866" y="157683"/>
                      <a:pt x="65187" y="163190"/>
                    </a:cubicBezTo>
                    <a:cubicBezTo>
                      <a:pt x="62508" y="168696"/>
                      <a:pt x="61168" y="175394"/>
                      <a:pt x="61168" y="183281"/>
                    </a:cubicBezTo>
                    <a:lnTo>
                      <a:pt x="61168" y="235297"/>
                    </a:lnTo>
                    <a:cubicBezTo>
                      <a:pt x="61168" y="242887"/>
                      <a:pt x="62508" y="249361"/>
                      <a:pt x="65187" y="254719"/>
                    </a:cubicBezTo>
                    <a:cubicBezTo>
                      <a:pt x="67866" y="260077"/>
                      <a:pt x="71772" y="264170"/>
                      <a:pt x="76907" y="266997"/>
                    </a:cubicBezTo>
                    <a:cubicBezTo>
                      <a:pt x="82042" y="269825"/>
                      <a:pt x="88255" y="271239"/>
                      <a:pt x="95548" y="271239"/>
                    </a:cubicBezTo>
                    <a:cubicBezTo>
                      <a:pt x="107007" y="271239"/>
                      <a:pt x="115900" y="267444"/>
                      <a:pt x="122225" y="259853"/>
                    </a:cubicBezTo>
                    <a:cubicBezTo>
                      <a:pt x="128550" y="252263"/>
                      <a:pt x="131713" y="241548"/>
                      <a:pt x="131713" y="227707"/>
                    </a:cubicBezTo>
                    <a:lnTo>
                      <a:pt x="131713" y="190872"/>
                    </a:lnTo>
                    <a:cubicBezTo>
                      <a:pt x="131713" y="176733"/>
                      <a:pt x="128550" y="165757"/>
                      <a:pt x="122225" y="157943"/>
                    </a:cubicBezTo>
                    <a:cubicBezTo>
                      <a:pt x="115900" y="150130"/>
                      <a:pt x="107007" y="146223"/>
                      <a:pt x="95548" y="146223"/>
                    </a:cubicBezTo>
                    <a:close/>
                    <a:moveTo>
                      <a:pt x="721965" y="89520"/>
                    </a:moveTo>
                    <a:cubicBezTo>
                      <a:pt x="743099" y="89520"/>
                      <a:pt x="761144" y="93426"/>
                      <a:pt x="776102" y="101240"/>
                    </a:cubicBezTo>
                    <a:cubicBezTo>
                      <a:pt x="791059" y="109053"/>
                      <a:pt x="802444" y="120439"/>
                      <a:pt x="810258" y="135396"/>
                    </a:cubicBezTo>
                    <a:cubicBezTo>
                      <a:pt x="818071" y="150353"/>
                      <a:pt x="821978" y="168324"/>
                      <a:pt x="821978" y="189309"/>
                    </a:cubicBezTo>
                    <a:lnTo>
                      <a:pt x="821978" y="227707"/>
                    </a:lnTo>
                    <a:cubicBezTo>
                      <a:pt x="821978" y="248840"/>
                      <a:pt x="818071" y="266886"/>
                      <a:pt x="810258" y="281843"/>
                    </a:cubicBezTo>
                    <a:cubicBezTo>
                      <a:pt x="802444" y="296800"/>
                      <a:pt x="791059" y="308223"/>
                      <a:pt x="776102" y="316111"/>
                    </a:cubicBezTo>
                    <a:cubicBezTo>
                      <a:pt x="761144" y="323998"/>
                      <a:pt x="743099" y="327942"/>
                      <a:pt x="721965" y="327942"/>
                    </a:cubicBezTo>
                    <a:cubicBezTo>
                      <a:pt x="700832" y="327942"/>
                      <a:pt x="682786" y="323998"/>
                      <a:pt x="667829" y="316111"/>
                    </a:cubicBezTo>
                    <a:cubicBezTo>
                      <a:pt x="652872" y="308223"/>
                      <a:pt x="641486" y="296726"/>
                      <a:pt x="633673" y="281620"/>
                    </a:cubicBezTo>
                    <a:cubicBezTo>
                      <a:pt x="625860" y="266514"/>
                      <a:pt x="621953" y="248319"/>
                      <a:pt x="621953" y="227037"/>
                    </a:cubicBezTo>
                    <a:lnTo>
                      <a:pt x="621953" y="189309"/>
                    </a:lnTo>
                    <a:cubicBezTo>
                      <a:pt x="621953" y="168324"/>
                      <a:pt x="625860" y="150353"/>
                      <a:pt x="633673" y="135396"/>
                    </a:cubicBezTo>
                    <a:cubicBezTo>
                      <a:pt x="641486" y="120439"/>
                      <a:pt x="652872" y="109053"/>
                      <a:pt x="667829" y="101240"/>
                    </a:cubicBezTo>
                    <a:cubicBezTo>
                      <a:pt x="682786" y="93426"/>
                      <a:pt x="700832" y="89520"/>
                      <a:pt x="721965" y="89520"/>
                    </a:cubicBezTo>
                    <a:close/>
                    <a:moveTo>
                      <a:pt x="474315" y="89520"/>
                    </a:moveTo>
                    <a:cubicBezTo>
                      <a:pt x="495449" y="89520"/>
                      <a:pt x="513494" y="93426"/>
                      <a:pt x="528452" y="101240"/>
                    </a:cubicBezTo>
                    <a:cubicBezTo>
                      <a:pt x="543409" y="109053"/>
                      <a:pt x="554794" y="120439"/>
                      <a:pt x="562608" y="135396"/>
                    </a:cubicBezTo>
                    <a:cubicBezTo>
                      <a:pt x="570421" y="150353"/>
                      <a:pt x="574328" y="168324"/>
                      <a:pt x="574328" y="189309"/>
                    </a:cubicBezTo>
                    <a:lnTo>
                      <a:pt x="574328" y="227707"/>
                    </a:lnTo>
                    <a:cubicBezTo>
                      <a:pt x="574328" y="248840"/>
                      <a:pt x="570421" y="266886"/>
                      <a:pt x="562608" y="281843"/>
                    </a:cubicBezTo>
                    <a:cubicBezTo>
                      <a:pt x="554794" y="296800"/>
                      <a:pt x="543409" y="308223"/>
                      <a:pt x="528452" y="316111"/>
                    </a:cubicBezTo>
                    <a:cubicBezTo>
                      <a:pt x="513494" y="323998"/>
                      <a:pt x="495449" y="327942"/>
                      <a:pt x="474315" y="327942"/>
                    </a:cubicBezTo>
                    <a:cubicBezTo>
                      <a:pt x="453182" y="327942"/>
                      <a:pt x="435136" y="323998"/>
                      <a:pt x="420179" y="316111"/>
                    </a:cubicBezTo>
                    <a:cubicBezTo>
                      <a:pt x="405222" y="308223"/>
                      <a:pt x="393836" y="296726"/>
                      <a:pt x="386023" y="281620"/>
                    </a:cubicBezTo>
                    <a:cubicBezTo>
                      <a:pt x="378210" y="266514"/>
                      <a:pt x="374303" y="248319"/>
                      <a:pt x="374303" y="227037"/>
                    </a:cubicBezTo>
                    <a:lnTo>
                      <a:pt x="374303" y="189309"/>
                    </a:lnTo>
                    <a:cubicBezTo>
                      <a:pt x="374303" y="168324"/>
                      <a:pt x="378210" y="150353"/>
                      <a:pt x="386023" y="135396"/>
                    </a:cubicBezTo>
                    <a:cubicBezTo>
                      <a:pt x="393836" y="120439"/>
                      <a:pt x="405222" y="109053"/>
                      <a:pt x="420179" y="101240"/>
                    </a:cubicBezTo>
                    <a:cubicBezTo>
                      <a:pt x="435136" y="93426"/>
                      <a:pt x="453182" y="89520"/>
                      <a:pt x="474315" y="89520"/>
                    </a:cubicBezTo>
                    <a:close/>
                    <a:moveTo>
                      <a:pt x="1001316" y="0"/>
                    </a:moveTo>
                    <a:lnTo>
                      <a:pt x="1062484" y="0"/>
                    </a:lnTo>
                    <a:lnTo>
                      <a:pt x="1062484" y="324594"/>
                    </a:lnTo>
                    <a:lnTo>
                      <a:pt x="1001316" y="324594"/>
                    </a:lnTo>
                    <a:lnTo>
                      <a:pt x="1001316" y="294022"/>
                    </a:lnTo>
                    <a:lnTo>
                      <a:pt x="995400" y="305032"/>
                    </a:lnTo>
                    <a:cubicBezTo>
                      <a:pt x="991753" y="309925"/>
                      <a:pt x="987475" y="314101"/>
                      <a:pt x="982563" y="317562"/>
                    </a:cubicBezTo>
                    <a:cubicBezTo>
                      <a:pt x="972741" y="324482"/>
                      <a:pt x="961058" y="327942"/>
                      <a:pt x="947514" y="327942"/>
                    </a:cubicBezTo>
                    <a:cubicBezTo>
                      <a:pt x="931143" y="327942"/>
                      <a:pt x="917116" y="323998"/>
                      <a:pt x="905433" y="316111"/>
                    </a:cubicBezTo>
                    <a:cubicBezTo>
                      <a:pt x="893750" y="308223"/>
                      <a:pt x="884858" y="296800"/>
                      <a:pt x="878756" y="281843"/>
                    </a:cubicBezTo>
                    <a:cubicBezTo>
                      <a:pt x="872654" y="266886"/>
                      <a:pt x="869603" y="248840"/>
                      <a:pt x="869603" y="227707"/>
                    </a:cubicBezTo>
                    <a:lnTo>
                      <a:pt x="869603" y="190648"/>
                    </a:lnTo>
                    <a:cubicBezTo>
                      <a:pt x="869603" y="169366"/>
                      <a:pt x="872654" y="151135"/>
                      <a:pt x="878756" y="135954"/>
                    </a:cubicBezTo>
                    <a:cubicBezTo>
                      <a:pt x="884858" y="120774"/>
                      <a:pt x="893750" y="109239"/>
                      <a:pt x="905433" y="101352"/>
                    </a:cubicBezTo>
                    <a:cubicBezTo>
                      <a:pt x="917116" y="93464"/>
                      <a:pt x="931143" y="89520"/>
                      <a:pt x="947514" y="89520"/>
                    </a:cubicBezTo>
                    <a:cubicBezTo>
                      <a:pt x="959867" y="89520"/>
                      <a:pt x="971141" y="93203"/>
                      <a:pt x="981336" y="100570"/>
                    </a:cubicBezTo>
                    <a:cubicBezTo>
                      <a:pt x="986433" y="104254"/>
                      <a:pt x="991037" y="108709"/>
                      <a:pt x="995149" y="113937"/>
                    </a:cubicBezTo>
                    <a:lnTo>
                      <a:pt x="1001316" y="124162"/>
                    </a:lnTo>
                    <a:close/>
                    <a:moveTo>
                      <a:pt x="247650" y="0"/>
                    </a:moveTo>
                    <a:lnTo>
                      <a:pt x="308818" y="0"/>
                    </a:lnTo>
                    <a:lnTo>
                      <a:pt x="308818" y="248022"/>
                    </a:lnTo>
                    <a:cubicBezTo>
                      <a:pt x="308818" y="253677"/>
                      <a:pt x="310418" y="258030"/>
                      <a:pt x="313618" y="261081"/>
                    </a:cubicBezTo>
                    <a:cubicBezTo>
                      <a:pt x="316818" y="264132"/>
                      <a:pt x="321394" y="265658"/>
                      <a:pt x="327347" y="265658"/>
                    </a:cubicBezTo>
                    <a:lnTo>
                      <a:pt x="337617" y="265658"/>
                    </a:lnTo>
                    <a:lnTo>
                      <a:pt x="337617" y="324594"/>
                    </a:lnTo>
                    <a:lnTo>
                      <a:pt x="306363" y="324594"/>
                    </a:lnTo>
                    <a:cubicBezTo>
                      <a:pt x="287759" y="324594"/>
                      <a:pt x="273323" y="319236"/>
                      <a:pt x="263054" y="308520"/>
                    </a:cubicBezTo>
                    <a:cubicBezTo>
                      <a:pt x="252785" y="297805"/>
                      <a:pt x="247650" y="282699"/>
                      <a:pt x="247650" y="263202"/>
                    </a:cubicBezTo>
                    <a:close/>
                    <a:moveTo>
                      <a:pt x="0" y="0"/>
                    </a:moveTo>
                    <a:lnTo>
                      <a:pt x="61168" y="0"/>
                    </a:lnTo>
                    <a:lnTo>
                      <a:pt x="61168" y="124162"/>
                    </a:lnTo>
                    <a:lnTo>
                      <a:pt x="67335" y="113937"/>
                    </a:lnTo>
                    <a:cubicBezTo>
                      <a:pt x="71447" y="108709"/>
                      <a:pt x="76051" y="104254"/>
                      <a:pt x="81149" y="100570"/>
                    </a:cubicBezTo>
                    <a:cubicBezTo>
                      <a:pt x="91343" y="93203"/>
                      <a:pt x="102617" y="89520"/>
                      <a:pt x="114970" y="89520"/>
                    </a:cubicBezTo>
                    <a:cubicBezTo>
                      <a:pt x="131341" y="89520"/>
                      <a:pt x="145368" y="93464"/>
                      <a:pt x="157051" y="101352"/>
                    </a:cubicBezTo>
                    <a:cubicBezTo>
                      <a:pt x="168734" y="109239"/>
                      <a:pt x="177626" y="120774"/>
                      <a:pt x="183728" y="135954"/>
                    </a:cubicBezTo>
                    <a:cubicBezTo>
                      <a:pt x="189830" y="151135"/>
                      <a:pt x="192881" y="169366"/>
                      <a:pt x="192881" y="190648"/>
                    </a:cubicBezTo>
                    <a:lnTo>
                      <a:pt x="192881" y="227707"/>
                    </a:lnTo>
                    <a:cubicBezTo>
                      <a:pt x="192881" y="248840"/>
                      <a:pt x="189830" y="266886"/>
                      <a:pt x="183728" y="281843"/>
                    </a:cubicBezTo>
                    <a:cubicBezTo>
                      <a:pt x="177626" y="296800"/>
                      <a:pt x="168734" y="308223"/>
                      <a:pt x="157051" y="316111"/>
                    </a:cubicBezTo>
                    <a:cubicBezTo>
                      <a:pt x="145368" y="323998"/>
                      <a:pt x="131341" y="327942"/>
                      <a:pt x="114970" y="327942"/>
                    </a:cubicBezTo>
                    <a:cubicBezTo>
                      <a:pt x="101426" y="327942"/>
                      <a:pt x="89743" y="324482"/>
                      <a:pt x="79921" y="317562"/>
                    </a:cubicBezTo>
                    <a:cubicBezTo>
                      <a:pt x="75009" y="314101"/>
                      <a:pt x="70731" y="309925"/>
                      <a:pt x="67084" y="305032"/>
                    </a:cubicBezTo>
                    <a:lnTo>
                      <a:pt x="61168" y="294022"/>
                    </a:lnTo>
                    <a:lnTo>
                      <a:pt x="61168" y="324594"/>
                    </a:lnTo>
                    <a:lnTo>
                      <a:pt x="0" y="3245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더하기 기호 116">
                <a:extLst>
                  <a:ext uri="{FF2B5EF4-FFF2-40B4-BE49-F238E27FC236}">
                    <a16:creationId xmlns:a16="http://schemas.microsoft.com/office/drawing/2014/main" id="{86A97758-3E83-4A4E-B628-6D67DFECF83B}"/>
                  </a:ext>
                </a:extLst>
              </p:cNvPr>
              <p:cNvSpPr/>
              <p:nvPr/>
            </p:nvSpPr>
            <p:spPr>
              <a:xfrm>
                <a:off x="4324877" y="947018"/>
                <a:ext cx="535410" cy="535410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6" name="Group 168">
            <a:extLst>
              <a:ext uri="{FF2B5EF4-FFF2-40B4-BE49-F238E27FC236}">
                <a16:creationId xmlns:a16="http://schemas.microsoft.com/office/drawing/2014/main" id="{1CE53DC1-8810-4F71-AD36-E7F33F4608BE}"/>
              </a:ext>
            </a:extLst>
          </p:cNvPr>
          <p:cNvGrpSpPr/>
          <p:nvPr/>
        </p:nvGrpSpPr>
        <p:grpSpPr>
          <a:xfrm>
            <a:off x="5628490" y="1217813"/>
            <a:ext cx="1098796" cy="2075406"/>
            <a:chOff x="208598" y="1261447"/>
            <a:chExt cx="1217670" cy="2299935"/>
          </a:xfrm>
        </p:grpSpPr>
        <p:grpSp>
          <p:nvGrpSpPr>
            <p:cNvPr id="127" name="그룹 2">
              <a:extLst>
                <a:ext uri="{FF2B5EF4-FFF2-40B4-BE49-F238E27FC236}">
                  <a16:creationId xmlns:a16="http://schemas.microsoft.com/office/drawing/2014/main" id="{AB858580-1156-4102-8BA9-E1A8455A985E}"/>
                </a:ext>
              </a:extLst>
            </p:cNvPr>
            <p:cNvGrpSpPr/>
            <p:nvPr/>
          </p:nvGrpSpPr>
          <p:grpSpPr>
            <a:xfrm>
              <a:off x="208598" y="1261447"/>
              <a:ext cx="1217670" cy="2299935"/>
              <a:chOff x="9406777" y="538766"/>
              <a:chExt cx="1512168" cy="2856184"/>
            </a:xfrm>
          </p:grpSpPr>
          <p:sp>
            <p:nvSpPr>
              <p:cNvPr id="132" name="Hexagon 5">
                <a:extLst>
                  <a:ext uri="{FF2B5EF4-FFF2-40B4-BE49-F238E27FC236}">
                    <a16:creationId xmlns:a16="http://schemas.microsoft.com/office/drawing/2014/main" id="{89DDD7D1-E5C7-4F8F-8BFF-D36F754A4951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Hexagon 5">
                <a:extLst>
                  <a:ext uri="{FF2B5EF4-FFF2-40B4-BE49-F238E27FC236}">
                    <a16:creationId xmlns:a16="http://schemas.microsoft.com/office/drawing/2014/main" id="{6C9C1E04-ECF9-491E-9E0C-227AB39F1D1C}"/>
                  </a:ext>
                </a:extLst>
              </p:cNvPr>
              <p:cNvSpPr/>
              <p:nvPr/>
            </p:nvSpPr>
            <p:spPr>
              <a:xfrm rot="5400000">
                <a:off x="8734769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28" name="Rounded Rectangle 20">
              <a:extLst>
                <a:ext uri="{FF2B5EF4-FFF2-40B4-BE49-F238E27FC236}">
                  <a16:creationId xmlns:a16="http://schemas.microsoft.com/office/drawing/2014/main" id="{166D5D01-0159-43DE-8042-9F3A2E8DC4E2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Teardrop 21">
              <a:extLst>
                <a:ext uri="{FF2B5EF4-FFF2-40B4-BE49-F238E27FC236}">
                  <a16:creationId xmlns:a16="http://schemas.microsoft.com/office/drawing/2014/main" id="{D12A2FE1-104F-40A0-BE2C-CE2C4DA6EA95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0" name="Rectangle 22">
              <a:extLst>
                <a:ext uri="{FF2B5EF4-FFF2-40B4-BE49-F238E27FC236}">
                  <a16:creationId xmlns:a16="http://schemas.microsoft.com/office/drawing/2014/main" id="{504FE077-0A6E-486F-9D66-1650469E351D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Rectangle 23">
              <a:extLst>
                <a:ext uri="{FF2B5EF4-FFF2-40B4-BE49-F238E27FC236}">
                  <a16:creationId xmlns:a16="http://schemas.microsoft.com/office/drawing/2014/main" id="{2D225704-73B5-4801-A05F-1AED9C32BBC9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20B57922-7B3A-4316-A535-1F9DB14B6A04}"/>
              </a:ext>
            </a:extLst>
          </p:cNvPr>
          <p:cNvGrpSpPr/>
          <p:nvPr/>
        </p:nvGrpSpPr>
        <p:grpSpPr>
          <a:xfrm>
            <a:off x="7807198" y="4220347"/>
            <a:ext cx="1145657" cy="1037305"/>
            <a:chOff x="5223027" y="1717761"/>
            <a:chExt cx="1669746" cy="1511828"/>
          </a:xfrm>
        </p:grpSpPr>
        <p:sp>
          <p:nvSpPr>
            <p:cNvPr id="135" name="Heart 38">
              <a:extLst>
                <a:ext uri="{FF2B5EF4-FFF2-40B4-BE49-F238E27FC236}">
                  <a16:creationId xmlns:a16="http://schemas.microsoft.com/office/drawing/2014/main" id="{5EE1247A-A4E7-4631-AAA8-6E25C783973F}"/>
                </a:ext>
              </a:extLst>
            </p:cNvPr>
            <p:cNvSpPr/>
            <p:nvPr/>
          </p:nvSpPr>
          <p:spPr>
            <a:xfrm>
              <a:off x="5223027" y="1717761"/>
              <a:ext cx="1669746" cy="151182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24">
              <a:extLst>
                <a:ext uri="{FF2B5EF4-FFF2-40B4-BE49-F238E27FC236}">
                  <a16:creationId xmlns:a16="http://schemas.microsoft.com/office/drawing/2014/main" id="{286BDC77-8E69-450F-B1AF-50AC486E6903}"/>
                </a:ext>
              </a:extLst>
            </p:cNvPr>
            <p:cNvSpPr/>
            <p:nvPr/>
          </p:nvSpPr>
          <p:spPr>
            <a:xfrm>
              <a:off x="5428902" y="2340212"/>
              <a:ext cx="1285755" cy="785509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DB4E8801-1267-4A88-812B-0AC310C73D04}"/>
              </a:ext>
            </a:extLst>
          </p:cNvPr>
          <p:cNvGrpSpPr/>
          <p:nvPr/>
        </p:nvGrpSpPr>
        <p:grpSpPr>
          <a:xfrm>
            <a:off x="10076444" y="674760"/>
            <a:ext cx="1213603" cy="3646568"/>
            <a:chOff x="8956174" y="2871923"/>
            <a:chExt cx="1213603" cy="3646568"/>
          </a:xfrm>
        </p:grpSpPr>
        <p:sp>
          <p:nvSpPr>
            <p:cNvPr id="138" name="Freeform: Shape 50">
              <a:extLst>
                <a:ext uri="{FF2B5EF4-FFF2-40B4-BE49-F238E27FC236}">
                  <a16:creationId xmlns:a16="http://schemas.microsoft.com/office/drawing/2014/main" id="{E0439028-9699-45F5-A49F-A10E8E0BD4EE}"/>
                </a:ext>
              </a:extLst>
            </p:cNvPr>
            <p:cNvSpPr/>
            <p:nvPr/>
          </p:nvSpPr>
          <p:spPr>
            <a:xfrm rot="10800000">
              <a:off x="9494061" y="6065695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51">
              <a:extLst>
                <a:ext uri="{FF2B5EF4-FFF2-40B4-BE49-F238E27FC236}">
                  <a16:creationId xmlns:a16="http://schemas.microsoft.com/office/drawing/2014/main" id="{079FCF8E-D9D4-4C02-87C7-EEDD58CF7912}"/>
                </a:ext>
              </a:extLst>
            </p:cNvPr>
            <p:cNvSpPr/>
            <p:nvPr/>
          </p:nvSpPr>
          <p:spPr>
            <a:xfrm rot="10800000">
              <a:off x="9227443" y="5984315"/>
              <a:ext cx="279019" cy="50378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52">
              <a:extLst>
                <a:ext uri="{FF2B5EF4-FFF2-40B4-BE49-F238E27FC236}">
                  <a16:creationId xmlns:a16="http://schemas.microsoft.com/office/drawing/2014/main" id="{A9E48E78-CAC4-4451-A38F-0E9A40DF9D64}"/>
                </a:ext>
              </a:extLst>
            </p:cNvPr>
            <p:cNvSpPr/>
            <p:nvPr/>
          </p:nvSpPr>
          <p:spPr>
            <a:xfrm rot="10800000">
              <a:off x="8956174" y="5984315"/>
              <a:ext cx="279019" cy="465033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3">
              <a:extLst>
                <a:ext uri="{FF2B5EF4-FFF2-40B4-BE49-F238E27FC236}">
                  <a16:creationId xmlns:a16="http://schemas.microsoft.com/office/drawing/2014/main" id="{8A368382-7535-4FAC-8025-9C9D1B574AEB}"/>
                </a:ext>
              </a:extLst>
            </p:cNvPr>
            <p:cNvSpPr/>
            <p:nvPr/>
          </p:nvSpPr>
          <p:spPr>
            <a:xfrm rot="10800000">
              <a:off x="9510337" y="5397598"/>
              <a:ext cx="503785" cy="426280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4">
              <a:extLst>
                <a:ext uri="{FF2B5EF4-FFF2-40B4-BE49-F238E27FC236}">
                  <a16:creationId xmlns:a16="http://schemas.microsoft.com/office/drawing/2014/main" id="{9D738094-7768-4CDC-B511-CD3D0C14CC67}"/>
                </a:ext>
              </a:extLst>
            </p:cNvPr>
            <p:cNvSpPr/>
            <p:nvPr/>
          </p:nvSpPr>
          <p:spPr>
            <a:xfrm rot="10800000">
              <a:off x="8964616" y="2871923"/>
              <a:ext cx="1205161" cy="3396061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  <a:gd name="connsiteX0" fmla="*/ 609440 w 1481080"/>
                <a:gd name="connsiteY0" fmla="*/ 580072 h 1741169"/>
                <a:gd name="connsiteX1" fmla="*/ 654207 w 1481080"/>
                <a:gd name="connsiteY1" fmla="*/ 557212 h 1741169"/>
                <a:gd name="connsiteX2" fmla="*/ 743742 w 1481080"/>
                <a:gd name="connsiteY2" fmla="*/ 521017 h 1741169"/>
                <a:gd name="connsiteX3" fmla="*/ 848517 w 1481080"/>
                <a:gd name="connsiteY3" fmla="*/ 254317 h 1741169"/>
                <a:gd name="connsiteX4" fmla="*/ 222725 w 1481080"/>
                <a:gd name="connsiteY4" fmla="*/ 172402 h 1741169"/>
                <a:gd name="connsiteX5" fmla="*/ 63657 w 1481080"/>
                <a:gd name="connsiteY5" fmla="*/ 268605 h 1741169"/>
                <a:gd name="connsiteX6" fmla="*/ 28415 w 1481080"/>
                <a:gd name="connsiteY6" fmla="*/ 388620 h 1741169"/>
                <a:gd name="connsiteX7" fmla="*/ 792 w 1481080"/>
                <a:gd name="connsiteY7" fmla="*/ 545782 h 1741169"/>
                <a:gd name="connsiteX8" fmla="*/ 16985 w 1481080"/>
                <a:gd name="connsiteY8" fmla="*/ 613410 h 1741169"/>
                <a:gd name="connsiteX9" fmla="*/ 285590 w 1481080"/>
                <a:gd name="connsiteY9" fmla="*/ 1036320 h 1741169"/>
                <a:gd name="connsiteX10" fmla="*/ 371315 w 1481080"/>
                <a:gd name="connsiteY10" fmla="*/ 1119187 h 1741169"/>
                <a:gd name="connsiteX11" fmla="*/ 392270 w 1481080"/>
                <a:gd name="connsiteY11" fmla="*/ 1166812 h 1741169"/>
                <a:gd name="connsiteX12" fmla="*/ 400842 w 1481080"/>
                <a:gd name="connsiteY12" fmla="*/ 1688782 h 1741169"/>
                <a:gd name="connsiteX13" fmla="*/ 455135 w 1481080"/>
                <a:gd name="connsiteY13" fmla="*/ 1739264 h 1741169"/>
                <a:gd name="connsiteX14" fmla="*/ 1207610 w 1481080"/>
                <a:gd name="connsiteY14" fmla="*/ 1741170 h 1741169"/>
                <a:gd name="connsiteX15" fmla="*/ 1254282 w 1481080"/>
                <a:gd name="connsiteY15" fmla="*/ 1694497 h 1741169"/>
                <a:gd name="connsiteX16" fmla="*/ 1245710 w 1481080"/>
                <a:gd name="connsiteY16" fmla="*/ 1146810 h 1741169"/>
                <a:gd name="connsiteX17" fmla="*/ 1276190 w 1481080"/>
                <a:gd name="connsiteY17" fmla="*/ 1092517 h 1741169"/>
                <a:gd name="connsiteX18" fmla="*/ 1452402 w 1481080"/>
                <a:gd name="connsiteY18" fmla="*/ 862012 h 1741169"/>
                <a:gd name="connsiteX19" fmla="*/ 1467642 w 1481080"/>
                <a:gd name="connsiteY19" fmla="*/ 779145 h 1741169"/>
                <a:gd name="connsiteX20" fmla="*/ 1480977 w 1481080"/>
                <a:gd name="connsiteY20" fmla="*/ 0 h 1741169"/>
                <a:gd name="connsiteX0" fmla="*/ 609440 w 1481080"/>
                <a:gd name="connsiteY0" fmla="*/ 580072 h 2260882"/>
                <a:gd name="connsiteX1" fmla="*/ 654207 w 1481080"/>
                <a:gd name="connsiteY1" fmla="*/ 557212 h 2260882"/>
                <a:gd name="connsiteX2" fmla="*/ 743742 w 1481080"/>
                <a:gd name="connsiteY2" fmla="*/ 521017 h 2260882"/>
                <a:gd name="connsiteX3" fmla="*/ 848517 w 1481080"/>
                <a:gd name="connsiteY3" fmla="*/ 254317 h 2260882"/>
                <a:gd name="connsiteX4" fmla="*/ 222725 w 1481080"/>
                <a:gd name="connsiteY4" fmla="*/ 172402 h 2260882"/>
                <a:gd name="connsiteX5" fmla="*/ 63657 w 1481080"/>
                <a:gd name="connsiteY5" fmla="*/ 268605 h 2260882"/>
                <a:gd name="connsiteX6" fmla="*/ 28415 w 1481080"/>
                <a:gd name="connsiteY6" fmla="*/ 388620 h 2260882"/>
                <a:gd name="connsiteX7" fmla="*/ 792 w 1481080"/>
                <a:gd name="connsiteY7" fmla="*/ 545782 h 2260882"/>
                <a:gd name="connsiteX8" fmla="*/ 16985 w 1481080"/>
                <a:gd name="connsiteY8" fmla="*/ 613410 h 2260882"/>
                <a:gd name="connsiteX9" fmla="*/ 285590 w 1481080"/>
                <a:gd name="connsiteY9" fmla="*/ 1036320 h 2260882"/>
                <a:gd name="connsiteX10" fmla="*/ 371315 w 1481080"/>
                <a:gd name="connsiteY10" fmla="*/ 1119187 h 2260882"/>
                <a:gd name="connsiteX11" fmla="*/ 392270 w 1481080"/>
                <a:gd name="connsiteY11" fmla="*/ 1166812 h 2260882"/>
                <a:gd name="connsiteX12" fmla="*/ 400842 w 1481080"/>
                <a:gd name="connsiteY12" fmla="*/ 1688782 h 2260882"/>
                <a:gd name="connsiteX13" fmla="*/ 455135 w 1481080"/>
                <a:gd name="connsiteY13" fmla="*/ 1739264 h 2260882"/>
                <a:gd name="connsiteX14" fmla="*/ 1037213 w 1481080"/>
                <a:gd name="connsiteY14" fmla="*/ 2260882 h 2260882"/>
                <a:gd name="connsiteX15" fmla="*/ 1254282 w 1481080"/>
                <a:gd name="connsiteY15" fmla="*/ 1694497 h 2260882"/>
                <a:gd name="connsiteX16" fmla="*/ 1245710 w 1481080"/>
                <a:gd name="connsiteY16" fmla="*/ 1146810 h 2260882"/>
                <a:gd name="connsiteX17" fmla="*/ 1276190 w 1481080"/>
                <a:gd name="connsiteY17" fmla="*/ 1092517 h 2260882"/>
                <a:gd name="connsiteX18" fmla="*/ 1452402 w 1481080"/>
                <a:gd name="connsiteY18" fmla="*/ 862012 h 2260882"/>
                <a:gd name="connsiteX19" fmla="*/ 1467642 w 1481080"/>
                <a:gd name="connsiteY19" fmla="*/ 779145 h 2260882"/>
                <a:gd name="connsiteX20" fmla="*/ 1480977 w 1481080"/>
                <a:gd name="connsiteY20" fmla="*/ 0 h 2260882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215661"/>
                <a:gd name="connsiteX1" fmla="*/ 654207 w 1481080"/>
                <a:gd name="connsiteY1" fmla="*/ 557212 h 4215661"/>
                <a:gd name="connsiteX2" fmla="*/ 743742 w 1481080"/>
                <a:gd name="connsiteY2" fmla="*/ 521017 h 4215661"/>
                <a:gd name="connsiteX3" fmla="*/ 848517 w 1481080"/>
                <a:gd name="connsiteY3" fmla="*/ 254317 h 4215661"/>
                <a:gd name="connsiteX4" fmla="*/ 222725 w 1481080"/>
                <a:gd name="connsiteY4" fmla="*/ 172402 h 4215661"/>
                <a:gd name="connsiteX5" fmla="*/ 63657 w 1481080"/>
                <a:gd name="connsiteY5" fmla="*/ 268605 h 4215661"/>
                <a:gd name="connsiteX6" fmla="*/ 28415 w 1481080"/>
                <a:gd name="connsiteY6" fmla="*/ 388620 h 4215661"/>
                <a:gd name="connsiteX7" fmla="*/ 792 w 1481080"/>
                <a:gd name="connsiteY7" fmla="*/ 545782 h 4215661"/>
                <a:gd name="connsiteX8" fmla="*/ 16985 w 1481080"/>
                <a:gd name="connsiteY8" fmla="*/ 613410 h 4215661"/>
                <a:gd name="connsiteX9" fmla="*/ 285590 w 1481080"/>
                <a:gd name="connsiteY9" fmla="*/ 1036320 h 4215661"/>
                <a:gd name="connsiteX10" fmla="*/ 371315 w 1481080"/>
                <a:gd name="connsiteY10" fmla="*/ 1119187 h 4215661"/>
                <a:gd name="connsiteX11" fmla="*/ 392270 w 1481080"/>
                <a:gd name="connsiteY11" fmla="*/ 1166812 h 4215661"/>
                <a:gd name="connsiteX12" fmla="*/ 400842 w 1481080"/>
                <a:gd name="connsiteY12" fmla="*/ 1688782 h 4215661"/>
                <a:gd name="connsiteX13" fmla="*/ 361416 w 1481080"/>
                <a:gd name="connsiteY13" fmla="*/ 4124828 h 4215661"/>
                <a:gd name="connsiteX14" fmla="*/ 1309849 w 1481080"/>
                <a:gd name="connsiteY14" fmla="*/ 4169333 h 4215661"/>
                <a:gd name="connsiteX15" fmla="*/ 1254282 w 1481080"/>
                <a:gd name="connsiteY15" fmla="*/ 1694497 h 4215661"/>
                <a:gd name="connsiteX16" fmla="*/ 1245710 w 1481080"/>
                <a:gd name="connsiteY16" fmla="*/ 1146810 h 4215661"/>
                <a:gd name="connsiteX17" fmla="*/ 1276190 w 1481080"/>
                <a:gd name="connsiteY17" fmla="*/ 1092517 h 4215661"/>
                <a:gd name="connsiteX18" fmla="*/ 1452402 w 1481080"/>
                <a:gd name="connsiteY18" fmla="*/ 862012 h 4215661"/>
                <a:gd name="connsiteX19" fmla="*/ 1467642 w 1481080"/>
                <a:gd name="connsiteY19" fmla="*/ 779145 h 4215661"/>
                <a:gd name="connsiteX20" fmla="*/ 1480977 w 1481080"/>
                <a:gd name="connsiteY20" fmla="*/ 0 h 4215661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361416 w 1481080"/>
                <a:gd name="connsiteY13" fmla="*/ 41248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98147"/>
                <a:gd name="connsiteX1" fmla="*/ 654207 w 1481080"/>
                <a:gd name="connsiteY1" fmla="*/ 557212 h 4198147"/>
                <a:gd name="connsiteX2" fmla="*/ 743742 w 1481080"/>
                <a:gd name="connsiteY2" fmla="*/ 521017 h 4198147"/>
                <a:gd name="connsiteX3" fmla="*/ 848517 w 1481080"/>
                <a:gd name="connsiteY3" fmla="*/ 254317 h 4198147"/>
                <a:gd name="connsiteX4" fmla="*/ 222725 w 1481080"/>
                <a:gd name="connsiteY4" fmla="*/ 172402 h 4198147"/>
                <a:gd name="connsiteX5" fmla="*/ 63657 w 1481080"/>
                <a:gd name="connsiteY5" fmla="*/ 268605 h 4198147"/>
                <a:gd name="connsiteX6" fmla="*/ 28415 w 1481080"/>
                <a:gd name="connsiteY6" fmla="*/ 388620 h 4198147"/>
                <a:gd name="connsiteX7" fmla="*/ 792 w 1481080"/>
                <a:gd name="connsiteY7" fmla="*/ 545782 h 4198147"/>
                <a:gd name="connsiteX8" fmla="*/ 16985 w 1481080"/>
                <a:gd name="connsiteY8" fmla="*/ 613410 h 4198147"/>
                <a:gd name="connsiteX9" fmla="*/ 285590 w 1481080"/>
                <a:gd name="connsiteY9" fmla="*/ 1036320 h 4198147"/>
                <a:gd name="connsiteX10" fmla="*/ 371315 w 1481080"/>
                <a:gd name="connsiteY10" fmla="*/ 1119187 h 4198147"/>
                <a:gd name="connsiteX11" fmla="*/ 392270 w 1481080"/>
                <a:gd name="connsiteY11" fmla="*/ 1166812 h 4198147"/>
                <a:gd name="connsiteX12" fmla="*/ 400842 w 1481080"/>
                <a:gd name="connsiteY12" fmla="*/ 1688782 h 4198147"/>
                <a:gd name="connsiteX13" fmla="*/ 318817 w 1481080"/>
                <a:gd name="connsiteY13" fmla="*/ 4192987 h 4198147"/>
                <a:gd name="connsiteX14" fmla="*/ 1309849 w 1481080"/>
                <a:gd name="connsiteY14" fmla="*/ 4169333 h 4198147"/>
                <a:gd name="connsiteX15" fmla="*/ 1254282 w 1481080"/>
                <a:gd name="connsiteY15" fmla="*/ 1694497 h 4198147"/>
                <a:gd name="connsiteX16" fmla="*/ 1245710 w 1481080"/>
                <a:gd name="connsiteY16" fmla="*/ 1146810 h 4198147"/>
                <a:gd name="connsiteX17" fmla="*/ 1276190 w 1481080"/>
                <a:gd name="connsiteY17" fmla="*/ 1092517 h 4198147"/>
                <a:gd name="connsiteX18" fmla="*/ 1452402 w 1481080"/>
                <a:gd name="connsiteY18" fmla="*/ 862012 h 4198147"/>
                <a:gd name="connsiteX19" fmla="*/ 1467642 w 1481080"/>
                <a:gd name="connsiteY19" fmla="*/ 779145 h 4198147"/>
                <a:gd name="connsiteX20" fmla="*/ 1480977 w 1481080"/>
                <a:gd name="connsiteY20" fmla="*/ 0 h 4198147"/>
                <a:gd name="connsiteX0" fmla="*/ 609440 w 1481080"/>
                <a:gd name="connsiteY0" fmla="*/ 580072 h 4193135"/>
                <a:gd name="connsiteX1" fmla="*/ 654207 w 1481080"/>
                <a:gd name="connsiteY1" fmla="*/ 557212 h 4193135"/>
                <a:gd name="connsiteX2" fmla="*/ 743742 w 1481080"/>
                <a:gd name="connsiteY2" fmla="*/ 521017 h 4193135"/>
                <a:gd name="connsiteX3" fmla="*/ 848517 w 1481080"/>
                <a:gd name="connsiteY3" fmla="*/ 254317 h 4193135"/>
                <a:gd name="connsiteX4" fmla="*/ 222725 w 1481080"/>
                <a:gd name="connsiteY4" fmla="*/ 172402 h 4193135"/>
                <a:gd name="connsiteX5" fmla="*/ 63657 w 1481080"/>
                <a:gd name="connsiteY5" fmla="*/ 268605 h 4193135"/>
                <a:gd name="connsiteX6" fmla="*/ 28415 w 1481080"/>
                <a:gd name="connsiteY6" fmla="*/ 388620 h 4193135"/>
                <a:gd name="connsiteX7" fmla="*/ 792 w 1481080"/>
                <a:gd name="connsiteY7" fmla="*/ 545782 h 4193135"/>
                <a:gd name="connsiteX8" fmla="*/ 16985 w 1481080"/>
                <a:gd name="connsiteY8" fmla="*/ 613410 h 4193135"/>
                <a:gd name="connsiteX9" fmla="*/ 285590 w 1481080"/>
                <a:gd name="connsiteY9" fmla="*/ 1036320 h 4193135"/>
                <a:gd name="connsiteX10" fmla="*/ 371315 w 1481080"/>
                <a:gd name="connsiteY10" fmla="*/ 1119187 h 4193135"/>
                <a:gd name="connsiteX11" fmla="*/ 392270 w 1481080"/>
                <a:gd name="connsiteY11" fmla="*/ 1166812 h 4193135"/>
                <a:gd name="connsiteX12" fmla="*/ 400842 w 1481080"/>
                <a:gd name="connsiteY12" fmla="*/ 1688782 h 4193135"/>
                <a:gd name="connsiteX13" fmla="*/ 318817 w 1481080"/>
                <a:gd name="connsiteY13" fmla="*/ 4192987 h 4193135"/>
                <a:gd name="connsiteX14" fmla="*/ 1309849 w 1481080"/>
                <a:gd name="connsiteY14" fmla="*/ 4169333 h 4193135"/>
                <a:gd name="connsiteX15" fmla="*/ 1254282 w 1481080"/>
                <a:gd name="connsiteY15" fmla="*/ 1694497 h 4193135"/>
                <a:gd name="connsiteX16" fmla="*/ 1245710 w 1481080"/>
                <a:gd name="connsiteY16" fmla="*/ 1146810 h 4193135"/>
                <a:gd name="connsiteX17" fmla="*/ 1276190 w 1481080"/>
                <a:gd name="connsiteY17" fmla="*/ 1092517 h 4193135"/>
                <a:gd name="connsiteX18" fmla="*/ 1452402 w 1481080"/>
                <a:gd name="connsiteY18" fmla="*/ 862012 h 4193135"/>
                <a:gd name="connsiteX19" fmla="*/ 1467642 w 1481080"/>
                <a:gd name="connsiteY19" fmla="*/ 779145 h 4193135"/>
                <a:gd name="connsiteX20" fmla="*/ 1480977 w 1481080"/>
                <a:gd name="connsiteY20" fmla="*/ 0 h 4193135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284737 w 1481080"/>
                <a:gd name="connsiteY13" fmla="*/ 41674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439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865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1080" h="4173579">
                  <a:moveTo>
                    <a:pt x="609440" y="580072"/>
                  </a:moveTo>
                  <a:cubicBezTo>
                    <a:pt x="621822" y="567690"/>
                    <a:pt x="637062" y="561022"/>
                    <a:pt x="654207" y="557212"/>
                  </a:cubicBezTo>
                  <a:cubicBezTo>
                    <a:pt x="686592" y="550545"/>
                    <a:pt x="717072" y="539115"/>
                    <a:pt x="743742" y="521017"/>
                  </a:cubicBezTo>
                  <a:cubicBezTo>
                    <a:pt x="819942" y="469582"/>
                    <a:pt x="845660" y="347662"/>
                    <a:pt x="848517" y="254317"/>
                  </a:cubicBezTo>
                  <a:cubicBezTo>
                    <a:pt x="849470" y="238125"/>
                    <a:pt x="307497" y="176212"/>
                    <a:pt x="222725" y="172402"/>
                  </a:cubicBezTo>
                  <a:cubicBezTo>
                    <a:pt x="152240" y="168592"/>
                    <a:pt x="84612" y="202882"/>
                    <a:pt x="63657" y="268605"/>
                  </a:cubicBezTo>
                  <a:cubicBezTo>
                    <a:pt x="51275" y="308610"/>
                    <a:pt x="40797" y="348615"/>
                    <a:pt x="28415" y="388620"/>
                  </a:cubicBezTo>
                  <a:cubicBezTo>
                    <a:pt x="19842" y="418147"/>
                    <a:pt x="8412" y="497204"/>
                    <a:pt x="792" y="545782"/>
                  </a:cubicBezTo>
                  <a:cubicBezTo>
                    <a:pt x="-2065" y="569595"/>
                    <a:pt x="2697" y="593407"/>
                    <a:pt x="16985" y="613410"/>
                  </a:cubicBezTo>
                  <a:cubicBezTo>
                    <a:pt x="75087" y="698182"/>
                    <a:pt x="226535" y="940117"/>
                    <a:pt x="285590" y="1036320"/>
                  </a:cubicBezTo>
                  <a:cubicBezTo>
                    <a:pt x="297020" y="1055370"/>
                    <a:pt x="351312" y="1106805"/>
                    <a:pt x="371315" y="1119187"/>
                  </a:cubicBezTo>
                  <a:cubicBezTo>
                    <a:pt x="381792" y="1125855"/>
                    <a:pt x="392270" y="1146810"/>
                    <a:pt x="392270" y="1166812"/>
                  </a:cubicBezTo>
                  <a:cubicBezTo>
                    <a:pt x="387507" y="1338262"/>
                    <a:pt x="401742" y="1465261"/>
                    <a:pt x="409362" y="1637663"/>
                  </a:cubicBezTo>
                  <a:cubicBezTo>
                    <a:pt x="419787" y="2309091"/>
                    <a:pt x="303633" y="3583606"/>
                    <a:pt x="284737" y="4167428"/>
                  </a:cubicBezTo>
                  <a:cubicBezTo>
                    <a:pt x="615155" y="4180419"/>
                    <a:pt x="1041984" y="4168698"/>
                    <a:pt x="1386528" y="4169333"/>
                  </a:cubicBezTo>
                  <a:cubicBezTo>
                    <a:pt x="1428438" y="4169333"/>
                    <a:pt x="1279842" y="1922892"/>
                    <a:pt x="1254282" y="1617818"/>
                  </a:cubicBezTo>
                  <a:cubicBezTo>
                    <a:pt x="1252377" y="1437796"/>
                    <a:pt x="1243805" y="1327785"/>
                    <a:pt x="1245710" y="1146810"/>
                  </a:cubicBezTo>
                  <a:cubicBezTo>
                    <a:pt x="1245710" y="1121092"/>
                    <a:pt x="1254282" y="1106805"/>
                    <a:pt x="1276190" y="1092517"/>
                  </a:cubicBezTo>
                  <a:cubicBezTo>
                    <a:pt x="1363820" y="1033462"/>
                    <a:pt x="1420017" y="962977"/>
                    <a:pt x="1452402" y="862012"/>
                  </a:cubicBezTo>
                  <a:cubicBezTo>
                    <a:pt x="1460975" y="834390"/>
                    <a:pt x="1466690" y="807720"/>
                    <a:pt x="1467642" y="779145"/>
                  </a:cubicBezTo>
                  <a:cubicBezTo>
                    <a:pt x="1476215" y="527685"/>
                    <a:pt x="1481930" y="273367"/>
                    <a:pt x="1480977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5">
              <a:extLst>
                <a:ext uri="{FF2B5EF4-FFF2-40B4-BE49-F238E27FC236}">
                  <a16:creationId xmlns:a16="http://schemas.microsoft.com/office/drawing/2014/main" id="{75C9D613-9C51-42C6-B61F-E3F8E1AA9E54}"/>
                </a:ext>
              </a:extLst>
            </p:cNvPr>
            <p:cNvSpPr/>
            <p:nvPr/>
          </p:nvSpPr>
          <p:spPr>
            <a:xfrm rot="10800000">
              <a:off x="9759195" y="6092211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Rectangle: Rounded Corners 58">
              <a:extLst>
                <a:ext uri="{FF2B5EF4-FFF2-40B4-BE49-F238E27FC236}">
                  <a16:creationId xmlns:a16="http://schemas.microsoft.com/office/drawing/2014/main" id="{220E16FD-F2F8-4F1D-BD3F-B958FEA69DDD}"/>
                </a:ext>
              </a:extLst>
            </p:cNvPr>
            <p:cNvSpPr/>
            <p:nvPr/>
          </p:nvSpPr>
          <p:spPr>
            <a:xfrm>
              <a:off x="9217869" y="4060992"/>
              <a:ext cx="503786" cy="1565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0CCC37-C5EC-4F3B-B5A2-F99DB3408698}"/>
              </a:ext>
            </a:extLst>
          </p:cNvPr>
          <p:cNvGrpSpPr/>
          <p:nvPr/>
        </p:nvGrpSpPr>
        <p:grpSpPr>
          <a:xfrm>
            <a:off x="278761" y="2034623"/>
            <a:ext cx="5993767" cy="4669009"/>
            <a:chOff x="2088941" y="1535010"/>
            <a:chExt cx="5993767" cy="466900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7B524EC-BA36-4C58-987D-DB03D404CEA0}"/>
                </a:ext>
              </a:extLst>
            </p:cNvPr>
            <p:cNvGrpSpPr/>
            <p:nvPr/>
          </p:nvGrpSpPr>
          <p:grpSpPr>
            <a:xfrm>
              <a:off x="3467399" y="4569973"/>
              <a:ext cx="4615309" cy="1634046"/>
              <a:chOff x="3467399" y="4569973"/>
              <a:chExt cx="4615309" cy="1634046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65E5C881-5982-4F93-A015-43C44249D003}"/>
                  </a:ext>
                </a:extLst>
              </p:cNvPr>
              <p:cNvSpPr/>
              <p:nvPr/>
            </p:nvSpPr>
            <p:spPr>
              <a:xfrm>
                <a:off x="4869635" y="5439017"/>
                <a:ext cx="3213073" cy="765002"/>
              </a:xfrm>
              <a:custGeom>
                <a:avLst/>
                <a:gdLst>
                  <a:gd name="connsiteX0" fmla="*/ 4666672 w 4712720"/>
                  <a:gd name="connsiteY0" fmla="*/ 1122055 h 1122054"/>
                  <a:gd name="connsiteX1" fmla="*/ 46049 w 4712720"/>
                  <a:gd name="connsiteY1" fmla="*/ 1122055 h 1122054"/>
                  <a:gd name="connsiteX2" fmla="*/ 0 w 4712720"/>
                  <a:gd name="connsiteY2" fmla="*/ 1076006 h 1122054"/>
                  <a:gd name="connsiteX3" fmla="*/ 0 w 4712720"/>
                  <a:gd name="connsiteY3" fmla="*/ 46049 h 1122054"/>
                  <a:gd name="connsiteX4" fmla="*/ 46049 w 4712720"/>
                  <a:gd name="connsiteY4" fmla="*/ 0 h 1122054"/>
                  <a:gd name="connsiteX5" fmla="*/ 4666672 w 4712720"/>
                  <a:gd name="connsiteY5" fmla="*/ 0 h 1122054"/>
                  <a:gd name="connsiteX6" fmla="*/ 4712721 w 4712720"/>
                  <a:gd name="connsiteY6" fmla="*/ 46049 h 1122054"/>
                  <a:gd name="connsiteX7" fmla="*/ 4712721 w 4712720"/>
                  <a:gd name="connsiteY7" fmla="*/ 1076096 h 1122054"/>
                  <a:gd name="connsiteX8" fmla="*/ 4666672 w 4712720"/>
                  <a:gd name="connsiteY8" fmla="*/ 1122055 h 112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2720" h="1122054">
                    <a:moveTo>
                      <a:pt x="4666672" y="1122055"/>
                    </a:moveTo>
                    <a:lnTo>
                      <a:pt x="46049" y="1122055"/>
                    </a:lnTo>
                    <a:cubicBezTo>
                      <a:pt x="20646" y="1122055"/>
                      <a:pt x="0" y="1101499"/>
                      <a:pt x="0" y="1076006"/>
                    </a:cubicBezTo>
                    <a:lnTo>
                      <a:pt x="0" y="46049"/>
                    </a:lnTo>
                    <a:cubicBezTo>
                      <a:pt x="0" y="20646"/>
                      <a:pt x="20556" y="0"/>
                      <a:pt x="46049" y="0"/>
                    </a:cubicBezTo>
                    <a:lnTo>
                      <a:pt x="4666672" y="0"/>
                    </a:lnTo>
                    <a:cubicBezTo>
                      <a:pt x="4692075" y="0"/>
                      <a:pt x="4712721" y="20556"/>
                      <a:pt x="4712721" y="46049"/>
                    </a:cubicBezTo>
                    <a:lnTo>
                      <a:pt x="4712721" y="1076096"/>
                    </a:lnTo>
                    <a:cubicBezTo>
                      <a:pt x="4712631" y="1101499"/>
                      <a:pt x="4692075" y="1122055"/>
                      <a:pt x="4666672" y="1122055"/>
                    </a:cubicBezTo>
                    <a:close/>
                  </a:path>
                </a:pathLst>
              </a:custGeom>
              <a:solidFill>
                <a:srgbClr val="D8E1E6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45079662-1F78-41F7-A49A-1186138C96C8}"/>
                  </a:ext>
                </a:extLst>
              </p:cNvPr>
              <p:cNvSpPr/>
              <p:nvPr/>
            </p:nvSpPr>
            <p:spPr>
              <a:xfrm>
                <a:off x="3467399" y="4765937"/>
                <a:ext cx="3603339" cy="1103649"/>
              </a:xfrm>
              <a:custGeom>
                <a:avLst/>
                <a:gdLst>
                  <a:gd name="connsiteX0" fmla="*/ 5283556 w 5285136"/>
                  <a:gd name="connsiteY0" fmla="*/ 0 h 1618758"/>
                  <a:gd name="connsiteX1" fmla="*/ 2353915 w 5285136"/>
                  <a:gd name="connsiteY1" fmla="*/ 168039 h 1618758"/>
                  <a:gd name="connsiteX2" fmla="*/ 2070709 w 5285136"/>
                  <a:gd name="connsiteY2" fmla="*/ 147034 h 1618758"/>
                  <a:gd name="connsiteX3" fmla="*/ 1893334 w 5285136"/>
                  <a:gd name="connsiteY3" fmla="*/ 125580 h 1618758"/>
                  <a:gd name="connsiteX4" fmla="*/ 1573504 w 5285136"/>
                  <a:gd name="connsiteY4" fmla="*/ 322075 h 1618758"/>
                  <a:gd name="connsiteX5" fmla="*/ 1405465 w 5285136"/>
                  <a:gd name="connsiteY5" fmla="*/ 667668 h 1618758"/>
                  <a:gd name="connsiteX6" fmla="*/ 1350349 w 5285136"/>
                  <a:gd name="connsiteY6" fmla="*/ 748994 h 1618758"/>
                  <a:gd name="connsiteX7" fmla="*/ 1077017 w 5285136"/>
                  <a:gd name="connsiteY7" fmla="*/ 972238 h 1618758"/>
                  <a:gd name="connsiteX8" fmla="*/ 899283 w 5285136"/>
                  <a:gd name="connsiteY8" fmla="*/ 1162628 h 1618758"/>
                  <a:gd name="connsiteX9" fmla="*/ 855388 w 5285136"/>
                  <a:gd name="connsiteY9" fmla="*/ 1194495 h 1618758"/>
                  <a:gd name="connsiteX10" fmla="*/ 588788 w 5285136"/>
                  <a:gd name="connsiteY10" fmla="*/ 1120170 h 1618758"/>
                  <a:gd name="connsiteX11" fmla="*/ 494985 w 5285136"/>
                  <a:gd name="connsiteY11" fmla="*/ 1030316 h 1618758"/>
                  <a:gd name="connsiteX12" fmla="*/ 340320 w 5285136"/>
                  <a:gd name="connsiteY12" fmla="*/ 888668 h 1618758"/>
                  <a:gd name="connsiteX13" fmla="*/ 278473 w 5285136"/>
                  <a:gd name="connsiteY13" fmla="*/ 813804 h 1618758"/>
                  <a:gd name="connsiteX14" fmla="*/ 93558 w 5285136"/>
                  <a:gd name="connsiteY14" fmla="*/ 650343 h 1618758"/>
                  <a:gd name="connsiteX15" fmla="*/ 12411 w 5285136"/>
                  <a:gd name="connsiteY15" fmla="*/ 751956 h 1618758"/>
                  <a:gd name="connsiteX16" fmla="*/ 90237 w 5285136"/>
                  <a:gd name="connsiteY16" fmla="*/ 942436 h 1618758"/>
                  <a:gd name="connsiteX17" fmla="*/ 88891 w 5285136"/>
                  <a:gd name="connsiteY17" fmla="*/ 972238 h 1618758"/>
                  <a:gd name="connsiteX18" fmla="*/ 78209 w 5285136"/>
                  <a:gd name="connsiteY18" fmla="*/ 1170976 h 1618758"/>
                  <a:gd name="connsiteX19" fmla="*/ 195261 w 5285136"/>
                  <a:gd name="connsiteY19" fmla="*/ 1282284 h 1618758"/>
                  <a:gd name="connsiteX20" fmla="*/ 289783 w 5285136"/>
                  <a:gd name="connsiteY20" fmla="*/ 1340182 h 1618758"/>
                  <a:gd name="connsiteX21" fmla="*/ 559884 w 5285136"/>
                  <a:gd name="connsiteY21" fmla="*/ 1475726 h 1618758"/>
                  <a:gd name="connsiteX22" fmla="*/ 719216 w 5285136"/>
                  <a:gd name="connsiteY22" fmla="*/ 1542960 h 1618758"/>
                  <a:gd name="connsiteX23" fmla="*/ 1130875 w 5285136"/>
                  <a:gd name="connsiteY23" fmla="*/ 1605616 h 1618758"/>
                  <a:gd name="connsiteX24" fmla="*/ 1281321 w 5285136"/>
                  <a:gd name="connsiteY24" fmla="*/ 1611989 h 1618758"/>
                  <a:gd name="connsiteX25" fmla="*/ 1598189 w 5285136"/>
                  <a:gd name="connsiteY25" fmla="*/ 1405441 h 1618758"/>
                  <a:gd name="connsiteX26" fmla="*/ 1831128 w 5285136"/>
                  <a:gd name="connsiteY26" fmla="*/ 1039113 h 1618758"/>
                  <a:gd name="connsiteX27" fmla="*/ 1892706 w 5285136"/>
                  <a:gd name="connsiteY27" fmla="*/ 997821 h 1618758"/>
                  <a:gd name="connsiteX28" fmla="*/ 5284993 w 5285136"/>
                  <a:gd name="connsiteY28" fmla="*/ 984536 h 1618758"/>
                  <a:gd name="connsiteX29" fmla="*/ 5283556 w 5285136"/>
                  <a:gd name="connsiteY29" fmla="*/ 0 h 161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285136" h="1618758">
                    <a:moveTo>
                      <a:pt x="5283556" y="0"/>
                    </a:moveTo>
                    <a:cubicBezTo>
                      <a:pt x="5094243" y="11400"/>
                      <a:pt x="2777334" y="144341"/>
                      <a:pt x="2353915" y="168039"/>
                    </a:cubicBezTo>
                    <a:cubicBezTo>
                      <a:pt x="2258765" y="173335"/>
                      <a:pt x="2164333" y="177644"/>
                      <a:pt x="2070709" y="147034"/>
                    </a:cubicBezTo>
                    <a:cubicBezTo>
                      <a:pt x="2014337" y="128632"/>
                      <a:pt x="1953028" y="128812"/>
                      <a:pt x="1893334" y="125580"/>
                    </a:cubicBezTo>
                    <a:cubicBezTo>
                      <a:pt x="1741453" y="117322"/>
                      <a:pt x="1636518" y="184825"/>
                      <a:pt x="1573504" y="322075"/>
                    </a:cubicBezTo>
                    <a:cubicBezTo>
                      <a:pt x="1527454" y="422252"/>
                      <a:pt x="1421264" y="652497"/>
                      <a:pt x="1405465" y="667668"/>
                    </a:cubicBezTo>
                    <a:cubicBezTo>
                      <a:pt x="1390025" y="696751"/>
                      <a:pt x="1371534" y="723770"/>
                      <a:pt x="1350349" y="748994"/>
                    </a:cubicBezTo>
                    <a:cubicBezTo>
                      <a:pt x="1273421" y="840823"/>
                      <a:pt x="1175847" y="907698"/>
                      <a:pt x="1077017" y="972238"/>
                    </a:cubicBezTo>
                    <a:cubicBezTo>
                      <a:pt x="1001525" y="1021609"/>
                      <a:pt x="937703" y="1079776"/>
                      <a:pt x="899283" y="1162628"/>
                    </a:cubicBezTo>
                    <a:cubicBezTo>
                      <a:pt x="890397" y="1181748"/>
                      <a:pt x="877919" y="1195572"/>
                      <a:pt x="855388" y="1194495"/>
                    </a:cubicBezTo>
                    <a:cubicBezTo>
                      <a:pt x="760867" y="1190276"/>
                      <a:pt x="667243" y="1183992"/>
                      <a:pt x="588788" y="1120170"/>
                    </a:cubicBezTo>
                    <a:cubicBezTo>
                      <a:pt x="554947" y="1092612"/>
                      <a:pt x="525594" y="1061015"/>
                      <a:pt x="494985" y="1030316"/>
                    </a:cubicBezTo>
                    <a:cubicBezTo>
                      <a:pt x="445524" y="980766"/>
                      <a:pt x="404143" y="921791"/>
                      <a:pt x="340320" y="888668"/>
                    </a:cubicBezTo>
                    <a:cubicBezTo>
                      <a:pt x="307915" y="871882"/>
                      <a:pt x="289334" y="849799"/>
                      <a:pt x="278473" y="813804"/>
                    </a:cubicBezTo>
                    <a:cubicBezTo>
                      <a:pt x="251005" y="722783"/>
                      <a:pt x="183951" y="668385"/>
                      <a:pt x="93558" y="650343"/>
                    </a:cubicBezTo>
                    <a:cubicBezTo>
                      <a:pt x="9897" y="633647"/>
                      <a:pt x="-19096" y="673861"/>
                      <a:pt x="12411" y="751956"/>
                    </a:cubicBezTo>
                    <a:cubicBezTo>
                      <a:pt x="38084" y="815599"/>
                      <a:pt x="64833" y="878703"/>
                      <a:pt x="90237" y="942436"/>
                    </a:cubicBezTo>
                    <a:cubicBezTo>
                      <a:pt x="93738" y="951143"/>
                      <a:pt x="105856" y="959761"/>
                      <a:pt x="88891" y="972238"/>
                    </a:cubicBezTo>
                    <a:cubicBezTo>
                      <a:pt x="7295" y="1032470"/>
                      <a:pt x="4242" y="1099434"/>
                      <a:pt x="78209" y="1170976"/>
                    </a:cubicBezTo>
                    <a:cubicBezTo>
                      <a:pt x="116897" y="1208408"/>
                      <a:pt x="155854" y="1245571"/>
                      <a:pt x="195261" y="1282284"/>
                    </a:cubicBezTo>
                    <a:cubicBezTo>
                      <a:pt x="222729" y="1307957"/>
                      <a:pt x="252621" y="1330578"/>
                      <a:pt x="289783" y="1340182"/>
                    </a:cubicBezTo>
                    <a:cubicBezTo>
                      <a:pt x="389511" y="1366124"/>
                      <a:pt x="477929" y="1414238"/>
                      <a:pt x="559884" y="1475726"/>
                    </a:cubicBezTo>
                    <a:cubicBezTo>
                      <a:pt x="607280" y="1511273"/>
                      <a:pt x="660779" y="1533804"/>
                      <a:pt x="719216" y="1542960"/>
                    </a:cubicBezTo>
                    <a:cubicBezTo>
                      <a:pt x="856376" y="1564414"/>
                      <a:pt x="993626" y="1584970"/>
                      <a:pt x="1130875" y="1605616"/>
                    </a:cubicBezTo>
                    <a:cubicBezTo>
                      <a:pt x="1180784" y="1613156"/>
                      <a:pt x="1230155" y="1627159"/>
                      <a:pt x="1281321" y="1611989"/>
                    </a:cubicBezTo>
                    <a:cubicBezTo>
                      <a:pt x="1407619" y="1574647"/>
                      <a:pt x="1516414" y="1512440"/>
                      <a:pt x="1598189" y="1405441"/>
                    </a:cubicBezTo>
                    <a:cubicBezTo>
                      <a:pt x="1686427" y="1289825"/>
                      <a:pt x="1759047" y="1164693"/>
                      <a:pt x="1831128" y="1039113"/>
                    </a:cubicBezTo>
                    <a:cubicBezTo>
                      <a:pt x="1845400" y="1014248"/>
                      <a:pt x="1860481" y="994231"/>
                      <a:pt x="1892706" y="997821"/>
                    </a:cubicBezTo>
                    <a:cubicBezTo>
                      <a:pt x="1957875" y="1005002"/>
                      <a:pt x="4958070" y="985433"/>
                      <a:pt x="5284993" y="984536"/>
                    </a:cubicBezTo>
                    <a:cubicBezTo>
                      <a:pt x="5285531" y="693789"/>
                      <a:pt x="5284454" y="37252"/>
                      <a:pt x="5283556" y="0"/>
                    </a:cubicBezTo>
                    <a:close/>
                  </a:path>
                </a:pathLst>
              </a:custGeom>
              <a:solidFill>
                <a:srgbClr val="FDC4A0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FC949579-E7E2-47B0-8786-CAB7AF690689}"/>
                  </a:ext>
                </a:extLst>
              </p:cNvPr>
              <p:cNvSpPr/>
              <p:nvPr/>
            </p:nvSpPr>
            <p:spPr>
              <a:xfrm>
                <a:off x="4116794" y="5507648"/>
                <a:ext cx="136584" cy="133375"/>
              </a:xfrm>
              <a:custGeom>
                <a:avLst/>
                <a:gdLst>
                  <a:gd name="connsiteX0" fmla="*/ 24 w 200332"/>
                  <a:gd name="connsiteY0" fmla="*/ 113693 h 195625"/>
                  <a:gd name="connsiteX1" fmla="*/ 59090 w 200332"/>
                  <a:gd name="connsiteY1" fmla="*/ 6873 h 195625"/>
                  <a:gd name="connsiteX2" fmla="*/ 93200 w 200332"/>
                  <a:gd name="connsiteY2" fmla="*/ 12977 h 195625"/>
                  <a:gd name="connsiteX3" fmla="*/ 188350 w 200332"/>
                  <a:gd name="connsiteY3" fmla="*/ 107858 h 195625"/>
                  <a:gd name="connsiteX4" fmla="*/ 190684 w 200332"/>
                  <a:gd name="connsiteY4" fmla="*/ 139904 h 195625"/>
                  <a:gd name="connsiteX5" fmla="*/ 102176 w 200332"/>
                  <a:gd name="connsiteY5" fmla="*/ 191428 h 195625"/>
                  <a:gd name="connsiteX6" fmla="*/ 24 w 200332"/>
                  <a:gd name="connsiteY6" fmla="*/ 113693 h 1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332" h="195625">
                    <a:moveTo>
                      <a:pt x="24" y="113693"/>
                    </a:moveTo>
                    <a:cubicBezTo>
                      <a:pt x="1640" y="68182"/>
                      <a:pt x="30903" y="37573"/>
                      <a:pt x="59090" y="6873"/>
                    </a:cubicBezTo>
                    <a:cubicBezTo>
                      <a:pt x="72016" y="-7130"/>
                      <a:pt x="83236" y="3013"/>
                      <a:pt x="93200" y="12977"/>
                    </a:cubicBezTo>
                    <a:cubicBezTo>
                      <a:pt x="124976" y="44574"/>
                      <a:pt x="156663" y="76171"/>
                      <a:pt x="188350" y="107858"/>
                    </a:cubicBezTo>
                    <a:cubicBezTo>
                      <a:pt x="198314" y="117822"/>
                      <a:pt x="208278" y="127067"/>
                      <a:pt x="190684" y="139904"/>
                    </a:cubicBezTo>
                    <a:cubicBezTo>
                      <a:pt x="162947" y="160280"/>
                      <a:pt x="135389" y="181285"/>
                      <a:pt x="102176" y="191428"/>
                    </a:cubicBezTo>
                    <a:cubicBezTo>
                      <a:pt x="46074" y="208484"/>
                      <a:pt x="-1232" y="171770"/>
                      <a:pt x="24" y="113693"/>
                    </a:cubicBezTo>
                    <a:close/>
                  </a:path>
                </a:pathLst>
              </a:custGeom>
              <a:solidFill>
                <a:srgbClr val="FEF0E7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7C34898-7032-443D-975A-37F54563E16C}"/>
                  </a:ext>
                </a:extLst>
              </p:cNvPr>
              <p:cNvSpPr/>
              <p:nvPr/>
            </p:nvSpPr>
            <p:spPr>
              <a:xfrm>
                <a:off x="7060603" y="4569973"/>
                <a:ext cx="1022044" cy="1095484"/>
              </a:xfrm>
              <a:custGeom>
                <a:avLst/>
                <a:gdLst>
                  <a:gd name="connsiteX0" fmla="*/ 1425010 w 1499065"/>
                  <a:gd name="connsiteY0" fmla="*/ 1606783 h 1606782"/>
                  <a:gd name="connsiteX1" fmla="*/ 74056 w 1499065"/>
                  <a:gd name="connsiteY1" fmla="*/ 1606783 h 1606782"/>
                  <a:gd name="connsiteX2" fmla="*/ 0 w 1499065"/>
                  <a:gd name="connsiteY2" fmla="*/ 1532727 h 1606782"/>
                  <a:gd name="connsiteX3" fmla="*/ 0 w 1499065"/>
                  <a:gd name="connsiteY3" fmla="*/ 74056 h 1606782"/>
                  <a:gd name="connsiteX4" fmla="*/ 74056 w 1499065"/>
                  <a:gd name="connsiteY4" fmla="*/ 0 h 1606782"/>
                  <a:gd name="connsiteX5" fmla="*/ 1425010 w 1499065"/>
                  <a:gd name="connsiteY5" fmla="*/ 0 h 1606782"/>
                  <a:gd name="connsiteX6" fmla="*/ 1499066 w 1499065"/>
                  <a:gd name="connsiteY6" fmla="*/ 74056 h 1606782"/>
                  <a:gd name="connsiteX7" fmla="*/ 1499066 w 1499065"/>
                  <a:gd name="connsiteY7" fmla="*/ 1532727 h 1606782"/>
                  <a:gd name="connsiteX8" fmla="*/ 1425010 w 1499065"/>
                  <a:gd name="connsiteY8" fmla="*/ 1606783 h 160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065" h="1606782">
                    <a:moveTo>
                      <a:pt x="1425010" y="1606783"/>
                    </a:moveTo>
                    <a:lnTo>
                      <a:pt x="74056" y="1606783"/>
                    </a:lnTo>
                    <a:cubicBezTo>
                      <a:pt x="33123" y="1606783"/>
                      <a:pt x="0" y="1573660"/>
                      <a:pt x="0" y="1532727"/>
                    </a:cubicBezTo>
                    <a:lnTo>
                      <a:pt x="0" y="74056"/>
                    </a:lnTo>
                    <a:cubicBezTo>
                      <a:pt x="0" y="33123"/>
                      <a:pt x="33123" y="0"/>
                      <a:pt x="74056" y="0"/>
                    </a:cubicBezTo>
                    <a:lnTo>
                      <a:pt x="1425010" y="0"/>
                    </a:lnTo>
                    <a:cubicBezTo>
                      <a:pt x="1465943" y="0"/>
                      <a:pt x="1499066" y="33123"/>
                      <a:pt x="1499066" y="74056"/>
                    </a:cubicBezTo>
                    <a:lnTo>
                      <a:pt x="1499066" y="1532727"/>
                    </a:lnTo>
                    <a:cubicBezTo>
                      <a:pt x="1499066" y="1573660"/>
                      <a:pt x="1465943" y="1606783"/>
                      <a:pt x="1425010" y="1606783"/>
                    </a:cubicBezTo>
                    <a:close/>
                  </a:path>
                </a:pathLst>
              </a:custGeom>
              <a:solidFill>
                <a:srgbClr val="EDFFFE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2F6A452-B0ED-4892-BF41-1220AD793C38}"/>
                </a:ext>
              </a:extLst>
            </p:cNvPr>
            <p:cNvSpPr/>
            <p:nvPr/>
          </p:nvSpPr>
          <p:spPr>
            <a:xfrm>
              <a:off x="6480670" y="4887603"/>
              <a:ext cx="78153" cy="37821"/>
            </a:xfrm>
            <a:custGeom>
              <a:avLst/>
              <a:gdLst>
                <a:gd name="connsiteX0" fmla="*/ 0 w 114629"/>
                <a:gd name="connsiteY0" fmla="*/ 55474 h 55474"/>
                <a:gd name="connsiteX1" fmla="*/ 114539 w 114629"/>
                <a:gd name="connsiteY1" fmla="*/ 45780 h 55474"/>
                <a:gd name="connsiteX2" fmla="*/ 114629 w 114629"/>
                <a:gd name="connsiteY2" fmla="*/ 0 h 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29" h="55474">
                  <a:moveTo>
                    <a:pt x="0" y="55474"/>
                  </a:moveTo>
                  <a:cubicBezTo>
                    <a:pt x="23608" y="51884"/>
                    <a:pt x="91021" y="44344"/>
                    <a:pt x="114539" y="45780"/>
                  </a:cubicBezTo>
                  <a:cubicBezTo>
                    <a:pt x="114539" y="27827"/>
                    <a:pt x="114539" y="18850"/>
                    <a:pt x="114629" y="0"/>
                  </a:cubicBezTo>
                </a:path>
              </a:pathLst>
            </a:custGeom>
            <a:solidFill>
              <a:srgbClr val="FE0134"/>
            </a:solidFill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5FC077C-4414-4C9E-8E97-0F52F4B4256D}"/>
                </a:ext>
              </a:extLst>
            </p:cNvPr>
            <p:cNvGrpSpPr/>
            <p:nvPr/>
          </p:nvGrpSpPr>
          <p:grpSpPr>
            <a:xfrm>
              <a:off x="2088941" y="1535010"/>
              <a:ext cx="1897697" cy="2655521"/>
              <a:chOff x="2088941" y="1535010"/>
              <a:chExt cx="1897697" cy="2655521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23ECC335-8641-40A8-8512-593A38DDB980}"/>
                  </a:ext>
                </a:extLst>
              </p:cNvPr>
              <p:cNvSpPr/>
              <p:nvPr/>
            </p:nvSpPr>
            <p:spPr>
              <a:xfrm>
                <a:off x="2332521" y="1627772"/>
                <a:ext cx="1512000" cy="122400"/>
              </a:xfrm>
              <a:custGeom>
                <a:avLst/>
                <a:gdLst>
                  <a:gd name="connsiteX0" fmla="*/ 4704822 w 4748626"/>
                  <a:gd name="connsiteY0" fmla="*/ 179529 h 179528"/>
                  <a:gd name="connsiteX1" fmla="*/ 0 w 4748626"/>
                  <a:gd name="connsiteY1" fmla="*/ 179529 h 179528"/>
                  <a:gd name="connsiteX2" fmla="*/ 0 w 4748626"/>
                  <a:gd name="connsiteY2" fmla="*/ 0 h 179528"/>
                  <a:gd name="connsiteX3" fmla="*/ 4704822 w 4748626"/>
                  <a:gd name="connsiteY3" fmla="*/ 0 h 179528"/>
                  <a:gd name="connsiteX4" fmla="*/ 4748627 w 4748626"/>
                  <a:gd name="connsiteY4" fmla="*/ 43805 h 179528"/>
                  <a:gd name="connsiteX5" fmla="*/ 4748627 w 4748626"/>
                  <a:gd name="connsiteY5" fmla="*/ 135814 h 179528"/>
                  <a:gd name="connsiteX6" fmla="*/ 4704822 w 4748626"/>
                  <a:gd name="connsiteY6" fmla="*/ 179529 h 1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8626" h="179528">
                    <a:moveTo>
                      <a:pt x="4704822" y="179529"/>
                    </a:moveTo>
                    <a:lnTo>
                      <a:pt x="0" y="179529"/>
                    </a:lnTo>
                    <a:lnTo>
                      <a:pt x="0" y="0"/>
                    </a:lnTo>
                    <a:lnTo>
                      <a:pt x="4704822" y="0"/>
                    </a:lnTo>
                    <a:cubicBezTo>
                      <a:pt x="4728968" y="0"/>
                      <a:pt x="4748627" y="19569"/>
                      <a:pt x="4748627" y="43805"/>
                    </a:cubicBezTo>
                    <a:lnTo>
                      <a:pt x="4748627" y="135814"/>
                    </a:lnTo>
                    <a:cubicBezTo>
                      <a:pt x="4748537" y="159960"/>
                      <a:pt x="4728968" y="179529"/>
                      <a:pt x="4704822" y="179529"/>
                    </a:cubicBezTo>
                    <a:close/>
                  </a:path>
                </a:pathLst>
              </a:custGeom>
              <a:solidFill>
                <a:srgbClr val="7C8A95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D84C482-8BEF-4D39-8D5E-605F116C218E}"/>
                  </a:ext>
                </a:extLst>
              </p:cNvPr>
              <p:cNvSpPr/>
              <p:nvPr/>
            </p:nvSpPr>
            <p:spPr>
              <a:xfrm>
                <a:off x="2554063" y="1565793"/>
                <a:ext cx="1432575" cy="2336856"/>
              </a:xfrm>
              <a:custGeom>
                <a:avLst/>
                <a:gdLst>
                  <a:gd name="connsiteX0" fmla="*/ 2101205 w 2101205"/>
                  <a:gd name="connsiteY0" fmla="*/ 843761 h 3427544"/>
                  <a:gd name="connsiteX1" fmla="*/ 2045641 w 2101205"/>
                  <a:gd name="connsiteY1" fmla="*/ 787658 h 3427544"/>
                  <a:gd name="connsiteX2" fmla="*/ 1211281 w 2101205"/>
                  <a:gd name="connsiteY2" fmla="*/ 788646 h 3427544"/>
                  <a:gd name="connsiteX3" fmla="*/ 1168194 w 2101205"/>
                  <a:gd name="connsiteY3" fmla="*/ 761716 h 3427544"/>
                  <a:gd name="connsiteX4" fmla="*/ 1169002 w 2101205"/>
                  <a:gd name="connsiteY4" fmla="*/ 38754 h 3427544"/>
                  <a:gd name="connsiteX5" fmla="*/ 1132737 w 2101205"/>
                  <a:gd name="connsiteY5" fmla="*/ 65 h 3427544"/>
                  <a:gd name="connsiteX6" fmla="*/ 923048 w 2101205"/>
                  <a:gd name="connsiteY6" fmla="*/ 65 h 3427544"/>
                  <a:gd name="connsiteX7" fmla="*/ 886962 w 2101205"/>
                  <a:gd name="connsiteY7" fmla="*/ 38933 h 3427544"/>
                  <a:gd name="connsiteX8" fmla="*/ 888398 w 2101205"/>
                  <a:gd name="connsiteY8" fmla="*/ 743763 h 3427544"/>
                  <a:gd name="connsiteX9" fmla="*/ 840375 w 2101205"/>
                  <a:gd name="connsiteY9" fmla="*/ 789723 h 3427544"/>
                  <a:gd name="connsiteX10" fmla="*/ 50717 w 2101205"/>
                  <a:gd name="connsiteY10" fmla="*/ 788197 h 3427544"/>
                  <a:gd name="connsiteX11" fmla="*/ 0 w 2101205"/>
                  <a:gd name="connsiteY11" fmla="*/ 835772 h 3427544"/>
                  <a:gd name="connsiteX12" fmla="*/ 0 w 2101205"/>
                  <a:gd name="connsiteY12" fmla="*/ 3379336 h 3427544"/>
                  <a:gd name="connsiteX13" fmla="*/ 50807 w 2101205"/>
                  <a:gd name="connsiteY13" fmla="*/ 3427181 h 3427544"/>
                  <a:gd name="connsiteX14" fmla="*/ 2047257 w 2101205"/>
                  <a:gd name="connsiteY14" fmla="*/ 3427539 h 3427544"/>
                  <a:gd name="connsiteX15" fmla="*/ 2101116 w 2101205"/>
                  <a:gd name="connsiteY15" fmla="*/ 3373681 h 3427544"/>
                  <a:gd name="connsiteX16" fmla="*/ 2101205 w 2101205"/>
                  <a:gd name="connsiteY16" fmla="*/ 843761 h 342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1205" h="3427544">
                    <a:moveTo>
                      <a:pt x="2101205" y="843761"/>
                    </a:moveTo>
                    <a:cubicBezTo>
                      <a:pt x="2101295" y="798969"/>
                      <a:pt x="2091331" y="787209"/>
                      <a:pt x="2045641" y="787658"/>
                    </a:cubicBezTo>
                    <a:cubicBezTo>
                      <a:pt x="1767551" y="790082"/>
                      <a:pt x="1489371" y="788915"/>
                      <a:pt x="1211281" y="788646"/>
                    </a:cubicBezTo>
                    <a:cubicBezTo>
                      <a:pt x="1192431" y="788646"/>
                      <a:pt x="1167835" y="797981"/>
                      <a:pt x="1168194" y="761716"/>
                    </a:cubicBezTo>
                    <a:cubicBezTo>
                      <a:pt x="1169810" y="606334"/>
                      <a:pt x="1167476" y="62362"/>
                      <a:pt x="1169002" y="38754"/>
                    </a:cubicBezTo>
                    <a:cubicBezTo>
                      <a:pt x="1170797" y="11196"/>
                      <a:pt x="1163975" y="-1012"/>
                      <a:pt x="1132737" y="65"/>
                    </a:cubicBezTo>
                    <a:cubicBezTo>
                      <a:pt x="1062900" y="2399"/>
                      <a:pt x="992884" y="2489"/>
                      <a:pt x="923048" y="65"/>
                    </a:cubicBezTo>
                    <a:cubicBezTo>
                      <a:pt x="891540" y="-1012"/>
                      <a:pt x="885167" y="11555"/>
                      <a:pt x="886962" y="38933"/>
                    </a:cubicBezTo>
                    <a:cubicBezTo>
                      <a:pt x="888488" y="62541"/>
                      <a:pt x="885346" y="594306"/>
                      <a:pt x="888398" y="743763"/>
                    </a:cubicBezTo>
                    <a:cubicBezTo>
                      <a:pt x="889207" y="782811"/>
                      <a:pt x="876191" y="789902"/>
                      <a:pt x="840375" y="789723"/>
                    </a:cubicBezTo>
                    <a:cubicBezTo>
                      <a:pt x="577185" y="788287"/>
                      <a:pt x="313996" y="789633"/>
                      <a:pt x="50717" y="788197"/>
                    </a:cubicBezTo>
                    <a:cubicBezTo>
                      <a:pt x="14004" y="788017"/>
                      <a:pt x="-89" y="793313"/>
                      <a:pt x="0" y="835772"/>
                    </a:cubicBezTo>
                    <a:cubicBezTo>
                      <a:pt x="1526" y="1683597"/>
                      <a:pt x="1526" y="2531511"/>
                      <a:pt x="0" y="3379336"/>
                    </a:cubicBezTo>
                    <a:cubicBezTo>
                      <a:pt x="-89" y="3421884"/>
                      <a:pt x="13914" y="3427450"/>
                      <a:pt x="50807" y="3427181"/>
                    </a:cubicBezTo>
                    <a:cubicBezTo>
                      <a:pt x="316959" y="3425744"/>
                      <a:pt x="1722759" y="3425565"/>
                      <a:pt x="2047257" y="3427539"/>
                    </a:cubicBezTo>
                    <a:cubicBezTo>
                      <a:pt x="2090524" y="3427809"/>
                      <a:pt x="2101205" y="3417127"/>
                      <a:pt x="2101116" y="3373681"/>
                    </a:cubicBezTo>
                    <a:cubicBezTo>
                      <a:pt x="2099679" y="2530344"/>
                      <a:pt x="2099679" y="1687008"/>
                      <a:pt x="2101205" y="843761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2" name="그래픽 106">
                <a:extLst>
                  <a:ext uri="{FF2B5EF4-FFF2-40B4-BE49-F238E27FC236}">
                    <a16:creationId xmlns:a16="http://schemas.microsoft.com/office/drawing/2014/main" id="{6CD7D1BB-F0E6-467F-A9F0-DA1BC7130E74}"/>
                  </a:ext>
                </a:extLst>
              </p:cNvPr>
              <p:cNvGrpSpPr/>
              <p:nvPr/>
            </p:nvGrpSpPr>
            <p:grpSpPr>
              <a:xfrm>
                <a:off x="2661409" y="2238245"/>
                <a:ext cx="1217884" cy="1481045"/>
                <a:chOff x="3880435" y="1043511"/>
                <a:chExt cx="1786311" cy="2172298"/>
              </a:xfrm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826673A-7758-402F-BBB0-1DD76E4E97F9}"/>
                    </a:ext>
                  </a:extLst>
                </p:cNvPr>
                <p:cNvSpPr/>
                <p:nvPr/>
              </p:nvSpPr>
              <p:spPr>
                <a:xfrm>
                  <a:off x="3880435" y="1043511"/>
                  <a:ext cx="1786311" cy="2172298"/>
                </a:xfrm>
                <a:custGeom>
                  <a:avLst/>
                  <a:gdLst>
                    <a:gd name="connsiteX0" fmla="*/ 1288119 w 1786311"/>
                    <a:gd name="connsiteY0" fmla="*/ 2172299 h 2172298"/>
                    <a:gd name="connsiteX1" fmla="*/ 498192 w 1786311"/>
                    <a:gd name="connsiteY1" fmla="*/ 2172299 h 2172298"/>
                    <a:gd name="connsiteX2" fmla="*/ 0 w 1786311"/>
                    <a:gd name="connsiteY2" fmla="*/ 1674106 h 2172298"/>
                    <a:gd name="connsiteX3" fmla="*/ 0 w 1786311"/>
                    <a:gd name="connsiteY3" fmla="*/ 271537 h 2172298"/>
                    <a:gd name="connsiteX4" fmla="*/ 271537 w 1786311"/>
                    <a:gd name="connsiteY4" fmla="*/ 0 h 2172298"/>
                    <a:gd name="connsiteX5" fmla="*/ 1514774 w 1786311"/>
                    <a:gd name="connsiteY5" fmla="*/ 0 h 2172298"/>
                    <a:gd name="connsiteX6" fmla="*/ 1786312 w 1786311"/>
                    <a:gd name="connsiteY6" fmla="*/ 271537 h 2172298"/>
                    <a:gd name="connsiteX7" fmla="*/ 1786312 w 1786311"/>
                    <a:gd name="connsiteY7" fmla="*/ 1674106 h 2172298"/>
                    <a:gd name="connsiteX8" fmla="*/ 1288119 w 1786311"/>
                    <a:gd name="connsiteY8" fmla="*/ 2172299 h 217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2172298">
                      <a:moveTo>
                        <a:pt x="1288119" y="2172299"/>
                      </a:moveTo>
                      <a:lnTo>
                        <a:pt x="498192" y="2172299"/>
                      </a:lnTo>
                      <a:cubicBezTo>
                        <a:pt x="223065" y="2172299"/>
                        <a:pt x="0" y="1949234"/>
                        <a:pt x="0" y="1674106"/>
                      </a:cubicBezTo>
                      <a:lnTo>
                        <a:pt x="0" y="271537"/>
                      </a:lnTo>
                      <a:cubicBezTo>
                        <a:pt x="0" y="121541"/>
                        <a:pt x="121541" y="0"/>
                        <a:pt x="271537" y="0"/>
                      </a:cubicBezTo>
                      <a:lnTo>
                        <a:pt x="1514774" y="0"/>
                      </a:lnTo>
                      <a:cubicBezTo>
                        <a:pt x="1664771" y="0"/>
                        <a:pt x="1786312" y="121541"/>
                        <a:pt x="1786312" y="271537"/>
                      </a:cubicBezTo>
                      <a:lnTo>
                        <a:pt x="1786312" y="1674106"/>
                      </a:lnTo>
                      <a:cubicBezTo>
                        <a:pt x="1786312" y="1949234"/>
                        <a:pt x="1563247" y="2172299"/>
                        <a:pt x="1288119" y="2172299"/>
                      </a:cubicBezTo>
                      <a:close/>
                    </a:path>
                  </a:pathLst>
                </a:custGeom>
                <a:solidFill>
                  <a:srgbClr val="D1EDFE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7DB2F6C2-2782-4656-8089-FBD13C55A234}"/>
                    </a:ext>
                  </a:extLst>
                </p:cNvPr>
                <p:cNvSpPr/>
                <p:nvPr/>
              </p:nvSpPr>
              <p:spPr>
                <a:xfrm>
                  <a:off x="3880435" y="1971764"/>
                  <a:ext cx="1786311" cy="1244044"/>
                </a:xfrm>
                <a:custGeom>
                  <a:avLst/>
                  <a:gdLst>
                    <a:gd name="connsiteX0" fmla="*/ 1434525 w 1786311"/>
                    <a:gd name="connsiteY0" fmla="*/ 60411 h 1244044"/>
                    <a:gd name="connsiteX1" fmla="*/ 769909 w 1786311"/>
                    <a:gd name="connsiteY1" fmla="*/ 274948 h 1244044"/>
                    <a:gd name="connsiteX2" fmla="*/ 0 w 1786311"/>
                    <a:gd name="connsiteY2" fmla="*/ 331949 h 1244044"/>
                    <a:gd name="connsiteX3" fmla="*/ 0 w 1786311"/>
                    <a:gd name="connsiteY3" fmla="*/ 745852 h 1244044"/>
                    <a:gd name="connsiteX4" fmla="*/ 498192 w 1786311"/>
                    <a:gd name="connsiteY4" fmla="*/ 1244045 h 1244044"/>
                    <a:gd name="connsiteX5" fmla="*/ 1288119 w 1786311"/>
                    <a:gd name="connsiteY5" fmla="*/ 1244045 h 1244044"/>
                    <a:gd name="connsiteX6" fmla="*/ 1786312 w 1786311"/>
                    <a:gd name="connsiteY6" fmla="*/ 745852 h 1244044"/>
                    <a:gd name="connsiteX7" fmla="*/ 1786312 w 1786311"/>
                    <a:gd name="connsiteY7" fmla="*/ 0 h 1244044"/>
                    <a:gd name="connsiteX8" fmla="*/ 1434525 w 1786311"/>
                    <a:gd name="connsiteY8" fmla="*/ 60411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1244044">
                      <a:moveTo>
                        <a:pt x="1434525" y="60411"/>
                      </a:moveTo>
                      <a:cubicBezTo>
                        <a:pt x="1172413" y="103319"/>
                        <a:pt x="938128" y="224680"/>
                        <a:pt x="769909" y="274948"/>
                      </a:cubicBezTo>
                      <a:cubicBezTo>
                        <a:pt x="574582" y="333295"/>
                        <a:pt x="196674" y="335360"/>
                        <a:pt x="0" y="331949"/>
                      </a:cubicBezTo>
                      <a:lnTo>
                        <a:pt x="0" y="745852"/>
                      </a:lnTo>
                      <a:cubicBezTo>
                        <a:pt x="0" y="1020980"/>
                        <a:pt x="223065" y="1244045"/>
                        <a:pt x="498192" y="1244045"/>
                      </a:cubicBezTo>
                      <a:lnTo>
                        <a:pt x="1288119" y="1244045"/>
                      </a:lnTo>
                      <a:cubicBezTo>
                        <a:pt x="1563247" y="1244045"/>
                        <a:pt x="1786312" y="1020980"/>
                        <a:pt x="1786312" y="745852"/>
                      </a:cubicBezTo>
                      <a:lnTo>
                        <a:pt x="1786312" y="0"/>
                      </a:lnTo>
                      <a:cubicBezTo>
                        <a:pt x="1786312" y="0"/>
                        <a:pt x="1606783" y="32225"/>
                        <a:pt x="1434525" y="60411"/>
                      </a:cubicBezTo>
                      <a:close/>
                    </a:path>
                  </a:pathLst>
                </a:custGeom>
                <a:solidFill>
                  <a:srgbClr val="FE0037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2D7EC00A-C127-451D-B347-C708129C64FA}"/>
                    </a:ext>
                  </a:extLst>
                </p:cNvPr>
                <p:cNvSpPr/>
                <p:nvPr/>
              </p:nvSpPr>
              <p:spPr>
                <a:xfrm>
                  <a:off x="4881308" y="1971764"/>
                  <a:ext cx="785438" cy="1244044"/>
                </a:xfrm>
                <a:custGeom>
                  <a:avLst/>
                  <a:gdLst>
                    <a:gd name="connsiteX0" fmla="*/ 498192 w 785438"/>
                    <a:gd name="connsiteY0" fmla="*/ 49729 h 1244044"/>
                    <a:gd name="connsiteX1" fmla="*/ 498192 w 785438"/>
                    <a:gd name="connsiteY1" fmla="*/ 745852 h 1244044"/>
                    <a:gd name="connsiteX2" fmla="*/ 0 w 785438"/>
                    <a:gd name="connsiteY2" fmla="*/ 1244045 h 1244044"/>
                    <a:gd name="connsiteX3" fmla="*/ 287246 w 785438"/>
                    <a:gd name="connsiteY3" fmla="*/ 1244045 h 1244044"/>
                    <a:gd name="connsiteX4" fmla="*/ 785439 w 785438"/>
                    <a:gd name="connsiteY4" fmla="*/ 745852 h 1244044"/>
                    <a:gd name="connsiteX5" fmla="*/ 785439 w 785438"/>
                    <a:gd name="connsiteY5" fmla="*/ 0 h 1244044"/>
                    <a:gd name="connsiteX6" fmla="*/ 498192 w 785438"/>
                    <a:gd name="connsiteY6" fmla="*/ 49729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5438" h="1244044">
                      <a:moveTo>
                        <a:pt x="498192" y="49729"/>
                      </a:moveTo>
                      <a:lnTo>
                        <a:pt x="498192" y="745852"/>
                      </a:lnTo>
                      <a:cubicBezTo>
                        <a:pt x="498192" y="1020980"/>
                        <a:pt x="275128" y="1244045"/>
                        <a:pt x="0" y="1244045"/>
                      </a:cubicBezTo>
                      <a:lnTo>
                        <a:pt x="287246" y="1244045"/>
                      </a:lnTo>
                      <a:cubicBezTo>
                        <a:pt x="562374" y="1244045"/>
                        <a:pt x="785439" y="1020980"/>
                        <a:pt x="785439" y="745852"/>
                      </a:cubicBezTo>
                      <a:lnTo>
                        <a:pt x="785439" y="0"/>
                      </a:lnTo>
                      <a:cubicBezTo>
                        <a:pt x="785439" y="0"/>
                        <a:pt x="648009" y="24685"/>
                        <a:pt x="498192" y="49729"/>
                      </a:cubicBezTo>
                      <a:close/>
                    </a:path>
                  </a:pathLst>
                </a:custGeom>
                <a:solidFill>
                  <a:srgbClr val="FE335F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011020B3-EA85-4BDD-A897-63D4008BAE71}"/>
                  </a:ext>
                </a:extLst>
              </p:cNvPr>
              <p:cNvSpPr/>
              <p:nvPr/>
            </p:nvSpPr>
            <p:spPr>
              <a:xfrm>
                <a:off x="3199236" y="3884531"/>
                <a:ext cx="85680" cy="306000"/>
              </a:xfrm>
              <a:custGeom>
                <a:avLst/>
                <a:gdLst>
                  <a:gd name="connsiteX0" fmla="*/ 103857 w 125670"/>
                  <a:gd name="connsiteY0" fmla="*/ 448822 h 448821"/>
                  <a:gd name="connsiteX1" fmla="*/ 21903 w 125670"/>
                  <a:gd name="connsiteY1" fmla="*/ 448822 h 448821"/>
                  <a:gd name="connsiteX2" fmla="*/ 0 w 125670"/>
                  <a:gd name="connsiteY2" fmla="*/ 426919 h 448821"/>
                  <a:gd name="connsiteX3" fmla="*/ 0 w 125670"/>
                  <a:gd name="connsiteY3" fmla="*/ 0 h 448821"/>
                  <a:gd name="connsiteX4" fmla="*/ 125670 w 125670"/>
                  <a:gd name="connsiteY4" fmla="*/ 0 h 448821"/>
                  <a:gd name="connsiteX5" fmla="*/ 125670 w 125670"/>
                  <a:gd name="connsiteY5" fmla="*/ 426919 h 448821"/>
                  <a:gd name="connsiteX6" fmla="*/ 103857 w 125670"/>
                  <a:gd name="connsiteY6" fmla="*/ 448822 h 44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70" h="448821">
                    <a:moveTo>
                      <a:pt x="103857" y="448822"/>
                    </a:moveTo>
                    <a:lnTo>
                      <a:pt x="21903" y="448822"/>
                    </a:lnTo>
                    <a:cubicBezTo>
                      <a:pt x="9784" y="448822"/>
                      <a:pt x="0" y="439038"/>
                      <a:pt x="0" y="426919"/>
                    </a:cubicBezTo>
                    <a:lnTo>
                      <a:pt x="0" y="0"/>
                    </a:lnTo>
                    <a:lnTo>
                      <a:pt x="125670" y="0"/>
                    </a:lnTo>
                    <a:lnTo>
                      <a:pt x="125670" y="426919"/>
                    </a:lnTo>
                    <a:cubicBezTo>
                      <a:pt x="125760" y="439038"/>
                      <a:pt x="115976" y="448822"/>
                      <a:pt x="103857" y="448822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7E895B74-BB8E-4577-B524-6574799BBD3A}"/>
                  </a:ext>
                </a:extLst>
              </p:cNvPr>
              <p:cNvSpPr/>
              <p:nvPr/>
            </p:nvSpPr>
            <p:spPr>
              <a:xfrm>
                <a:off x="2088941" y="1535010"/>
                <a:ext cx="318241" cy="324361"/>
              </a:xfrm>
              <a:custGeom>
                <a:avLst/>
                <a:gdLst>
                  <a:gd name="connsiteX0" fmla="*/ 406723 w 466774"/>
                  <a:gd name="connsiteY0" fmla="*/ 475751 h 475751"/>
                  <a:gd name="connsiteX1" fmla="*/ 60052 w 466774"/>
                  <a:gd name="connsiteY1" fmla="*/ 475751 h 475751"/>
                  <a:gd name="connsiteX2" fmla="*/ 0 w 466774"/>
                  <a:gd name="connsiteY2" fmla="*/ 415699 h 475751"/>
                  <a:gd name="connsiteX3" fmla="*/ 0 w 466774"/>
                  <a:gd name="connsiteY3" fmla="*/ 60052 h 475751"/>
                  <a:gd name="connsiteX4" fmla="*/ 60052 w 466774"/>
                  <a:gd name="connsiteY4" fmla="*/ 0 h 475751"/>
                  <a:gd name="connsiteX5" fmla="*/ 406812 w 466774"/>
                  <a:gd name="connsiteY5" fmla="*/ 0 h 475751"/>
                  <a:gd name="connsiteX6" fmla="*/ 466775 w 466774"/>
                  <a:gd name="connsiteY6" fmla="*/ 60052 h 475751"/>
                  <a:gd name="connsiteX7" fmla="*/ 466775 w 466774"/>
                  <a:gd name="connsiteY7" fmla="*/ 415789 h 475751"/>
                  <a:gd name="connsiteX8" fmla="*/ 406723 w 466774"/>
                  <a:gd name="connsiteY8" fmla="*/ 475751 h 47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74" h="475751">
                    <a:moveTo>
                      <a:pt x="406723" y="475751"/>
                    </a:moveTo>
                    <a:lnTo>
                      <a:pt x="60052" y="475751"/>
                    </a:lnTo>
                    <a:cubicBezTo>
                      <a:pt x="26840" y="475751"/>
                      <a:pt x="0" y="448912"/>
                      <a:pt x="0" y="415699"/>
                    </a:cubicBezTo>
                    <a:lnTo>
                      <a:pt x="0" y="60052"/>
                    </a:lnTo>
                    <a:cubicBezTo>
                      <a:pt x="0" y="26840"/>
                      <a:pt x="26840" y="0"/>
                      <a:pt x="60052" y="0"/>
                    </a:cubicBezTo>
                    <a:lnTo>
                      <a:pt x="406812" y="0"/>
                    </a:lnTo>
                    <a:cubicBezTo>
                      <a:pt x="439935" y="0"/>
                      <a:pt x="466775" y="26840"/>
                      <a:pt x="466775" y="60052"/>
                    </a:cubicBezTo>
                    <a:lnTo>
                      <a:pt x="466775" y="415789"/>
                    </a:lnTo>
                    <a:cubicBezTo>
                      <a:pt x="466775" y="448912"/>
                      <a:pt x="439935" y="475751"/>
                      <a:pt x="406723" y="475751"/>
                    </a:cubicBezTo>
                    <a:close/>
                  </a:path>
                </a:pathLst>
              </a:custGeom>
              <a:solidFill>
                <a:srgbClr val="3C464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89D991C-B483-44B3-B6E6-A349C7AD9E8C}"/>
                </a:ext>
              </a:extLst>
            </p:cNvPr>
            <p:cNvGrpSpPr/>
            <p:nvPr/>
          </p:nvGrpSpPr>
          <p:grpSpPr>
            <a:xfrm>
              <a:off x="3221390" y="4068619"/>
              <a:ext cx="3484313" cy="1593115"/>
              <a:chOff x="3221390" y="4068619"/>
              <a:chExt cx="3484313" cy="1593115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A427B2A-9D22-4134-8B18-5504B1133C09}"/>
                  </a:ext>
                </a:extLst>
              </p:cNvPr>
              <p:cNvSpPr/>
              <p:nvPr/>
            </p:nvSpPr>
            <p:spPr>
              <a:xfrm>
                <a:off x="6558761" y="4845313"/>
                <a:ext cx="146942" cy="110221"/>
              </a:xfrm>
              <a:custGeom>
                <a:avLst/>
                <a:gdLst>
                  <a:gd name="connsiteX0" fmla="*/ 196405 w 215524"/>
                  <a:gd name="connsiteY0" fmla="*/ 161666 h 161665"/>
                  <a:gd name="connsiteX1" fmla="*/ 19120 w 215524"/>
                  <a:gd name="connsiteY1" fmla="*/ 161666 h 161665"/>
                  <a:gd name="connsiteX2" fmla="*/ 0 w 215524"/>
                  <a:gd name="connsiteY2" fmla="*/ 142546 h 161665"/>
                  <a:gd name="connsiteX3" fmla="*/ 0 w 215524"/>
                  <a:gd name="connsiteY3" fmla="*/ 19120 h 161665"/>
                  <a:gd name="connsiteX4" fmla="*/ 19120 w 215524"/>
                  <a:gd name="connsiteY4" fmla="*/ 0 h 161665"/>
                  <a:gd name="connsiteX5" fmla="*/ 196405 w 215524"/>
                  <a:gd name="connsiteY5" fmla="*/ 0 h 161665"/>
                  <a:gd name="connsiteX6" fmla="*/ 215524 w 215524"/>
                  <a:gd name="connsiteY6" fmla="*/ 19120 h 161665"/>
                  <a:gd name="connsiteX7" fmla="*/ 215524 w 215524"/>
                  <a:gd name="connsiteY7" fmla="*/ 142546 h 161665"/>
                  <a:gd name="connsiteX8" fmla="*/ 196405 w 215524"/>
                  <a:gd name="connsiteY8" fmla="*/ 161666 h 1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24" h="161665">
                    <a:moveTo>
                      <a:pt x="196405" y="161666"/>
                    </a:moveTo>
                    <a:lnTo>
                      <a:pt x="19120" y="161666"/>
                    </a:lnTo>
                    <a:cubicBezTo>
                      <a:pt x="8617" y="161666"/>
                      <a:pt x="0" y="153138"/>
                      <a:pt x="0" y="142546"/>
                    </a:cubicBezTo>
                    <a:lnTo>
                      <a:pt x="0" y="19120"/>
                    </a:lnTo>
                    <a:cubicBezTo>
                      <a:pt x="0" y="8618"/>
                      <a:pt x="8527" y="0"/>
                      <a:pt x="19120" y="0"/>
                    </a:cubicBezTo>
                    <a:lnTo>
                      <a:pt x="196405" y="0"/>
                    </a:lnTo>
                    <a:cubicBezTo>
                      <a:pt x="206907" y="0"/>
                      <a:pt x="215524" y="8528"/>
                      <a:pt x="215524" y="19120"/>
                    </a:cubicBezTo>
                    <a:lnTo>
                      <a:pt x="215524" y="142546"/>
                    </a:lnTo>
                    <a:cubicBezTo>
                      <a:pt x="215435" y="153138"/>
                      <a:pt x="206907" y="161666"/>
                      <a:pt x="196405" y="161666"/>
                    </a:cubicBezTo>
                    <a:close/>
                  </a:path>
                </a:pathLst>
              </a:custGeom>
              <a:solidFill>
                <a:srgbClr val="FEFDFD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F72E6DDD-02E0-4BD4-B2D8-ADA6DD538F6F}"/>
                  </a:ext>
                </a:extLst>
              </p:cNvPr>
              <p:cNvSpPr/>
              <p:nvPr/>
            </p:nvSpPr>
            <p:spPr>
              <a:xfrm>
                <a:off x="3221390" y="4068619"/>
                <a:ext cx="3340080" cy="1593115"/>
              </a:xfrm>
              <a:custGeom>
                <a:avLst/>
                <a:gdLst>
                  <a:gd name="connsiteX0" fmla="*/ 4895122 w 4899005"/>
                  <a:gd name="connsiteY0" fmla="*/ 1201231 h 2336675"/>
                  <a:gd name="connsiteX1" fmla="*/ 4895122 w 4899005"/>
                  <a:gd name="connsiteY1" fmla="*/ 1201231 h 2336675"/>
                  <a:gd name="connsiteX2" fmla="*/ 4779326 w 4899005"/>
                  <a:gd name="connsiteY2" fmla="*/ 1210477 h 2336675"/>
                  <a:gd name="connsiteX3" fmla="*/ 4533102 w 4899005"/>
                  <a:gd name="connsiteY3" fmla="*/ 1458047 h 2336675"/>
                  <a:gd name="connsiteX4" fmla="*/ 4540643 w 4899005"/>
                  <a:gd name="connsiteY4" fmla="*/ 1716658 h 2336675"/>
                  <a:gd name="connsiteX5" fmla="*/ 4561288 w 4899005"/>
                  <a:gd name="connsiteY5" fmla="*/ 2010367 h 2336675"/>
                  <a:gd name="connsiteX6" fmla="*/ 4561288 w 4899005"/>
                  <a:gd name="connsiteY6" fmla="*/ 2010367 h 2336675"/>
                  <a:gd name="connsiteX7" fmla="*/ 4447108 w 4899005"/>
                  <a:gd name="connsiteY7" fmla="*/ 2112340 h 2336675"/>
                  <a:gd name="connsiteX8" fmla="*/ 3863639 w 4899005"/>
                  <a:gd name="connsiteY8" fmla="*/ 2089809 h 2336675"/>
                  <a:gd name="connsiteX9" fmla="*/ 3417511 w 4899005"/>
                  <a:gd name="connsiteY9" fmla="*/ 2184959 h 2336675"/>
                  <a:gd name="connsiteX10" fmla="*/ 2912945 w 4899005"/>
                  <a:gd name="connsiteY10" fmla="*/ 2283431 h 2336675"/>
                  <a:gd name="connsiteX11" fmla="*/ 2457301 w 4899005"/>
                  <a:gd name="connsiteY11" fmla="*/ 2175354 h 2336675"/>
                  <a:gd name="connsiteX12" fmla="*/ 2416278 w 4899005"/>
                  <a:gd name="connsiteY12" fmla="*/ 2134511 h 2336675"/>
                  <a:gd name="connsiteX13" fmla="*/ 2416278 w 4899005"/>
                  <a:gd name="connsiteY13" fmla="*/ 2134511 h 2336675"/>
                  <a:gd name="connsiteX14" fmla="*/ 2318974 w 4899005"/>
                  <a:gd name="connsiteY14" fmla="*/ 2022396 h 2336675"/>
                  <a:gd name="connsiteX15" fmla="*/ 2318974 w 4899005"/>
                  <a:gd name="connsiteY15" fmla="*/ 2022396 h 2336675"/>
                  <a:gd name="connsiteX16" fmla="*/ 2272925 w 4899005"/>
                  <a:gd name="connsiteY16" fmla="*/ 1967729 h 2336675"/>
                  <a:gd name="connsiteX17" fmla="*/ 2146626 w 4899005"/>
                  <a:gd name="connsiteY17" fmla="*/ 1822490 h 2336675"/>
                  <a:gd name="connsiteX18" fmla="*/ 1792864 w 4899005"/>
                  <a:gd name="connsiteY18" fmla="*/ 1644218 h 2336675"/>
                  <a:gd name="connsiteX19" fmla="*/ 1211281 w 4899005"/>
                  <a:gd name="connsiteY19" fmla="*/ 1613249 h 2336675"/>
                  <a:gd name="connsiteX20" fmla="*/ 894233 w 4899005"/>
                  <a:gd name="connsiteY20" fmla="*/ 1588474 h 2336675"/>
                  <a:gd name="connsiteX21" fmla="*/ 154754 w 4899005"/>
                  <a:gd name="connsiteY21" fmla="*/ 1000248 h 2336675"/>
                  <a:gd name="connsiteX22" fmla="*/ 49370 w 4899005"/>
                  <a:gd name="connsiteY22" fmla="*/ 179173 h 2336675"/>
                  <a:gd name="connsiteX23" fmla="*/ 48203 w 4899005"/>
                  <a:gd name="connsiteY23" fmla="*/ 31511 h 2336675"/>
                  <a:gd name="connsiteX24" fmla="*/ 24954 w 4899005"/>
                  <a:gd name="connsiteY24" fmla="*/ 4 h 2336675"/>
                  <a:gd name="connsiteX25" fmla="*/ 2155 w 4899005"/>
                  <a:gd name="connsiteY25" fmla="*/ 31332 h 2336675"/>
                  <a:gd name="connsiteX26" fmla="*/ 0 w 4899005"/>
                  <a:gd name="connsiteY26" fmla="*/ 178994 h 2336675"/>
                  <a:gd name="connsiteX27" fmla="*/ 2334 w 4899005"/>
                  <a:gd name="connsiteY27" fmla="*/ 286352 h 2336675"/>
                  <a:gd name="connsiteX28" fmla="*/ 66785 w 4899005"/>
                  <a:gd name="connsiteY28" fmla="*/ 881221 h 2336675"/>
                  <a:gd name="connsiteX29" fmla="*/ 803302 w 4899005"/>
                  <a:gd name="connsiteY29" fmla="*/ 1618366 h 2336675"/>
                  <a:gd name="connsiteX30" fmla="*/ 1243776 w 4899005"/>
                  <a:gd name="connsiteY30" fmla="*/ 1660286 h 2336675"/>
                  <a:gd name="connsiteX31" fmla="*/ 1766294 w 4899005"/>
                  <a:gd name="connsiteY31" fmla="*/ 1690536 h 2336675"/>
                  <a:gd name="connsiteX32" fmla="*/ 1892503 w 4899005"/>
                  <a:gd name="connsiteY32" fmla="*/ 1719351 h 2336675"/>
                  <a:gd name="connsiteX33" fmla="*/ 2253535 w 4899005"/>
                  <a:gd name="connsiteY33" fmla="*/ 2020870 h 2336675"/>
                  <a:gd name="connsiteX34" fmla="*/ 2418612 w 4899005"/>
                  <a:gd name="connsiteY34" fmla="*/ 2206323 h 2336675"/>
                  <a:gd name="connsiteX35" fmla="*/ 2682878 w 4899005"/>
                  <a:gd name="connsiteY35" fmla="*/ 2329390 h 2336675"/>
                  <a:gd name="connsiteX36" fmla="*/ 2933232 w 4899005"/>
                  <a:gd name="connsiteY36" fmla="*/ 2328043 h 2336675"/>
                  <a:gd name="connsiteX37" fmla="*/ 3585998 w 4899005"/>
                  <a:gd name="connsiteY37" fmla="*/ 2192768 h 2336675"/>
                  <a:gd name="connsiteX38" fmla="*/ 4197653 w 4899005"/>
                  <a:gd name="connsiteY38" fmla="*/ 2126792 h 2336675"/>
                  <a:gd name="connsiteX39" fmla="*/ 4464163 w 4899005"/>
                  <a:gd name="connsiteY39" fmla="*/ 2160633 h 2336675"/>
                  <a:gd name="connsiteX40" fmla="*/ 4609222 w 4899005"/>
                  <a:gd name="connsiteY40" fmla="*/ 2043939 h 2336675"/>
                  <a:gd name="connsiteX41" fmla="*/ 4601862 w 4899005"/>
                  <a:gd name="connsiteY41" fmla="*/ 1851933 h 2336675"/>
                  <a:gd name="connsiteX42" fmla="*/ 4578882 w 4899005"/>
                  <a:gd name="connsiteY42" fmla="*/ 1472858 h 2336675"/>
                  <a:gd name="connsiteX43" fmla="*/ 4780403 w 4899005"/>
                  <a:gd name="connsiteY43" fmla="*/ 1256885 h 2336675"/>
                  <a:gd name="connsiteX44" fmla="*/ 4894943 w 4899005"/>
                  <a:gd name="connsiteY44" fmla="*/ 1247190 h 2336675"/>
                  <a:gd name="connsiteX45" fmla="*/ 4895122 w 4899005"/>
                  <a:gd name="connsiteY45" fmla="*/ 1201231 h 233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899005" h="2336675">
                    <a:moveTo>
                      <a:pt x="4895122" y="1201231"/>
                    </a:moveTo>
                    <a:lnTo>
                      <a:pt x="4895122" y="1201231"/>
                    </a:lnTo>
                    <a:cubicBezTo>
                      <a:pt x="4856523" y="1204193"/>
                      <a:pt x="4817745" y="1206078"/>
                      <a:pt x="4779326" y="1210477"/>
                    </a:cubicBezTo>
                    <a:cubicBezTo>
                      <a:pt x="4630317" y="1227532"/>
                      <a:pt x="4550068" y="1309397"/>
                      <a:pt x="4533102" y="1458047"/>
                    </a:cubicBezTo>
                    <a:cubicBezTo>
                      <a:pt x="4523139" y="1544759"/>
                      <a:pt x="4534000" y="1630574"/>
                      <a:pt x="4540643" y="1716658"/>
                    </a:cubicBezTo>
                    <a:cubicBezTo>
                      <a:pt x="4548273" y="1814501"/>
                      <a:pt x="4567931" y="1911537"/>
                      <a:pt x="4561288" y="2010367"/>
                    </a:cubicBezTo>
                    <a:lnTo>
                      <a:pt x="4561288" y="2010367"/>
                    </a:lnTo>
                    <a:cubicBezTo>
                      <a:pt x="4564520" y="2102735"/>
                      <a:pt x="4538847" y="2126612"/>
                      <a:pt x="4447108" y="2112340"/>
                    </a:cubicBezTo>
                    <a:cubicBezTo>
                      <a:pt x="4253397" y="2082358"/>
                      <a:pt x="4059954" y="2057404"/>
                      <a:pt x="3863639" y="2089809"/>
                    </a:cubicBezTo>
                    <a:cubicBezTo>
                      <a:pt x="3713374" y="2114584"/>
                      <a:pt x="3565532" y="2149951"/>
                      <a:pt x="3417511" y="2184959"/>
                    </a:cubicBezTo>
                    <a:cubicBezTo>
                      <a:pt x="3250638" y="2224455"/>
                      <a:pt x="3083946" y="2265657"/>
                      <a:pt x="2912945" y="2283431"/>
                    </a:cubicBezTo>
                    <a:cubicBezTo>
                      <a:pt x="2748945" y="2300576"/>
                      <a:pt x="2589613" y="2293663"/>
                      <a:pt x="2457301" y="2175354"/>
                    </a:cubicBezTo>
                    <a:cubicBezTo>
                      <a:pt x="2442938" y="2162518"/>
                      <a:pt x="2429922" y="2148156"/>
                      <a:pt x="2416278" y="2134511"/>
                    </a:cubicBezTo>
                    <a:cubicBezTo>
                      <a:pt x="2416278" y="2134511"/>
                      <a:pt x="2416278" y="2134511"/>
                      <a:pt x="2416278" y="2134511"/>
                    </a:cubicBezTo>
                    <a:cubicBezTo>
                      <a:pt x="2378308" y="2101927"/>
                      <a:pt x="2347249" y="2063328"/>
                      <a:pt x="2318974" y="2022396"/>
                    </a:cubicBezTo>
                    <a:cubicBezTo>
                      <a:pt x="2318974" y="2022396"/>
                      <a:pt x="2318974" y="2022396"/>
                      <a:pt x="2318974" y="2022396"/>
                    </a:cubicBezTo>
                    <a:cubicBezTo>
                      <a:pt x="2303624" y="2004173"/>
                      <a:pt x="2287825" y="1986310"/>
                      <a:pt x="2272925" y="1967729"/>
                    </a:cubicBezTo>
                    <a:cubicBezTo>
                      <a:pt x="2232710" y="1917641"/>
                      <a:pt x="2191329" y="1868809"/>
                      <a:pt x="2146626" y="1822490"/>
                    </a:cubicBezTo>
                    <a:cubicBezTo>
                      <a:pt x="2049321" y="1721415"/>
                      <a:pt x="1926165" y="1673122"/>
                      <a:pt x="1792864" y="1644218"/>
                    </a:cubicBezTo>
                    <a:cubicBezTo>
                      <a:pt x="1599871" y="1617019"/>
                      <a:pt x="1405531" y="1616750"/>
                      <a:pt x="1211281" y="1613249"/>
                    </a:cubicBezTo>
                    <a:cubicBezTo>
                      <a:pt x="1105269" y="1611365"/>
                      <a:pt x="999257" y="1605709"/>
                      <a:pt x="894233" y="1588474"/>
                    </a:cubicBezTo>
                    <a:cubicBezTo>
                      <a:pt x="537958" y="1530127"/>
                      <a:pt x="286528" y="1338391"/>
                      <a:pt x="154754" y="1000248"/>
                    </a:cubicBezTo>
                    <a:cubicBezTo>
                      <a:pt x="51794" y="736072"/>
                      <a:pt x="47037" y="457712"/>
                      <a:pt x="49370" y="179173"/>
                    </a:cubicBezTo>
                    <a:cubicBezTo>
                      <a:pt x="48922" y="129983"/>
                      <a:pt x="48293" y="80702"/>
                      <a:pt x="48203" y="31511"/>
                    </a:cubicBezTo>
                    <a:cubicBezTo>
                      <a:pt x="48203" y="14815"/>
                      <a:pt x="43895" y="273"/>
                      <a:pt x="24954" y="4"/>
                    </a:cubicBezTo>
                    <a:cubicBezTo>
                      <a:pt x="5386" y="-266"/>
                      <a:pt x="2244" y="14815"/>
                      <a:pt x="2155" y="31332"/>
                    </a:cubicBezTo>
                    <a:cubicBezTo>
                      <a:pt x="1706" y="80522"/>
                      <a:pt x="718" y="129803"/>
                      <a:pt x="0" y="178994"/>
                    </a:cubicBezTo>
                    <a:cubicBezTo>
                      <a:pt x="808" y="214810"/>
                      <a:pt x="2155" y="250626"/>
                      <a:pt x="2334" y="286352"/>
                    </a:cubicBezTo>
                    <a:cubicBezTo>
                      <a:pt x="3770" y="486796"/>
                      <a:pt x="14542" y="686612"/>
                      <a:pt x="66785" y="881221"/>
                    </a:cubicBezTo>
                    <a:cubicBezTo>
                      <a:pt x="170463" y="1267746"/>
                      <a:pt x="408248" y="1522946"/>
                      <a:pt x="803302" y="1618366"/>
                    </a:cubicBezTo>
                    <a:cubicBezTo>
                      <a:pt x="947733" y="1653285"/>
                      <a:pt x="1095844" y="1657234"/>
                      <a:pt x="1243776" y="1660286"/>
                    </a:cubicBezTo>
                    <a:cubicBezTo>
                      <a:pt x="1418278" y="1663877"/>
                      <a:pt x="1593318" y="1660376"/>
                      <a:pt x="1766294" y="1690536"/>
                    </a:cubicBezTo>
                    <a:cubicBezTo>
                      <a:pt x="1809471" y="1695204"/>
                      <a:pt x="1851122" y="1706605"/>
                      <a:pt x="1892503" y="1719351"/>
                    </a:cubicBezTo>
                    <a:cubicBezTo>
                      <a:pt x="2055336" y="1769080"/>
                      <a:pt x="2156949" y="1891968"/>
                      <a:pt x="2253535" y="2020870"/>
                    </a:cubicBezTo>
                    <a:cubicBezTo>
                      <a:pt x="2306586" y="2084423"/>
                      <a:pt x="2358650" y="2148784"/>
                      <a:pt x="2418612" y="2206323"/>
                    </a:cubicBezTo>
                    <a:cubicBezTo>
                      <a:pt x="2496438" y="2269338"/>
                      <a:pt x="2582252" y="2315746"/>
                      <a:pt x="2682878" y="2329390"/>
                    </a:cubicBezTo>
                    <a:cubicBezTo>
                      <a:pt x="2766359" y="2340700"/>
                      <a:pt x="2849930" y="2337738"/>
                      <a:pt x="2933232" y="2328043"/>
                    </a:cubicBezTo>
                    <a:cubicBezTo>
                      <a:pt x="3154770" y="2302191"/>
                      <a:pt x="3369486" y="2242857"/>
                      <a:pt x="3585998" y="2192768"/>
                    </a:cubicBezTo>
                    <a:cubicBezTo>
                      <a:pt x="3787339" y="2146181"/>
                      <a:pt x="3989309" y="2105518"/>
                      <a:pt x="4197653" y="2126792"/>
                    </a:cubicBezTo>
                    <a:cubicBezTo>
                      <a:pt x="4286699" y="2135858"/>
                      <a:pt x="4375027" y="2152913"/>
                      <a:pt x="4464163" y="2160633"/>
                    </a:cubicBezTo>
                    <a:cubicBezTo>
                      <a:pt x="4560032" y="2168891"/>
                      <a:pt x="4594052" y="2138551"/>
                      <a:pt x="4609222" y="2043939"/>
                    </a:cubicBezTo>
                    <a:cubicBezTo>
                      <a:pt x="4608056" y="1979937"/>
                      <a:pt x="4608415" y="1916025"/>
                      <a:pt x="4601862" y="1851933"/>
                    </a:cubicBezTo>
                    <a:cubicBezTo>
                      <a:pt x="4589025" y="1725993"/>
                      <a:pt x="4568739" y="1600233"/>
                      <a:pt x="4578882" y="1472858"/>
                    </a:cubicBezTo>
                    <a:cubicBezTo>
                      <a:pt x="4589295" y="1341443"/>
                      <a:pt x="4649706" y="1276633"/>
                      <a:pt x="4780403" y="1256885"/>
                    </a:cubicBezTo>
                    <a:cubicBezTo>
                      <a:pt x="4804011" y="1253294"/>
                      <a:pt x="4871424" y="1245754"/>
                      <a:pt x="4894943" y="1247190"/>
                    </a:cubicBezTo>
                    <a:cubicBezTo>
                      <a:pt x="4895032" y="1229058"/>
                      <a:pt x="4903919" y="1238214"/>
                      <a:pt x="4895122" y="1201231"/>
                    </a:cubicBezTo>
                    <a:close/>
                  </a:path>
                </a:pathLst>
              </a:custGeom>
              <a:solidFill>
                <a:srgbClr val="FE0134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B79461D-D60A-4CCF-A747-FBDFE734821B}"/>
              </a:ext>
            </a:extLst>
          </p:cNvPr>
          <p:cNvGrpSpPr/>
          <p:nvPr/>
        </p:nvGrpSpPr>
        <p:grpSpPr>
          <a:xfrm>
            <a:off x="6436686" y="1850869"/>
            <a:ext cx="5551420" cy="4310478"/>
            <a:chOff x="1677063" y="0"/>
            <a:chExt cx="8837043" cy="6861645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75C766F-C183-44AF-BD0D-6BA50E5033B3}"/>
                </a:ext>
              </a:extLst>
            </p:cNvPr>
            <p:cNvSpPr/>
            <p:nvPr/>
          </p:nvSpPr>
          <p:spPr>
            <a:xfrm>
              <a:off x="5914888" y="712725"/>
              <a:ext cx="2344073" cy="1599672"/>
            </a:xfrm>
            <a:custGeom>
              <a:avLst/>
              <a:gdLst>
                <a:gd name="connsiteX0" fmla="*/ 2251024 w 2344073"/>
                <a:gd name="connsiteY0" fmla="*/ 1599672 h 1599672"/>
                <a:gd name="connsiteX1" fmla="*/ 93050 w 2344073"/>
                <a:gd name="connsiteY1" fmla="*/ 1599672 h 1599672"/>
                <a:gd name="connsiteX2" fmla="*/ 0 w 2344073"/>
                <a:gd name="connsiteY2" fmla="*/ 1506622 h 1599672"/>
                <a:gd name="connsiteX3" fmla="*/ 0 w 2344073"/>
                <a:gd name="connsiteY3" fmla="*/ 93050 h 1599672"/>
                <a:gd name="connsiteX4" fmla="*/ 93050 w 2344073"/>
                <a:gd name="connsiteY4" fmla="*/ 0 h 1599672"/>
                <a:gd name="connsiteX5" fmla="*/ 2251024 w 2344073"/>
                <a:gd name="connsiteY5" fmla="*/ 0 h 1599672"/>
                <a:gd name="connsiteX6" fmla="*/ 2344074 w 2344073"/>
                <a:gd name="connsiteY6" fmla="*/ 93050 h 1599672"/>
                <a:gd name="connsiteX7" fmla="*/ 2344074 w 2344073"/>
                <a:gd name="connsiteY7" fmla="*/ 1506622 h 1599672"/>
                <a:gd name="connsiteX8" fmla="*/ 2251024 w 2344073"/>
                <a:gd name="connsiteY8" fmla="*/ 1599672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4073" h="1599672">
                  <a:moveTo>
                    <a:pt x="2251024" y="1599672"/>
                  </a:moveTo>
                  <a:lnTo>
                    <a:pt x="93050" y="1599672"/>
                  </a:lnTo>
                  <a:cubicBezTo>
                    <a:pt x="41655" y="1599672"/>
                    <a:pt x="0" y="1558017"/>
                    <a:pt x="0" y="1506622"/>
                  </a:cubicBezTo>
                  <a:lnTo>
                    <a:pt x="0" y="93050"/>
                  </a:lnTo>
                  <a:cubicBezTo>
                    <a:pt x="0" y="41655"/>
                    <a:pt x="41655" y="0"/>
                    <a:pt x="93050" y="0"/>
                  </a:cubicBezTo>
                  <a:lnTo>
                    <a:pt x="2251024" y="0"/>
                  </a:lnTo>
                  <a:cubicBezTo>
                    <a:pt x="2302419" y="0"/>
                    <a:pt x="2344074" y="41655"/>
                    <a:pt x="2344074" y="93050"/>
                  </a:cubicBezTo>
                  <a:lnTo>
                    <a:pt x="2344074" y="1506622"/>
                  </a:lnTo>
                  <a:cubicBezTo>
                    <a:pt x="2344074" y="1558017"/>
                    <a:pt x="2302419" y="1599672"/>
                    <a:pt x="2251024" y="1599672"/>
                  </a:cubicBezTo>
                  <a:close/>
                </a:path>
              </a:pathLst>
            </a:custGeom>
            <a:solidFill>
              <a:srgbClr val="93999D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7CA6B5F-51AC-4834-9B0C-7E666F22BF70}"/>
                </a:ext>
              </a:extLst>
            </p:cNvPr>
            <p:cNvSpPr/>
            <p:nvPr/>
          </p:nvSpPr>
          <p:spPr>
            <a:xfrm>
              <a:off x="6033676" y="815674"/>
              <a:ext cx="2106498" cy="1393773"/>
            </a:xfrm>
            <a:custGeom>
              <a:avLst/>
              <a:gdLst>
                <a:gd name="connsiteX0" fmla="*/ 2053044 w 2106498"/>
                <a:gd name="connsiteY0" fmla="*/ 1393774 h 1393773"/>
                <a:gd name="connsiteX1" fmla="*/ 53454 w 2106498"/>
                <a:gd name="connsiteY1" fmla="*/ 1393774 h 1393773"/>
                <a:gd name="connsiteX2" fmla="*/ 0 w 2106498"/>
                <a:gd name="connsiteY2" fmla="*/ 1340319 h 1393773"/>
                <a:gd name="connsiteX3" fmla="*/ 0 w 2106498"/>
                <a:gd name="connsiteY3" fmla="*/ 53454 h 1393773"/>
                <a:gd name="connsiteX4" fmla="*/ 53454 w 2106498"/>
                <a:gd name="connsiteY4" fmla="*/ 0 h 1393773"/>
                <a:gd name="connsiteX5" fmla="*/ 2053044 w 2106498"/>
                <a:gd name="connsiteY5" fmla="*/ 0 h 1393773"/>
                <a:gd name="connsiteX6" fmla="*/ 2106499 w 2106498"/>
                <a:gd name="connsiteY6" fmla="*/ 53454 h 1393773"/>
                <a:gd name="connsiteX7" fmla="*/ 2106499 w 2106498"/>
                <a:gd name="connsiteY7" fmla="*/ 1340319 h 1393773"/>
                <a:gd name="connsiteX8" fmla="*/ 2053044 w 2106498"/>
                <a:gd name="connsiteY8" fmla="*/ 1393774 h 139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498" h="1393773">
                  <a:moveTo>
                    <a:pt x="2053044" y="1393774"/>
                  </a:moveTo>
                  <a:lnTo>
                    <a:pt x="53454" y="1393774"/>
                  </a:lnTo>
                  <a:cubicBezTo>
                    <a:pt x="23916" y="1393774"/>
                    <a:pt x="0" y="1369858"/>
                    <a:pt x="0" y="1340319"/>
                  </a:cubicBezTo>
                  <a:lnTo>
                    <a:pt x="0" y="53454"/>
                  </a:lnTo>
                  <a:cubicBezTo>
                    <a:pt x="0" y="23916"/>
                    <a:pt x="23916" y="0"/>
                    <a:pt x="53454" y="0"/>
                  </a:cubicBezTo>
                  <a:lnTo>
                    <a:pt x="2053044" y="0"/>
                  </a:lnTo>
                  <a:cubicBezTo>
                    <a:pt x="2082583" y="0"/>
                    <a:pt x="2106499" y="23916"/>
                    <a:pt x="2106499" y="53454"/>
                  </a:cubicBezTo>
                  <a:lnTo>
                    <a:pt x="2106499" y="1340319"/>
                  </a:lnTo>
                  <a:cubicBezTo>
                    <a:pt x="2106499" y="1369858"/>
                    <a:pt x="2082583" y="1393774"/>
                    <a:pt x="2053044" y="1393774"/>
                  </a:cubicBezTo>
                  <a:close/>
                </a:path>
              </a:pathLst>
            </a:custGeom>
            <a:solidFill>
              <a:srgbClr val="F1F1F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C9FF09B2-D982-4FF9-AF60-E644E6DFBA8E}"/>
                </a:ext>
              </a:extLst>
            </p:cNvPr>
            <p:cNvSpPr/>
            <p:nvPr/>
          </p:nvSpPr>
          <p:spPr>
            <a:xfrm>
              <a:off x="6033676" y="815674"/>
              <a:ext cx="2106498" cy="174221"/>
            </a:xfrm>
            <a:custGeom>
              <a:avLst/>
              <a:gdLst>
                <a:gd name="connsiteX0" fmla="*/ 2106499 w 2106498"/>
                <a:gd name="connsiteY0" fmla="*/ 174222 h 174221"/>
                <a:gd name="connsiteX1" fmla="*/ 0 w 2106498"/>
                <a:gd name="connsiteY1" fmla="*/ 174222 h 174221"/>
                <a:gd name="connsiteX2" fmla="*/ 0 w 2106498"/>
                <a:gd name="connsiteY2" fmla="*/ 55909 h 174221"/>
                <a:gd name="connsiteX3" fmla="*/ 55909 w 2106498"/>
                <a:gd name="connsiteY3" fmla="*/ 0 h 174221"/>
                <a:gd name="connsiteX4" fmla="*/ 2050590 w 2106498"/>
                <a:gd name="connsiteY4" fmla="*/ 0 h 174221"/>
                <a:gd name="connsiteX5" fmla="*/ 2106499 w 2106498"/>
                <a:gd name="connsiteY5" fmla="*/ 55909 h 174221"/>
                <a:gd name="connsiteX6" fmla="*/ 2106499 w 2106498"/>
                <a:gd name="connsiteY6" fmla="*/ 174222 h 17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498" h="174221">
                  <a:moveTo>
                    <a:pt x="2106499" y="174222"/>
                  </a:moveTo>
                  <a:lnTo>
                    <a:pt x="0" y="174222"/>
                  </a:lnTo>
                  <a:lnTo>
                    <a:pt x="0" y="55909"/>
                  </a:lnTo>
                  <a:cubicBezTo>
                    <a:pt x="0" y="25025"/>
                    <a:pt x="25024" y="0"/>
                    <a:pt x="55909" y="0"/>
                  </a:cubicBezTo>
                  <a:lnTo>
                    <a:pt x="2050590" y="0"/>
                  </a:lnTo>
                  <a:cubicBezTo>
                    <a:pt x="2081474" y="0"/>
                    <a:pt x="2106499" y="25025"/>
                    <a:pt x="2106499" y="55909"/>
                  </a:cubicBezTo>
                  <a:lnTo>
                    <a:pt x="2106499" y="174222"/>
                  </a:lnTo>
                  <a:close/>
                </a:path>
              </a:pathLst>
            </a:custGeom>
            <a:solidFill>
              <a:srgbClr val="71717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87739A8-0A47-4034-8197-951983290BE7}"/>
                </a:ext>
              </a:extLst>
            </p:cNvPr>
            <p:cNvSpPr/>
            <p:nvPr/>
          </p:nvSpPr>
          <p:spPr>
            <a:xfrm>
              <a:off x="5922807" y="712725"/>
              <a:ext cx="1852055" cy="1599672"/>
            </a:xfrm>
            <a:custGeom>
              <a:avLst/>
              <a:gdLst>
                <a:gd name="connsiteX0" fmla="*/ 1852056 w 1852055"/>
                <a:gd name="connsiteY0" fmla="*/ 0 h 1599672"/>
                <a:gd name="connsiteX1" fmla="*/ 616666 w 1852055"/>
                <a:gd name="connsiteY1" fmla="*/ 0 h 1599672"/>
                <a:gd name="connsiteX2" fmla="*/ 0 w 1852055"/>
                <a:gd name="connsiteY2" fmla="*/ 1202526 h 1599672"/>
                <a:gd name="connsiteX3" fmla="*/ 0 w 1852055"/>
                <a:gd name="connsiteY3" fmla="*/ 1506622 h 1599672"/>
                <a:gd name="connsiteX4" fmla="*/ 93050 w 1852055"/>
                <a:gd name="connsiteY4" fmla="*/ 1599672 h 1599672"/>
                <a:gd name="connsiteX5" fmla="*/ 1031709 w 1852055"/>
                <a:gd name="connsiteY5" fmla="*/ 1599672 h 1599672"/>
                <a:gd name="connsiteX6" fmla="*/ 1852056 w 1852055"/>
                <a:gd name="connsiteY6" fmla="*/ 0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055" h="1599672">
                  <a:moveTo>
                    <a:pt x="1852056" y="0"/>
                  </a:moveTo>
                  <a:lnTo>
                    <a:pt x="616666" y="0"/>
                  </a:lnTo>
                  <a:lnTo>
                    <a:pt x="0" y="1202526"/>
                  </a:lnTo>
                  <a:lnTo>
                    <a:pt x="0" y="1506622"/>
                  </a:lnTo>
                  <a:cubicBezTo>
                    <a:pt x="0" y="1558017"/>
                    <a:pt x="41655" y="1599672"/>
                    <a:pt x="93050" y="1599672"/>
                  </a:cubicBezTo>
                  <a:lnTo>
                    <a:pt x="1031709" y="1599672"/>
                  </a:lnTo>
                  <a:lnTo>
                    <a:pt x="1852056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AA2DD1F-F0C8-4C07-A5A6-C818C17AE23F}"/>
                </a:ext>
              </a:extLst>
            </p:cNvPr>
            <p:cNvSpPr/>
            <p:nvPr/>
          </p:nvSpPr>
          <p:spPr>
            <a:xfrm>
              <a:off x="7799650" y="2312397"/>
              <a:ext cx="134625" cy="1187875"/>
            </a:xfrm>
            <a:custGeom>
              <a:avLst/>
              <a:gdLst>
                <a:gd name="connsiteX0" fmla="*/ 0 w 134625"/>
                <a:gd name="connsiteY0" fmla="*/ 0 h 1187875"/>
                <a:gd name="connsiteX1" fmla="*/ 134626 w 134625"/>
                <a:gd name="connsiteY1" fmla="*/ 0 h 1187875"/>
                <a:gd name="connsiteX2" fmla="*/ 134626 w 134625"/>
                <a:gd name="connsiteY2" fmla="*/ 1187875 h 1187875"/>
                <a:gd name="connsiteX3" fmla="*/ 0 w 134625"/>
                <a:gd name="connsiteY3" fmla="*/ 1187875 h 118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5" h="1187875">
                  <a:moveTo>
                    <a:pt x="0" y="0"/>
                  </a:moveTo>
                  <a:lnTo>
                    <a:pt x="134626" y="0"/>
                  </a:lnTo>
                  <a:lnTo>
                    <a:pt x="134626" y="1187875"/>
                  </a:lnTo>
                  <a:lnTo>
                    <a:pt x="0" y="1187875"/>
                  </a:ln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79CB52A9-BDC4-4C86-A91E-4A2007A6C118}"/>
                </a:ext>
              </a:extLst>
            </p:cNvPr>
            <p:cNvSpPr/>
            <p:nvPr/>
          </p:nvSpPr>
          <p:spPr>
            <a:xfrm>
              <a:off x="3887502" y="0"/>
              <a:ext cx="673208" cy="2684598"/>
            </a:xfrm>
            <a:custGeom>
              <a:avLst/>
              <a:gdLst>
                <a:gd name="connsiteX0" fmla="*/ 658400 w 673208"/>
                <a:gd name="connsiteY0" fmla="*/ 483069 h 2684598"/>
                <a:gd name="connsiteX1" fmla="*/ 142624 w 673208"/>
                <a:gd name="connsiteY1" fmla="*/ 483069 h 2684598"/>
                <a:gd name="connsiteX2" fmla="*/ 142624 w 673208"/>
                <a:gd name="connsiteY2" fmla="*/ 27242 h 2684598"/>
                <a:gd name="connsiteX3" fmla="*/ 115382 w 673208"/>
                <a:gd name="connsiteY3" fmla="*/ 0 h 2684598"/>
                <a:gd name="connsiteX4" fmla="*/ 27242 w 673208"/>
                <a:gd name="connsiteY4" fmla="*/ 0 h 2684598"/>
                <a:gd name="connsiteX5" fmla="*/ 0 w 673208"/>
                <a:gd name="connsiteY5" fmla="*/ 27242 h 2684598"/>
                <a:gd name="connsiteX6" fmla="*/ 0 w 673208"/>
                <a:gd name="connsiteY6" fmla="*/ 2684598 h 2684598"/>
                <a:gd name="connsiteX7" fmla="*/ 142545 w 673208"/>
                <a:gd name="connsiteY7" fmla="*/ 2684598 h 2684598"/>
                <a:gd name="connsiteX8" fmla="*/ 142545 w 673208"/>
                <a:gd name="connsiteY8" fmla="*/ 593938 h 2684598"/>
                <a:gd name="connsiteX9" fmla="*/ 658321 w 673208"/>
                <a:gd name="connsiteY9" fmla="*/ 593938 h 2684598"/>
                <a:gd name="connsiteX10" fmla="*/ 673209 w 673208"/>
                <a:gd name="connsiteY10" fmla="*/ 579050 h 2684598"/>
                <a:gd name="connsiteX11" fmla="*/ 673209 w 673208"/>
                <a:gd name="connsiteY11" fmla="*/ 497957 h 2684598"/>
                <a:gd name="connsiteX12" fmla="*/ 658400 w 673208"/>
                <a:gd name="connsiteY12" fmla="*/ 483069 h 26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208" h="2684598">
                  <a:moveTo>
                    <a:pt x="658400" y="483069"/>
                  </a:moveTo>
                  <a:lnTo>
                    <a:pt x="142624" y="483069"/>
                  </a:lnTo>
                  <a:lnTo>
                    <a:pt x="142624" y="27242"/>
                  </a:lnTo>
                  <a:cubicBezTo>
                    <a:pt x="142624" y="12196"/>
                    <a:pt x="130429" y="0"/>
                    <a:pt x="115382" y="0"/>
                  </a:cubicBezTo>
                  <a:lnTo>
                    <a:pt x="27242" y="0"/>
                  </a:lnTo>
                  <a:cubicBezTo>
                    <a:pt x="12196" y="0"/>
                    <a:pt x="0" y="12196"/>
                    <a:pt x="0" y="27242"/>
                  </a:cubicBezTo>
                  <a:lnTo>
                    <a:pt x="0" y="2684598"/>
                  </a:lnTo>
                  <a:lnTo>
                    <a:pt x="142545" y="2684598"/>
                  </a:lnTo>
                  <a:lnTo>
                    <a:pt x="142545" y="593938"/>
                  </a:lnTo>
                  <a:lnTo>
                    <a:pt x="658321" y="593938"/>
                  </a:lnTo>
                  <a:cubicBezTo>
                    <a:pt x="666557" y="593938"/>
                    <a:pt x="673209" y="587286"/>
                    <a:pt x="673209" y="579050"/>
                  </a:cubicBezTo>
                  <a:lnTo>
                    <a:pt x="673209" y="497957"/>
                  </a:lnTo>
                  <a:cubicBezTo>
                    <a:pt x="673209" y="489721"/>
                    <a:pt x="666557" y="483069"/>
                    <a:pt x="658400" y="483069"/>
                  </a:cubicBezTo>
                  <a:close/>
                </a:path>
              </a:pathLst>
            </a:custGeom>
            <a:solidFill>
              <a:srgbClr val="767B8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3400662-74D3-43E3-B2B5-7A555EBD2FA7}"/>
                </a:ext>
              </a:extLst>
            </p:cNvPr>
            <p:cNvSpPr/>
            <p:nvPr/>
          </p:nvSpPr>
          <p:spPr>
            <a:xfrm>
              <a:off x="4257148" y="464470"/>
              <a:ext cx="409284" cy="2323404"/>
            </a:xfrm>
            <a:custGeom>
              <a:avLst/>
              <a:gdLst>
                <a:gd name="connsiteX0" fmla="*/ 409284 w 409284"/>
                <a:gd name="connsiteY0" fmla="*/ 201611 h 2323404"/>
                <a:gd name="connsiteX1" fmla="*/ 371034 w 409284"/>
                <a:gd name="connsiteY1" fmla="*/ 162966 h 2323404"/>
                <a:gd name="connsiteX2" fmla="*/ 290496 w 409284"/>
                <a:gd name="connsiteY2" fmla="*/ 163441 h 2323404"/>
                <a:gd name="connsiteX3" fmla="*/ 237200 w 409284"/>
                <a:gd name="connsiteY3" fmla="*/ 112758 h 2323404"/>
                <a:gd name="connsiteX4" fmla="*/ 216452 w 409284"/>
                <a:gd name="connsiteY4" fmla="*/ 2761 h 2323404"/>
                <a:gd name="connsiteX5" fmla="*/ 207899 w 409284"/>
                <a:gd name="connsiteY5" fmla="*/ 103730 h 2323404"/>
                <a:gd name="connsiteX6" fmla="*/ 193486 w 409284"/>
                <a:gd name="connsiteY6" fmla="*/ 21846 h 2323404"/>
                <a:gd name="connsiteX7" fmla="*/ 174559 w 409284"/>
                <a:gd name="connsiteY7" fmla="*/ 1811 h 2323404"/>
                <a:gd name="connsiteX8" fmla="*/ 176856 w 409284"/>
                <a:gd name="connsiteY8" fmla="*/ 73954 h 2323404"/>
                <a:gd name="connsiteX9" fmla="*/ 99486 w 409284"/>
                <a:gd name="connsiteY9" fmla="*/ 163045 h 2323404"/>
                <a:gd name="connsiteX10" fmla="*/ 1050 w 409284"/>
                <a:gd name="connsiteY10" fmla="*/ 258867 h 2323404"/>
                <a:gd name="connsiteX11" fmla="*/ 21 w 409284"/>
                <a:gd name="connsiteY11" fmla="*/ 810912 h 2323404"/>
                <a:gd name="connsiteX12" fmla="*/ 59177 w 409284"/>
                <a:gd name="connsiteY12" fmla="*/ 873157 h 2323404"/>
                <a:gd name="connsiteX13" fmla="*/ 195228 w 409284"/>
                <a:gd name="connsiteY13" fmla="*/ 990994 h 2323404"/>
                <a:gd name="connsiteX14" fmla="*/ 213838 w 409284"/>
                <a:gd name="connsiteY14" fmla="*/ 1164028 h 2323404"/>
                <a:gd name="connsiteX15" fmla="*/ 219699 w 409284"/>
                <a:gd name="connsiteY15" fmla="*/ 1249872 h 2323404"/>
                <a:gd name="connsiteX16" fmla="*/ 240368 w 409284"/>
                <a:gd name="connsiteY16" fmla="*/ 1527280 h 2323404"/>
                <a:gd name="connsiteX17" fmla="*/ 240209 w 409284"/>
                <a:gd name="connsiteY17" fmla="*/ 1942878 h 2323404"/>
                <a:gd name="connsiteX18" fmla="*/ 105583 w 409284"/>
                <a:gd name="connsiteY18" fmla="*/ 2307160 h 2323404"/>
                <a:gd name="connsiteX19" fmla="*/ 137260 w 409284"/>
                <a:gd name="connsiteY19" fmla="*/ 2322998 h 2323404"/>
                <a:gd name="connsiteX20" fmla="*/ 280755 w 409284"/>
                <a:gd name="connsiteY20" fmla="*/ 1988097 h 2323404"/>
                <a:gd name="connsiteX21" fmla="*/ 298574 w 409284"/>
                <a:gd name="connsiteY21" fmla="*/ 1477389 h 2323404"/>
                <a:gd name="connsiteX22" fmla="*/ 248920 w 409284"/>
                <a:gd name="connsiteY22" fmla="*/ 950685 h 2323404"/>
                <a:gd name="connsiteX23" fmla="*/ 326291 w 409284"/>
                <a:gd name="connsiteY23" fmla="*/ 871890 h 2323404"/>
                <a:gd name="connsiteX24" fmla="*/ 369292 w 409284"/>
                <a:gd name="connsiteY24" fmla="*/ 871969 h 2323404"/>
                <a:gd name="connsiteX25" fmla="*/ 409284 w 409284"/>
                <a:gd name="connsiteY25" fmla="*/ 835224 h 2323404"/>
                <a:gd name="connsiteX26" fmla="*/ 409284 w 409284"/>
                <a:gd name="connsiteY26" fmla="*/ 201611 h 23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284" h="2323404">
                  <a:moveTo>
                    <a:pt x="409284" y="201611"/>
                  </a:moveTo>
                  <a:cubicBezTo>
                    <a:pt x="409363" y="174528"/>
                    <a:pt x="398513" y="162095"/>
                    <a:pt x="371034" y="162966"/>
                  </a:cubicBezTo>
                  <a:cubicBezTo>
                    <a:pt x="344188" y="163837"/>
                    <a:pt x="317263" y="164629"/>
                    <a:pt x="290496" y="163441"/>
                  </a:cubicBezTo>
                  <a:cubicBezTo>
                    <a:pt x="240209" y="161144"/>
                    <a:pt x="235616" y="169143"/>
                    <a:pt x="237200" y="112758"/>
                  </a:cubicBezTo>
                  <a:cubicBezTo>
                    <a:pt x="240209" y="2761"/>
                    <a:pt x="248128" y="2761"/>
                    <a:pt x="216452" y="2761"/>
                  </a:cubicBezTo>
                  <a:cubicBezTo>
                    <a:pt x="214710" y="67381"/>
                    <a:pt x="224371" y="97791"/>
                    <a:pt x="207899" y="103730"/>
                  </a:cubicBezTo>
                  <a:cubicBezTo>
                    <a:pt x="192694" y="97791"/>
                    <a:pt x="192694" y="81953"/>
                    <a:pt x="193486" y="21846"/>
                  </a:cubicBezTo>
                  <a:cubicBezTo>
                    <a:pt x="193645" y="9017"/>
                    <a:pt x="195228" y="-5079"/>
                    <a:pt x="174559" y="1811"/>
                  </a:cubicBezTo>
                  <a:cubicBezTo>
                    <a:pt x="173688" y="26439"/>
                    <a:pt x="173767" y="40614"/>
                    <a:pt x="176856" y="73954"/>
                  </a:cubicBezTo>
                  <a:cubicBezTo>
                    <a:pt x="176856" y="168984"/>
                    <a:pt x="192694" y="161065"/>
                    <a:pt x="99486" y="163045"/>
                  </a:cubicBezTo>
                  <a:cubicBezTo>
                    <a:pt x="-11541" y="165341"/>
                    <a:pt x="1367" y="150453"/>
                    <a:pt x="1050" y="258867"/>
                  </a:cubicBezTo>
                  <a:cubicBezTo>
                    <a:pt x="496" y="442908"/>
                    <a:pt x="2159" y="626950"/>
                    <a:pt x="21" y="810912"/>
                  </a:cubicBezTo>
                  <a:cubicBezTo>
                    <a:pt x="-533" y="855972"/>
                    <a:pt x="9761" y="874265"/>
                    <a:pt x="59177" y="873157"/>
                  </a:cubicBezTo>
                  <a:cubicBezTo>
                    <a:pt x="180657" y="870623"/>
                    <a:pt x="180419" y="872998"/>
                    <a:pt x="195228" y="990994"/>
                  </a:cubicBezTo>
                  <a:cubicBezTo>
                    <a:pt x="202435" y="1048566"/>
                    <a:pt x="208453" y="1106297"/>
                    <a:pt x="213838" y="1164028"/>
                  </a:cubicBezTo>
                  <a:cubicBezTo>
                    <a:pt x="216056" y="1192616"/>
                    <a:pt x="217956" y="1221204"/>
                    <a:pt x="219699" y="1249872"/>
                  </a:cubicBezTo>
                  <a:cubicBezTo>
                    <a:pt x="225084" y="1342526"/>
                    <a:pt x="230390" y="1435101"/>
                    <a:pt x="240368" y="1527280"/>
                  </a:cubicBezTo>
                  <a:cubicBezTo>
                    <a:pt x="253830" y="1651848"/>
                    <a:pt x="266263" y="1818705"/>
                    <a:pt x="240209" y="1942878"/>
                  </a:cubicBezTo>
                  <a:cubicBezTo>
                    <a:pt x="223579" y="2064358"/>
                    <a:pt x="113503" y="2275483"/>
                    <a:pt x="105583" y="2307160"/>
                  </a:cubicBezTo>
                  <a:cubicBezTo>
                    <a:pt x="113503" y="2315079"/>
                    <a:pt x="124431" y="2325612"/>
                    <a:pt x="137260" y="2322998"/>
                  </a:cubicBezTo>
                  <a:cubicBezTo>
                    <a:pt x="190873" y="2207537"/>
                    <a:pt x="256048" y="2069585"/>
                    <a:pt x="280755" y="1988097"/>
                  </a:cubicBezTo>
                  <a:cubicBezTo>
                    <a:pt x="331913" y="1819101"/>
                    <a:pt x="309977" y="1647731"/>
                    <a:pt x="298574" y="1477389"/>
                  </a:cubicBezTo>
                  <a:cubicBezTo>
                    <a:pt x="286774" y="1301505"/>
                    <a:pt x="264046" y="1126412"/>
                    <a:pt x="248920" y="950685"/>
                  </a:cubicBezTo>
                  <a:cubicBezTo>
                    <a:pt x="242110" y="872206"/>
                    <a:pt x="245198" y="871890"/>
                    <a:pt x="326291" y="871890"/>
                  </a:cubicBezTo>
                  <a:cubicBezTo>
                    <a:pt x="340624" y="871890"/>
                    <a:pt x="354958" y="871335"/>
                    <a:pt x="369292" y="871969"/>
                  </a:cubicBezTo>
                  <a:cubicBezTo>
                    <a:pt x="395267" y="873157"/>
                    <a:pt x="409363" y="863891"/>
                    <a:pt x="409284" y="835224"/>
                  </a:cubicBezTo>
                  <a:cubicBezTo>
                    <a:pt x="408808" y="624099"/>
                    <a:pt x="408888" y="412815"/>
                    <a:pt x="409284" y="201611"/>
                  </a:cubicBezTo>
                  <a:close/>
                </a:path>
              </a:pathLst>
            </a:custGeom>
            <a:solidFill>
              <a:srgbClr val="89E3F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C4F80AF-402C-447B-BC23-A1B982A1B209}"/>
                </a:ext>
              </a:extLst>
            </p:cNvPr>
            <p:cNvSpPr/>
            <p:nvPr/>
          </p:nvSpPr>
          <p:spPr>
            <a:xfrm>
              <a:off x="2976481" y="1930549"/>
              <a:ext cx="893994" cy="642309"/>
            </a:xfrm>
            <a:custGeom>
              <a:avLst/>
              <a:gdLst>
                <a:gd name="connsiteX0" fmla="*/ 530109 w 893994"/>
                <a:gd name="connsiteY0" fmla="*/ 265040 h 642309"/>
                <a:gd name="connsiteX1" fmla="*/ 497403 w 893994"/>
                <a:gd name="connsiteY1" fmla="*/ 200737 h 642309"/>
                <a:gd name="connsiteX2" fmla="*/ 497403 w 893994"/>
                <a:gd name="connsiteY2" fmla="*/ 200103 h 642309"/>
                <a:gd name="connsiteX3" fmla="*/ 0 w 893994"/>
                <a:gd name="connsiteY3" fmla="*/ 59300 h 642309"/>
                <a:gd name="connsiteX4" fmla="*/ 94951 w 893994"/>
                <a:gd name="connsiteY4" fmla="*/ 50352 h 642309"/>
                <a:gd name="connsiteX5" fmla="*/ 151098 w 893994"/>
                <a:gd name="connsiteY5" fmla="*/ 109033 h 642309"/>
                <a:gd name="connsiteX6" fmla="*/ 180320 w 893994"/>
                <a:gd name="connsiteY6" fmla="*/ 149500 h 642309"/>
                <a:gd name="connsiteX7" fmla="*/ 305838 w 893994"/>
                <a:gd name="connsiteY7" fmla="*/ 221089 h 642309"/>
                <a:gd name="connsiteX8" fmla="*/ 455352 w 893994"/>
                <a:gd name="connsiteY8" fmla="*/ 298697 h 642309"/>
                <a:gd name="connsiteX9" fmla="*/ 456698 w 893994"/>
                <a:gd name="connsiteY9" fmla="*/ 300201 h 642309"/>
                <a:gd name="connsiteX10" fmla="*/ 456936 w 893994"/>
                <a:gd name="connsiteY10" fmla="*/ 299964 h 642309"/>
                <a:gd name="connsiteX11" fmla="*/ 483624 w 893994"/>
                <a:gd name="connsiteY11" fmla="*/ 327760 h 642309"/>
                <a:gd name="connsiteX12" fmla="*/ 483544 w 893994"/>
                <a:gd name="connsiteY12" fmla="*/ 329661 h 642309"/>
                <a:gd name="connsiteX13" fmla="*/ 459708 w 893994"/>
                <a:gd name="connsiteY13" fmla="*/ 476878 h 642309"/>
                <a:gd name="connsiteX14" fmla="*/ 506906 w 893994"/>
                <a:gd name="connsiteY14" fmla="*/ 354448 h 642309"/>
                <a:gd name="connsiteX15" fmla="*/ 695620 w 893994"/>
                <a:gd name="connsiteY15" fmla="*/ 550051 h 642309"/>
                <a:gd name="connsiteX16" fmla="*/ 797935 w 893994"/>
                <a:gd name="connsiteY16" fmla="*/ 641597 h 642309"/>
                <a:gd name="connsiteX17" fmla="*/ 893995 w 893994"/>
                <a:gd name="connsiteY17" fmla="*/ 642310 h 642309"/>
                <a:gd name="connsiteX18" fmla="*/ 530109 w 893994"/>
                <a:gd name="connsiteY18" fmla="*/ 265040 h 64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3994" h="642309">
                  <a:moveTo>
                    <a:pt x="530109" y="265040"/>
                  </a:moveTo>
                  <a:cubicBezTo>
                    <a:pt x="526783" y="267178"/>
                    <a:pt x="507539" y="220772"/>
                    <a:pt x="497403" y="200737"/>
                  </a:cubicBezTo>
                  <a:cubicBezTo>
                    <a:pt x="497403" y="200499"/>
                    <a:pt x="497403" y="200341"/>
                    <a:pt x="497403" y="200103"/>
                  </a:cubicBezTo>
                  <a:cubicBezTo>
                    <a:pt x="430565" y="13211"/>
                    <a:pt x="161868" y="-62813"/>
                    <a:pt x="0" y="59300"/>
                  </a:cubicBezTo>
                  <a:cubicBezTo>
                    <a:pt x="31677" y="56370"/>
                    <a:pt x="63353" y="53519"/>
                    <a:pt x="94951" y="50352"/>
                  </a:cubicBezTo>
                  <a:cubicBezTo>
                    <a:pt x="138902" y="45917"/>
                    <a:pt x="160442" y="65002"/>
                    <a:pt x="151098" y="109033"/>
                  </a:cubicBezTo>
                  <a:cubicBezTo>
                    <a:pt x="145317" y="136512"/>
                    <a:pt x="151414" y="146649"/>
                    <a:pt x="180320" y="149500"/>
                  </a:cubicBezTo>
                  <a:cubicBezTo>
                    <a:pt x="231477" y="154647"/>
                    <a:pt x="266480" y="194877"/>
                    <a:pt x="305838" y="221089"/>
                  </a:cubicBezTo>
                  <a:cubicBezTo>
                    <a:pt x="353670" y="253003"/>
                    <a:pt x="401660" y="280166"/>
                    <a:pt x="455352" y="298697"/>
                  </a:cubicBezTo>
                  <a:cubicBezTo>
                    <a:pt x="455827" y="299172"/>
                    <a:pt x="456223" y="299726"/>
                    <a:pt x="456698" y="300201"/>
                  </a:cubicBezTo>
                  <a:cubicBezTo>
                    <a:pt x="456778" y="300122"/>
                    <a:pt x="456857" y="300043"/>
                    <a:pt x="456936" y="299964"/>
                  </a:cubicBezTo>
                  <a:cubicBezTo>
                    <a:pt x="465330" y="308516"/>
                    <a:pt x="474913" y="318415"/>
                    <a:pt x="483624" y="327760"/>
                  </a:cubicBezTo>
                  <a:cubicBezTo>
                    <a:pt x="483624" y="328394"/>
                    <a:pt x="483544" y="328869"/>
                    <a:pt x="483544" y="329661"/>
                  </a:cubicBezTo>
                  <a:cubicBezTo>
                    <a:pt x="494314" y="378522"/>
                    <a:pt x="465330" y="430313"/>
                    <a:pt x="459708" y="476878"/>
                  </a:cubicBezTo>
                  <a:cubicBezTo>
                    <a:pt x="500254" y="448448"/>
                    <a:pt x="499779" y="395786"/>
                    <a:pt x="506906" y="354448"/>
                  </a:cubicBezTo>
                  <a:cubicBezTo>
                    <a:pt x="562261" y="426908"/>
                    <a:pt x="632662" y="484955"/>
                    <a:pt x="695620" y="550051"/>
                  </a:cubicBezTo>
                  <a:cubicBezTo>
                    <a:pt x="727376" y="582837"/>
                    <a:pt x="755410" y="620453"/>
                    <a:pt x="797935" y="641597"/>
                  </a:cubicBezTo>
                  <a:cubicBezTo>
                    <a:pt x="829929" y="641834"/>
                    <a:pt x="861922" y="642072"/>
                    <a:pt x="893995" y="642310"/>
                  </a:cubicBezTo>
                  <a:cubicBezTo>
                    <a:pt x="790729" y="499131"/>
                    <a:pt x="664022" y="378601"/>
                    <a:pt x="530109" y="265040"/>
                  </a:cubicBezTo>
                  <a:close/>
                </a:path>
              </a:pathLst>
            </a:custGeom>
            <a:solidFill>
              <a:srgbClr val="BFE1F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2A28648-4F01-459C-8517-DA391E88C267}"/>
                </a:ext>
              </a:extLst>
            </p:cNvPr>
            <p:cNvSpPr/>
            <p:nvPr/>
          </p:nvSpPr>
          <p:spPr>
            <a:xfrm>
              <a:off x="1677063" y="2736072"/>
              <a:ext cx="8792138" cy="2051064"/>
            </a:xfrm>
            <a:custGeom>
              <a:avLst/>
              <a:gdLst>
                <a:gd name="connsiteX0" fmla="*/ 8077672 w 8792138"/>
                <a:gd name="connsiteY0" fmla="*/ 1669678 h 2051064"/>
                <a:gd name="connsiteX1" fmla="*/ 6922344 w 8792138"/>
                <a:gd name="connsiteY1" fmla="*/ 1681398 h 2051064"/>
                <a:gd name="connsiteX2" fmla="*/ 5955097 w 8792138"/>
                <a:gd name="connsiteY2" fmla="*/ 1690663 h 2051064"/>
                <a:gd name="connsiteX3" fmla="*/ 4310761 w 8792138"/>
                <a:gd name="connsiteY3" fmla="*/ 1707294 h 2051064"/>
                <a:gd name="connsiteX4" fmla="*/ 4188568 w 8792138"/>
                <a:gd name="connsiteY4" fmla="*/ 1649880 h 2051064"/>
                <a:gd name="connsiteX5" fmla="*/ 3583069 w 8792138"/>
                <a:gd name="connsiteY5" fmla="*/ 938105 h 2051064"/>
                <a:gd name="connsiteX6" fmla="*/ 3495720 w 8792138"/>
                <a:gd name="connsiteY6" fmla="*/ 899776 h 2051064"/>
                <a:gd name="connsiteX7" fmla="*/ 3205562 w 8792138"/>
                <a:gd name="connsiteY7" fmla="*/ 901835 h 2051064"/>
                <a:gd name="connsiteX8" fmla="*/ 3180537 w 8792138"/>
                <a:gd name="connsiteY8" fmla="*/ 905478 h 2051064"/>
                <a:gd name="connsiteX9" fmla="*/ 3152741 w 8792138"/>
                <a:gd name="connsiteY9" fmla="*/ 908091 h 2051064"/>
                <a:gd name="connsiteX10" fmla="*/ 2110499 w 8792138"/>
                <a:gd name="connsiteY10" fmla="*/ 921633 h 2051064"/>
                <a:gd name="connsiteX11" fmla="*/ 2006758 w 8792138"/>
                <a:gd name="connsiteY11" fmla="*/ 900805 h 2051064"/>
                <a:gd name="connsiteX12" fmla="*/ 1508326 w 8792138"/>
                <a:gd name="connsiteY12" fmla="*/ 629020 h 2051064"/>
                <a:gd name="connsiteX13" fmla="*/ 1450674 w 8792138"/>
                <a:gd name="connsiteY13" fmla="*/ 240822 h 2051064"/>
                <a:gd name="connsiteX14" fmla="*/ 1467067 w 8792138"/>
                <a:gd name="connsiteY14" fmla="*/ 213342 h 2051064"/>
                <a:gd name="connsiteX15" fmla="*/ 1467067 w 8792138"/>
                <a:gd name="connsiteY15" fmla="*/ 213342 h 2051064"/>
                <a:gd name="connsiteX16" fmla="*/ 1467067 w 8792138"/>
                <a:gd name="connsiteY16" fmla="*/ 213342 h 2051064"/>
                <a:gd name="connsiteX17" fmla="*/ 1352714 w 8792138"/>
                <a:gd name="connsiteY17" fmla="*/ 150068 h 2051064"/>
                <a:gd name="connsiteX18" fmla="*/ 1352714 w 8792138"/>
                <a:gd name="connsiteY18" fmla="*/ 150068 h 2051064"/>
                <a:gd name="connsiteX19" fmla="*/ 1317949 w 8792138"/>
                <a:gd name="connsiteY19" fmla="*/ 157116 h 2051064"/>
                <a:gd name="connsiteX20" fmla="*/ 998727 w 8792138"/>
                <a:gd name="connsiteY20" fmla="*/ 125994 h 2051064"/>
                <a:gd name="connsiteX21" fmla="*/ 902905 w 8792138"/>
                <a:gd name="connsiteY21" fmla="*/ 115382 h 2051064"/>
                <a:gd name="connsiteX22" fmla="*/ 902905 w 8792138"/>
                <a:gd name="connsiteY22" fmla="*/ 115382 h 2051064"/>
                <a:gd name="connsiteX23" fmla="*/ 902905 w 8792138"/>
                <a:gd name="connsiteY23" fmla="*/ 115382 h 2051064"/>
                <a:gd name="connsiteX24" fmla="*/ 679189 w 8792138"/>
                <a:gd name="connsiteY24" fmla="*/ 98039 h 2051064"/>
                <a:gd name="connsiteX25" fmla="*/ 497127 w 8792138"/>
                <a:gd name="connsiteY25" fmla="*/ 0 h 2051064"/>
                <a:gd name="connsiteX26" fmla="*/ 497127 w 8792138"/>
                <a:gd name="connsiteY26" fmla="*/ 0 h 2051064"/>
                <a:gd name="connsiteX27" fmla="*/ 322747 w 8792138"/>
                <a:gd name="connsiteY27" fmla="*/ 201781 h 2051064"/>
                <a:gd name="connsiteX28" fmla="*/ 254246 w 8792138"/>
                <a:gd name="connsiteY28" fmla="*/ 217460 h 2051064"/>
                <a:gd name="connsiteX29" fmla="*/ 7960 w 8792138"/>
                <a:gd name="connsiteY29" fmla="*/ 712408 h 2051064"/>
                <a:gd name="connsiteX30" fmla="*/ 28787 w 8792138"/>
                <a:gd name="connsiteY30" fmla="*/ 769030 h 2051064"/>
                <a:gd name="connsiteX31" fmla="*/ 193110 w 8792138"/>
                <a:gd name="connsiteY31" fmla="*/ 848776 h 2051064"/>
                <a:gd name="connsiteX32" fmla="*/ 51119 w 8792138"/>
                <a:gd name="connsiteY32" fmla="*/ 1239429 h 2051064"/>
                <a:gd name="connsiteX33" fmla="*/ 81212 w 8792138"/>
                <a:gd name="connsiteY33" fmla="*/ 1311256 h 2051064"/>
                <a:gd name="connsiteX34" fmla="*/ 1742337 w 8792138"/>
                <a:gd name="connsiteY34" fmla="*/ 2049481 h 2051064"/>
                <a:gd name="connsiteX35" fmla="*/ 8596456 w 8792138"/>
                <a:gd name="connsiteY35" fmla="*/ 2039027 h 2051064"/>
                <a:gd name="connsiteX36" fmla="*/ 8657672 w 8792138"/>
                <a:gd name="connsiteY36" fmla="*/ 2051065 h 2051064"/>
                <a:gd name="connsiteX37" fmla="*/ 8792139 w 8792138"/>
                <a:gd name="connsiteY37" fmla="*/ 1664372 h 2051064"/>
                <a:gd name="connsiteX38" fmla="*/ 8077672 w 8792138"/>
                <a:gd name="connsiteY38" fmla="*/ 1669678 h 20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92138" h="2051064">
                  <a:moveTo>
                    <a:pt x="8077672" y="1669678"/>
                  </a:moveTo>
                  <a:cubicBezTo>
                    <a:pt x="7692642" y="1677676"/>
                    <a:pt x="7307454" y="1671816"/>
                    <a:pt x="6922344" y="1681398"/>
                  </a:cubicBezTo>
                  <a:cubicBezTo>
                    <a:pt x="6600034" y="1689396"/>
                    <a:pt x="6277566" y="1685278"/>
                    <a:pt x="5955097" y="1690663"/>
                  </a:cubicBezTo>
                  <a:cubicBezTo>
                    <a:pt x="5407012" y="1699771"/>
                    <a:pt x="4858847" y="1700562"/>
                    <a:pt x="4310761" y="1707294"/>
                  </a:cubicBezTo>
                  <a:cubicBezTo>
                    <a:pt x="4256673" y="1707927"/>
                    <a:pt x="4222621" y="1690347"/>
                    <a:pt x="4188568" y="1649880"/>
                  </a:cubicBezTo>
                  <a:cubicBezTo>
                    <a:pt x="3988055" y="1411513"/>
                    <a:pt x="3784294" y="1175838"/>
                    <a:pt x="3583069" y="938105"/>
                  </a:cubicBezTo>
                  <a:cubicBezTo>
                    <a:pt x="3558519" y="909120"/>
                    <a:pt x="3533099" y="898667"/>
                    <a:pt x="3495720" y="899776"/>
                  </a:cubicBezTo>
                  <a:cubicBezTo>
                    <a:pt x="3399106" y="902706"/>
                    <a:pt x="3302334" y="901439"/>
                    <a:pt x="3205562" y="901835"/>
                  </a:cubicBezTo>
                  <a:cubicBezTo>
                    <a:pt x="3197405" y="905082"/>
                    <a:pt x="3189011" y="905636"/>
                    <a:pt x="3180537" y="905478"/>
                  </a:cubicBezTo>
                  <a:cubicBezTo>
                    <a:pt x="3171272" y="906824"/>
                    <a:pt x="3162006" y="908012"/>
                    <a:pt x="3152741" y="908091"/>
                  </a:cubicBezTo>
                  <a:cubicBezTo>
                    <a:pt x="2805327" y="912763"/>
                    <a:pt x="2457913" y="916644"/>
                    <a:pt x="2110499" y="921633"/>
                  </a:cubicBezTo>
                  <a:cubicBezTo>
                    <a:pt x="2073833" y="922187"/>
                    <a:pt x="2040177" y="916089"/>
                    <a:pt x="2006758" y="900805"/>
                  </a:cubicBezTo>
                  <a:cubicBezTo>
                    <a:pt x="1834120" y="822089"/>
                    <a:pt x="1660057" y="745827"/>
                    <a:pt x="1508326" y="629020"/>
                  </a:cubicBezTo>
                  <a:cubicBezTo>
                    <a:pt x="1376867" y="527892"/>
                    <a:pt x="1326026" y="402215"/>
                    <a:pt x="1450674" y="240822"/>
                  </a:cubicBezTo>
                  <a:cubicBezTo>
                    <a:pt x="1457168" y="232428"/>
                    <a:pt x="1461682" y="222529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34598" y="182062"/>
                    <a:pt x="1381856" y="187447"/>
                    <a:pt x="1352714" y="150068"/>
                  </a:cubicBezTo>
                  <a:cubicBezTo>
                    <a:pt x="1352714" y="150068"/>
                    <a:pt x="1352714" y="150068"/>
                    <a:pt x="1352714" y="150068"/>
                  </a:cubicBezTo>
                  <a:cubicBezTo>
                    <a:pt x="1342736" y="160442"/>
                    <a:pt x="1330382" y="160759"/>
                    <a:pt x="1317949" y="157116"/>
                  </a:cubicBezTo>
                  <a:cubicBezTo>
                    <a:pt x="1213416" y="126944"/>
                    <a:pt x="1106269" y="125915"/>
                    <a:pt x="998727" y="125994"/>
                  </a:cubicBezTo>
                  <a:cubicBezTo>
                    <a:pt x="966813" y="125994"/>
                    <a:pt x="934819" y="119104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825693" y="144050"/>
                    <a:pt x="752362" y="120688"/>
                    <a:pt x="679189" y="98039"/>
                  </a:cubicBezTo>
                  <a:cubicBezTo>
                    <a:pt x="612192" y="77291"/>
                    <a:pt x="552878" y="41813"/>
                    <a:pt x="497127" y="0"/>
                  </a:cubicBezTo>
                  <a:cubicBezTo>
                    <a:pt x="497127" y="0"/>
                    <a:pt x="497127" y="0"/>
                    <a:pt x="497127" y="0"/>
                  </a:cubicBezTo>
                  <a:cubicBezTo>
                    <a:pt x="439000" y="67234"/>
                    <a:pt x="380873" y="134547"/>
                    <a:pt x="322747" y="201781"/>
                  </a:cubicBezTo>
                  <a:cubicBezTo>
                    <a:pt x="297643" y="195999"/>
                    <a:pt x="274677" y="174697"/>
                    <a:pt x="254246" y="217460"/>
                  </a:cubicBezTo>
                  <a:cubicBezTo>
                    <a:pt x="174896" y="383763"/>
                    <a:pt x="91665" y="548244"/>
                    <a:pt x="7960" y="712408"/>
                  </a:cubicBezTo>
                  <a:cubicBezTo>
                    <a:pt x="-7799" y="743372"/>
                    <a:pt x="199" y="756360"/>
                    <a:pt x="28787" y="769030"/>
                  </a:cubicBezTo>
                  <a:cubicBezTo>
                    <a:pt x="85884" y="799836"/>
                    <a:pt x="140606" y="826286"/>
                    <a:pt x="193110" y="848776"/>
                  </a:cubicBezTo>
                  <a:cubicBezTo>
                    <a:pt x="146149" y="979126"/>
                    <a:pt x="100772" y="1110109"/>
                    <a:pt x="51119" y="1239429"/>
                  </a:cubicBezTo>
                  <a:cubicBezTo>
                    <a:pt x="36152" y="1278550"/>
                    <a:pt x="42567" y="1295339"/>
                    <a:pt x="81212" y="1311256"/>
                  </a:cubicBezTo>
                  <a:cubicBezTo>
                    <a:pt x="178697" y="1351485"/>
                    <a:pt x="1285084" y="1845958"/>
                    <a:pt x="1742337" y="2049481"/>
                  </a:cubicBezTo>
                  <a:cubicBezTo>
                    <a:pt x="1758571" y="2033009"/>
                    <a:pt x="6330466" y="2038790"/>
                    <a:pt x="8596456" y="2039027"/>
                  </a:cubicBezTo>
                  <a:cubicBezTo>
                    <a:pt x="8617363" y="2039027"/>
                    <a:pt x="8639933" y="2033642"/>
                    <a:pt x="8657672" y="2051065"/>
                  </a:cubicBezTo>
                  <a:cubicBezTo>
                    <a:pt x="8702494" y="1922140"/>
                    <a:pt x="8747316" y="1793296"/>
                    <a:pt x="8792139" y="1664372"/>
                  </a:cubicBezTo>
                  <a:cubicBezTo>
                    <a:pt x="8553931" y="1662075"/>
                    <a:pt x="8315880" y="1664767"/>
                    <a:pt x="8077672" y="1669678"/>
                  </a:cubicBez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CD019C92-F6E3-45B7-B216-DC764381B9F5}"/>
                </a:ext>
              </a:extLst>
            </p:cNvPr>
            <p:cNvSpPr/>
            <p:nvPr/>
          </p:nvSpPr>
          <p:spPr>
            <a:xfrm>
              <a:off x="3419479" y="4751955"/>
              <a:ext cx="6915334" cy="2109690"/>
            </a:xfrm>
            <a:custGeom>
              <a:avLst/>
              <a:gdLst>
                <a:gd name="connsiteX0" fmla="*/ 543809 w 6915334"/>
                <a:gd name="connsiteY0" fmla="*/ 255809 h 2109690"/>
                <a:gd name="connsiteX1" fmla="*/ 892886 w 6915334"/>
                <a:gd name="connsiteY1" fmla="*/ 249158 h 2109690"/>
                <a:gd name="connsiteX2" fmla="*/ 935887 w 6915334"/>
                <a:gd name="connsiteY2" fmla="*/ 292000 h 2109690"/>
                <a:gd name="connsiteX3" fmla="*/ 944440 w 6915334"/>
                <a:gd name="connsiteY3" fmla="*/ 2014657 h 2109690"/>
                <a:gd name="connsiteX4" fmla="*/ 1072968 w 6915334"/>
                <a:gd name="connsiteY4" fmla="*/ 2109370 h 2109690"/>
                <a:gd name="connsiteX5" fmla="*/ 5824628 w 6915334"/>
                <a:gd name="connsiteY5" fmla="*/ 2109687 h 2109690"/>
                <a:gd name="connsiteX6" fmla="*/ 5931774 w 6915334"/>
                <a:gd name="connsiteY6" fmla="*/ 2084662 h 2109690"/>
                <a:gd name="connsiteX7" fmla="*/ 5990059 w 6915334"/>
                <a:gd name="connsiteY7" fmla="*/ 1947819 h 2109690"/>
                <a:gd name="connsiteX8" fmla="*/ 5988634 w 6915334"/>
                <a:gd name="connsiteY8" fmla="*/ 298415 h 2109690"/>
                <a:gd name="connsiteX9" fmla="*/ 6084535 w 6915334"/>
                <a:gd name="connsiteY9" fmla="*/ 207819 h 2109690"/>
                <a:gd name="connsiteX10" fmla="*/ 6084535 w 6915334"/>
                <a:gd name="connsiteY10" fmla="*/ 207819 h 2109690"/>
                <a:gd name="connsiteX11" fmla="*/ 6084535 w 6915334"/>
                <a:gd name="connsiteY11" fmla="*/ 207819 h 2109690"/>
                <a:gd name="connsiteX12" fmla="*/ 6694628 w 6915334"/>
                <a:gd name="connsiteY12" fmla="*/ 204573 h 2109690"/>
                <a:gd name="connsiteX13" fmla="*/ 6915335 w 6915334"/>
                <a:gd name="connsiteY13" fmla="*/ 35261 h 2109690"/>
                <a:gd name="connsiteX14" fmla="*/ 6867661 w 6915334"/>
                <a:gd name="connsiteY14" fmla="*/ 1763 h 2109690"/>
                <a:gd name="connsiteX15" fmla="*/ 47911 w 6915334"/>
                <a:gd name="connsiteY15" fmla="*/ 1684 h 2109690"/>
                <a:gd name="connsiteX16" fmla="*/ 0 w 6915334"/>
                <a:gd name="connsiteY16" fmla="*/ 33756 h 2109690"/>
                <a:gd name="connsiteX17" fmla="*/ 470636 w 6915334"/>
                <a:gd name="connsiteY17" fmla="*/ 243535 h 2109690"/>
                <a:gd name="connsiteX18" fmla="*/ 543809 w 6915334"/>
                <a:gd name="connsiteY18" fmla="*/ 255809 h 21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15334" h="2109690">
                  <a:moveTo>
                    <a:pt x="543809" y="255809"/>
                  </a:moveTo>
                  <a:cubicBezTo>
                    <a:pt x="660142" y="253434"/>
                    <a:pt x="776554" y="252642"/>
                    <a:pt x="892886" y="249158"/>
                  </a:cubicBezTo>
                  <a:cubicBezTo>
                    <a:pt x="925988" y="248207"/>
                    <a:pt x="936442" y="259373"/>
                    <a:pt x="935887" y="292000"/>
                  </a:cubicBezTo>
                  <a:cubicBezTo>
                    <a:pt x="934224" y="388614"/>
                    <a:pt x="929394" y="1974428"/>
                    <a:pt x="944440" y="2014657"/>
                  </a:cubicBezTo>
                  <a:cubicBezTo>
                    <a:pt x="967247" y="2075793"/>
                    <a:pt x="1008031" y="2107232"/>
                    <a:pt x="1072968" y="2109370"/>
                  </a:cubicBezTo>
                  <a:cubicBezTo>
                    <a:pt x="1083738" y="2109687"/>
                    <a:pt x="4251485" y="2109687"/>
                    <a:pt x="5824628" y="2109687"/>
                  </a:cubicBezTo>
                  <a:cubicBezTo>
                    <a:pt x="5862323" y="2109687"/>
                    <a:pt x="5899306" y="2110558"/>
                    <a:pt x="5931774" y="2084662"/>
                  </a:cubicBezTo>
                  <a:cubicBezTo>
                    <a:pt x="5976518" y="2049026"/>
                    <a:pt x="5990218" y="2003808"/>
                    <a:pt x="5990059" y="1947819"/>
                  </a:cubicBezTo>
                  <a:cubicBezTo>
                    <a:pt x="5988634" y="1397991"/>
                    <a:pt x="5988872" y="848163"/>
                    <a:pt x="5988634" y="298415"/>
                  </a:cubicBezTo>
                  <a:cubicBezTo>
                    <a:pt x="5988554" y="201880"/>
                    <a:pt x="5988634" y="201880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287899" y="206790"/>
                    <a:pt x="6491263" y="205760"/>
                    <a:pt x="6694628" y="204573"/>
                  </a:cubicBezTo>
                  <a:cubicBezTo>
                    <a:pt x="6867503" y="203543"/>
                    <a:pt x="6867503" y="203464"/>
                    <a:pt x="6915335" y="35261"/>
                  </a:cubicBezTo>
                  <a:cubicBezTo>
                    <a:pt x="6911217" y="7385"/>
                    <a:pt x="6889598" y="3743"/>
                    <a:pt x="6867661" y="1763"/>
                  </a:cubicBezTo>
                  <a:cubicBezTo>
                    <a:pt x="6842637" y="-534"/>
                    <a:pt x="72856" y="-613"/>
                    <a:pt x="47911" y="1684"/>
                  </a:cubicBezTo>
                  <a:cubicBezTo>
                    <a:pt x="26529" y="3663"/>
                    <a:pt x="3722" y="4851"/>
                    <a:pt x="0" y="33756"/>
                  </a:cubicBezTo>
                  <a:cubicBezTo>
                    <a:pt x="156958" y="103603"/>
                    <a:pt x="313995" y="173133"/>
                    <a:pt x="470636" y="243535"/>
                  </a:cubicBezTo>
                  <a:cubicBezTo>
                    <a:pt x="494473" y="254305"/>
                    <a:pt x="518389" y="256364"/>
                    <a:pt x="543809" y="255809"/>
                  </a:cubicBezTo>
                  <a:close/>
                </a:path>
              </a:pathLst>
            </a:custGeom>
            <a:solidFill>
              <a:srgbClr val="626A6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1A57CE2-65C5-4521-8375-3A02A6A2F257}"/>
                </a:ext>
              </a:extLst>
            </p:cNvPr>
            <p:cNvSpPr/>
            <p:nvPr/>
          </p:nvSpPr>
          <p:spPr>
            <a:xfrm>
              <a:off x="1677063" y="2927588"/>
              <a:ext cx="1378134" cy="754197"/>
            </a:xfrm>
            <a:custGeom>
              <a:avLst/>
              <a:gdLst>
                <a:gd name="connsiteX0" fmla="*/ 322747 w 1378134"/>
                <a:gd name="connsiteY0" fmla="*/ 10424 h 754197"/>
                <a:gd name="connsiteX1" fmla="*/ 335893 w 1378134"/>
                <a:gd name="connsiteY1" fmla="*/ 71401 h 754197"/>
                <a:gd name="connsiteX2" fmla="*/ 1330778 w 1378134"/>
                <a:gd name="connsiteY2" fmla="*/ 696065 h 754197"/>
                <a:gd name="connsiteX3" fmla="*/ 1378134 w 1378134"/>
                <a:gd name="connsiteY3" fmla="*/ 728375 h 754197"/>
                <a:gd name="connsiteX4" fmla="*/ 1355327 w 1378134"/>
                <a:gd name="connsiteY4" fmla="*/ 740650 h 754197"/>
                <a:gd name="connsiteX5" fmla="*/ 598730 w 1378134"/>
                <a:gd name="connsiteY5" fmla="*/ 754192 h 754197"/>
                <a:gd name="connsiteX6" fmla="*/ 28787 w 1378134"/>
                <a:gd name="connsiteY6" fmla="*/ 577674 h 754197"/>
                <a:gd name="connsiteX7" fmla="*/ 7960 w 1378134"/>
                <a:gd name="connsiteY7" fmla="*/ 521052 h 754197"/>
                <a:gd name="connsiteX8" fmla="*/ 254246 w 1378134"/>
                <a:gd name="connsiteY8" fmla="*/ 26104 h 754197"/>
                <a:gd name="connsiteX9" fmla="*/ 322747 w 1378134"/>
                <a:gd name="connsiteY9" fmla="*/ 10424 h 75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8134" h="754197">
                  <a:moveTo>
                    <a:pt x="322747" y="10424"/>
                  </a:moveTo>
                  <a:cubicBezTo>
                    <a:pt x="298989" y="36874"/>
                    <a:pt x="305008" y="52078"/>
                    <a:pt x="335893" y="71401"/>
                  </a:cubicBezTo>
                  <a:cubicBezTo>
                    <a:pt x="668181" y="278566"/>
                    <a:pt x="999361" y="487474"/>
                    <a:pt x="1330778" y="696065"/>
                  </a:cubicBezTo>
                  <a:cubicBezTo>
                    <a:pt x="1347170" y="706360"/>
                    <a:pt x="1362771" y="717843"/>
                    <a:pt x="1378134" y="728375"/>
                  </a:cubicBezTo>
                  <a:cubicBezTo>
                    <a:pt x="1373620" y="742947"/>
                    <a:pt x="1363484" y="740888"/>
                    <a:pt x="1355327" y="740650"/>
                  </a:cubicBezTo>
                  <a:cubicBezTo>
                    <a:pt x="1102943" y="733681"/>
                    <a:pt x="850876" y="749836"/>
                    <a:pt x="598730" y="754192"/>
                  </a:cubicBezTo>
                  <a:cubicBezTo>
                    <a:pt x="444544" y="754825"/>
                    <a:pt x="254483" y="699391"/>
                    <a:pt x="28787" y="577674"/>
                  </a:cubicBezTo>
                  <a:cubicBezTo>
                    <a:pt x="199" y="565003"/>
                    <a:pt x="-7799" y="552016"/>
                    <a:pt x="7960" y="521052"/>
                  </a:cubicBezTo>
                  <a:cubicBezTo>
                    <a:pt x="91665" y="356887"/>
                    <a:pt x="174896" y="192406"/>
                    <a:pt x="254246" y="26104"/>
                  </a:cubicBezTo>
                  <a:cubicBezTo>
                    <a:pt x="274677" y="-16660"/>
                    <a:pt x="297564" y="4642"/>
                    <a:pt x="322747" y="10424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FDC047C-88E3-45E7-A9E1-1D02FE7F9EC1}"/>
                </a:ext>
              </a:extLst>
            </p:cNvPr>
            <p:cNvSpPr/>
            <p:nvPr/>
          </p:nvSpPr>
          <p:spPr>
            <a:xfrm>
              <a:off x="2030863" y="1873994"/>
              <a:ext cx="646600" cy="990897"/>
            </a:xfrm>
            <a:custGeom>
              <a:avLst/>
              <a:gdLst>
                <a:gd name="connsiteX0" fmla="*/ 549105 w 646600"/>
                <a:gd name="connsiteY0" fmla="*/ 977619 h 990897"/>
                <a:gd name="connsiteX1" fmla="*/ 325388 w 646600"/>
                <a:gd name="connsiteY1" fmla="*/ 960276 h 990897"/>
                <a:gd name="connsiteX2" fmla="*/ 143247 w 646600"/>
                <a:gd name="connsiteY2" fmla="*/ 862237 h 990897"/>
                <a:gd name="connsiteX3" fmla="*/ 21134 w 646600"/>
                <a:gd name="connsiteY3" fmla="*/ 347332 h 990897"/>
                <a:gd name="connsiteX4" fmla="*/ 144990 w 646600"/>
                <a:gd name="connsiteY4" fmla="*/ 108094 h 990897"/>
                <a:gd name="connsiteX5" fmla="*/ 546808 w 646600"/>
                <a:gd name="connsiteY5" fmla="*/ 22963 h 990897"/>
                <a:gd name="connsiteX6" fmla="*/ 606123 w 646600"/>
                <a:gd name="connsiteY6" fmla="*/ 67865 h 990897"/>
                <a:gd name="connsiteX7" fmla="*/ 646035 w 646600"/>
                <a:gd name="connsiteY7" fmla="*/ 145552 h 990897"/>
                <a:gd name="connsiteX8" fmla="*/ 624258 w 646600"/>
                <a:gd name="connsiteY8" fmla="*/ 443788 h 990897"/>
                <a:gd name="connsiteX9" fmla="*/ 597412 w 646600"/>
                <a:gd name="connsiteY9" fmla="*/ 755803 h 990897"/>
                <a:gd name="connsiteX10" fmla="*/ 593611 w 646600"/>
                <a:gd name="connsiteY10" fmla="*/ 899536 h 990897"/>
                <a:gd name="connsiteX11" fmla="*/ 549105 w 646600"/>
                <a:gd name="connsiteY11" fmla="*/ 977619 h 9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600" h="990897">
                  <a:moveTo>
                    <a:pt x="549105" y="977619"/>
                  </a:moveTo>
                  <a:cubicBezTo>
                    <a:pt x="471893" y="1006286"/>
                    <a:pt x="398561" y="982925"/>
                    <a:pt x="325388" y="960276"/>
                  </a:cubicBezTo>
                  <a:cubicBezTo>
                    <a:pt x="258392" y="939528"/>
                    <a:pt x="199078" y="904050"/>
                    <a:pt x="143247" y="862237"/>
                  </a:cubicBezTo>
                  <a:cubicBezTo>
                    <a:pt x="-9434" y="717158"/>
                    <a:pt x="-21075" y="537788"/>
                    <a:pt x="21134" y="347332"/>
                  </a:cubicBezTo>
                  <a:cubicBezTo>
                    <a:pt x="41011" y="257529"/>
                    <a:pt x="77122" y="174694"/>
                    <a:pt x="144990" y="108094"/>
                  </a:cubicBezTo>
                  <a:cubicBezTo>
                    <a:pt x="261322" y="-6021"/>
                    <a:pt x="397453" y="-21305"/>
                    <a:pt x="546808" y="22963"/>
                  </a:cubicBezTo>
                  <a:cubicBezTo>
                    <a:pt x="572229" y="30486"/>
                    <a:pt x="584266" y="55669"/>
                    <a:pt x="606123" y="67865"/>
                  </a:cubicBezTo>
                  <a:cubicBezTo>
                    <a:pt x="635107" y="85683"/>
                    <a:pt x="645085" y="114271"/>
                    <a:pt x="646035" y="145552"/>
                  </a:cubicBezTo>
                  <a:cubicBezTo>
                    <a:pt x="648966" y="245650"/>
                    <a:pt x="640334" y="345036"/>
                    <a:pt x="624258" y="443788"/>
                  </a:cubicBezTo>
                  <a:cubicBezTo>
                    <a:pt x="623545" y="548479"/>
                    <a:pt x="610162" y="652141"/>
                    <a:pt x="597412" y="755803"/>
                  </a:cubicBezTo>
                  <a:cubicBezTo>
                    <a:pt x="591552" y="803635"/>
                    <a:pt x="594798" y="851625"/>
                    <a:pt x="593611" y="899536"/>
                  </a:cubicBezTo>
                  <a:cubicBezTo>
                    <a:pt x="592739" y="934222"/>
                    <a:pt x="582840" y="962335"/>
                    <a:pt x="549105" y="97761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A4E741A-F0E8-43EF-B235-8C819607A6BC}"/>
                </a:ext>
              </a:extLst>
            </p:cNvPr>
            <p:cNvSpPr/>
            <p:nvPr/>
          </p:nvSpPr>
          <p:spPr>
            <a:xfrm>
              <a:off x="2637065" y="1941859"/>
              <a:ext cx="866436" cy="1007555"/>
            </a:xfrm>
            <a:custGeom>
              <a:avLst/>
              <a:gdLst>
                <a:gd name="connsiteX0" fmla="*/ 1109 w 866436"/>
                <a:gd name="connsiteY0" fmla="*/ 373230 h 1007555"/>
                <a:gd name="connsiteX1" fmla="*/ 16551 w 866436"/>
                <a:gd name="connsiteY1" fmla="*/ 183170 h 1007555"/>
                <a:gd name="connsiteX2" fmla="*/ 0 w 866436"/>
                <a:gd name="connsiteY2" fmla="*/ 0 h 1007555"/>
                <a:gd name="connsiteX3" fmla="*/ 227043 w 866436"/>
                <a:gd name="connsiteY3" fmla="*/ 63987 h 1007555"/>
                <a:gd name="connsiteX4" fmla="*/ 317796 w 866436"/>
                <a:gd name="connsiteY4" fmla="*/ 58364 h 1007555"/>
                <a:gd name="connsiteX5" fmla="*/ 800470 w 866436"/>
                <a:gd name="connsiteY5" fmla="*/ 463588 h 1007555"/>
                <a:gd name="connsiteX6" fmla="*/ 835472 w 866436"/>
                <a:gd name="connsiteY6" fmla="*/ 626406 h 1007555"/>
                <a:gd name="connsiteX7" fmla="*/ 866436 w 866436"/>
                <a:gd name="connsiteY7" fmla="*/ 666794 h 1007555"/>
                <a:gd name="connsiteX8" fmla="*/ 642086 w 866436"/>
                <a:gd name="connsiteY8" fmla="*/ 863823 h 1007555"/>
                <a:gd name="connsiteX9" fmla="*/ 507064 w 866436"/>
                <a:gd name="connsiteY9" fmla="*/ 1007556 h 1007555"/>
                <a:gd name="connsiteX10" fmla="*/ 392712 w 866436"/>
                <a:gd name="connsiteY10" fmla="*/ 944282 h 1007555"/>
                <a:gd name="connsiteX11" fmla="*/ 374577 w 866436"/>
                <a:gd name="connsiteY11" fmla="*/ 890431 h 1007555"/>
                <a:gd name="connsiteX12" fmla="*/ 294672 w 866436"/>
                <a:gd name="connsiteY12" fmla="*/ 760953 h 1007555"/>
                <a:gd name="connsiteX13" fmla="*/ 175330 w 866436"/>
                <a:gd name="connsiteY13" fmla="*/ 716131 h 1007555"/>
                <a:gd name="connsiteX14" fmla="*/ 76024 w 866436"/>
                <a:gd name="connsiteY14" fmla="*/ 678514 h 1007555"/>
                <a:gd name="connsiteX15" fmla="*/ 24470 w 866436"/>
                <a:gd name="connsiteY15" fmla="*/ 563766 h 1007555"/>
                <a:gd name="connsiteX16" fmla="*/ 115066 w 866436"/>
                <a:gd name="connsiteY16" fmla="*/ 493998 h 1007555"/>
                <a:gd name="connsiteX17" fmla="*/ 159096 w 866436"/>
                <a:gd name="connsiteY17" fmla="*/ 484574 h 1007555"/>
                <a:gd name="connsiteX18" fmla="*/ 70085 w 866436"/>
                <a:gd name="connsiteY18" fmla="*/ 436346 h 1007555"/>
                <a:gd name="connsiteX19" fmla="*/ 1109 w 866436"/>
                <a:gd name="connsiteY19" fmla="*/ 373230 h 100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6436" h="1007555">
                  <a:moveTo>
                    <a:pt x="1109" y="373230"/>
                  </a:moveTo>
                  <a:cubicBezTo>
                    <a:pt x="6256" y="309877"/>
                    <a:pt x="11008" y="246524"/>
                    <a:pt x="16551" y="183170"/>
                  </a:cubicBezTo>
                  <a:cubicBezTo>
                    <a:pt x="22015" y="121005"/>
                    <a:pt x="21461" y="59552"/>
                    <a:pt x="0" y="0"/>
                  </a:cubicBezTo>
                  <a:cubicBezTo>
                    <a:pt x="79033" y="8473"/>
                    <a:pt x="162818" y="-5623"/>
                    <a:pt x="227043" y="63987"/>
                  </a:cubicBezTo>
                  <a:cubicBezTo>
                    <a:pt x="251196" y="90120"/>
                    <a:pt x="286753" y="55355"/>
                    <a:pt x="317796" y="58364"/>
                  </a:cubicBezTo>
                  <a:cubicBezTo>
                    <a:pt x="506114" y="212154"/>
                    <a:pt x="719932" y="394295"/>
                    <a:pt x="800470" y="463588"/>
                  </a:cubicBezTo>
                  <a:cubicBezTo>
                    <a:pt x="766180" y="547135"/>
                    <a:pt x="768555" y="565428"/>
                    <a:pt x="835472" y="626406"/>
                  </a:cubicBezTo>
                  <a:cubicBezTo>
                    <a:pt x="848222" y="637968"/>
                    <a:pt x="865169" y="646442"/>
                    <a:pt x="866436" y="666794"/>
                  </a:cubicBezTo>
                  <a:cubicBezTo>
                    <a:pt x="791600" y="732365"/>
                    <a:pt x="716210" y="797460"/>
                    <a:pt x="642086" y="863823"/>
                  </a:cubicBezTo>
                  <a:cubicBezTo>
                    <a:pt x="592987" y="907774"/>
                    <a:pt x="548402" y="956160"/>
                    <a:pt x="507064" y="1007556"/>
                  </a:cubicBezTo>
                  <a:cubicBezTo>
                    <a:pt x="474596" y="976275"/>
                    <a:pt x="421854" y="981660"/>
                    <a:pt x="392712" y="944282"/>
                  </a:cubicBezTo>
                  <a:cubicBezTo>
                    <a:pt x="375765" y="930027"/>
                    <a:pt x="374418" y="909912"/>
                    <a:pt x="374577" y="890431"/>
                  </a:cubicBezTo>
                  <a:cubicBezTo>
                    <a:pt x="374973" y="830246"/>
                    <a:pt x="343771" y="790650"/>
                    <a:pt x="294672" y="760953"/>
                  </a:cubicBezTo>
                  <a:cubicBezTo>
                    <a:pt x="257531" y="738462"/>
                    <a:pt x="217698" y="724287"/>
                    <a:pt x="175330" y="716131"/>
                  </a:cubicBezTo>
                  <a:cubicBezTo>
                    <a:pt x="140090" y="709320"/>
                    <a:pt x="105721" y="699500"/>
                    <a:pt x="76024" y="678514"/>
                  </a:cubicBezTo>
                  <a:cubicBezTo>
                    <a:pt x="36587" y="650560"/>
                    <a:pt x="15046" y="612864"/>
                    <a:pt x="24470" y="563766"/>
                  </a:cubicBezTo>
                  <a:cubicBezTo>
                    <a:pt x="33815" y="515221"/>
                    <a:pt x="72698" y="501679"/>
                    <a:pt x="115066" y="493998"/>
                  </a:cubicBezTo>
                  <a:cubicBezTo>
                    <a:pt x="127261" y="491780"/>
                    <a:pt x="140011" y="492889"/>
                    <a:pt x="159096" y="484574"/>
                  </a:cubicBezTo>
                  <a:cubicBezTo>
                    <a:pt x="128370" y="464380"/>
                    <a:pt x="97564" y="453056"/>
                    <a:pt x="70085" y="436346"/>
                  </a:cubicBezTo>
                  <a:cubicBezTo>
                    <a:pt x="43001" y="419874"/>
                    <a:pt x="11562" y="407916"/>
                    <a:pt x="1109" y="373230"/>
                  </a:cubicBezTo>
                  <a:close/>
                </a:path>
              </a:pathLst>
            </a:custGeom>
            <a:solidFill>
              <a:srgbClr val="FDB99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4CCBFA-60C1-4A76-A558-EDB66A5DD84E}"/>
                </a:ext>
              </a:extLst>
            </p:cNvPr>
            <p:cNvSpPr/>
            <p:nvPr/>
          </p:nvSpPr>
          <p:spPr>
            <a:xfrm>
              <a:off x="2504181" y="3844000"/>
              <a:ext cx="2199206" cy="573098"/>
            </a:xfrm>
            <a:custGeom>
              <a:avLst/>
              <a:gdLst>
                <a:gd name="connsiteX0" fmla="*/ 2092561 w 2199206"/>
                <a:gd name="connsiteY0" fmla="*/ 532607 h 573098"/>
                <a:gd name="connsiteX1" fmla="*/ 1243785 w 2199206"/>
                <a:gd name="connsiteY1" fmla="*/ 535300 h 573098"/>
                <a:gd name="connsiteX2" fmla="*/ 1078907 w 2199206"/>
                <a:gd name="connsiteY2" fmla="*/ 497368 h 573098"/>
                <a:gd name="connsiteX3" fmla="*/ 0 w 2199206"/>
                <a:gd name="connsiteY3" fmla="*/ 10814 h 573098"/>
                <a:gd name="connsiteX4" fmla="*/ 890827 w 2199206"/>
                <a:gd name="connsiteY4" fmla="*/ 19841 h 573098"/>
                <a:gd name="connsiteX5" fmla="*/ 1344041 w 2199206"/>
                <a:gd name="connsiteY5" fmla="*/ 306436 h 573098"/>
                <a:gd name="connsiteX6" fmla="*/ 1547406 w 2199206"/>
                <a:gd name="connsiteY6" fmla="*/ 347378 h 573098"/>
                <a:gd name="connsiteX7" fmla="*/ 2161537 w 2199206"/>
                <a:gd name="connsiteY7" fmla="*/ 320295 h 573098"/>
                <a:gd name="connsiteX8" fmla="*/ 2194956 w 2199206"/>
                <a:gd name="connsiteY8" fmla="*/ 334074 h 573098"/>
                <a:gd name="connsiteX9" fmla="*/ 2190838 w 2199206"/>
                <a:gd name="connsiteY9" fmla="*/ 570857 h 573098"/>
                <a:gd name="connsiteX10" fmla="*/ 2092561 w 2199206"/>
                <a:gd name="connsiteY10" fmla="*/ 532607 h 5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9206" h="573098">
                  <a:moveTo>
                    <a:pt x="2092561" y="532607"/>
                  </a:moveTo>
                  <a:cubicBezTo>
                    <a:pt x="1809609" y="535300"/>
                    <a:pt x="1526657" y="532925"/>
                    <a:pt x="1243785" y="535300"/>
                  </a:cubicBezTo>
                  <a:cubicBezTo>
                    <a:pt x="1184312" y="535775"/>
                    <a:pt x="1131728" y="521125"/>
                    <a:pt x="1078907" y="497368"/>
                  </a:cubicBezTo>
                  <a:cubicBezTo>
                    <a:pt x="741313" y="345636"/>
                    <a:pt x="30726" y="26256"/>
                    <a:pt x="0" y="10814"/>
                  </a:cubicBezTo>
                  <a:cubicBezTo>
                    <a:pt x="65729" y="5349"/>
                    <a:pt x="837927" y="-14845"/>
                    <a:pt x="890827" y="19841"/>
                  </a:cubicBezTo>
                  <a:cubicBezTo>
                    <a:pt x="1040341" y="117802"/>
                    <a:pt x="1196507" y="205784"/>
                    <a:pt x="1344041" y="306436"/>
                  </a:cubicBezTo>
                  <a:cubicBezTo>
                    <a:pt x="1410087" y="351496"/>
                    <a:pt x="1476133" y="355693"/>
                    <a:pt x="1547406" y="347378"/>
                  </a:cubicBezTo>
                  <a:cubicBezTo>
                    <a:pt x="1579478" y="343577"/>
                    <a:pt x="2151321" y="329560"/>
                    <a:pt x="2161537" y="320295"/>
                  </a:cubicBezTo>
                  <a:cubicBezTo>
                    <a:pt x="2177534" y="313168"/>
                    <a:pt x="2186799" y="322196"/>
                    <a:pt x="2194956" y="334074"/>
                  </a:cubicBezTo>
                  <a:cubicBezTo>
                    <a:pt x="2205489" y="413187"/>
                    <a:pt x="2193451" y="491983"/>
                    <a:pt x="2190838" y="570857"/>
                  </a:cubicBezTo>
                  <a:cubicBezTo>
                    <a:pt x="2190442" y="584399"/>
                    <a:pt x="2144353" y="532132"/>
                    <a:pt x="2092561" y="532607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5109362-E489-4D78-A826-21C45A133E64}"/>
                </a:ext>
              </a:extLst>
            </p:cNvPr>
            <p:cNvSpPr/>
            <p:nvPr/>
          </p:nvSpPr>
          <p:spPr>
            <a:xfrm>
              <a:off x="4668094" y="3805700"/>
              <a:ext cx="1024819" cy="649585"/>
            </a:xfrm>
            <a:custGeom>
              <a:avLst/>
              <a:gdLst>
                <a:gd name="connsiteX0" fmla="*/ 0 w 1024819"/>
                <a:gd name="connsiteY0" fmla="*/ 637349 h 649585"/>
                <a:gd name="connsiteX1" fmla="*/ 41576 w 1024819"/>
                <a:gd name="connsiteY1" fmla="*/ 5875 h 649585"/>
                <a:gd name="connsiteX2" fmla="*/ 401423 w 1024819"/>
                <a:gd name="connsiteY2" fmla="*/ 15 h 649585"/>
                <a:gd name="connsiteX3" fmla="*/ 449255 w 1024819"/>
                <a:gd name="connsiteY3" fmla="*/ 18783 h 649585"/>
                <a:gd name="connsiteX4" fmla="*/ 1024820 w 1024819"/>
                <a:gd name="connsiteY4" fmla="*/ 626579 h 649585"/>
                <a:gd name="connsiteX5" fmla="*/ 1023157 w 1024819"/>
                <a:gd name="connsiteY5" fmla="*/ 643606 h 649585"/>
                <a:gd name="connsiteX6" fmla="*/ 844975 w 1024819"/>
                <a:gd name="connsiteY6" fmla="*/ 643684 h 649585"/>
                <a:gd name="connsiteX7" fmla="*/ 49732 w 1024819"/>
                <a:gd name="connsiteY7" fmla="*/ 648040 h 649585"/>
                <a:gd name="connsiteX8" fmla="*/ 0 w 1024819"/>
                <a:gd name="connsiteY8" fmla="*/ 637349 h 6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19" h="649585">
                  <a:moveTo>
                    <a:pt x="0" y="637349"/>
                  </a:moveTo>
                  <a:cubicBezTo>
                    <a:pt x="17581" y="548575"/>
                    <a:pt x="12987" y="25356"/>
                    <a:pt x="41576" y="5875"/>
                  </a:cubicBezTo>
                  <a:cubicBezTo>
                    <a:pt x="161551" y="3974"/>
                    <a:pt x="281447" y="2311"/>
                    <a:pt x="401423" y="15"/>
                  </a:cubicBezTo>
                  <a:cubicBezTo>
                    <a:pt x="420429" y="-302"/>
                    <a:pt x="435792" y="4528"/>
                    <a:pt x="449255" y="18783"/>
                  </a:cubicBezTo>
                  <a:cubicBezTo>
                    <a:pt x="640898" y="221514"/>
                    <a:pt x="832938" y="424007"/>
                    <a:pt x="1024820" y="626579"/>
                  </a:cubicBezTo>
                  <a:cubicBezTo>
                    <a:pt x="1024265" y="632281"/>
                    <a:pt x="1023711" y="637983"/>
                    <a:pt x="1023157" y="643606"/>
                  </a:cubicBezTo>
                  <a:cubicBezTo>
                    <a:pt x="963763" y="643606"/>
                    <a:pt x="904369" y="643288"/>
                    <a:pt x="844975" y="643684"/>
                  </a:cubicBezTo>
                  <a:cubicBezTo>
                    <a:pt x="579921" y="645110"/>
                    <a:pt x="314787" y="646931"/>
                    <a:pt x="49732" y="648040"/>
                  </a:cubicBezTo>
                  <a:cubicBezTo>
                    <a:pt x="32865" y="648119"/>
                    <a:pt x="13383" y="655484"/>
                    <a:pt x="0" y="637349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3708B0F-B408-402A-9E32-1F3C82ABFFAE}"/>
                </a:ext>
              </a:extLst>
            </p:cNvPr>
            <p:cNvSpPr/>
            <p:nvPr/>
          </p:nvSpPr>
          <p:spPr>
            <a:xfrm>
              <a:off x="4072810" y="3811495"/>
              <a:ext cx="636859" cy="362856"/>
            </a:xfrm>
            <a:custGeom>
              <a:avLst/>
              <a:gdLst>
                <a:gd name="connsiteX0" fmla="*/ 636860 w 636859"/>
                <a:gd name="connsiteY0" fmla="*/ 79 h 362856"/>
                <a:gd name="connsiteX1" fmla="*/ 613815 w 636859"/>
                <a:gd name="connsiteY1" fmla="*/ 362856 h 362856"/>
                <a:gd name="connsiteX2" fmla="*/ 592908 w 636859"/>
                <a:gd name="connsiteY2" fmla="*/ 352799 h 362856"/>
                <a:gd name="connsiteX3" fmla="*/ 0 w 636859"/>
                <a:gd name="connsiteY3" fmla="*/ 19006 h 362856"/>
                <a:gd name="connsiteX4" fmla="*/ 2772 w 636859"/>
                <a:gd name="connsiteY4" fmla="*/ 0 h 362856"/>
                <a:gd name="connsiteX5" fmla="*/ 636860 w 636859"/>
                <a:gd name="connsiteY5" fmla="*/ 79 h 36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859" h="362856">
                  <a:moveTo>
                    <a:pt x="636860" y="79"/>
                  </a:moveTo>
                  <a:cubicBezTo>
                    <a:pt x="623318" y="120609"/>
                    <a:pt x="617141" y="241693"/>
                    <a:pt x="613815" y="362856"/>
                  </a:cubicBezTo>
                  <a:cubicBezTo>
                    <a:pt x="606846" y="359530"/>
                    <a:pt x="599877" y="356125"/>
                    <a:pt x="592908" y="352799"/>
                  </a:cubicBezTo>
                  <a:cubicBezTo>
                    <a:pt x="382337" y="264025"/>
                    <a:pt x="189427" y="144604"/>
                    <a:pt x="0" y="19006"/>
                  </a:cubicBezTo>
                  <a:cubicBezTo>
                    <a:pt x="951" y="12671"/>
                    <a:pt x="1821" y="6335"/>
                    <a:pt x="2772" y="0"/>
                  </a:cubicBezTo>
                  <a:cubicBezTo>
                    <a:pt x="214134" y="79"/>
                    <a:pt x="425497" y="79"/>
                    <a:pt x="636860" y="7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2BC680F-9598-48B3-8734-DCBA5636E685}"/>
                </a:ext>
              </a:extLst>
            </p:cNvPr>
            <p:cNvSpPr/>
            <p:nvPr/>
          </p:nvSpPr>
          <p:spPr>
            <a:xfrm>
              <a:off x="2579968" y="2315089"/>
              <a:ext cx="456023" cy="580329"/>
            </a:xfrm>
            <a:custGeom>
              <a:avLst/>
              <a:gdLst>
                <a:gd name="connsiteX0" fmla="*/ 58206 w 456023"/>
                <a:gd name="connsiteY0" fmla="*/ 0 h 580329"/>
                <a:gd name="connsiteX1" fmla="*/ 276933 w 456023"/>
                <a:gd name="connsiteY1" fmla="*/ 120292 h 580329"/>
                <a:gd name="connsiteX2" fmla="*/ 179844 w 456023"/>
                <a:gd name="connsiteY2" fmla="*/ 139853 h 580329"/>
                <a:gd name="connsiteX3" fmla="*/ 96931 w 456023"/>
                <a:gd name="connsiteY3" fmla="*/ 186734 h 580329"/>
                <a:gd name="connsiteX4" fmla="*/ 140328 w 456023"/>
                <a:gd name="connsiteY4" fmla="*/ 289050 h 580329"/>
                <a:gd name="connsiteX5" fmla="*/ 229893 w 456023"/>
                <a:gd name="connsiteY5" fmla="*/ 321756 h 580329"/>
                <a:gd name="connsiteX6" fmla="*/ 360877 w 456023"/>
                <a:gd name="connsiteY6" fmla="*/ 366578 h 580329"/>
                <a:gd name="connsiteX7" fmla="*/ 449809 w 456023"/>
                <a:gd name="connsiteY7" fmla="*/ 571130 h 580329"/>
                <a:gd name="connsiteX8" fmla="*/ 415044 w 456023"/>
                <a:gd name="connsiteY8" fmla="*/ 578258 h 580329"/>
                <a:gd name="connsiteX9" fmla="*/ 95822 w 456023"/>
                <a:gd name="connsiteY9" fmla="*/ 547135 h 580329"/>
                <a:gd name="connsiteX10" fmla="*/ 0 w 456023"/>
                <a:gd name="connsiteY10" fmla="*/ 536524 h 580329"/>
                <a:gd name="connsiteX11" fmla="*/ 21778 w 456023"/>
                <a:gd name="connsiteY11" fmla="*/ 478239 h 580329"/>
                <a:gd name="connsiteX12" fmla="*/ 58206 w 456023"/>
                <a:gd name="connsiteY12" fmla="*/ 0 h 58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023" h="580329">
                  <a:moveTo>
                    <a:pt x="58206" y="0"/>
                  </a:moveTo>
                  <a:cubicBezTo>
                    <a:pt x="129162" y="39041"/>
                    <a:pt x="200117" y="78004"/>
                    <a:pt x="276933" y="120292"/>
                  </a:cubicBezTo>
                  <a:cubicBezTo>
                    <a:pt x="239792" y="137398"/>
                    <a:pt x="209304" y="135497"/>
                    <a:pt x="179844" y="139853"/>
                  </a:cubicBezTo>
                  <a:cubicBezTo>
                    <a:pt x="146425" y="144762"/>
                    <a:pt x="108493" y="147059"/>
                    <a:pt x="96931" y="186734"/>
                  </a:cubicBezTo>
                  <a:cubicBezTo>
                    <a:pt x="84181" y="230448"/>
                    <a:pt x="109760" y="262441"/>
                    <a:pt x="140328" y="289050"/>
                  </a:cubicBezTo>
                  <a:cubicBezTo>
                    <a:pt x="165431" y="310986"/>
                    <a:pt x="198375" y="315262"/>
                    <a:pt x="229893" y="321756"/>
                  </a:cubicBezTo>
                  <a:cubicBezTo>
                    <a:pt x="275429" y="331100"/>
                    <a:pt x="320093" y="341950"/>
                    <a:pt x="360877" y="366578"/>
                  </a:cubicBezTo>
                  <a:cubicBezTo>
                    <a:pt x="439593" y="414093"/>
                    <a:pt x="470399" y="481090"/>
                    <a:pt x="449809" y="571130"/>
                  </a:cubicBezTo>
                  <a:cubicBezTo>
                    <a:pt x="439831" y="581584"/>
                    <a:pt x="427477" y="581821"/>
                    <a:pt x="415044" y="578258"/>
                  </a:cubicBezTo>
                  <a:cubicBezTo>
                    <a:pt x="310511" y="548086"/>
                    <a:pt x="203364" y="547056"/>
                    <a:pt x="95822" y="547135"/>
                  </a:cubicBezTo>
                  <a:cubicBezTo>
                    <a:pt x="63908" y="547135"/>
                    <a:pt x="31914" y="540246"/>
                    <a:pt x="0" y="536524"/>
                  </a:cubicBezTo>
                  <a:cubicBezTo>
                    <a:pt x="10612" y="518389"/>
                    <a:pt x="23045" y="501838"/>
                    <a:pt x="21778" y="478239"/>
                  </a:cubicBezTo>
                  <a:cubicBezTo>
                    <a:pt x="12908" y="317321"/>
                    <a:pt x="49653" y="159730"/>
                    <a:pt x="58206" y="0"/>
                  </a:cubicBezTo>
                  <a:close/>
                </a:path>
              </a:pathLst>
            </a:custGeom>
            <a:solidFill>
              <a:srgbClr val="00010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33FB49D-2F7B-4324-8835-E5F2A7842634}"/>
                </a:ext>
              </a:extLst>
            </p:cNvPr>
            <p:cNvSpPr/>
            <p:nvPr/>
          </p:nvSpPr>
          <p:spPr>
            <a:xfrm>
              <a:off x="3050937" y="2575991"/>
              <a:ext cx="1734282" cy="1081827"/>
            </a:xfrm>
            <a:custGeom>
              <a:avLst/>
              <a:gdLst>
                <a:gd name="connsiteX0" fmla="*/ 1668395 w 1734282"/>
                <a:gd name="connsiteY0" fmla="*/ 1067856 h 1081827"/>
                <a:gd name="connsiteX1" fmla="*/ 1701338 w 1734282"/>
                <a:gd name="connsiteY1" fmla="*/ 372394 h 1081827"/>
                <a:gd name="connsiteX2" fmla="*/ 1734282 w 1734282"/>
                <a:gd name="connsiteY2" fmla="*/ 328443 h 1081827"/>
                <a:gd name="connsiteX3" fmla="*/ 1614148 w 1734282"/>
                <a:gd name="connsiteY3" fmla="*/ 307932 h 1081827"/>
                <a:gd name="connsiteX4" fmla="*/ 1146838 w 1734282"/>
                <a:gd name="connsiteY4" fmla="*/ 118426 h 1081827"/>
                <a:gd name="connsiteX5" fmla="*/ 452644 w 1734282"/>
                <a:gd name="connsiteY5" fmla="*/ 32741 h 1081827"/>
                <a:gd name="connsiteX6" fmla="*/ 68564 w 1734282"/>
                <a:gd name="connsiteY6" fmla="*/ 377858 h 1081827"/>
                <a:gd name="connsiteX7" fmla="*/ 134531 w 1734282"/>
                <a:gd name="connsiteY7" fmla="*/ 789180 h 1081827"/>
                <a:gd name="connsiteX8" fmla="*/ 632963 w 1734282"/>
                <a:gd name="connsiteY8" fmla="*/ 1060966 h 1081827"/>
                <a:gd name="connsiteX9" fmla="*/ 736705 w 1734282"/>
                <a:gd name="connsiteY9" fmla="*/ 1081793 h 1081827"/>
                <a:gd name="connsiteX10" fmla="*/ 1668395 w 1734282"/>
                <a:gd name="connsiteY10" fmla="*/ 1067856 h 108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2" h="1081827">
                  <a:moveTo>
                    <a:pt x="1668395" y="1067856"/>
                  </a:moveTo>
                  <a:cubicBezTo>
                    <a:pt x="1668949" y="1015985"/>
                    <a:pt x="1694607" y="534262"/>
                    <a:pt x="1701338" y="372394"/>
                  </a:cubicBezTo>
                  <a:cubicBezTo>
                    <a:pt x="1702289" y="348874"/>
                    <a:pt x="1704189" y="328839"/>
                    <a:pt x="1734282" y="328443"/>
                  </a:cubicBezTo>
                  <a:cubicBezTo>
                    <a:pt x="1695478" y="314109"/>
                    <a:pt x="1654378" y="313476"/>
                    <a:pt x="1614148" y="307932"/>
                  </a:cubicBezTo>
                  <a:cubicBezTo>
                    <a:pt x="1518485" y="294628"/>
                    <a:pt x="1202827" y="149390"/>
                    <a:pt x="1146838" y="118426"/>
                  </a:cubicBezTo>
                  <a:cubicBezTo>
                    <a:pt x="1087919" y="85879"/>
                    <a:pt x="923835" y="-65615"/>
                    <a:pt x="452644" y="32741"/>
                  </a:cubicBezTo>
                  <a:cubicBezTo>
                    <a:pt x="447021" y="30603"/>
                    <a:pt x="75058" y="369464"/>
                    <a:pt x="68564" y="377858"/>
                  </a:cubicBezTo>
                  <a:cubicBezTo>
                    <a:pt x="-56004" y="539251"/>
                    <a:pt x="3073" y="687973"/>
                    <a:pt x="134531" y="789180"/>
                  </a:cubicBezTo>
                  <a:cubicBezTo>
                    <a:pt x="286341" y="905988"/>
                    <a:pt x="460325" y="982249"/>
                    <a:pt x="632963" y="1060966"/>
                  </a:cubicBezTo>
                  <a:cubicBezTo>
                    <a:pt x="666462" y="1076250"/>
                    <a:pt x="700039" y="1082348"/>
                    <a:pt x="736705" y="1081793"/>
                  </a:cubicBezTo>
                  <a:cubicBezTo>
                    <a:pt x="1084118" y="1076804"/>
                    <a:pt x="1390986" y="1074745"/>
                    <a:pt x="1668395" y="1067856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A97EEC19-3478-4946-ABA2-715E3DD845F3}"/>
                </a:ext>
              </a:extLst>
            </p:cNvPr>
            <p:cNvSpPr/>
            <p:nvPr/>
          </p:nvSpPr>
          <p:spPr>
            <a:xfrm>
              <a:off x="6719834" y="1220106"/>
              <a:ext cx="731578" cy="711616"/>
            </a:xfrm>
            <a:custGeom>
              <a:avLst/>
              <a:gdLst>
                <a:gd name="connsiteX0" fmla="*/ 679978 w 731578"/>
                <a:gd name="connsiteY0" fmla="*/ 302354 h 711616"/>
                <a:gd name="connsiteX1" fmla="*/ 537829 w 731578"/>
                <a:gd name="connsiteY1" fmla="*/ 326428 h 711616"/>
                <a:gd name="connsiteX2" fmla="*/ 474317 w 731578"/>
                <a:gd name="connsiteY2" fmla="*/ 371330 h 711616"/>
                <a:gd name="connsiteX3" fmla="*/ 408588 w 731578"/>
                <a:gd name="connsiteY3" fmla="*/ 544443 h 711616"/>
                <a:gd name="connsiteX4" fmla="*/ 203244 w 731578"/>
                <a:gd name="connsiteY4" fmla="*/ 0 h 711616"/>
                <a:gd name="connsiteX5" fmla="*/ 100532 w 731578"/>
                <a:gd name="connsiteY5" fmla="*/ 274162 h 711616"/>
                <a:gd name="connsiteX6" fmla="*/ 30131 w 731578"/>
                <a:gd name="connsiteY6" fmla="*/ 326270 h 711616"/>
                <a:gd name="connsiteX7" fmla="*/ 2968 w 731578"/>
                <a:gd name="connsiteY7" fmla="*/ 342187 h 711616"/>
                <a:gd name="connsiteX8" fmla="*/ 9303 w 731578"/>
                <a:gd name="connsiteY8" fmla="*/ 382496 h 711616"/>
                <a:gd name="connsiteX9" fmla="*/ 134743 w 731578"/>
                <a:gd name="connsiteY9" fmla="*/ 346464 h 711616"/>
                <a:gd name="connsiteX10" fmla="*/ 203560 w 731578"/>
                <a:gd name="connsiteY10" fmla="*/ 166936 h 711616"/>
                <a:gd name="connsiteX11" fmla="*/ 409063 w 731578"/>
                <a:gd name="connsiteY11" fmla="*/ 711616 h 711616"/>
                <a:gd name="connsiteX12" fmla="*/ 503459 w 731578"/>
                <a:gd name="connsiteY12" fmla="*/ 463034 h 711616"/>
                <a:gd name="connsiteX13" fmla="*/ 620663 w 731578"/>
                <a:gd name="connsiteY13" fmla="*/ 387406 h 711616"/>
                <a:gd name="connsiteX14" fmla="*/ 624544 w 731578"/>
                <a:gd name="connsiteY14" fmla="*/ 389940 h 711616"/>
                <a:gd name="connsiteX15" fmla="*/ 699855 w 731578"/>
                <a:gd name="connsiteY15" fmla="*/ 411163 h 711616"/>
                <a:gd name="connsiteX16" fmla="*/ 731532 w 731578"/>
                <a:gd name="connsiteY16" fmla="*/ 355729 h 711616"/>
                <a:gd name="connsiteX17" fmla="*/ 679978 w 731578"/>
                <a:gd name="connsiteY17" fmla="*/ 302354 h 7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578" h="711616">
                  <a:moveTo>
                    <a:pt x="679978" y="302354"/>
                  </a:moveTo>
                  <a:cubicBezTo>
                    <a:pt x="620584" y="300374"/>
                    <a:pt x="683937" y="339970"/>
                    <a:pt x="537829" y="326428"/>
                  </a:cubicBezTo>
                  <a:cubicBezTo>
                    <a:pt x="485166" y="321597"/>
                    <a:pt x="485245" y="337277"/>
                    <a:pt x="474317" y="371330"/>
                  </a:cubicBezTo>
                  <a:cubicBezTo>
                    <a:pt x="456341" y="427397"/>
                    <a:pt x="432741" y="481723"/>
                    <a:pt x="408588" y="544443"/>
                  </a:cubicBezTo>
                  <a:cubicBezTo>
                    <a:pt x="338583" y="358897"/>
                    <a:pt x="272695" y="184121"/>
                    <a:pt x="203244" y="0"/>
                  </a:cubicBezTo>
                  <a:cubicBezTo>
                    <a:pt x="166182" y="98039"/>
                    <a:pt x="131100" y="185309"/>
                    <a:pt x="100532" y="274162"/>
                  </a:cubicBezTo>
                  <a:cubicBezTo>
                    <a:pt x="87941" y="310827"/>
                    <a:pt x="73132" y="334268"/>
                    <a:pt x="30131" y="326270"/>
                  </a:cubicBezTo>
                  <a:cubicBezTo>
                    <a:pt x="18489" y="324132"/>
                    <a:pt x="2730" y="323498"/>
                    <a:pt x="2968" y="342187"/>
                  </a:cubicBezTo>
                  <a:cubicBezTo>
                    <a:pt x="3126" y="355729"/>
                    <a:pt x="-7010" y="377427"/>
                    <a:pt x="9303" y="382496"/>
                  </a:cubicBezTo>
                  <a:cubicBezTo>
                    <a:pt x="50483" y="395246"/>
                    <a:pt x="105917" y="403165"/>
                    <a:pt x="134743" y="346464"/>
                  </a:cubicBezTo>
                  <a:cubicBezTo>
                    <a:pt x="162143" y="292534"/>
                    <a:pt x="178061" y="233378"/>
                    <a:pt x="203560" y="166936"/>
                  </a:cubicBezTo>
                  <a:cubicBezTo>
                    <a:pt x="273328" y="351769"/>
                    <a:pt x="338978" y="525991"/>
                    <a:pt x="409063" y="711616"/>
                  </a:cubicBezTo>
                  <a:cubicBezTo>
                    <a:pt x="443274" y="621655"/>
                    <a:pt x="470912" y="541354"/>
                    <a:pt x="503459" y="463034"/>
                  </a:cubicBezTo>
                  <a:cubicBezTo>
                    <a:pt x="541472" y="371567"/>
                    <a:pt x="513833" y="376952"/>
                    <a:pt x="620663" y="387406"/>
                  </a:cubicBezTo>
                  <a:lnTo>
                    <a:pt x="624544" y="389940"/>
                  </a:lnTo>
                  <a:cubicBezTo>
                    <a:pt x="642283" y="417498"/>
                    <a:pt x="673801" y="421775"/>
                    <a:pt x="699855" y="411163"/>
                  </a:cubicBezTo>
                  <a:cubicBezTo>
                    <a:pt x="721078" y="402531"/>
                    <a:pt x="732403" y="379091"/>
                    <a:pt x="731532" y="355729"/>
                  </a:cubicBezTo>
                  <a:cubicBezTo>
                    <a:pt x="730264" y="326586"/>
                    <a:pt x="712842" y="305601"/>
                    <a:pt x="679978" y="302354"/>
                  </a:cubicBezTo>
                  <a:close/>
                </a:path>
              </a:pathLst>
            </a:custGeom>
            <a:solidFill>
              <a:srgbClr val="FB365B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216953F-4C37-44BF-97AE-E57F9EBC6E2A}"/>
                </a:ext>
              </a:extLst>
            </p:cNvPr>
            <p:cNvSpPr/>
            <p:nvPr/>
          </p:nvSpPr>
          <p:spPr>
            <a:xfrm>
              <a:off x="4697576" y="2901808"/>
              <a:ext cx="5816530" cy="1541499"/>
            </a:xfrm>
            <a:custGeom>
              <a:avLst/>
              <a:gdLst>
                <a:gd name="connsiteX0" fmla="*/ 5816370 w 5816530"/>
                <a:gd name="connsiteY0" fmla="*/ 836752 h 1541499"/>
                <a:gd name="connsiteX1" fmla="*/ 5654739 w 5816530"/>
                <a:gd name="connsiteY1" fmla="*/ 602266 h 1541499"/>
                <a:gd name="connsiteX2" fmla="*/ 5469985 w 5816530"/>
                <a:gd name="connsiteY2" fmla="*/ 578033 h 1541499"/>
                <a:gd name="connsiteX3" fmla="*/ 4895053 w 5816530"/>
                <a:gd name="connsiteY3" fmla="*/ 634417 h 1541499"/>
                <a:gd name="connsiteX4" fmla="*/ 4361856 w 5816530"/>
                <a:gd name="connsiteY4" fmla="*/ 679794 h 1541499"/>
                <a:gd name="connsiteX5" fmla="*/ 3949109 w 5816530"/>
                <a:gd name="connsiteY5" fmla="*/ 672192 h 1541499"/>
                <a:gd name="connsiteX6" fmla="*/ 2435835 w 5816530"/>
                <a:gd name="connsiteY6" fmla="*/ 379024 h 1541499"/>
                <a:gd name="connsiteX7" fmla="*/ 1980245 w 5816530"/>
                <a:gd name="connsiteY7" fmla="*/ 258653 h 1541499"/>
                <a:gd name="connsiteX8" fmla="*/ 1657143 w 5816530"/>
                <a:gd name="connsiteY8" fmla="*/ 213355 h 1541499"/>
                <a:gd name="connsiteX9" fmla="*/ 87564 w 5816530"/>
                <a:gd name="connsiteY9" fmla="*/ 2547 h 1541499"/>
                <a:gd name="connsiteX10" fmla="*/ 32842 w 5816530"/>
                <a:gd name="connsiteY10" fmla="*/ 63128 h 1541499"/>
                <a:gd name="connsiteX11" fmla="*/ 57 w 5816530"/>
                <a:gd name="connsiteY11" fmla="*/ 665144 h 1541499"/>
                <a:gd name="connsiteX12" fmla="*/ 29595 w 5816530"/>
                <a:gd name="connsiteY12" fmla="*/ 743623 h 1541499"/>
                <a:gd name="connsiteX13" fmla="*/ 475128 w 5816530"/>
                <a:gd name="connsiteY13" fmla="*/ 733961 h 1541499"/>
                <a:gd name="connsiteX14" fmla="*/ 562476 w 5816530"/>
                <a:gd name="connsiteY14" fmla="*/ 772290 h 1541499"/>
                <a:gd name="connsiteX15" fmla="*/ 1167976 w 5816530"/>
                <a:gd name="connsiteY15" fmla="*/ 1484065 h 1541499"/>
                <a:gd name="connsiteX16" fmla="*/ 1290169 w 5816530"/>
                <a:gd name="connsiteY16" fmla="*/ 1541479 h 1541499"/>
                <a:gd name="connsiteX17" fmla="*/ 5771547 w 5816530"/>
                <a:gd name="connsiteY17" fmla="*/ 1498636 h 1541499"/>
                <a:gd name="connsiteX18" fmla="*/ 5795542 w 5816530"/>
                <a:gd name="connsiteY18" fmla="*/ 1457773 h 1541499"/>
                <a:gd name="connsiteX19" fmla="*/ 5816370 w 5816530"/>
                <a:gd name="connsiteY19" fmla="*/ 836752 h 154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6530" h="1541499">
                  <a:moveTo>
                    <a:pt x="5816370" y="836752"/>
                  </a:moveTo>
                  <a:cubicBezTo>
                    <a:pt x="5820091" y="724696"/>
                    <a:pt x="5759193" y="643920"/>
                    <a:pt x="5654739" y="602266"/>
                  </a:cubicBezTo>
                  <a:cubicBezTo>
                    <a:pt x="5594474" y="578191"/>
                    <a:pt x="5530567" y="576132"/>
                    <a:pt x="5469985" y="578033"/>
                  </a:cubicBezTo>
                  <a:cubicBezTo>
                    <a:pt x="5277391" y="584051"/>
                    <a:pt x="5086301" y="610897"/>
                    <a:pt x="4895053" y="634417"/>
                  </a:cubicBezTo>
                  <a:cubicBezTo>
                    <a:pt x="4717902" y="656195"/>
                    <a:pt x="4540354" y="676626"/>
                    <a:pt x="4361856" y="679794"/>
                  </a:cubicBezTo>
                  <a:cubicBezTo>
                    <a:pt x="4224379" y="682249"/>
                    <a:pt x="4086902" y="682170"/>
                    <a:pt x="3949109" y="672192"/>
                  </a:cubicBezTo>
                  <a:cubicBezTo>
                    <a:pt x="3708207" y="654769"/>
                    <a:pt x="2650286" y="433904"/>
                    <a:pt x="2435835" y="379024"/>
                  </a:cubicBezTo>
                  <a:cubicBezTo>
                    <a:pt x="2283629" y="340062"/>
                    <a:pt x="2133402" y="292705"/>
                    <a:pt x="1980245" y="258653"/>
                  </a:cubicBezTo>
                  <a:cubicBezTo>
                    <a:pt x="1874445" y="235133"/>
                    <a:pt x="1765002" y="228006"/>
                    <a:pt x="1657143" y="213355"/>
                  </a:cubicBezTo>
                  <a:cubicBezTo>
                    <a:pt x="1487514" y="190231"/>
                    <a:pt x="237474" y="11337"/>
                    <a:pt x="87564" y="2547"/>
                  </a:cubicBezTo>
                  <a:cubicBezTo>
                    <a:pt x="32446" y="-10599"/>
                    <a:pt x="34505" y="29789"/>
                    <a:pt x="32842" y="63128"/>
                  </a:cubicBezTo>
                  <a:cubicBezTo>
                    <a:pt x="27299" y="175026"/>
                    <a:pt x="-1448" y="576053"/>
                    <a:pt x="57" y="665144"/>
                  </a:cubicBezTo>
                  <a:cubicBezTo>
                    <a:pt x="849" y="712896"/>
                    <a:pt x="6155" y="734357"/>
                    <a:pt x="29595" y="743623"/>
                  </a:cubicBezTo>
                  <a:cubicBezTo>
                    <a:pt x="63806" y="743147"/>
                    <a:pt x="378514" y="736891"/>
                    <a:pt x="475128" y="733961"/>
                  </a:cubicBezTo>
                  <a:cubicBezTo>
                    <a:pt x="512506" y="732853"/>
                    <a:pt x="537927" y="743306"/>
                    <a:pt x="562476" y="772290"/>
                  </a:cubicBezTo>
                  <a:cubicBezTo>
                    <a:pt x="763781" y="1010024"/>
                    <a:pt x="967462" y="1245698"/>
                    <a:pt x="1167976" y="1484065"/>
                  </a:cubicBezTo>
                  <a:cubicBezTo>
                    <a:pt x="1202028" y="1524611"/>
                    <a:pt x="1236081" y="1542192"/>
                    <a:pt x="1290169" y="1541479"/>
                  </a:cubicBezTo>
                  <a:cubicBezTo>
                    <a:pt x="1838254" y="1534748"/>
                    <a:pt x="5533339" y="1496260"/>
                    <a:pt x="5771547" y="1498636"/>
                  </a:cubicBezTo>
                  <a:cubicBezTo>
                    <a:pt x="5795859" y="1494597"/>
                    <a:pt x="5795621" y="1476225"/>
                    <a:pt x="5795542" y="1457773"/>
                  </a:cubicBezTo>
                  <a:cubicBezTo>
                    <a:pt x="5794433" y="1250608"/>
                    <a:pt x="5809480" y="1043838"/>
                    <a:pt x="5816370" y="836752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3" name="그래픽 76">
              <a:extLst>
                <a:ext uri="{FF2B5EF4-FFF2-40B4-BE49-F238E27FC236}">
                  <a16:creationId xmlns:a16="http://schemas.microsoft.com/office/drawing/2014/main" id="{AAD56D28-BE85-4B7B-A27F-5BF178FD60D2}"/>
                </a:ext>
              </a:extLst>
            </p:cNvPr>
            <p:cNvGrpSpPr/>
            <p:nvPr/>
          </p:nvGrpSpPr>
          <p:grpSpPr>
            <a:xfrm>
              <a:off x="2954941" y="1980372"/>
              <a:ext cx="508727" cy="426659"/>
              <a:chOff x="2954941" y="1980372"/>
              <a:chExt cx="508727" cy="426659"/>
            </a:xfrm>
            <a:solidFill>
              <a:srgbClr val="FEDFD1"/>
            </a:solidFill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9DF6C53-952F-4043-AD47-2A0BF59593E2}"/>
                  </a:ext>
                </a:extLst>
              </p:cNvPr>
              <p:cNvSpPr/>
              <p:nvPr/>
            </p:nvSpPr>
            <p:spPr>
              <a:xfrm>
                <a:off x="3460104" y="2260368"/>
                <a:ext cx="3563" cy="3326"/>
              </a:xfrm>
              <a:custGeom>
                <a:avLst/>
                <a:gdLst>
                  <a:gd name="connsiteX0" fmla="*/ 0 w 3563"/>
                  <a:gd name="connsiteY0" fmla="*/ 0 h 3326"/>
                  <a:gd name="connsiteX1" fmla="*/ 3564 w 3563"/>
                  <a:gd name="connsiteY1" fmla="*/ 3326 h 3326"/>
                  <a:gd name="connsiteX2" fmla="*/ 0 w 3563"/>
                  <a:gd name="connsiteY2" fmla="*/ 0 h 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3" h="3326">
                    <a:moveTo>
                      <a:pt x="0" y="0"/>
                    </a:moveTo>
                    <a:cubicBezTo>
                      <a:pt x="1188" y="1109"/>
                      <a:pt x="2376" y="2217"/>
                      <a:pt x="3564" y="3326"/>
                    </a:cubicBezTo>
                    <a:cubicBezTo>
                      <a:pt x="2693" y="1980"/>
                      <a:pt x="1584" y="871"/>
                      <a:pt x="0" y="0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A442E363-39B4-4B4A-A865-475FFAAC391C}"/>
                  </a:ext>
                </a:extLst>
              </p:cNvPr>
              <p:cNvSpPr/>
              <p:nvPr/>
            </p:nvSpPr>
            <p:spPr>
              <a:xfrm>
                <a:off x="2954941" y="1980372"/>
                <a:ext cx="507438" cy="425075"/>
              </a:xfrm>
              <a:custGeom>
                <a:avLst/>
                <a:gdLst>
                  <a:gd name="connsiteX0" fmla="*/ 505085 w 507438"/>
                  <a:gd name="connsiteY0" fmla="*/ 279917 h 425075"/>
                  <a:gd name="connsiteX1" fmla="*/ 505085 w 507438"/>
                  <a:gd name="connsiteY1" fmla="*/ 279917 h 425075"/>
                  <a:gd name="connsiteX2" fmla="*/ 476892 w 507438"/>
                  <a:gd name="connsiteY2" fmla="*/ 248953 h 425075"/>
                  <a:gd name="connsiteX3" fmla="*/ 327378 w 507438"/>
                  <a:gd name="connsiteY3" fmla="*/ 171345 h 425075"/>
                  <a:gd name="connsiteX4" fmla="*/ 201860 w 507438"/>
                  <a:gd name="connsiteY4" fmla="*/ 99756 h 425075"/>
                  <a:gd name="connsiteX5" fmla="*/ 172638 w 507438"/>
                  <a:gd name="connsiteY5" fmla="*/ 59289 h 425075"/>
                  <a:gd name="connsiteX6" fmla="*/ 116491 w 507438"/>
                  <a:gd name="connsiteY6" fmla="*/ 608 h 425075"/>
                  <a:gd name="connsiteX7" fmla="*/ 21540 w 507438"/>
                  <a:gd name="connsiteY7" fmla="*/ 9556 h 425075"/>
                  <a:gd name="connsiteX8" fmla="*/ 0 w 507438"/>
                  <a:gd name="connsiteY8" fmla="*/ 19851 h 425075"/>
                  <a:gd name="connsiteX9" fmla="*/ 206849 w 507438"/>
                  <a:gd name="connsiteY9" fmla="*/ 194390 h 425075"/>
                  <a:gd name="connsiteX10" fmla="*/ 481644 w 507438"/>
                  <a:gd name="connsiteY10" fmla="*/ 425075 h 425075"/>
                  <a:gd name="connsiteX11" fmla="*/ 505085 w 507438"/>
                  <a:gd name="connsiteY11" fmla="*/ 279917 h 42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438" h="425075">
                    <a:moveTo>
                      <a:pt x="505085" y="279917"/>
                    </a:moveTo>
                    <a:cubicBezTo>
                      <a:pt x="505085" y="279917"/>
                      <a:pt x="505085" y="279838"/>
                      <a:pt x="505085" y="279917"/>
                    </a:cubicBezTo>
                    <a:cubicBezTo>
                      <a:pt x="495661" y="269543"/>
                      <a:pt x="486237" y="259248"/>
                      <a:pt x="476892" y="248953"/>
                    </a:cubicBezTo>
                    <a:cubicBezTo>
                      <a:pt x="423200" y="230422"/>
                      <a:pt x="375131" y="203180"/>
                      <a:pt x="327378" y="171345"/>
                    </a:cubicBezTo>
                    <a:cubicBezTo>
                      <a:pt x="288099" y="145133"/>
                      <a:pt x="253017" y="104903"/>
                      <a:pt x="201860" y="99756"/>
                    </a:cubicBezTo>
                    <a:cubicBezTo>
                      <a:pt x="172955" y="96826"/>
                      <a:pt x="166857" y="86768"/>
                      <a:pt x="172638" y="59289"/>
                    </a:cubicBezTo>
                    <a:cubicBezTo>
                      <a:pt x="181903" y="15258"/>
                      <a:pt x="160442" y="-3748"/>
                      <a:pt x="116491" y="608"/>
                    </a:cubicBezTo>
                    <a:cubicBezTo>
                      <a:pt x="84893" y="3775"/>
                      <a:pt x="53217" y="6547"/>
                      <a:pt x="21540" y="9556"/>
                    </a:cubicBezTo>
                    <a:cubicBezTo>
                      <a:pt x="14334" y="12962"/>
                      <a:pt x="7206" y="16446"/>
                      <a:pt x="0" y="19851"/>
                    </a:cubicBezTo>
                    <a:cubicBezTo>
                      <a:pt x="68976" y="78057"/>
                      <a:pt x="137714" y="136421"/>
                      <a:pt x="206849" y="194390"/>
                    </a:cubicBezTo>
                    <a:cubicBezTo>
                      <a:pt x="295623" y="268830"/>
                      <a:pt x="392553" y="350714"/>
                      <a:pt x="481644" y="425075"/>
                    </a:cubicBezTo>
                    <a:cubicBezTo>
                      <a:pt x="487742" y="378907"/>
                      <a:pt x="515617" y="327986"/>
                      <a:pt x="505085" y="279917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20E04BB0-F83D-4704-AEDB-593D654D259E}"/>
                  </a:ext>
                </a:extLst>
              </p:cNvPr>
              <p:cNvSpPr/>
              <p:nvPr/>
            </p:nvSpPr>
            <p:spPr>
              <a:xfrm>
                <a:off x="3437693" y="2404814"/>
                <a:ext cx="1742" cy="2217"/>
              </a:xfrm>
              <a:custGeom>
                <a:avLst/>
                <a:gdLst>
                  <a:gd name="connsiteX0" fmla="*/ 0 w 1742"/>
                  <a:gd name="connsiteY0" fmla="*/ 1425 h 2217"/>
                  <a:gd name="connsiteX1" fmla="*/ 950 w 1742"/>
                  <a:gd name="connsiteY1" fmla="*/ 2217 h 2217"/>
                  <a:gd name="connsiteX2" fmla="*/ 1742 w 1742"/>
                  <a:gd name="connsiteY2" fmla="*/ 0 h 2217"/>
                  <a:gd name="connsiteX3" fmla="*/ 0 w 1742"/>
                  <a:gd name="connsiteY3" fmla="*/ 1425 h 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" h="2217">
                    <a:moveTo>
                      <a:pt x="0" y="1425"/>
                    </a:moveTo>
                    <a:cubicBezTo>
                      <a:pt x="317" y="1663"/>
                      <a:pt x="633" y="1980"/>
                      <a:pt x="950" y="2217"/>
                    </a:cubicBezTo>
                    <a:cubicBezTo>
                      <a:pt x="1267" y="1425"/>
                      <a:pt x="1505" y="713"/>
                      <a:pt x="1742" y="0"/>
                    </a:cubicBezTo>
                    <a:cubicBezTo>
                      <a:pt x="1188" y="554"/>
                      <a:pt x="554" y="1029"/>
                      <a:pt x="0" y="1425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2A3F74E0-8F6B-4E56-B35D-A179DE04F457}"/>
                </a:ext>
              </a:extLst>
            </p:cNvPr>
            <p:cNvSpPr/>
            <p:nvPr/>
          </p:nvSpPr>
          <p:spPr>
            <a:xfrm>
              <a:off x="3433179" y="2130652"/>
              <a:ext cx="73410" cy="151503"/>
            </a:xfrm>
            <a:custGeom>
              <a:avLst/>
              <a:gdLst>
                <a:gd name="connsiteX0" fmla="*/ 40705 w 73410"/>
                <a:gd name="connsiteY0" fmla="*/ 0 h 151503"/>
                <a:gd name="connsiteX1" fmla="*/ 0 w 73410"/>
                <a:gd name="connsiteY1" fmla="*/ 100098 h 151503"/>
                <a:gd name="connsiteX2" fmla="*/ 50683 w 73410"/>
                <a:gd name="connsiteY2" fmla="*/ 151494 h 151503"/>
                <a:gd name="connsiteX3" fmla="*/ 73411 w 73410"/>
                <a:gd name="connsiteY3" fmla="*/ 64858 h 151503"/>
                <a:gd name="connsiteX4" fmla="*/ 40705 w 73410"/>
                <a:gd name="connsiteY4" fmla="*/ 0 h 15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0" h="151503">
                  <a:moveTo>
                    <a:pt x="40705" y="0"/>
                  </a:moveTo>
                  <a:cubicBezTo>
                    <a:pt x="40309" y="38962"/>
                    <a:pt x="28667" y="73094"/>
                    <a:pt x="0" y="100098"/>
                  </a:cubicBezTo>
                  <a:cubicBezTo>
                    <a:pt x="11324" y="112452"/>
                    <a:pt x="48782" y="152206"/>
                    <a:pt x="50683" y="151494"/>
                  </a:cubicBezTo>
                  <a:cubicBezTo>
                    <a:pt x="64304" y="124173"/>
                    <a:pt x="71669" y="95268"/>
                    <a:pt x="73411" y="64858"/>
                  </a:cubicBezTo>
                  <a:cubicBezTo>
                    <a:pt x="62482" y="43318"/>
                    <a:pt x="51554" y="21699"/>
                    <a:pt x="40705" y="0"/>
                  </a:cubicBezTo>
                  <a:close/>
                </a:path>
              </a:pathLst>
            </a:custGeom>
            <a:solidFill>
              <a:srgbClr val="8EBBF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8CF98DE-91E4-4782-91D6-87B6055415D5}"/>
                </a:ext>
              </a:extLst>
            </p:cNvPr>
            <p:cNvSpPr/>
            <p:nvPr/>
          </p:nvSpPr>
          <p:spPr>
            <a:xfrm>
              <a:off x="4298664" y="709000"/>
              <a:ext cx="336265" cy="2078467"/>
            </a:xfrm>
            <a:custGeom>
              <a:avLst/>
              <a:gdLst>
                <a:gd name="connsiteX0" fmla="*/ 336249 w 336265"/>
                <a:gd name="connsiteY0" fmla="*/ 44270 h 2078467"/>
                <a:gd name="connsiteX1" fmla="*/ 291743 w 336265"/>
                <a:gd name="connsiteY1" fmla="*/ 81 h 2078467"/>
                <a:gd name="connsiteX2" fmla="*/ 33895 w 336265"/>
                <a:gd name="connsiteY2" fmla="*/ 1586 h 2078467"/>
                <a:gd name="connsiteX3" fmla="*/ 1 w 336265"/>
                <a:gd name="connsiteY3" fmla="*/ 28274 h 2078467"/>
                <a:gd name="connsiteX4" fmla="*/ 714 w 336265"/>
                <a:gd name="connsiteY4" fmla="*/ 581348 h 2078467"/>
                <a:gd name="connsiteX5" fmla="*/ 12830 w 336265"/>
                <a:gd name="connsiteY5" fmla="*/ 595682 h 2078467"/>
                <a:gd name="connsiteX6" fmla="*/ 12830 w 336265"/>
                <a:gd name="connsiteY6" fmla="*/ 595682 h 2078467"/>
                <a:gd name="connsiteX7" fmla="*/ 12830 w 336265"/>
                <a:gd name="connsiteY7" fmla="*/ 595682 h 2078467"/>
                <a:gd name="connsiteX8" fmla="*/ 98832 w 336265"/>
                <a:gd name="connsiteY8" fmla="*/ 595682 h 2078467"/>
                <a:gd name="connsiteX9" fmla="*/ 166541 w 336265"/>
                <a:gd name="connsiteY9" fmla="*/ 659986 h 2078467"/>
                <a:gd name="connsiteX10" fmla="*/ 199089 w 336265"/>
                <a:gd name="connsiteY10" fmla="*/ 1102588 h 2078467"/>
                <a:gd name="connsiteX11" fmla="*/ 229023 w 336265"/>
                <a:gd name="connsiteY11" fmla="*/ 1539568 h 2078467"/>
                <a:gd name="connsiteX12" fmla="*/ 206612 w 336265"/>
                <a:gd name="connsiteY12" fmla="*/ 1737943 h 2078467"/>
                <a:gd name="connsiteX13" fmla="*/ 71986 w 336265"/>
                <a:gd name="connsiteY13" fmla="*/ 2070548 h 2078467"/>
                <a:gd name="connsiteX14" fmla="*/ 87825 w 336265"/>
                <a:gd name="connsiteY14" fmla="*/ 2078467 h 2078467"/>
                <a:gd name="connsiteX15" fmla="*/ 226093 w 336265"/>
                <a:gd name="connsiteY15" fmla="*/ 1743011 h 2078467"/>
                <a:gd name="connsiteX16" fmla="*/ 226093 w 336265"/>
                <a:gd name="connsiteY16" fmla="*/ 1743011 h 2078467"/>
                <a:gd name="connsiteX17" fmla="*/ 251831 w 336265"/>
                <a:gd name="connsiteY17" fmla="*/ 1391638 h 2078467"/>
                <a:gd name="connsiteX18" fmla="*/ 186260 w 336265"/>
                <a:gd name="connsiteY18" fmla="*/ 658244 h 2078467"/>
                <a:gd name="connsiteX19" fmla="*/ 238764 w 336265"/>
                <a:gd name="connsiteY19" fmla="*/ 596632 h 2078467"/>
                <a:gd name="connsiteX20" fmla="*/ 335378 w 336265"/>
                <a:gd name="connsiteY20" fmla="*/ 500652 h 2078467"/>
                <a:gd name="connsiteX21" fmla="*/ 336249 w 336265"/>
                <a:gd name="connsiteY21" fmla="*/ 44270 h 20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265" h="2078467">
                  <a:moveTo>
                    <a:pt x="336249" y="44270"/>
                  </a:moveTo>
                  <a:cubicBezTo>
                    <a:pt x="336724" y="8951"/>
                    <a:pt x="326905" y="-1027"/>
                    <a:pt x="291743" y="81"/>
                  </a:cubicBezTo>
                  <a:cubicBezTo>
                    <a:pt x="205900" y="2853"/>
                    <a:pt x="119897" y="1665"/>
                    <a:pt x="33895" y="1586"/>
                  </a:cubicBezTo>
                  <a:cubicBezTo>
                    <a:pt x="14731" y="1586"/>
                    <a:pt x="-157" y="715"/>
                    <a:pt x="1" y="28274"/>
                  </a:cubicBezTo>
                  <a:cubicBezTo>
                    <a:pt x="1031" y="212632"/>
                    <a:pt x="635" y="396990"/>
                    <a:pt x="714" y="581348"/>
                  </a:cubicBezTo>
                  <a:cubicBezTo>
                    <a:pt x="714" y="589268"/>
                    <a:pt x="4357" y="594653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41498" y="600196"/>
                    <a:pt x="70165" y="600275"/>
                    <a:pt x="98832" y="595682"/>
                  </a:cubicBezTo>
                  <a:cubicBezTo>
                    <a:pt x="145239" y="592119"/>
                    <a:pt x="164403" y="606848"/>
                    <a:pt x="166541" y="659986"/>
                  </a:cubicBezTo>
                  <a:cubicBezTo>
                    <a:pt x="172322" y="807678"/>
                    <a:pt x="191328" y="954579"/>
                    <a:pt x="199089" y="1102588"/>
                  </a:cubicBezTo>
                  <a:cubicBezTo>
                    <a:pt x="206692" y="1248222"/>
                    <a:pt x="236151" y="1392746"/>
                    <a:pt x="229023" y="1539568"/>
                  </a:cubicBezTo>
                  <a:cubicBezTo>
                    <a:pt x="226885" y="1583203"/>
                    <a:pt x="214532" y="1698347"/>
                    <a:pt x="206612" y="1737943"/>
                  </a:cubicBezTo>
                  <a:cubicBezTo>
                    <a:pt x="167016" y="1888407"/>
                    <a:pt x="87825" y="2023033"/>
                    <a:pt x="71986" y="2070548"/>
                  </a:cubicBezTo>
                  <a:cubicBezTo>
                    <a:pt x="75312" y="2073874"/>
                    <a:pt x="79906" y="2070548"/>
                    <a:pt x="87825" y="2078467"/>
                  </a:cubicBezTo>
                  <a:cubicBezTo>
                    <a:pt x="141437" y="1963006"/>
                    <a:pt x="186973" y="1864096"/>
                    <a:pt x="226093" y="1743011"/>
                  </a:cubicBezTo>
                  <a:cubicBezTo>
                    <a:pt x="226093" y="1743011"/>
                    <a:pt x="226093" y="1743011"/>
                    <a:pt x="226093" y="1743011"/>
                  </a:cubicBezTo>
                  <a:cubicBezTo>
                    <a:pt x="254127" y="1650832"/>
                    <a:pt x="256899" y="1451665"/>
                    <a:pt x="251831" y="1391638"/>
                  </a:cubicBezTo>
                  <a:cubicBezTo>
                    <a:pt x="230132" y="1147173"/>
                    <a:pt x="209147" y="902629"/>
                    <a:pt x="186260" y="658244"/>
                  </a:cubicBezTo>
                  <a:cubicBezTo>
                    <a:pt x="182300" y="616034"/>
                    <a:pt x="184280" y="593544"/>
                    <a:pt x="238764" y="596632"/>
                  </a:cubicBezTo>
                  <a:cubicBezTo>
                    <a:pt x="335220" y="602018"/>
                    <a:pt x="335378" y="597979"/>
                    <a:pt x="335378" y="500652"/>
                  </a:cubicBezTo>
                  <a:cubicBezTo>
                    <a:pt x="335378" y="348525"/>
                    <a:pt x="334269" y="196398"/>
                    <a:pt x="336249" y="44270"/>
                  </a:cubicBezTo>
                  <a:close/>
                </a:path>
              </a:pathLst>
            </a:custGeom>
            <a:solidFill>
              <a:srgbClr val="FE000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7909589-6713-42F3-841D-899D6D562CC1}"/>
              </a:ext>
            </a:extLst>
          </p:cNvPr>
          <p:cNvGrpSpPr/>
          <p:nvPr/>
        </p:nvGrpSpPr>
        <p:grpSpPr>
          <a:xfrm>
            <a:off x="2759018" y="855860"/>
            <a:ext cx="3768345" cy="4531356"/>
            <a:chOff x="5753595" y="-420554"/>
            <a:chExt cx="6440966" cy="7745126"/>
          </a:xfrm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470AE2B6-0C14-4298-9A1A-898132A8828F}"/>
                </a:ext>
              </a:extLst>
            </p:cNvPr>
            <p:cNvSpPr/>
            <p:nvPr/>
          </p:nvSpPr>
          <p:spPr>
            <a:xfrm>
              <a:off x="5753595" y="2766777"/>
              <a:ext cx="6440966" cy="2376264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10443529"/>
                <a:gd name="connsiteY0" fmla="*/ 1848847 h 3562502"/>
                <a:gd name="connsiteX1" fmla="*/ 1998882 w 10443529"/>
                <a:gd name="connsiteY1" fmla="*/ 1865376 h 3562502"/>
                <a:gd name="connsiteX2" fmla="*/ 2101295 w 10443529"/>
                <a:gd name="connsiteY2" fmla="*/ 1236269 h 3562502"/>
                <a:gd name="connsiteX3" fmla="*/ 2386587 w 10443529"/>
                <a:gd name="connsiteY3" fmla="*/ 3562502 h 3562502"/>
                <a:gd name="connsiteX4" fmla="*/ 2679195 w 10443529"/>
                <a:gd name="connsiteY4" fmla="*/ 14630 h 3562502"/>
                <a:gd name="connsiteX5" fmla="*/ 2990368 w 10443529"/>
                <a:gd name="connsiteY5" fmla="*/ 3076605 h 3562502"/>
                <a:gd name="connsiteX6" fmla="*/ 3130628 w 10443529"/>
                <a:gd name="connsiteY6" fmla="*/ 1867853 h 3562502"/>
                <a:gd name="connsiteX7" fmla="*/ 6590717 w 10443529"/>
                <a:gd name="connsiteY7" fmla="*/ 1868490 h 3562502"/>
                <a:gd name="connsiteX8" fmla="*/ 6845476 w 10443529"/>
                <a:gd name="connsiteY8" fmla="*/ 2848024 h 3562502"/>
                <a:gd name="connsiteX9" fmla="*/ 7097577 w 10443529"/>
                <a:gd name="connsiteY9" fmla="*/ 0 h 3562502"/>
                <a:gd name="connsiteX10" fmla="*/ 7360924 w 10443529"/>
                <a:gd name="connsiteY10" fmla="*/ 3533241 h 3562502"/>
                <a:gd name="connsiteX11" fmla="*/ 7682792 w 10443529"/>
                <a:gd name="connsiteY11" fmla="*/ 1250899 h 3562502"/>
                <a:gd name="connsiteX12" fmla="*/ 7777890 w 10443529"/>
                <a:gd name="connsiteY12" fmla="*/ 1860635 h 3562502"/>
                <a:gd name="connsiteX13" fmla="*/ 10443529 w 10443529"/>
                <a:gd name="connsiteY13" fmla="*/ 1867897 h 356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43529" h="3562502">
                  <a:moveTo>
                    <a:pt x="0" y="1848847"/>
                  </a:moveTo>
                  <a:lnTo>
                    <a:pt x="1998882" y="1865376"/>
                  </a:lnTo>
                  <a:lnTo>
                    <a:pt x="2101295" y="1236269"/>
                  </a:lnTo>
                  <a:lnTo>
                    <a:pt x="2386587" y="3562502"/>
                  </a:lnTo>
                  <a:lnTo>
                    <a:pt x="2679195" y="14630"/>
                  </a:lnTo>
                  <a:lnTo>
                    <a:pt x="2990368" y="3076605"/>
                  </a:lnTo>
                  <a:lnTo>
                    <a:pt x="3130628" y="1867853"/>
                  </a:lnTo>
                  <a:lnTo>
                    <a:pt x="6590717" y="1868490"/>
                  </a:lnTo>
                  <a:lnTo>
                    <a:pt x="6845476" y="2848024"/>
                  </a:lnTo>
                  <a:lnTo>
                    <a:pt x="7097577" y="0"/>
                  </a:lnTo>
                  <a:lnTo>
                    <a:pt x="7360924" y="3533241"/>
                  </a:lnTo>
                  <a:lnTo>
                    <a:pt x="7682792" y="1250899"/>
                  </a:lnTo>
                  <a:lnTo>
                    <a:pt x="7777890" y="1860635"/>
                  </a:lnTo>
                  <a:cubicBezTo>
                    <a:pt x="8073742" y="1868006"/>
                    <a:pt x="9674060" y="1873220"/>
                    <a:pt x="10443529" y="1867897"/>
                  </a:cubicBez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id="{E8890142-F40F-40DC-8915-B429EFCCEBD4}"/>
                </a:ext>
              </a:extLst>
            </p:cNvPr>
            <p:cNvSpPr/>
            <p:nvPr/>
          </p:nvSpPr>
          <p:spPr>
            <a:xfrm flipH="1">
              <a:off x="8070520" y="664447"/>
              <a:ext cx="1611676" cy="2100065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24903"/>
                <a:gd name="connsiteX1" fmla="*/ 568172 w 1180796"/>
                <a:gd name="connsiteY1" fmla="*/ 304800 h 1424903"/>
                <a:gd name="connsiteX2" fmla="*/ 779871 w 1180796"/>
                <a:gd name="connsiteY2" fmla="*/ 459344 h 1424903"/>
                <a:gd name="connsiteX3" fmla="*/ 1089331 w 1180796"/>
                <a:gd name="connsiteY3" fmla="*/ 830882 h 1424903"/>
                <a:gd name="connsiteX4" fmla="*/ 1176007 w 1180796"/>
                <a:gd name="connsiteY4" fmla="*/ 1299015 h 1424903"/>
                <a:gd name="connsiteX5" fmla="*/ 1106293 w 1180796"/>
                <a:gd name="connsiteY5" fmla="*/ 1261345 h 1424903"/>
                <a:gd name="connsiteX6" fmla="*/ 1093530 w 1180796"/>
                <a:gd name="connsiteY6" fmla="*/ 1409318 h 1424903"/>
                <a:gd name="connsiteX7" fmla="*/ 1016094 w 1180796"/>
                <a:gd name="connsiteY7" fmla="*/ 1334364 h 1424903"/>
                <a:gd name="connsiteX8" fmla="*/ 895769 w 1180796"/>
                <a:gd name="connsiteY8" fmla="*/ 1423471 h 1424903"/>
                <a:gd name="connsiteX9" fmla="*/ 873874 w 1180796"/>
                <a:gd name="connsiteY9" fmla="*/ 986314 h 1424903"/>
                <a:gd name="connsiteX10" fmla="*/ 541005 w 1180796"/>
                <a:gd name="connsiteY10" fmla="*/ 803357 h 1424903"/>
                <a:gd name="connsiteX11" fmla="*/ 504720 w 1180796"/>
                <a:gd name="connsiteY11" fmla="*/ 953956 h 1424903"/>
                <a:gd name="connsiteX12" fmla="*/ 541004 w 1180796"/>
                <a:gd name="connsiteY12" fmla="*/ 1175672 h 1424903"/>
                <a:gd name="connsiteX13" fmla="*/ 532632 w 1180796"/>
                <a:gd name="connsiteY13" fmla="*/ 1402288 h 1424903"/>
                <a:gd name="connsiteX14" fmla="*/ 243154 w 1180796"/>
                <a:gd name="connsiteY14" fmla="*/ 889736 h 1424903"/>
                <a:gd name="connsiteX15" fmla="*/ 174649 w 1180796"/>
                <a:gd name="connsiteY15" fmla="*/ 445938 h 1424903"/>
                <a:gd name="connsiteX16" fmla="*/ 0 w 1180796"/>
                <a:gd name="connsiteY16" fmla="*/ 74192 h 1424903"/>
                <a:gd name="connsiteX17" fmla="*/ 567269 w 1180796"/>
                <a:gd name="connsiteY17" fmla="*/ 0 h 1424903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1016094 w 1180796"/>
                <a:gd name="connsiteY7" fmla="*/ 1334364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037669 w 1180796"/>
                <a:gd name="connsiteY5" fmla="*/ 1240758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873874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878845 w 1107563"/>
                <a:gd name="connsiteY7" fmla="*/ 1286327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1037669 w 1107563"/>
                <a:gd name="connsiteY5" fmla="*/ 1240758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962182 w 1107563"/>
                <a:gd name="connsiteY5" fmla="*/ 1268207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9969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1734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4100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104232 h 1349929"/>
                <a:gd name="connsiteX1" fmla="*/ 568172 w 1100111"/>
                <a:gd name="connsiteY1" fmla="*/ 230608 h 1349929"/>
                <a:gd name="connsiteX2" fmla="*/ 779871 w 1100111"/>
                <a:gd name="connsiteY2" fmla="*/ 385152 h 1349929"/>
                <a:gd name="connsiteX3" fmla="*/ 1089331 w 1100111"/>
                <a:gd name="connsiteY3" fmla="*/ 756690 h 1349929"/>
                <a:gd name="connsiteX4" fmla="*/ 1045621 w 1100111"/>
                <a:gd name="connsiteY4" fmla="*/ 1320897 h 1349929"/>
                <a:gd name="connsiteX5" fmla="*/ 962182 w 1100111"/>
                <a:gd name="connsiteY5" fmla="*/ 1194015 h 1349929"/>
                <a:gd name="connsiteX6" fmla="*/ 928833 w 1100111"/>
                <a:gd name="connsiteY6" fmla="*/ 1348852 h 1349929"/>
                <a:gd name="connsiteX7" fmla="*/ 823946 w 1100111"/>
                <a:gd name="connsiteY7" fmla="*/ 1218998 h 1349929"/>
                <a:gd name="connsiteX8" fmla="*/ 717344 w 1100111"/>
                <a:gd name="connsiteY8" fmla="*/ 1349279 h 1349929"/>
                <a:gd name="connsiteX9" fmla="*/ 770939 w 1100111"/>
                <a:gd name="connsiteY9" fmla="*/ 939572 h 1349929"/>
                <a:gd name="connsiteX10" fmla="*/ 541005 w 1100111"/>
                <a:gd name="connsiteY10" fmla="*/ 729165 h 1349929"/>
                <a:gd name="connsiteX11" fmla="*/ 504720 w 1100111"/>
                <a:gd name="connsiteY11" fmla="*/ 879764 h 1349929"/>
                <a:gd name="connsiteX12" fmla="*/ 630216 w 1100111"/>
                <a:gd name="connsiteY12" fmla="*/ 1067169 h 1349929"/>
                <a:gd name="connsiteX13" fmla="*/ 628706 w 1100111"/>
                <a:gd name="connsiteY13" fmla="*/ 1286922 h 1349929"/>
                <a:gd name="connsiteX14" fmla="*/ 243154 w 1100111"/>
                <a:gd name="connsiteY14" fmla="*/ 815544 h 1349929"/>
                <a:gd name="connsiteX15" fmla="*/ 174649 w 1100111"/>
                <a:gd name="connsiteY15" fmla="*/ 371746 h 1349929"/>
                <a:gd name="connsiteX16" fmla="*/ 0 w 1100111"/>
                <a:gd name="connsiteY16" fmla="*/ 0 h 1349929"/>
                <a:gd name="connsiteX17" fmla="*/ 567269 w 1100111"/>
                <a:gd name="connsiteY17" fmla="*/ 104232 h 1349929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84594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999" h="1245697">
                  <a:moveTo>
                    <a:pt x="423157" y="0"/>
                  </a:moveTo>
                  <a:lnTo>
                    <a:pt x="424060" y="126376"/>
                  </a:lnTo>
                  <a:cubicBezTo>
                    <a:pt x="496612" y="172926"/>
                    <a:pt x="521507" y="192671"/>
                    <a:pt x="635759" y="280920"/>
                  </a:cubicBezTo>
                  <a:cubicBezTo>
                    <a:pt x="722619" y="368600"/>
                    <a:pt x="879196" y="512513"/>
                    <a:pt x="945219" y="652458"/>
                  </a:cubicBezTo>
                  <a:cubicBezTo>
                    <a:pt x="978508" y="820638"/>
                    <a:pt x="926346" y="1182657"/>
                    <a:pt x="901509" y="1216665"/>
                  </a:cubicBezTo>
                  <a:cubicBezTo>
                    <a:pt x="889853" y="1228727"/>
                    <a:pt x="849506" y="1123222"/>
                    <a:pt x="818070" y="1089783"/>
                  </a:cubicBezTo>
                  <a:cubicBezTo>
                    <a:pt x="820510" y="1166363"/>
                    <a:pt x="797939" y="1232054"/>
                    <a:pt x="784721" y="1244620"/>
                  </a:cubicBezTo>
                  <a:cubicBezTo>
                    <a:pt x="768324" y="1256390"/>
                    <a:pt x="710502" y="1168988"/>
                    <a:pt x="679834" y="1114766"/>
                  </a:cubicBezTo>
                  <a:cubicBezTo>
                    <a:pt x="671051" y="1169879"/>
                    <a:pt x="585499" y="1236792"/>
                    <a:pt x="573232" y="1245047"/>
                  </a:cubicBezTo>
                  <a:cubicBezTo>
                    <a:pt x="497826" y="1117526"/>
                    <a:pt x="589837" y="1019478"/>
                    <a:pt x="626827" y="835340"/>
                  </a:cubicBezTo>
                  <a:cubicBezTo>
                    <a:pt x="552831" y="690483"/>
                    <a:pt x="459321" y="625640"/>
                    <a:pt x="396893" y="624933"/>
                  </a:cubicBezTo>
                  <a:cubicBezTo>
                    <a:pt x="335864" y="636418"/>
                    <a:pt x="353658" y="702559"/>
                    <a:pt x="360608" y="775532"/>
                  </a:cubicBezTo>
                  <a:cubicBezTo>
                    <a:pt x="376985" y="858952"/>
                    <a:pt x="469539" y="898639"/>
                    <a:pt x="486104" y="962937"/>
                  </a:cubicBezTo>
                  <a:cubicBezTo>
                    <a:pt x="553304" y="1101697"/>
                    <a:pt x="536718" y="1230346"/>
                    <a:pt x="484594" y="1182690"/>
                  </a:cubicBezTo>
                  <a:cubicBezTo>
                    <a:pt x="450927" y="1181916"/>
                    <a:pt x="236464" y="953014"/>
                    <a:pt x="99042" y="711312"/>
                  </a:cubicBezTo>
                  <a:cubicBezTo>
                    <a:pt x="31436" y="563338"/>
                    <a:pt x="56171" y="409395"/>
                    <a:pt x="30537" y="267514"/>
                  </a:cubicBezTo>
                  <a:cubicBezTo>
                    <a:pt x="-4031" y="131591"/>
                    <a:pt x="84482" y="295894"/>
                    <a:pt x="0" y="156541"/>
                  </a:cubicBezTo>
                  <a:lnTo>
                    <a:pt x="423157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2E968CC9-2456-4F09-ABF8-2939FE72C836}"/>
                </a:ext>
              </a:extLst>
            </p:cNvPr>
            <p:cNvSpPr/>
            <p:nvPr/>
          </p:nvSpPr>
          <p:spPr>
            <a:xfrm rot="2072551">
              <a:off x="8969432" y="548704"/>
              <a:ext cx="905452" cy="499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42">
              <a:extLst>
                <a:ext uri="{FF2B5EF4-FFF2-40B4-BE49-F238E27FC236}">
                  <a16:creationId xmlns:a16="http://schemas.microsoft.com/office/drawing/2014/main" id="{ECD93F30-149F-458E-A9A4-5107267BAB58}"/>
                </a:ext>
              </a:extLst>
            </p:cNvPr>
            <p:cNvSpPr/>
            <p:nvPr/>
          </p:nvSpPr>
          <p:spPr>
            <a:xfrm rot="2072551">
              <a:off x="9271685" y="-420554"/>
              <a:ext cx="1131634" cy="122317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840671">
                  <a:moveTo>
                    <a:pt x="1304" y="514490"/>
                  </a:moveTo>
                  <a:cubicBezTo>
                    <a:pt x="215948" y="351567"/>
                    <a:pt x="470777" y="189437"/>
                    <a:pt x="754235" y="0"/>
                  </a:cubicBezTo>
                  <a:lnTo>
                    <a:pt x="777759" y="840671"/>
                  </a:lnTo>
                  <a:lnTo>
                    <a:pt x="0" y="840671"/>
                  </a:lnTo>
                  <a:cubicBezTo>
                    <a:pt x="125" y="589101"/>
                    <a:pt x="1179" y="766060"/>
                    <a:pt x="1304" y="5144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63084946-56D9-4D82-A8A0-46D51EBAC2F0}"/>
                </a:ext>
              </a:extLst>
            </p:cNvPr>
            <p:cNvSpPr/>
            <p:nvPr/>
          </p:nvSpPr>
          <p:spPr>
            <a:xfrm>
              <a:off x="8146503" y="2649254"/>
              <a:ext cx="1286203" cy="2089527"/>
            </a:xfrm>
            <a:custGeom>
              <a:avLst/>
              <a:gdLst/>
              <a:ahLst/>
              <a:cxnLst/>
              <a:rect l="l" t="t" r="r" b="b"/>
              <a:pathLst>
                <a:path w="1965920" h="3193774">
                  <a:moveTo>
                    <a:pt x="979412" y="0"/>
                  </a:moveTo>
                  <a:cubicBezTo>
                    <a:pt x="1214644" y="605145"/>
                    <a:pt x="1476390" y="1057125"/>
                    <a:pt x="1701323" y="1450927"/>
                  </a:cubicBezTo>
                  <a:cubicBezTo>
                    <a:pt x="2005035" y="1934060"/>
                    <a:pt x="2100023" y="2496048"/>
                    <a:pt x="1701323" y="2894748"/>
                  </a:cubicBezTo>
                  <a:cubicBezTo>
                    <a:pt x="1302622" y="3293449"/>
                    <a:pt x="656201" y="3293450"/>
                    <a:pt x="257500" y="2894749"/>
                  </a:cubicBezTo>
                  <a:cubicBezTo>
                    <a:pt x="-141200" y="2496048"/>
                    <a:pt x="-25641" y="1938528"/>
                    <a:pt x="257501" y="1450927"/>
                  </a:cubicBezTo>
                  <a:cubicBezTo>
                    <a:pt x="535205" y="972690"/>
                    <a:pt x="733627" y="615698"/>
                    <a:pt x="979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5" name="Group 15">
              <a:extLst>
                <a:ext uri="{FF2B5EF4-FFF2-40B4-BE49-F238E27FC236}">
                  <a16:creationId xmlns:a16="http://schemas.microsoft.com/office/drawing/2014/main" id="{45E7101E-5A21-4BE7-AEBD-0FE07008598E}"/>
                </a:ext>
              </a:extLst>
            </p:cNvPr>
            <p:cNvGrpSpPr/>
            <p:nvPr/>
          </p:nvGrpSpPr>
          <p:grpSpPr>
            <a:xfrm flipH="1">
              <a:off x="7511279" y="4797938"/>
              <a:ext cx="2372065" cy="1048970"/>
              <a:chOff x="2194561" y="1435364"/>
              <a:chExt cx="4680414" cy="2069764"/>
            </a:xfrm>
          </p:grpSpPr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B5CEC6EE-D5DB-40CA-8043-4CFBFA4EA239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CC9417B1-B8A6-4566-9AF5-89A29E020C01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3C58B6B6-4222-4893-8296-53065D062D00}"/>
                </a:ext>
              </a:extLst>
            </p:cNvPr>
            <p:cNvSpPr/>
            <p:nvPr/>
          </p:nvSpPr>
          <p:spPr>
            <a:xfrm rot="2072551">
              <a:off x="7383353" y="5401917"/>
              <a:ext cx="858268" cy="393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Rectangle 42">
              <a:extLst>
                <a:ext uri="{FF2B5EF4-FFF2-40B4-BE49-F238E27FC236}">
                  <a16:creationId xmlns:a16="http://schemas.microsoft.com/office/drawing/2014/main" id="{9CF66E20-2EBF-46C4-B46E-9EA70C97F452}"/>
                </a:ext>
              </a:extLst>
            </p:cNvPr>
            <p:cNvSpPr/>
            <p:nvPr/>
          </p:nvSpPr>
          <p:spPr>
            <a:xfrm rot="12914339">
              <a:off x="6726507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DBD3206F-96CC-47CE-9F88-6A863F7A6B19}"/>
              </a:ext>
            </a:extLst>
          </p:cNvPr>
          <p:cNvGrpSpPr/>
          <p:nvPr/>
        </p:nvGrpSpPr>
        <p:grpSpPr>
          <a:xfrm>
            <a:off x="826263" y="4872064"/>
            <a:ext cx="2238909" cy="741381"/>
            <a:chOff x="1045338" y="4862539"/>
            <a:chExt cx="2238909" cy="741381"/>
          </a:xfrm>
        </p:grpSpPr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5070DED3-7949-4DA0-A3B1-B37648F4E86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/>
                <a:t>Contents Here</a:t>
              </a:r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A6211B9-4A87-4AF8-8CEC-1D27F8C54EEF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A998B686-F2BB-494D-9025-4A1FF4E15A61}"/>
              </a:ext>
            </a:extLst>
          </p:cNvPr>
          <p:cNvGrpSpPr/>
          <p:nvPr/>
        </p:nvGrpSpPr>
        <p:grpSpPr>
          <a:xfrm>
            <a:off x="930860" y="5778723"/>
            <a:ext cx="2047824" cy="236573"/>
            <a:chOff x="2026235" y="5921898"/>
            <a:chExt cx="2045225" cy="236273"/>
          </a:xfrm>
        </p:grpSpPr>
        <p:sp>
          <p:nvSpPr>
            <p:cNvPr id="7" name="Graphic 411">
              <a:extLst>
                <a:ext uri="{FF2B5EF4-FFF2-40B4-BE49-F238E27FC236}">
                  <a16:creationId xmlns:a16="http://schemas.microsoft.com/office/drawing/2014/main" id="{367E6860-4E32-4908-A843-AD7EC5412048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11">
              <a:extLst>
                <a:ext uri="{FF2B5EF4-FFF2-40B4-BE49-F238E27FC236}">
                  <a16:creationId xmlns:a16="http://schemas.microsoft.com/office/drawing/2014/main" id="{63A11709-1A9B-4CA0-B71F-8F35A857CA50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80D1612F-FF3C-4D69-8A16-835A92435F7A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id="{0D06A8AE-0B52-4CA3-911A-6D13229B2673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id="{6E140304-DEAB-46CB-9EA8-56BD504BA574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25F71F61-F51A-4CF0-B0E6-3201658E67E2}"/>
              </a:ext>
            </a:extLst>
          </p:cNvPr>
          <p:cNvGrpSpPr/>
          <p:nvPr/>
        </p:nvGrpSpPr>
        <p:grpSpPr>
          <a:xfrm>
            <a:off x="3599958" y="4872064"/>
            <a:ext cx="2238909" cy="741381"/>
            <a:chOff x="1045338" y="4862539"/>
            <a:chExt cx="2238909" cy="741381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C1017C75-B4AD-490C-8E75-C4CB5936A2A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직사각형 38">
              <a:extLst>
                <a:ext uri="{FF2B5EF4-FFF2-40B4-BE49-F238E27FC236}">
                  <a16:creationId xmlns:a16="http://schemas.microsoft.com/office/drawing/2014/main" id="{98597445-6750-4B14-B3BF-E748E3E7F265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15" name="Group 49">
            <a:extLst>
              <a:ext uri="{FF2B5EF4-FFF2-40B4-BE49-F238E27FC236}">
                <a16:creationId xmlns:a16="http://schemas.microsoft.com/office/drawing/2014/main" id="{35D89C9D-2A82-4942-9C28-5E50F26A444F}"/>
              </a:ext>
            </a:extLst>
          </p:cNvPr>
          <p:cNvGrpSpPr/>
          <p:nvPr/>
        </p:nvGrpSpPr>
        <p:grpSpPr>
          <a:xfrm>
            <a:off x="3704555" y="5778723"/>
            <a:ext cx="2047824" cy="236573"/>
            <a:chOff x="2026235" y="5921898"/>
            <a:chExt cx="2045225" cy="236273"/>
          </a:xfrm>
        </p:grpSpPr>
        <p:sp>
          <p:nvSpPr>
            <p:cNvPr id="16" name="Graphic 411">
              <a:extLst>
                <a:ext uri="{FF2B5EF4-FFF2-40B4-BE49-F238E27FC236}">
                  <a16:creationId xmlns:a16="http://schemas.microsoft.com/office/drawing/2014/main" id="{846CFD5D-3269-4FAB-BD0C-26D69D8392FC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11">
              <a:extLst>
                <a:ext uri="{FF2B5EF4-FFF2-40B4-BE49-F238E27FC236}">
                  <a16:creationId xmlns:a16="http://schemas.microsoft.com/office/drawing/2014/main" id="{5CBEE954-04AF-4FD4-8ED2-336E241C9229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2">
              <a:extLst>
                <a:ext uri="{FF2B5EF4-FFF2-40B4-BE49-F238E27FC236}">
                  <a16:creationId xmlns:a16="http://schemas.microsoft.com/office/drawing/2014/main" id="{80600AAB-4C24-4468-BDF3-5C7C50785BE1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: Shape 53">
              <a:extLst>
                <a:ext uri="{FF2B5EF4-FFF2-40B4-BE49-F238E27FC236}">
                  <a16:creationId xmlns:a16="http://schemas.microsoft.com/office/drawing/2014/main" id="{5AFCACBD-7931-43AB-B605-076E9AFFEC48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54">
              <a:extLst>
                <a:ext uri="{FF2B5EF4-FFF2-40B4-BE49-F238E27FC236}">
                  <a16:creationId xmlns:a16="http://schemas.microsoft.com/office/drawing/2014/main" id="{B2C3E041-4D12-4A21-A3BB-C1CA3CEFD2B2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666D20D2-E3A5-4DF6-A8DE-0B1BBEC7C866}"/>
              </a:ext>
            </a:extLst>
          </p:cNvPr>
          <p:cNvGrpSpPr/>
          <p:nvPr/>
        </p:nvGrpSpPr>
        <p:grpSpPr>
          <a:xfrm>
            <a:off x="6373653" y="4872064"/>
            <a:ext cx="2238909" cy="741381"/>
            <a:chOff x="1045338" y="4862539"/>
            <a:chExt cx="2238909" cy="741381"/>
          </a:xfrm>
        </p:grpSpPr>
        <p:sp>
          <p:nvSpPr>
            <p:cNvPr id="22" name="Text Placeholder 5">
              <a:extLst>
                <a:ext uri="{FF2B5EF4-FFF2-40B4-BE49-F238E27FC236}">
                  <a16:creationId xmlns:a16="http://schemas.microsoft.com/office/drawing/2014/main" id="{7DCA14A0-4C06-4752-AAE7-E334AA37D1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3"/>
                  </a:solidFill>
                </a:rPr>
                <a:t>Contents Here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3" name="직사각형 38">
              <a:extLst>
                <a:ext uri="{FF2B5EF4-FFF2-40B4-BE49-F238E27FC236}">
                  <a16:creationId xmlns:a16="http://schemas.microsoft.com/office/drawing/2014/main" id="{4C28205C-B5FD-45DD-9C48-947C66B4D1CD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24" name="Group 59">
            <a:extLst>
              <a:ext uri="{FF2B5EF4-FFF2-40B4-BE49-F238E27FC236}">
                <a16:creationId xmlns:a16="http://schemas.microsoft.com/office/drawing/2014/main" id="{14F6D0F7-5F7E-4611-AF60-D2F011165826}"/>
              </a:ext>
            </a:extLst>
          </p:cNvPr>
          <p:cNvGrpSpPr/>
          <p:nvPr/>
        </p:nvGrpSpPr>
        <p:grpSpPr>
          <a:xfrm>
            <a:off x="6478250" y="5778723"/>
            <a:ext cx="2047824" cy="236573"/>
            <a:chOff x="2026235" y="5921898"/>
            <a:chExt cx="2045225" cy="236273"/>
          </a:xfrm>
        </p:grpSpPr>
        <p:sp>
          <p:nvSpPr>
            <p:cNvPr id="25" name="Graphic 411">
              <a:extLst>
                <a:ext uri="{FF2B5EF4-FFF2-40B4-BE49-F238E27FC236}">
                  <a16:creationId xmlns:a16="http://schemas.microsoft.com/office/drawing/2014/main" id="{8F02A8E2-5DEE-4E84-BB3B-605EDA82553C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411">
              <a:extLst>
                <a:ext uri="{FF2B5EF4-FFF2-40B4-BE49-F238E27FC236}">
                  <a16:creationId xmlns:a16="http://schemas.microsoft.com/office/drawing/2014/main" id="{4A3F85A9-BDCD-4315-B792-718823E9E003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E2D716ED-2230-4A6E-B24B-199D8D84A366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C3D97F23-70D3-40C9-A290-26E440A40337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64">
              <a:extLst>
                <a:ext uri="{FF2B5EF4-FFF2-40B4-BE49-F238E27FC236}">
                  <a16:creationId xmlns:a16="http://schemas.microsoft.com/office/drawing/2014/main" id="{8A3EC1E8-BEEB-49FA-9102-B6069720D1AD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66">
            <a:extLst>
              <a:ext uri="{FF2B5EF4-FFF2-40B4-BE49-F238E27FC236}">
                <a16:creationId xmlns:a16="http://schemas.microsoft.com/office/drawing/2014/main" id="{91746EF7-3872-4B32-BEC6-90BFC74EFA76}"/>
              </a:ext>
            </a:extLst>
          </p:cNvPr>
          <p:cNvGrpSpPr/>
          <p:nvPr/>
        </p:nvGrpSpPr>
        <p:grpSpPr>
          <a:xfrm>
            <a:off x="9147348" y="4872064"/>
            <a:ext cx="2238909" cy="741381"/>
            <a:chOff x="1045338" y="4862539"/>
            <a:chExt cx="2238909" cy="741381"/>
          </a:xfrm>
        </p:grpSpPr>
        <p:sp>
          <p:nvSpPr>
            <p:cNvPr id="31" name="Text Placeholder 5">
              <a:extLst>
                <a:ext uri="{FF2B5EF4-FFF2-40B4-BE49-F238E27FC236}">
                  <a16:creationId xmlns:a16="http://schemas.microsoft.com/office/drawing/2014/main" id="{50B0BD5A-BB0B-4426-8762-58D32CFB890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4"/>
                  </a:solidFill>
                </a:rPr>
                <a:t>Contents Here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직사각형 38">
              <a:extLst>
                <a:ext uri="{FF2B5EF4-FFF2-40B4-BE49-F238E27FC236}">
                  <a16:creationId xmlns:a16="http://schemas.microsoft.com/office/drawing/2014/main" id="{976925D4-CC61-407E-BA97-B1390684A8F0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33" name="Group 69">
            <a:extLst>
              <a:ext uri="{FF2B5EF4-FFF2-40B4-BE49-F238E27FC236}">
                <a16:creationId xmlns:a16="http://schemas.microsoft.com/office/drawing/2014/main" id="{F8C90712-3F4E-4CFF-A925-370037501CFB}"/>
              </a:ext>
            </a:extLst>
          </p:cNvPr>
          <p:cNvGrpSpPr/>
          <p:nvPr/>
        </p:nvGrpSpPr>
        <p:grpSpPr>
          <a:xfrm>
            <a:off x="9251945" y="5778723"/>
            <a:ext cx="2047824" cy="236573"/>
            <a:chOff x="2026235" y="5921898"/>
            <a:chExt cx="2045225" cy="236273"/>
          </a:xfrm>
        </p:grpSpPr>
        <p:sp>
          <p:nvSpPr>
            <p:cNvPr id="34" name="Graphic 411">
              <a:extLst>
                <a:ext uri="{FF2B5EF4-FFF2-40B4-BE49-F238E27FC236}">
                  <a16:creationId xmlns:a16="http://schemas.microsoft.com/office/drawing/2014/main" id="{97DEB134-77A3-4C6D-8E97-D2D48B9BA0B7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411">
              <a:extLst>
                <a:ext uri="{FF2B5EF4-FFF2-40B4-BE49-F238E27FC236}">
                  <a16:creationId xmlns:a16="http://schemas.microsoft.com/office/drawing/2014/main" id="{40564EB2-64E4-4864-B743-A4E2135865D4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72">
              <a:extLst>
                <a:ext uri="{FF2B5EF4-FFF2-40B4-BE49-F238E27FC236}">
                  <a16:creationId xmlns:a16="http://schemas.microsoft.com/office/drawing/2014/main" id="{2FDCDACD-C2E1-460D-A49E-170F2475FCDA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Freeform: Shape 73">
              <a:extLst>
                <a:ext uri="{FF2B5EF4-FFF2-40B4-BE49-F238E27FC236}">
                  <a16:creationId xmlns:a16="http://schemas.microsoft.com/office/drawing/2014/main" id="{DC77DF60-AF45-4FDF-894F-FB5A0FBECA39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74">
              <a:extLst>
                <a:ext uri="{FF2B5EF4-FFF2-40B4-BE49-F238E27FC236}">
                  <a16:creationId xmlns:a16="http://schemas.microsoft.com/office/drawing/2014/main" id="{818DF1EF-9B73-4099-9AE9-DBFB244B594D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BBD03C4-B027-4898-995F-E9BAFA2CA55E}"/>
              </a:ext>
            </a:extLst>
          </p:cNvPr>
          <p:cNvSpPr txBox="1">
            <a:spLocks/>
          </p:cNvSpPr>
          <p:nvPr/>
        </p:nvSpPr>
        <p:spPr>
          <a:xfrm>
            <a:off x="93086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B5E3D66-9F9F-4666-B1C6-DAC0DB50050D}"/>
              </a:ext>
            </a:extLst>
          </p:cNvPr>
          <p:cNvSpPr txBox="1">
            <a:spLocks/>
          </p:cNvSpPr>
          <p:nvPr/>
        </p:nvSpPr>
        <p:spPr>
          <a:xfrm>
            <a:off x="370455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BEC2429-C2BA-4182-9932-11A7622DA282}"/>
              </a:ext>
            </a:extLst>
          </p:cNvPr>
          <p:cNvSpPr txBox="1">
            <a:spLocks/>
          </p:cNvSpPr>
          <p:nvPr/>
        </p:nvSpPr>
        <p:spPr>
          <a:xfrm>
            <a:off x="647825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C5C65D0-C00E-4F31-94E4-4558D11F240B}"/>
              </a:ext>
            </a:extLst>
          </p:cNvPr>
          <p:cNvSpPr txBox="1">
            <a:spLocks/>
          </p:cNvSpPr>
          <p:nvPr/>
        </p:nvSpPr>
        <p:spPr>
          <a:xfrm>
            <a:off x="925194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F57B6506-AA33-4691-ACD3-2A860ABB634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EABF972A-2A4F-4940-B4A4-89B6ED93037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9" name="그림 개체 틀 48">
            <a:extLst>
              <a:ext uri="{FF2B5EF4-FFF2-40B4-BE49-F238E27FC236}">
                <a16:creationId xmlns:a16="http://schemas.microsoft.com/office/drawing/2014/main" id="{03BD1536-085E-423B-A588-EC77F292A0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18A07D86-10B1-46D5-8643-0D401EF514E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E2A2C2F-D3D7-4694-91CA-19C361CB87C1}"/>
              </a:ext>
            </a:extLst>
          </p:cNvPr>
          <p:cNvGrpSpPr/>
          <p:nvPr/>
        </p:nvGrpSpPr>
        <p:grpSpPr>
          <a:xfrm>
            <a:off x="818606" y="918919"/>
            <a:ext cx="8659516" cy="5599572"/>
            <a:chOff x="790469" y="-9"/>
            <a:chExt cx="10609446" cy="6860471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68F6948-7D6E-48E8-BABD-54B3C299743C}"/>
                </a:ext>
              </a:extLst>
            </p:cNvPr>
            <p:cNvSpPr/>
            <p:nvPr/>
          </p:nvSpPr>
          <p:spPr>
            <a:xfrm>
              <a:off x="1925648" y="3623306"/>
              <a:ext cx="9474267" cy="3237156"/>
            </a:xfrm>
            <a:custGeom>
              <a:avLst/>
              <a:gdLst>
                <a:gd name="connsiteX0" fmla="*/ 9471300 w 9474267"/>
                <a:gd name="connsiteY0" fmla="*/ 2091910 h 3237156"/>
                <a:gd name="connsiteX1" fmla="*/ 9224075 w 9474267"/>
                <a:gd name="connsiteY1" fmla="*/ 1644843 h 3237156"/>
                <a:gd name="connsiteX2" fmla="*/ 8688982 w 9474267"/>
                <a:gd name="connsiteY2" fmla="*/ 1664808 h 3237156"/>
                <a:gd name="connsiteX3" fmla="*/ 8579760 w 9474267"/>
                <a:gd name="connsiteY3" fmla="*/ 1770660 h 3237156"/>
                <a:gd name="connsiteX4" fmla="*/ 8537367 w 9474267"/>
                <a:gd name="connsiteY4" fmla="*/ 1831202 h 3237156"/>
                <a:gd name="connsiteX5" fmla="*/ 8502300 w 9474267"/>
                <a:gd name="connsiteY5" fmla="*/ 1225455 h 3237156"/>
                <a:gd name="connsiteX6" fmla="*/ 8493678 w 9474267"/>
                <a:gd name="connsiteY6" fmla="*/ 1143717 h 3237156"/>
                <a:gd name="connsiteX7" fmla="*/ 8329553 w 9474267"/>
                <a:gd name="connsiteY7" fmla="*/ 854164 h 3237156"/>
                <a:gd name="connsiteX8" fmla="*/ 7850465 w 9474267"/>
                <a:gd name="connsiteY8" fmla="*/ 750840 h 3237156"/>
                <a:gd name="connsiteX9" fmla="*/ 6833563 w 9474267"/>
                <a:gd name="connsiteY9" fmla="*/ 756220 h 3237156"/>
                <a:gd name="connsiteX10" fmla="*/ 6782225 w 9474267"/>
                <a:gd name="connsiteY10" fmla="*/ 788177 h 3237156"/>
                <a:gd name="connsiteX11" fmla="*/ 6722720 w 9474267"/>
                <a:gd name="connsiteY11" fmla="*/ 1026716 h 3237156"/>
                <a:gd name="connsiteX12" fmla="*/ 6710922 w 9474267"/>
                <a:gd name="connsiteY12" fmla="*/ 1002343 h 3237156"/>
                <a:gd name="connsiteX13" fmla="*/ 6474264 w 9474267"/>
                <a:gd name="connsiteY13" fmla="*/ 77874 h 3237156"/>
                <a:gd name="connsiteX14" fmla="*/ 6409054 w 9474267"/>
                <a:gd name="connsiteY14" fmla="*/ 90 h 3237156"/>
                <a:gd name="connsiteX15" fmla="*/ 6335418 w 9474267"/>
                <a:gd name="connsiteY15" fmla="*/ 71133 h 3237156"/>
                <a:gd name="connsiteX16" fmla="*/ 6048912 w 9474267"/>
                <a:gd name="connsiteY16" fmla="*/ 750775 h 3237156"/>
                <a:gd name="connsiteX17" fmla="*/ 6003732 w 9474267"/>
                <a:gd name="connsiteY17" fmla="*/ 780657 h 3237156"/>
                <a:gd name="connsiteX18" fmla="*/ 5145575 w 9474267"/>
                <a:gd name="connsiteY18" fmla="*/ 812873 h 3237156"/>
                <a:gd name="connsiteX19" fmla="*/ 5055150 w 9474267"/>
                <a:gd name="connsiteY19" fmla="*/ 863887 h 3237156"/>
                <a:gd name="connsiteX20" fmla="*/ 4950919 w 9474267"/>
                <a:gd name="connsiteY20" fmla="*/ 1267783 h 3237156"/>
                <a:gd name="connsiteX21" fmla="*/ 4926287 w 9474267"/>
                <a:gd name="connsiteY21" fmla="*/ 1268302 h 3237156"/>
                <a:gd name="connsiteX22" fmla="*/ 4807212 w 9474267"/>
                <a:gd name="connsiteY22" fmla="*/ 869785 h 3237156"/>
                <a:gd name="connsiteX23" fmla="*/ 4741225 w 9474267"/>
                <a:gd name="connsiteY23" fmla="*/ 821300 h 3237156"/>
                <a:gd name="connsiteX24" fmla="*/ 4685285 w 9474267"/>
                <a:gd name="connsiteY24" fmla="*/ 870434 h 3237156"/>
                <a:gd name="connsiteX25" fmla="*/ 4526021 w 9474267"/>
                <a:gd name="connsiteY25" fmla="*/ 1409351 h 3237156"/>
                <a:gd name="connsiteX26" fmla="*/ 4465349 w 9474267"/>
                <a:gd name="connsiteY26" fmla="*/ 1602451 h 3237156"/>
                <a:gd name="connsiteX27" fmla="*/ 4249562 w 9474267"/>
                <a:gd name="connsiteY27" fmla="*/ 918660 h 3237156"/>
                <a:gd name="connsiteX28" fmla="*/ 4057628 w 9474267"/>
                <a:gd name="connsiteY28" fmla="*/ 780463 h 3237156"/>
                <a:gd name="connsiteX29" fmla="*/ 3570244 w 9474267"/>
                <a:gd name="connsiteY29" fmla="*/ 779880 h 3237156"/>
                <a:gd name="connsiteX30" fmla="*/ 3525388 w 9474267"/>
                <a:gd name="connsiteY30" fmla="*/ 746951 h 3237156"/>
                <a:gd name="connsiteX31" fmla="*/ 3351345 w 9474267"/>
                <a:gd name="connsiteY31" fmla="*/ 90255 h 3237156"/>
                <a:gd name="connsiteX32" fmla="*/ 3293201 w 9474267"/>
                <a:gd name="connsiteY32" fmla="*/ 50196 h 3237156"/>
                <a:gd name="connsiteX33" fmla="*/ 3229288 w 9474267"/>
                <a:gd name="connsiteY33" fmla="*/ 120656 h 3237156"/>
                <a:gd name="connsiteX34" fmla="*/ 3105092 w 9474267"/>
                <a:gd name="connsiteY34" fmla="*/ 745266 h 3237156"/>
                <a:gd name="connsiteX35" fmla="*/ 3059005 w 9474267"/>
                <a:gd name="connsiteY35" fmla="*/ 780528 h 3237156"/>
                <a:gd name="connsiteX36" fmla="*/ 1950576 w 9474267"/>
                <a:gd name="connsiteY36" fmla="*/ 806261 h 3237156"/>
                <a:gd name="connsiteX37" fmla="*/ 1879209 w 9474267"/>
                <a:gd name="connsiteY37" fmla="*/ 845024 h 3237156"/>
                <a:gd name="connsiteX38" fmla="*/ 1649420 w 9474267"/>
                <a:gd name="connsiteY38" fmla="*/ 1228372 h 3237156"/>
                <a:gd name="connsiteX39" fmla="*/ 1487110 w 9474267"/>
                <a:gd name="connsiteY39" fmla="*/ 860711 h 3237156"/>
                <a:gd name="connsiteX40" fmla="*/ 1400769 w 9474267"/>
                <a:gd name="connsiteY40" fmla="*/ 802632 h 3237156"/>
                <a:gd name="connsiteX41" fmla="*/ 207555 w 9474267"/>
                <a:gd name="connsiteY41" fmla="*/ 819679 h 3237156"/>
                <a:gd name="connsiteX42" fmla="*/ 124779 w 9474267"/>
                <a:gd name="connsiteY42" fmla="*/ 748896 h 3237156"/>
                <a:gd name="connsiteX43" fmla="*/ 123288 w 9474267"/>
                <a:gd name="connsiteY43" fmla="*/ 44168 h 3237156"/>
                <a:gd name="connsiteX44" fmla="*/ 0 w 9474267"/>
                <a:gd name="connsiteY44" fmla="*/ 43844 h 3237156"/>
                <a:gd name="connsiteX45" fmla="*/ 7260 w 9474267"/>
                <a:gd name="connsiteY45" fmla="*/ 766721 h 3237156"/>
                <a:gd name="connsiteX46" fmla="*/ 142086 w 9474267"/>
                <a:gd name="connsiteY46" fmla="*/ 932856 h 3237156"/>
                <a:gd name="connsiteX47" fmla="*/ 1348848 w 9474267"/>
                <a:gd name="connsiteY47" fmla="*/ 923976 h 3237156"/>
                <a:gd name="connsiteX48" fmla="*/ 1392407 w 9474267"/>
                <a:gd name="connsiteY48" fmla="*/ 939078 h 3237156"/>
                <a:gd name="connsiteX49" fmla="*/ 1581359 w 9474267"/>
                <a:gd name="connsiteY49" fmla="*/ 1377459 h 3237156"/>
                <a:gd name="connsiteX50" fmla="*/ 1696091 w 9474267"/>
                <a:gd name="connsiteY50" fmla="*/ 1390164 h 3237156"/>
                <a:gd name="connsiteX51" fmla="*/ 1955373 w 9474267"/>
                <a:gd name="connsiteY51" fmla="*/ 951459 h 3237156"/>
                <a:gd name="connsiteX52" fmla="*/ 2003534 w 9474267"/>
                <a:gd name="connsiteY52" fmla="*/ 923392 h 3237156"/>
                <a:gd name="connsiteX53" fmla="*/ 3121168 w 9474267"/>
                <a:gd name="connsiteY53" fmla="*/ 897075 h 3237156"/>
                <a:gd name="connsiteX54" fmla="*/ 3207768 w 9474267"/>
                <a:gd name="connsiteY54" fmla="*/ 831606 h 3237156"/>
                <a:gd name="connsiteX55" fmla="*/ 3298711 w 9474267"/>
                <a:gd name="connsiteY55" fmla="*/ 382919 h 3237156"/>
                <a:gd name="connsiteX56" fmla="*/ 3426213 w 9474267"/>
                <a:gd name="connsiteY56" fmla="*/ 838477 h 3237156"/>
                <a:gd name="connsiteX57" fmla="*/ 3502247 w 9474267"/>
                <a:gd name="connsiteY57" fmla="*/ 895843 h 3237156"/>
                <a:gd name="connsiteX58" fmla="*/ 4079667 w 9474267"/>
                <a:gd name="connsiteY58" fmla="*/ 895519 h 3237156"/>
                <a:gd name="connsiteX59" fmla="*/ 4130227 w 9474267"/>
                <a:gd name="connsiteY59" fmla="*/ 933115 h 3237156"/>
                <a:gd name="connsiteX60" fmla="*/ 4399751 w 9474267"/>
                <a:gd name="connsiteY60" fmla="*/ 1809228 h 3237156"/>
                <a:gd name="connsiteX61" fmla="*/ 4462627 w 9474267"/>
                <a:gd name="connsiteY61" fmla="*/ 1870029 h 3237156"/>
                <a:gd name="connsiteX62" fmla="*/ 4529845 w 9474267"/>
                <a:gd name="connsiteY62" fmla="*/ 1813895 h 3237156"/>
                <a:gd name="connsiteX63" fmla="*/ 4746410 w 9474267"/>
                <a:gd name="connsiteY63" fmla="*/ 1097500 h 3237156"/>
                <a:gd name="connsiteX64" fmla="*/ 4875662 w 9474267"/>
                <a:gd name="connsiteY64" fmla="*/ 1533871 h 3237156"/>
                <a:gd name="connsiteX65" fmla="*/ 4942881 w 9474267"/>
                <a:gd name="connsiteY65" fmla="*/ 1593376 h 3237156"/>
                <a:gd name="connsiteX66" fmla="*/ 5009322 w 9474267"/>
                <a:gd name="connsiteY66" fmla="*/ 1530500 h 3237156"/>
                <a:gd name="connsiteX67" fmla="*/ 5152381 w 9474267"/>
                <a:gd name="connsiteY67" fmla="*/ 965071 h 3237156"/>
                <a:gd name="connsiteX68" fmla="*/ 5194060 w 9474267"/>
                <a:gd name="connsiteY68" fmla="*/ 933180 h 3237156"/>
                <a:gd name="connsiteX69" fmla="*/ 6053903 w 9474267"/>
                <a:gd name="connsiteY69" fmla="*/ 899019 h 3237156"/>
                <a:gd name="connsiteX70" fmla="*/ 6148087 w 9474267"/>
                <a:gd name="connsiteY70" fmla="*/ 830504 h 3237156"/>
                <a:gd name="connsiteX71" fmla="*/ 6371782 w 9474267"/>
                <a:gd name="connsiteY71" fmla="*/ 306950 h 3237156"/>
                <a:gd name="connsiteX72" fmla="*/ 6408601 w 9474267"/>
                <a:gd name="connsiteY72" fmla="*/ 310061 h 3237156"/>
                <a:gd name="connsiteX73" fmla="*/ 6662372 w 9474267"/>
                <a:gd name="connsiteY73" fmla="*/ 1302138 h 3237156"/>
                <a:gd name="connsiteX74" fmla="*/ 6735619 w 9474267"/>
                <a:gd name="connsiteY74" fmla="*/ 1348484 h 3237156"/>
                <a:gd name="connsiteX75" fmla="*/ 6789161 w 9474267"/>
                <a:gd name="connsiteY75" fmla="*/ 1293517 h 3237156"/>
                <a:gd name="connsiteX76" fmla="*/ 6875696 w 9474267"/>
                <a:gd name="connsiteY76" fmla="*/ 910623 h 3237156"/>
                <a:gd name="connsiteX77" fmla="*/ 7033858 w 9474267"/>
                <a:gd name="connsiteY77" fmla="*/ 871665 h 3237156"/>
                <a:gd name="connsiteX78" fmla="*/ 8115516 w 9474267"/>
                <a:gd name="connsiteY78" fmla="*/ 886898 h 3237156"/>
                <a:gd name="connsiteX79" fmla="*/ 8368121 w 9474267"/>
                <a:gd name="connsiteY79" fmla="*/ 1087064 h 3237156"/>
                <a:gd name="connsiteX80" fmla="*/ 8395151 w 9474267"/>
                <a:gd name="connsiteY80" fmla="*/ 1395544 h 3237156"/>
                <a:gd name="connsiteX81" fmla="*/ 8414792 w 9474267"/>
                <a:gd name="connsiteY81" fmla="*/ 1830943 h 3237156"/>
                <a:gd name="connsiteX82" fmla="*/ 8345758 w 9474267"/>
                <a:gd name="connsiteY82" fmla="*/ 1737083 h 3237156"/>
                <a:gd name="connsiteX83" fmla="*/ 8265834 w 9474267"/>
                <a:gd name="connsiteY83" fmla="*/ 1665975 h 3237156"/>
                <a:gd name="connsiteX84" fmla="*/ 7990024 w 9474267"/>
                <a:gd name="connsiteY84" fmla="*/ 1567707 h 3237156"/>
                <a:gd name="connsiteX85" fmla="*/ 7552162 w 9474267"/>
                <a:gd name="connsiteY85" fmla="*/ 1825692 h 3237156"/>
                <a:gd name="connsiteX86" fmla="*/ 7475155 w 9474267"/>
                <a:gd name="connsiteY86" fmla="*/ 2094438 h 3237156"/>
                <a:gd name="connsiteX87" fmla="*/ 7516835 w 9474267"/>
                <a:gd name="connsiteY87" fmla="*/ 2375434 h 3237156"/>
                <a:gd name="connsiteX88" fmla="*/ 7703388 w 9474267"/>
                <a:gd name="connsiteY88" fmla="*/ 2596731 h 3237156"/>
                <a:gd name="connsiteX89" fmla="*/ 7838797 w 9474267"/>
                <a:gd name="connsiteY89" fmla="*/ 2690008 h 3237156"/>
                <a:gd name="connsiteX90" fmla="*/ 8021202 w 9474267"/>
                <a:gd name="connsiteY90" fmla="*/ 2797999 h 3237156"/>
                <a:gd name="connsiteX91" fmla="*/ 8454721 w 9474267"/>
                <a:gd name="connsiteY91" fmla="*/ 3201830 h 3237156"/>
                <a:gd name="connsiteX92" fmla="*/ 8477278 w 9474267"/>
                <a:gd name="connsiteY92" fmla="*/ 3237157 h 3237156"/>
                <a:gd name="connsiteX93" fmla="*/ 8546766 w 9474267"/>
                <a:gd name="connsiteY93" fmla="*/ 3128712 h 3237156"/>
                <a:gd name="connsiteX94" fmla="*/ 8648923 w 9474267"/>
                <a:gd name="connsiteY94" fmla="*/ 3017416 h 3237156"/>
                <a:gd name="connsiteX95" fmla="*/ 8883443 w 9474267"/>
                <a:gd name="connsiteY95" fmla="*/ 2824899 h 3237156"/>
                <a:gd name="connsiteX96" fmla="*/ 9178376 w 9474267"/>
                <a:gd name="connsiteY96" fmla="*/ 2635170 h 3237156"/>
                <a:gd name="connsiteX97" fmla="*/ 9414712 w 9474267"/>
                <a:gd name="connsiteY97" fmla="*/ 2400844 h 3237156"/>
                <a:gd name="connsiteX98" fmla="*/ 9471300 w 9474267"/>
                <a:gd name="connsiteY98" fmla="*/ 2091910 h 3237156"/>
                <a:gd name="connsiteX99" fmla="*/ 659094 w 9474267"/>
                <a:gd name="connsiteY99" fmla="*/ 910169 h 3237156"/>
                <a:gd name="connsiteX100" fmla="*/ 660002 w 9474267"/>
                <a:gd name="connsiteY100" fmla="*/ 907317 h 3237156"/>
                <a:gd name="connsiteX101" fmla="*/ 661557 w 9474267"/>
                <a:gd name="connsiteY101" fmla="*/ 908159 h 3237156"/>
                <a:gd name="connsiteX102" fmla="*/ 659094 w 9474267"/>
                <a:gd name="connsiteY102" fmla="*/ 910169 h 3237156"/>
                <a:gd name="connsiteX103" fmla="*/ 3842489 w 9474267"/>
                <a:gd name="connsiteY103" fmla="*/ 887871 h 3237156"/>
                <a:gd name="connsiteX104" fmla="*/ 3846379 w 9474267"/>
                <a:gd name="connsiteY104" fmla="*/ 885926 h 3237156"/>
                <a:gd name="connsiteX105" fmla="*/ 3849490 w 9474267"/>
                <a:gd name="connsiteY105" fmla="*/ 887871 h 3237156"/>
                <a:gd name="connsiteX106" fmla="*/ 3842489 w 9474267"/>
                <a:gd name="connsiteY106" fmla="*/ 887871 h 3237156"/>
                <a:gd name="connsiteX107" fmla="*/ 7915610 w 9474267"/>
                <a:gd name="connsiteY107" fmla="*/ 2723390 h 3237156"/>
                <a:gd name="connsiteX108" fmla="*/ 7916777 w 9474267"/>
                <a:gd name="connsiteY108" fmla="*/ 2724103 h 3237156"/>
                <a:gd name="connsiteX109" fmla="*/ 7916777 w 9474267"/>
                <a:gd name="connsiteY109" fmla="*/ 2724428 h 3237156"/>
                <a:gd name="connsiteX110" fmla="*/ 7915610 w 9474267"/>
                <a:gd name="connsiteY110" fmla="*/ 2723390 h 3237156"/>
                <a:gd name="connsiteX111" fmla="*/ 8141833 w 9474267"/>
                <a:gd name="connsiteY111" fmla="*/ 2860161 h 3237156"/>
                <a:gd name="connsiteX112" fmla="*/ 8143260 w 9474267"/>
                <a:gd name="connsiteY112" fmla="*/ 2861976 h 3237156"/>
                <a:gd name="connsiteX113" fmla="*/ 8141833 w 9474267"/>
                <a:gd name="connsiteY113" fmla="*/ 2860161 h 3237156"/>
                <a:gd name="connsiteX114" fmla="*/ 9354882 w 9474267"/>
                <a:gd name="connsiteY114" fmla="*/ 2214096 h 3237156"/>
                <a:gd name="connsiteX115" fmla="*/ 9301276 w 9474267"/>
                <a:gd name="connsiteY115" fmla="*/ 2360915 h 3237156"/>
                <a:gd name="connsiteX116" fmla="*/ 9089961 w 9474267"/>
                <a:gd name="connsiteY116" fmla="*/ 2561469 h 3237156"/>
                <a:gd name="connsiteX117" fmla="*/ 8716142 w 9474267"/>
                <a:gd name="connsiteY117" fmla="*/ 2803768 h 3237156"/>
                <a:gd name="connsiteX118" fmla="*/ 8506577 w 9474267"/>
                <a:gd name="connsiteY118" fmla="*/ 2996932 h 3237156"/>
                <a:gd name="connsiteX119" fmla="*/ 8443119 w 9474267"/>
                <a:gd name="connsiteY119" fmla="*/ 2995701 h 3237156"/>
                <a:gd name="connsiteX120" fmla="*/ 8344851 w 9474267"/>
                <a:gd name="connsiteY120" fmla="*/ 2894387 h 3237156"/>
                <a:gd name="connsiteX121" fmla="*/ 8095227 w 9474267"/>
                <a:gd name="connsiteY121" fmla="*/ 2710232 h 3237156"/>
                <a:gd name="connsiteX122" fmla="*/ 7605509 w 9474267"/>
                <a:gd name="connsiteY122" fmla="*/ 2273666 h 3237156"/>
                <a:gd name="connsiteX123" fmla="*/ 7595527 w 9474267"/>
                <a:gd name="connsiteY123" fmla="*/ 2033053 h 3237156"/>
                <a:gd name="connsiteX124" fmla="*/ 7709286 w 9474267"/>
                <a:gd name="connsiteY124" fmla="*/ 1801190 h 3237156"/>
                <a:gd name="connsiteX125" fmla="*/ 7975180 w 9474267"/>
                <a:gd name="connsiteY125" fmla="*/ 1679328 h 3237156"/>
                <a:gd name="connsiteX126" fmla="*/ 8234462 w 9474267"/>
                <a:gd name="connsiteY126" fmla="*/ 1784531 h 3237156"/>
                <a:gd name="connsiteX127" fmla="*/ 8372075 w 9474267"/>
                <a:gd name="connsiteY127" fmla="*/ 1964408 h 3237156"/>
                <a:gd name="connsiteX128" fmla="*/ 8474232 w 9474267"/>
                <a:gd name="connsiteY128" fmla="*/ 2188039 h 3237156"/>
                <a:gd name="connsiteX129" fmla="*/ 8508198 w 9474267"/>
                <a:gd name="connsiteY129" fmla="*/ 2113041 h 3237156"/>
                <a:gd name="connsiteX130" fmla="*/ 8758081 w 9474267"/>
                <a:gd name="connsiteY130" fmla="*/ 1752056 h 3237156"/>
                <a:gd name="connsiteX131" fmla="*/ 9035188 w 9474267"/>
                <a:gd name="connsiteY131" fmla="*/ 1691644 h 3237156"/>
                <a:gd name="connsiteX132" fmla="*/ 9338094 w 9474267"/>
                <a:gd name="connsiteY132" fmla="*/ 1985475 h 3237156"/>
                <a:gd name="connsiteX133" fmla="*/ 9354882 w 9474267"/>
                <a:gd name="connsiteY133" fmla="*/ 2214096 h 3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474267" h="3237156">
                  <a:moveTo>
                    <a:pt x="9471300" y="2091910"/>
                  </a:moveTo>
                  <a:cubicBezTo>
                    <a:pt x="9454641" y="1917348"/>
                    <a:pt x="9377440" y="1740388"/>
                    <a:pt x="9224075" y="1644843"/>
                  </a:cubicBezTo>
                  <a:cubicBezTo>
                    <a:pt x="9062218" y="1543983"/>
                    <a:pt x="8844163" y="1556882"/>
                    <a:pt x="8688982" y="1664808"/>
                  </a:cubicBezTo>
                  <a:cubicBezTo>
                    <a:pt x="8647173" y="1693847"/>
                    <a:pt x="8610096" y="1729758"/>
                    <a:pt x="8579760" y="1770660"/>
                  </a:cubicBezTo>
                  <a:cubicBezTo>
                    <a:pt x="8568222" y="1786087"/>
                    <a:pt x="8552665" y="1808191"/>
                    <a:pt x="8537367" y="1831202"/>
                  </a:cubicBezTo>
                  <a:cubicBezTo>
                    <a:pt x="8536459" y="1800801"/>
                    <a:pt x="8511763" y="1347707"/>
                    <a:pt x="8502300" y="1225455"/>
                  </a:cubicBezTo>
                  <a:cubicBezTo>
                    <a:pt x="8500160" y="1198231"/>
                    <a:pt x="8498410" y="1170682"/>
                    <a:pt x="8493678" y="1143717"/>
                  </a:cubicBezTo>
                  <a:cubicBezTo>
                    <a:pt x="8474102" y="1029503"/>
                    <a:pt x="8423737" y="924688"/>
                    <a:pt x="8329553" y="854164"/>
                  </a:cubicBezTo>
                  <a:cubicBezTo>
                    <a:pt x="8194014" y="752720"/>
                    <a:pt x="8011998" y="752590"/>
                    <a:pt x="7850465" y="750840"/>
                  </a:cubicBezTo>
                  <a:cubicBezTo>
                    <a:pt x="7649911" y="748636"/>
                    <a:pt x="6971954" y="755442"/>
                    <a:pt x="6833563" y="756220"/>
                  </a:cubicBezTo>
                  <a:cubicBezTo>
                    <a:pt x="6809320" y="756350"/>
                    <a:pt x="6792078" y="765878"/>
                    <a:pt x="6782225" y="788177"/>
                  </a:cubicBezTo>
                  <a:cubicBezTo>
                    <a:pt x="6755778" y="865767"/>
                    <a:pt x="6746120" y="947635"/>
                    <a:pt x="6722720" y="1026716"/>
                  </a:cubicBezTo>
                  <a:cubicBezTo>
                    <a:pt x="6713127" y="1020104"/>
                    <a:pt x="6713062" y="1010835"/>
                    <a:pt x="6710922" y="1002343"/>
                  </a:cubicBezTo>
                  <a:cubicBezTo>
                    <a:pt x="6632101" y="694187"/>
                    <a:pt x="6552891" y="386095"/>
                    <a:pt x="6474264" y="77874"/>
                  </a:cubicBezTo>
                  <a:cubicBezTo>
                    <a:pt x="6464799" y="40732"/>
                    <a:pt x="6455595" y="2359"/>
                    <a:pt x="6409054" y="90"/>
                  </a:cubicBezTo>
                  <a:cubicBezTo>
                    <a:pt x="6362577" y="-2114"/>
                    <a:pt x="6350003" y="36584"/>
                    <a:pt x="6335418" y="71133"/>
                  </a:cubicBezTo>
                  <a:cubicBezTo>
                    <a:pt x="6239743" y="297616"/>
                    <a:pt x="6143485" y="523839"/>
                    <a:pt x="6048912" y="750775"/>
                  </a:cubicBezTo>
                  <a:cubicBezTo>
                    <a:pt x="6039189" y="774240"/>
                    <a:pt x="6027003" y="779944"/>
                    <a:pt x="6003732" y="780657"/>
                  </a:cubicBezTo>
                  <a:cubicBezTo>
                    <a:pt x="5871434" y="785195"/>
                    <a:pt x="5215321" y="808271"/>
                    <a:pt x="5145575" y="812873"/>
                  </a:cubicBezTo>
                  <a:cubicBezTo>
                    <a:pt x="5108303" y="815336"/>
                    <a:pt x="5067790" y="822596"/>
                    <a:pt x="5055150" y="863887"/>
                  </a:cubicBezTo>
                  <a:cubicBezTo>
                    <a:pt x="5038426" y="918660"/>
                    <a:pt x="4980282" y="1154088"/>
                    <a:pt x="4950919" y="1267783"/>
                  </a:cubicBezTo>
                  <a:cubicBezTo>
                    <a:pt x="4947678" y="1280293"/>
                    <a:pt x="4930047" y="1280682"/>
                    <a:pt x="4926287" y="1268302"/>
                  </a:cubicBezTo>
                  <a:cubicBezTo>
                    <a:pt x="4894784" y="1165432"/>
                    <a:pt x="4818879" y="903557"/>
                    <a:pt x="4807212" y="869785"/>
                  </a:cubicBezTo>
                  <a:cubicBezTo>
                    <a:pt x="4796841" y="839579"/>
                    <a:pt x="4774543" y="819550"/>
                    <a:pt x="4741225" y="821300"/>
                  </a:cubicBezTo>
                  <a:cubicBezTo>
                    <a:pt x="4711861" y="822920"/>
                    <a:pt x="4693517" y="840681"/>
                    <a:pt x="4685285" y="870434"/>
                  </a:cubicBezTo>
                  <a:cubicBezTo>
                    <a:pt x="4666616" y="937847"/>
                    <a:pt x="4526021" y="1409351"/>
                    <a:pt x="4526021" y="1409351"/>
                  </a:cubicBezTo>
                  <a:cubicBezTo>
                    <a:pt x="4506510" y="1471319"/>
                    <a:pt x="4487064" y="1533352"/>
                    <a:pt x="4465349" y="1602451"/>
                  </a:cubicBezTo>
                  <a:cubicBezTo>
                    <a:pt x="4455302" y="1576652"/>
                    <a:pt x="4263368" y="967470"/>
                    <a:pt x="4249562" y="918660"/>
                  </a:cubicBezTo>
                  <a:cubicBezTo>
                    <a:pt x="4209762" y="777611"/>
                    <a:pt x="4206067" y="774629"/>
                    <a:pt x="4057628" y="780463"/>
                  </a:cubicBezTo>
                  <a:cubicBezTo>
                    <a:pt x="3987493" y="780333"/>
                    <a:pt x="3640444" y="778519"/>
                    <a:pt x="3570244" y="779880"/>
                  </a:cubicBezTo>
                  <a:cubicBezTo>
                    <a:pt x="3544834" y="780333"/>
                    <a:pt x="3531805" y="774889"/>
                    <a:pt x="3525388" y="746951"/>
                  </a:cubicBezTo>
                  <a:cubicBezTo>
                    <a:pt x="3507886" y="671241"/>
                    <a:pt x="3360874" y="120526"/>
                    <a:pt x="3351345" y="90255"/>
                  </a:cubicBezTo>
                  <a:cubicBezTo>
                    <a:pt x="3342529" y="62318"/>
                    <a:pt x="3322306" y="50002"/>
                    <a:pt x="3293201" y="50196"/>
                  </a:cubicBezTo>
                  <a:cubicBezTo>
                    <a:pt x="3254309" y="50520"/>
                    <a:pt x="3240048" y="66596"/>
                    <a:pt x="3229288" y="120656"/>
                  </a:cubicBezTo>
                  <a:cubicBezTo>
                    <a:pt x="3187868" y="328859"/>
                    <a:pt x="3145605" y="536868"/>
                    <a:pt x="3105092" y="745266"/>
                  </a:cubicBezTo>
                  <a:cubicBezTo>
                    <a:pt x="3099518" y="774240"/>
                    <a:pt x="3086165" y="780268"/>
                    <a:pt x="3059005" y="780528"/>
                  </a:cubicBezTo>
                  <a:cubicBezTo>
                    <a:pt x="2961450" y="781630"/>
                    <a:pt x="2024536" y="804252"/>
                    <a:pt x="1950576" y="806261"/>
                  </a:cubicBezTo>
                  <a:cubicBezTo>
                    <a:pt x="1919657" y="807104"/>
                    <a:pt x="1893599" y="821754"/>
                    <a:pt x="1879209" y="845024"/>
                  </a:cubicBezTo>
                  <a:cubicBezTo>
                    <a:pt x="1829816" y="925337"/>
                    <a:pt x="1680210" y="1179886"/>
                    <a:pt x="1649420" y="1228372"/>
                  </a:cubicBezTo>
                  <a:cubicBezTo>
                    <a:pt x="1603528" y="1125762"/>
                    <a:pt x="1497222" y="883981"/>
                    <a:pt x="1487110" y="860711"/>
                  </a:cubicBezTo>
                  <a:cubicBezTo>
                    <a:pt x="1470775" y="823050"/>
                    <a:pt x="1441347" y="802243"/>
                    <a:pt x="1400769" y="802632"/>
                  </a:cubicBezTo>
                  <a:cubicBezTo>
                    <a:pt x="1371730" y="802956"/>
                    <a:pt x="245086" y="819744"/>
                    <a:pt x="207555" y="819679"/>
                  </a:cubicBezTo>
                  <a:cubicBezTo>
                    <a:pt x="166977" y="811253"/>
                    <a:pt x="140596" y="786232"/>
                    <a:pt x="124779" y="748896"/>
                  </a:cubicBezTo>
                  <a:cubicBezTo>
                    <a:pt x="123872" y="652508"/>
                    <a:pt x="122899" y="199672"/>
                    <a:pt x="123288" y="44168"/>
                  </a:cubicBezTo>
                  <a:cubicBezTo>
                    <a:pt x="84072" y="44168"/>
                    <a:pt x="37077" y="44038"/>
                    <a:pt x="0" y="43844"/>
                  </a:cubicBezTo>
                  <a:cubicBezTo>
                    <a:pt x="907" y="168558"/>
                    <a:pt x="5899" y="763091"/>
                    <a:pt x="7260" y="766721"/>
                  </a:cubicBezTo>
                  <a:cubicBezTo>
                    <a:pt x="21909" y="846709"/>
                    <a:pt x="67154" y="902649"/>
                    <a:pt x="142086" y="932856"/>
                  </a:cubicBezTo>
                  <a:cubicBezTo>
                    <a:pt x="197702" y="955348"/>
                    <a:pt x="1310539" y="924688"/>
                    <a:pt x="1348848" y="923976"/>
                  </a:cubicBezTo>
                  <a:cubicBezTo>
                    <a:pt x="1365313" y="923651"/>
                    <a:pt x="1382295" y="921447"/>
                    <a:pt x="1392407" y="939078"/>
                  </a:cubicBezTo>
                  <a:cubicBezTo>
                    <a:pt x="1397852" y="964488"/>
                    <a:pt x="1571182" y="1357235"/>
                    <a:pt x="1581359" y="1377459"/>
                  </a:cubicBezTo>
                  <a:cubicBezTo>
                    <a:pt x="1603074" y="1420759"/>
                    <a:pt x="1666274" y="1428537"/>
                    <a:pt x="1696091" y="1390164"/>
                  </a:cubicBezTo>
                  <a:cubicBezTo>
                    <a:pt x="1713592" y="1367607"/>
                    <a:pt x="1937742" y="983675"/>
                    <a:pt x="1955373" y="951459"/>
                  </a:cubicBezTo>
                  <a:cubicBezTo>
                    <a:pt x="1966327" y="931365"/>
                    <a:pt x="1980134" y="923781"/>
                    <a:pt x="2003534" y="923392"/>
                  </a:cubicBezTo>
                  <a:cubicBezTo>
                    <a:pt x="2034907" y="922873"/>
                    <a:pt x="3052199" y="900381"/>
                    <a:pt x="3121168" y="897075"/>
                  </a:cubicBezTo>
                  <a:cubicBezTo>
                    <a:pt x="3178210" y="894288"/>
                    <a:pt x="3195906" y="886898"/>
                    <a:pt x="3207768" y="831606"/>
                  </a:cubicBezTo>
                  <a:cubicBezTo>
                    <a:pt x="3239984" y="682455"/>
                    <a:pt x="3268699" y="532525"/>
                    <a:pt x="3298711" y="382919"/>
                  </a:cubicBezTo>
                  <a:cubicBezTo>
                    <a:pt x="3318481" y="407098"/>
                    <a:pt x="3394451" y="716874"/>
                    <a:pt x="3426213" y="838477"/>
                  </a:cubicBezTo>
                  <a:cubicBezTo>
                    <a:pt x="3436519" y="877888"/>
                    <a:pt x="3466013" y="894612"/>
                    <a:pt x="3502247" y="895843"/>
                  </a:cubicBezTo>
                  <a:cubicBezTo>
                    <a:pt x="3560132" y="897853"/>
                    <a:pt x="3939137" y="895973"/>
                    <a:pt x="4079667" y="895519"/>
                  </a:cubicBezTo>
                  <a:cubicBezTo>
                    <a:pt x="4103003" y="895454"/>
                    <a:pt x="4123551" y="910687"/>
                    <a:pt x="4130227" y="933115"/>
                  </a:cubicBezTo>
                  <a:cubicBezTo>
                    <a:pt x="4142284" y="973239"/>
                    <a:pt x="4350617" y="1647630"/>
                    <a:pt x="4399751" y="1809228"/>
                  </a:cubicBezTo>
                  <a:cubicBezTo>
                    <a:pt x="4409733" y="1842157"/>
                    <a:pt x="4423281" y="1867696"/>
                    <a:pt x="4462627" y="1870029"/>
                  </a:cubicBezTo>
                  <a:cubicBezTo>
                    <a:pt x="4503593" y="1872557"/>
                    <a:pt x="4520187" y="1844620"/>
                    <a:pt x="4529845" y="1813895"/>
                  </a:cubicBezTo>
                  <a:cubicBezTo>
                    <a:pt x="4557718" y="1725545"/>
                    <a:pt x="4736817" y="1125308"/>
                    <a:pt x="4746410" y="1097500"/>
                  </a:cubicBezTo>
                  <a:cubicBezTo>
                    <a:pt x="4753800" y="1118372"/>
                    <a:pt x="4838520" y="1402998"/>
                    <a:pt x="4875662" y="1533871"/>
                  </a:cubicBezTo>
                  <a:cubicBezTo>
                    <a:pt x="4885709" y="1569328"/>
                    <a:pt x="4901979" y="1595969"/>
                    <a:pt x="4942881" y="1593376"/>
                  </a:cubicBezTo>
                  <a:cubicBezTo>
                    <a:pt x="4981060" y="1590913"/>
                    <a:pt x="5000701" y="1566735"/>
                    <a:pt x="5009322" y="1530500"/>
                  </a:cubicBezTo>
                  <a:cubicBezTo>
                    <a:pt x="5022805" y="1473588"/>
                    <a:pt x="5146093" y="1001241"/>
                    <a:pt x="5152381" y="965071"/>
                  </a:cubicBezTo>
                  <a:cubicBezTo>
                    <a:pt x="5157047" y="937977"/>
                    <a:pt x="5170401" y="934023"/>
                    <a:pt x="5194060" y="933180"/>
                  </a:cubicBezTo>
                  <a:cubicBezTo>
                    <a:pt x="5316376" y="928902"/>
                    <a:pt x="5943255" y="903881"/>
                    <a:pt x="6053903" y="899019"/>
                  </a:cubicBezTo>
                  <a:cubicBezTo>
                    <a:pt x="6098953" y="897010"/>
                    <a:pt x="6129224" y="877564"/>
                    <a:pt x="6148087" y="830504"/>
                  </a:cubicBezTo>
                  <a:cubicBezTo>
                    <a:pt x="6207463" y="682649"/>
                    <a:pt x="6321028" y="419867"/>
                    <a:pt x="6371782" y="306950"/>
                  </a:cubicBezTo>
                  <a:cubicBezTo>
                    <a:pt x="6379366" y="289967"/>
                    <a:pt x="6404063" y="292171"/>
                    <a:pt x="6408601" y="310061"/>
                  </a:cubicBezTo>
                  <a:cubicBezTo>
                    <a:pt x="6469402" y="548665"/>
                    <a:pt x="6650315" y="1259615"/>
                    <a:pt x="6662372" y="1302138"/>
                  </a:cubicBezTo>
                  <a:cubicBezTo>
                    <a:pt x="6672549" y="1338243"/>
                    <a:pt x="6699060" y="1352503"/>
                    <a:pt x="6735619" y="1348484"/>
                  </a:cubicBezTo>
                  <a:cubicBezTo>
                    <a:pt x="6768354" y="1344855"/>
                    <a:pt x="6782614" y="1324501"/>
                    <a:pt x="6789161" y="1293517"/>
                  </a:cubicBezTo>
                  <a:cubicBezTo>
                    <a:pt x="6807959" y="1203999"/>
                    <a:pt x="6866945" y="947959"/>
                    <a:pt x="6875696" y="910623"/>
                  </a:cubicBezTo>
                  <a:cubicBezTo>
                    <a:pt x="6888272" y="857016"/>
                    <a:pt x="6911282" y="872378"/>
                    <a:pt x="7033858" y="871665"/>
                  </a:cubicBezTo>
                  <a:cubicBezTo>
                    <a:pt x="7136080" y="871665"/>
                    <a:pt x="8008173" y="849367"/>
                    <a:pt x="8115516" y="886898"/>
                  </a:cubicBezTo>
                  <a:cubicBezTo>
                    <a:pt x="8232582" y="912113"/>
                    <a:pt x="8325535" y="967859"/>
                    <a:pt x="8368121" y="1087064"/>
                  </a:cubicBezTo>
                  <a:cubicBezTo>
                    <a:pt x="8383160" y="1189221"/>
                    <a:pt x="8390420" y="1292479"/>
                    <a:pt x="8395151" y="1395544"/>
                  </a:cubicBezTo>
                  <a:cubicBezTo>
                    <a:pt x="8399818" y="1499646"/>
                    <a:pt x="8414792" y="1754260"/>
                    <a:pt x="8414792" y="1830943"/>
                  </a:cubicBezTo>
                  <a:cubicBezTo>
                    <a:pt x="8398392" y="1803394"/>
                    <a:pt x="8351268" y="1743046"/>
                    <a:pt x="8345758" y="1737083"/>
                  </a:cubicBezTo>
                  <a:cubicBezTo>
                    <a:pt x="8321516" y="1710830"/>
                    <a:pt x="8294680" y="1687106"/>
                    <a:pt x="8265834" y="1665975"/>
                  </a:cubicBezTo>
                  <a:cubicBezTo>
                    <a:pt x="8185458" y="1607377"/>
                    <a:pt x="8089588" y="1572050"/>
                    <a:pt x="7990024" y="1567707"/>
                  </a:cubicBezTo>
                  <a:cubicBezTo>
                    <a:pt x="7808332" y="1559864"/>
                    <a:pt x="7642327" y="1670966"/>
                    <a:pt x="7552162" y="1825692"/>
                  </a:cubicBezTo>
                  <a:cubicBezTo>
                    <a:pt x="7504908" y="1906912"/>
                    <a:pt x="7483517" y="2000837"/>
                    <a:pt x="7475155" y="2094438"/>
                  </a:cubicBezTo>
                  <a:cubicBezTo>
                    <a:pt x="7466729" y="2188946"/>
                    <a:pt x="7473599" y="2289417"/>
                    <a:pt x="7516835" y="2375434"/>
                  </a:cubicBezTo>
                  <a:cubicBezTo>
                    <a:pt x="7561042" y="2463461"/>
                    <a:pt x="7626317" y="2535800"/>
                    <a:pt x="7703388" y="2596731"/>
                  </a:cubicBezTo>
                  <a:cubicBezTo>
                    <a:pt x="7746428" y="2630697"/>
                    <a:pt x="7792192" y="2661098"/>
                    <a:pt x="7838797" y="2690008"/>
                  </a:cubicBezTo>
                  <a:cubicBezTo>
                    <a:pt x="7898886" y="2727279"/>
                    <a:pt x="7961633" y="2759819"/>
                    <a:pt x="8021202" y="2797999"/>
                  </a:cubicBezTo>
                  <a:cubicBezTo>
                    <a:pt x="8191227" y="2906832"/>
                    <a:pt x="8344656" y="3029537"/>
                    <a:pt x="8454721" y="3201830"/>
                  </a:cubicBezTo>
                  <a:cubicBezTo>
                    <a:pt x="8461981" y="3213238"/>
                    <a:pt x="8460879" y="3211553"/>
                    <a:pt x="8477278" y="3237157"/>
                  </a:cubicBezTo>
                  <a:cubicBezTo>
                    <a:pt x="8491539" y="3211617"/>
                    <a:pt x="8536978" y="3140574"/>
                    <a:pt x="8546766" y="3128712"/>
                  </a:cubicBezTo>
                  <a:cubicBezTo>
                    <a:pt x="8578658" y="3089755"/>
                    <a:pt x="8612948" y="3052743"/>
                    <a:pt x="8648923" y="3017416"/>
                  </a:cubicBezTo>
                  <a:cubicBezTo>
                    <a:pt x="8721262" y="2946567"/>
                    <a:pt x="8800539" y="2883108"/>
                    <a:pt x="8883443" y="2824899"/>
                  </a:cubicBezTo>
                  <a:cubicBezTo>
                    <a:pt x="8979183" y="2757616"/>
                    <a:pt x="9080887" y="2699796"/>
                    <a:pt x="9178376" y="2635170"/>
                  </a:cubicBezTo>
                  <a:cubicBezTo>
                    <a:pt x="9271718" y="2573266"/>
                    <a:pt x="9360846" y="2499112"/>
                    <a:pt x="9414712" y="2400844"/>
                  </a:cubicBezTo>
                  <a:cubicBezTo>
                    <a:pt x="9466439" y="2305882"/>
                    <a:pt x="9481412" y="2198280"/>
                    <a:pt x="9471300" y="2091910"/>
                  </a:cubicBezTo>
                  <a:close/>
                  <a:moveTo>
                    <a:pt x="659094" y="910169"/>
                  </a:moveTo>
                  <a:cubicBezTo>
                    <a:pt x="659483" y="909196"/>
                    <a:pt x="659677" y="908224"/>
                    <a:pt x="660002" y="907317"/>
                  </a:cubicBezTo>
                  <a:cubicBezTo>
                    <a:pt x="660455" y="907641"/>
                    <a:pt x="660974" y="907900"/>
                    <a:pt x="661557" y="908159"/>
                  </a:cubicBezTo>
                  <a:cubicBezTo>
                    <a:pt x="660714" y="908872"/>
                    <a:pt x="659937" y="909456"/>
                    <a:pt x="659094" y="910169"/>
                  </a:cubicBezTo>
                  <a:close/>
                  <a:moveTo>
                    <a:pt x="3842489" y="887871"/>
                  </a:moveTo>
                  <a:cubicBezTo>
                    <a:pt x="3843786" y="887158"/>
                    <a:pt x="3845082" y="886574"/>
                    <a:pt x="3846379" y="885926"/>
                  </a:cubicBezTo>
                  <a:cubicBezTo>
                    <a:pt x="3847481" y="886639"/>
                    <a:pt x="3848453" y="887287"/>
                    <a:pt x="3849490" y="887871"/>
                  </a:cubicBezTo>
                  <a:cubicBezTo>
                    <a:pt x="3847157" y="887871"/>
                    <a:pt x="3844823" y="887871"/>
                    <a:pt x="3842489" y="887871"/>
                  </a:cubicBezTo>
                  <a:close/>
                  <a:moveTo>
                    <a:pt x="7915610" y="2723390"/>
                  </a:moveTo>
                  <a:cubicBezTo>
                    <a:pt x="7915999" y="2723649"/>
                    <a:pt x="7916388" y="2723844"/>
                    <a:pt x="7916777" y="2724103"/>
                  </a:cubicBezTo>
                  <a:cubicBezTo>
                    <a:pt x="7916777" y="2724168"/>
                    <a:pt x="7916777" y="2724233"/>
                    <a:pt x="7916777" y="2724428"/>
                  </a:cubicBezTo>
                  <a:cubicBezTo>
                    <a:pt x="7917101" y="2727798"/>
                    <a:pt x="7915610" y="2725400"/>
                    <a:pt x="7915610" y="2723390"/>
                  </a:cubicBezTo>
                  <a:close/>
                  <a:moveTo>
                    <a:pt x="8141833" y="2860161"/>
                  </a:moveTo>
                  <a:cubicBezTo>
                    <a:pt x="8142287" y="2860810"/>
                    <a:pt x="8142805" y="2861393"/>
                    <a:pt x="8143260" y="2861976"/>
                  </a:cubicBezTo>
                  <a:cubicBezTo>
                    <a:pt x="8142935" y="2861911"/>
                    <a:pt x="8142352" y="2861069"/>
                    <a:pt x="8141833" y="2860161"/>
                  </a:cubicBezTo>
                  <a:close/>
                  <a:moveTo>
                    <a:pt x="9354882" y="2214096"/>
                  </a:moveTo>
                  <a:cubicBezTo>
                    <a:pt x="9347492" y="2264267"/>
                    <a:pt x="9330899" y="2313271"/>
                    <a:pt x="9301276" y="2360915"/>
                  </a:cubicBezTo>
                  <a:cubicBezTo>
                    <a:pt x="9249549" y="2444144"/>
                    <a:pt x="9172867" y="2509224"/>
                    <a:pt x="9089961" y="2561469"/>
                  </a:cubicBezTo>
                  <a:cubicBezTo>
                    <a:pt x="9056060" y="2582795"/>
                    <a:pt x="8786602" y="2754699"/>
                    <a:pt x="8716142" y="2803768"/>
                  </a:cubicBezTo>
                  <a:cubicBezTo>
                    <a:pt x="8636996" y="2858930"/>
                    <a:pt x="8506837" y="2996738"/>
                    <a:pt x="8506577" y="2996932"/>
                  </a:cubicBezTo>
                  <a:cubicBezTo>
                    <a:pt x="8468204" y="3035306"/>
                    <a:pt x="8479029" y="3033102"/>
                    <a:pt x="8443119" y="2995701"/>
                  </a:cubicBezTo>
                  <a:cubicBezTo>
                    <a:pt x="8410902" y="2962124"/>
                    <a:pt x="8379141" y="2926538"/>
                    <a:pt x="8344851" y="2894387"/>
                  </a:cubicBezTo>
                  <a:cubicBezTo>
                    <a:pt x="8269270" y="2823473"/>
                    <a:pt x="8183059" y="2764875"/>
                    <a:pt x="8095227" y="2710232"/>
                  </a:cubicBezTo>
                  <a:cubicBezTo>
                    <a:pt x="7915026" y="2598352"/>
                    <a:pt x="7668839" y="2496649"/>
                    <a:pt x="7605509" y="2273666"/>
                  </a:cubicBezTo>
                  <a:cubicBezTo>
                    <a:pt x="7583406" y="2195752"/>
                    <a:pt x="7579581" y="2112523"/>
                    <a:pt x="7595527" y="2033053"/>
                  </a:cubicBezTo>
                  <a:cubicBezTo>
                    <a:pt x="7612705" y="1947684"/>
                    <a:pt x="7652698" y="1867242"/>
                    <a:pt x="7709286" y="1801190"/>
                  </a:cubicBezTo>
                  <a:cubicBezTo>
                    <a:pt x="7775727" y="1723730"/>
                    <a:pt x="7872828" y="1679069"/>
                    <a:pt x="7975180" y="1679328"/>
                  </a:cubicBezTo>
                  <a:cubicBezTo>
                    <a:pt x="8071114" y="1679652"/>
                    <a:pt x="8163159" y="1721980"/>
                    <a:pt x="8234462" y="1784531"/>
                  </a:cubicBezTo>
                  <a:cubicBezTo>
                    <a:pt x="8291504" y="1834638"/>
                    <a:pt x="8338628" y="1896217"/>
                    <a:pt x="8372075" y="1964408"/>
                  </a:cubicBezTo>
                  <a:cubicBezTo>
                    <a:pt x="8406819" y="2035451"/>
                    <a:pt x="8452129" y="2112199"/>
                    <a:pt x="8474232" y="2188039"/>
                  </a:cubicBezTo>
                  <a:cubicBezTo>
                    <a:pt x="8491215" y="2137803"/>
                    <a:pt x="8499447" y="2138645"/>
                    <a:pt x="8508198" y="2113041"/>
                  </a:cubicBezTo>
                  <a:cubicBezTo>
                    <a:pt x="8576259" y="1981974"/>
                    <a:pt x="8630190" y="1838267"/>
                    <a:pt x="8758081" y="1752056"/>
                  </a:cubicBezTo>
                  <a:cubicBezTo>
                    <a:pt x="8838393" y="1697931"/>
                    <a:pt x="8939643" y="1675828"/>
                    <a:pt x="9035188" y="1691644"/>
                  </a:cubicBezTo>
                  <a:cubicBezTo>
                    <a:pt x="9192313" y="1717572"/>
                    <a:pt x="9302767" y="1833082"/>
                    <a:pt x="9338094" y="1985475"/>
                  </a:cubicBezTo>
                  <a:cubicBezTo>
                    <a:pt x="9356309" y="2063259"/>
                    <a:pt x="9365772" y="2139812"/>
                    <a:pt x="9354882" y="2214096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5DDC82E2-9C78-45C0-B62A-401503F80280}"/>
                </a:ext>
              </a:extLst>
            </p:cNvPr>
            <p:cNvSpPr/>
            <p:nvPr/>
          </p:nvSpPr>
          <p:spPr>
            <a:xfrm>
              <a:off x="5768138" y="4509232"/>
              <a:ext cx="7065" cy="1944"/>
            </a:xfrm>
            <a:custGeom>
              <a:avLst/>
              <a:gdLst>
                <a:gd name="connsiteX0" fmla="*/ 0 w 7065"/>
                <a:gd name="connsiteY0" fmla="*/ 1945 h 1944"/>
                <a:gd name="connsiteX1" fmla="*/ 7066 w 7065"/>
                <a:gd name="connsiteY1" fmla="*/ 1945 h 1944"/>
                <a:gd name="connsiteX2" fmla="*/ 3954 w 7065"/>
                <a:gd name="connsiteY2" fmla="*/ 0 h 1944"/>
                <a:gd name="connsiteX3" fmla="*/ 0 w 7065"/>
                <a:gd name="connsiteY3" fmla="*/ 1945 h 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5" h="1944">
                  <a:moveTo>
                    <a:pt x="0" y="1945"/>
                  </a:moveTo>
                  <a:cubicBezTo>
                    <a:pt x="2398" y="1945"/>
                    <a:pt x="4667" y="1945"/>
                    <a:pt x="7066" y="1945"/>
                  </a:cubicBezTo>
                  <a:cubicBezTo>
                    <a:pt x="5964" y="1426"/>
                    <a:pt x="4991" y="713"/>
                    <a:pt x="3954" y="0"/>
                  </a:cubicBezTo>
                  <a:cubicBezTo>
                    <a:pt x="2593" y="648"/>
                    <a:pt x="1296" y="1232"/>
                    <a:pt x="0" y="1945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D45EAE6-9BC8-42B2-8FD6-482A10812C64}"/>
                </a:ext>
              </a:extLst>
            </p:cNvPr>
            <p:cNvSpPr/>
            <p:nvPr/>
          </p:nvSpPr>
          <p:spPr>
            <a:xfrm>
              <a:off x="10067546" y="6483467"/>
              <a:ext cx="1426" cy="1815"/>
            </a:xfrm>
            <a:custGeom>
              <a:avLst/>
              <a:gdLst>
                <a:gd name="connsiteX0" fmla="*/ 1427 w 1426"/>
                <a:gd name="connsiteY0" fmla="*/ 1815 h 1815"/>
                <a:gd name="connsiteX1" fmla="*/ 0 w 1426"/>
                <a:gd name="connsiteY1" fmla="*/ 0 h 1815"/>
                <a:gd name="connsiteX2" fmla="*/ 1427 w 1426"/>
                <a:gd name="connsiteY2" fmla="*/ 1815 h 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6" h="1815">
                  <a:moveTo>
                    <a:pt x="1427" y="1815"/>
                  </a:moveTo>
                  <a:cubicBezTo>
                    <a:pt x="972" y="1167"/>
                    <a:pt x="454" y="584"/>
                    <a:pt x="0" y="0"/>
                  </a:cubicBezTo>
                  <a:cubicBezTo>
                    <a:pt x="454" y="908"/>
                    <a:pt x="1037" y="1750"/>
                    <a:pt x="1427" y="1815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A53C1A9-D1C3-45E4-8B31-CF5D92E4305E}"/>
                </a:ext>
              </a:extLst>
            </p:cNvPr>
            <p:cNvSpPr/>
            <p:nvPr/>
          </p:nvSpPr>
          <p:spPr>
            <a:xfrm>
              <a:off x="2584742" y="4530623"/>
              <a:ext cx="2463" cy="2852"/>
            </a:xfrm>
            <a:custGeom>
              <a:avLst/>
              <a:gdLst>
                <a:gd name="connsiteX0" fmla="*/ 0 w 2463"/>
                <a:gd name="connsiteY0" fmla="*/ 2852 h 2852"/>
                <a:gd name="connsiteX1" fmla="*/ 2463 w 2463"/>
                <a:gd name="connsiteY1" fmla="*/ 843 h 2852"/>
                <a:gd name="connsiteX2" fmla="*/ 908 w 2463"/>
                <a:gd name="connsiteY2" fmla="*/ 0 h 2852"/>
                <a:gd name="connsiteX3" fmla="*/ 0 w 2463"/>
                <a:gd name="connsiteY3" fmla="*/ 2852 h 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" h="2852">
                  <a:moveTo>
                    <a:pt x="0" y="2852"/>
                  </a:moveTo>
                  <a:cubicBezTo>
                    <a:pt x="843" y="2139"/>
                    <a:pt x="1621" y="1556"/>
                    <a:pt x="2463" y="843"/>
                  </a:cubicBezTo>
                  <a:cubicBezTo>
                    <a:pt x="1945" y="583"/>
                    <a:pt x="1361" y="324"/>
                    <a:pt x="908" y="0"/>
                  </a:cubicBezTo>
                  <a:cubicBezTo>
                    <a:pt x="648" y="908"/>
                    <a:pt x="389" y="1880"/>
                    <a:pt x="0" y="2852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4F1ED27-C2AF-49DB-B187-4CFC18A2B9E1}"/>
                </a:ext>
              </a:extLst>
            </p:cNvPr>
            <p:cNvSpPr/>
            <p:nvPr/>
          </p:nvSpPr>
          <p:spPr>
            <a:xfrm>
              <a:off x="9841259" y="6346696"/>
              <a:ext cx="1197" cy="2676"/>
            </a:xfrm>
            <a:custGeom>
              <a:avLst/>
              <a:gdLst>
                <a:gd name="connsiteX0" fmla="*/ 1166 w 1197"/>
                <a:gd name="connsiteY0" fmla="*/ 713 h 2676"/>
                <a:gd name="connsiteX1" fmla="*/ 0 w 1197"/>
                <a:gd name="connsiteY1" fmla="*/ 0 h 2676"/>
                <a:gd name="connsiteX2" fmla="*/ 1166 w 1197"/>
                <a:gd name="connsiteY2" fmla="*/ 972 h 2676"/>
                <a:gd name="connsiteX3" fmla="*/ 1166 w 1197"/>
                <a:gd name="connsiteY3" fmla="*/ 713 h 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" h="2676">
                  <a:moveTo>
                    <a:pt x="1166" y="713"/>
                  </a:moveTo>
                  <a:cubicBezTo>
                    <a:pt x="778" y="454"/>
                    <a:pt x="389" y="259"/>
                    <a:pt x="0" y="0"/>
                  </a:cubicBezTo>
                  <a:cubicBezTo>
                    <a:pt x="0" y="2009"/>
                    <a:pt x="1426" y="4343"/>
                    <a:pt x="1166" y="972"/>
                  </a:cubicBezTo>
                  <a:cubicBezTo>
                    <a:pt x="1166" y="843"/>
                    <a:pt x="1166" y="778"/>
                    <a:pt x="1166" y="713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DA0D993-90C3-4AD8-9BE9-0942B5B92DC2}"/>
                </a:ext>
              </a:extLst>
            </p:cNvPr>
            <p:cNvSpPr/>
            <p:nvPr/>
          </p:nvSpPr>
          <p:spPr>
            <a:xfrm>
              <a:off x="9511559" y="5302632"/>
              <a:ext cx="1773738" cy="1345420"/>
            </a:xfrm>
            <a:custGeom>
              <a:avLst/>
              <a:gdLst>
                <a:gd name="connsiteX0" fmla="*/ 1449408 w 1773738"/>
                <a:gd name="connsiteY0" fmla="*/ 12317 h 1345420"/>
                <a:gd name="connsiteX1" fmla="*/ 1172300 w 1773738"/>
                <a:gd name="connsiteY1" fmla="*/ 72730 h 1345420"/>
                <a:gd name="connsiteX2" fmla="*/ 922417 w 1773738"/>
                <a:gd name="connsiteY2" fmla="*/ 433715 h 1345420"/>
                <a:gd name="connsiteX3" fmla="*/ 888451 w 1773738"/>
                <a:gd name="connsiteY3" fmla="*/ 508712 h 1345420"/>
                <a:gd name="connsiteX4" fmla="*/ 786294 w 1773738"/>
                <a:gd name="connsiteY4" fmla="*/ 285082 h 1345420"/>
                <a:gd name="connsiteX5" fmla="*/ 648681 w 1773738"/>
                <a:gd name="connsiteY5" fmla="*/ 105205 h 1345420"/>
                <a:gd name="connsiteX6" fmla="*/ 389399 w 1773738"/>
                <a:gd name="connsiteY6" fmla="*/ 1 h 1345420"/>
                <a:gd name="connsiteX7" fmla="*/ 123506 w 1773738"/>
                <a:gd name="connsiteY7" fmla="*/ 121863 h 1345420"/>
                <a:gd name="connsiteX8" fmla="*/ 9746 w 1773738"/>
                <a:gd name="connsiteY8" fmla="*/ 353726 h 1345420"/>
                <a:gd name="connsiteX9" fmla="*/ 19728 w 1773738"/>
                <a:gd name="connsiteY9" fmla="*/ 594340 h 1345420"/>
                <a:gd name="connsiteX10" fmla="*/ 509447 w 1773738"/>
                <a:gd name="connsiteY10" fmla="*/ 1030905 h 1345420"/>
                <a:gd name="connsiteX11" fmla="*/ 759070 w 1773738"/>
                <a:gd name="connsiteY11" fmla="*/ 1215060 h 1345420"/>
                <a:gd name="connsiteX12" fmla="*/ 857337 w 1773738"/>
                <a:gd name="connsiteY12" fmla="*/ 1316374 h 1345420"/>
                <a:gd name="connsiteX13" fmla="*/ 920797 w 1773738"/>
                <a:gd name="connsiteY13" fmla="*/ 1317606 h 1345420"/>
                <a:gd name="connsiteX14" fmla="*/ 1130362 w 1773738"/>
                <a:gd name="connsiteY14" fmla="*/ 1124441 h 1345420"/>
                <a:gd name="connsiteX15" fmla="*/ 1504181 w 1773738"/>
                <a:gd name="connsiteY15" fmla="*/ 882142 h 1345420"/>
                <a:gd name="connsiteX16" fmla="*/ 1715495 w 1773738"/>
                <a:gd name="connsiteY16" fmla="*/ 681588 h 1345420"/>
                <a:gd name="connsiteX17" fmla="*/ 1769102 w 1773738"/>
                <a:gd name="connsiteY17" fmla="*/ 534770 h 1345420"/>
                <a:gd name="connsiteX18" fmla="*/ 1752443 w 1773738"/>
                <a:gd name="connsiteY18" fmla="*/ 306148 h 1345420"/>
                <a:gd name="connsiteX19" fmla="*/ 1449408 w 1773738"/>
                <a:gd name="connsiteY19" fmla="*/ 12317 h 1345420"/>
                <a:gd name="connsiteX20" fmla="*/ 886248 w 1773738"/>
                <a:gd name="connsiteY20" fmla="*/ 565041 h 1345420"/>
                <a:gd name="connsiteX21" fmla="*/ 915547 w 1773738"/>
                <a:gd name="connsiteY21" fmla="*/ 666161 h 1345420"/>
                <a:gd name="connsiteX22" fmla="*/ 860643 w 1773738"/>
                <a:gd name="connsiteY22" fmla="*/ 667068 h 1345420"/>
                <a:gd name="connsiteX23" fmla="*/ 886248 w 1773738"/>
                <a:gd name="connsiteY23" fmla="*/ 565041 h 1345420"/>
                <a:gd name="connsiteX24" fmla="*/ 1490698 w 1773738"/>
                <a:gd name="connsiteY24" fmla="*/ 818554 h 1345420"/>
                <a:gd name="connsiteX25" fmla="*/ 1366307 w 1773738"/>
                <a:gd name="connsiteY25" fmla="*/ 936008 h 1345420"/>
                <a:gd name="connsiteX26" fmla="*/ 1364622 w 1773738"/>
                <a:gd name="connsiteY26" fmla="*/ 937240 h 1345420"/>
                <a:gd name="connsiteX27" fmla="*/ 1241982 w 1773738"/>
                <a:gd name="connsiteY27" fmla="*/ 1016061 h 1345420"/>
                <a:gd name="connsiteX28" fmla="*/ 1182477 w 1773738"/>
                <a:gd name="connsiteY28" fmla="*/ 1048860 h 1345420"/>
                <a:gd name="connsiteX29" fmla="*/ 1120184 w 1773738"/>
                <a:gd name="connsiteY29" fmla="*/ 1086910 h 1345420"/>
                <a:gd name="connsiteX30" fmla="*/ 965070 w 1773738"/>
                <a:gd name="connsiteY30" fmla="*/ 1215773 h 1345420"/>
                <a:gd name="connsiteX31" fmla="*/ 893378 w 1773738"/>
                <a:gd name="connsiteY31" fmla="*/ 1301466 h 1345420"/>
                <a:gd name="connsiteX32" fmla="*/ 859801 w 1773738"/>
                <a:gd name="connsiteY32" fmla="*/ 1255702 h 1345420"/>
                <a:gd name="connsiteX33" fmla="*/ 812093 w 1773738"/>
                <a:gd name="connsiteY33" fmla="*/ 1202809 h 1345420"/>
                <a:gd name="connsiteX34" fmla="*/ 578739 w 1773738"/>
                <a:gd name="connsiteY34" fmla="*/ 1037193 h 1345420"/>
                <a:gd name="connsiteX35" fmla="*/ 523124 w 1773738"/>
                <a:gd name="connsiteY35" fmla="*/ 1007829 h 1345420"/>
                <a:gd name="connsiteX36" fmla="*/ 404308 w 1773738"/>
                <a:gd name="connsiteY36" fmla="*/ 936202 h 1345420"/>
                <a:gd name="connsiteX37" fmla="*/ 306558 w 1773738"/>
                <a:gd name="connsiteY37" fmla="*/ 840074 h 1345420"/>
                <a:gd name="connsiteX38" fmla="*/ 450071 w 1773738"/>
                <a:gd name="connsiteY38" fmla="*/ 840527 h 1345420"/>
                <a:gd name="connsiteX39" fmla="*/ 489806 w 1773738"/>
                <a:gd name="connsiteY39" fmla="*/ 818424 h 1345420"/>
                <a:gd name="connsiteX40" fmla="*/ 568498 w 1773738"/>
                <a:gd name="connsiteY40" fmla="*/ 688718 h 1345420"/>
                <a:gd name="connsiteX41" fmla="*/ 679600 w 1773738"/>
                <a:gd name="connsiteY41" fmla="*/ 909302 h 1345420"/>
                <a:gd name="connsiteX42" fmla="*/ 691462 w 1773738"/>
                <a:gd name="connsiteY42" fmla="*/ 881105 h 1345420"/>
                <a:gd name="connsiteX43" fmla="*/ 787980 w 1773738"/>
                <a:gd name="connsiteY43" fmla="*/ 817127 h 1345420"/>
                <a:gd name="connsiteX44" fmla="*/ 910491 w 1773738"/>
                <a:gd name="connsiteY44" fmla="*/ 814535 h 1345420"/>
                <a:gd name="connsiteX45" fmla="*/ 958652 w 1773738"/>
                <a:gd name="connsiteY45" fmla="*/ 779337 h 1345420"/>
                <a:gd name="connsiteX46" fmla="*/ 983024 w 1773738"/>
                <a:gd name="connsiteY46" fmla="*/ 720091 h 1345420"/>
                <a:gd name="connsiteX47" fmla="*/ 1106118 w 1773738"/>
                <a:gd name="connsiteY47" fmla="*/ 811488 h 1345420"/>
                <a:gd name="connsiteX48" fmla="*/ 1217415 w 1773738"/>
                <a:gd name="connsiteY48" fmla="*/ 845130 h 1345420"/>
                <a:gd name="connsiteX49" fmla="*/ 1242371 w 1773738"/>
                <a:gd name="connsiteY49" fmla="*/ 696367 h 1345420"/>
                <a:gd name="connsiteX50" fmla="*/ 1356714 w 1773738"/>
                <a:gd name="connsiteY50" fmla="*/ 786338 h 1345420"/>
                <a:gd name="connsiteX51" fmla="*/ 1471641 w 1773738"/>
                <a:gd name="connsiteY51" fmla="*/ 784782 h 1345420"/>
                <a:gd name="connsiteX52" fmla="*/ 1490698 w 1773738"/>
                <a:gd name="connsiteY52" fmla="*/ 818554 h 134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73738" h="1345420">
                  <a:moveTo>
                    <a:pt x="1449408" y="12317"/>
                  </a:moveTo>
                  <a:cubicBezTo>
                    <a:pt x="1353862" y="-3499"/>
                    <a:pt x="1252613" y="18605"/>
                    <a:pt x="1172300" y="72730"/>
                  </a:cubicBezTo>
                  <a:cubicBezTo>
                    <a:pt x="1044345" y="158941"/>
                    <a:pt x="990414" y="302648"/>
                    <a:pt x="922417" y="433715"/>
                  </a:cubicBezTo>
                  <a:cubicBezTo>
                    <a:pt x="913667" y="459319"/>
                    <a:pt x="905369" y="458476"/>
                    <a:pt x="888451" y="508712"/>
                  </a:cubicBezTo>
                  <a:cubicBezTo>
                    <a:pt x="866347" y="432872"/>
                    <a:pt x="821038" y="356060"/>
                    <a:pt x="786294" y="285082"/>
                  </a:cubicBezTo>
                  <a:cubicBezTo>
                    <a:pt x="752847" y="216890"/>
                    <a:pt x="705723" y="155311"/>
                    <a:pt x="648681" y="105205"/>
                  </a:cubicBezTo>
                  <a:cubicBezTo>
                    <a:pt x="577443" y="42653"/>
                    <a:pt x="485399" y="261"/>
                    <a:pt x="389399" y="1"/>
                  </a:cubicBezTo>
                  <a:cubicBezTo>
                    <a:pt x="287047" y="-258"/>
                    <a:pt x="189947" y="44403"/>
                    <a:pt x="123506" y="121863"/>
                  </a:cubicBezTo>
                  <a:cubicBezTo>
                    <a:pt x="66918" y="187915"/>
                    <a:pt x="26923" y="268358"/>
                    <a:pt x="9746" y="353726"/>
                  </a:cubicBezTo>
                  <a:cubicBezTo>
                    <a:pt x="-6200" y="433196"/>
                    <a:pt x="-2375" y="516425"/>
                    <a:pt x="19728" y="594340"/>
                  </a:cubicBezTo>
                  <a:cubicBezTo>
                    <a:pt x="82993" y="817322"/>
                    <a:pt x="329246" y="918960"/>
                    <a:pt x="509447" y="1030905"/>
                  </a:cubicBezTo>
                  <a:cubicBezTo>
                    <a:pt x="597278" y="1085484"/>
                    <a:pt x="683489" y="1144082"/>
                    <a:pt x="759070" y="1215060"/>
                  </a:cubicBezTo>
                  <a:cubicBezTo>
                    <a:pt x="793360" y="1247211"/>
                    <a:pt x="825122" y="1282797"/>
                    <a:pt x="857337" y="1316374"/>
                  </a:cubicBezTo>
                  <a:cubicBezTo>
                    <a:pt x="893248" y="1353776"/>
                    <a:pt x="882424" y="1355979"/>
                    <a:pt x="920797" y="1317606"/>
                  </a:cubicBezTo>
                  <a:cubicBezTo>
                    <a:pt x="921056" y="1317347"/>
                    <a:pt x="1051215" y="1179538"/>
                    <a:pt x="1130362" y="1124441"/>
                  </a:cubicBezTo>
                  <a:cubicBezTo>
                    <a:pt x="1200757" y="1075372"/>
                    <a:pt x="1470215" y="903468"/>
                    <a:pt x="1504181" y="882142"/>
                  </a:cubicBezTo>
                  <a:cubicBezTo>
                    <a:pt x="1587086" y="829897"/>
                    <a:pt x="1663833" y="764817"/>
                    <a:pt x="1715495" y="681588"/>
                  </a:cubicBezTo>
                  <a:cubicBezTo>
                    <a:pt x="1745118" y="633945"/>
                    <a:pt x="1761777" y="584941"/>
                    <a:pt x="1769102" y="534770"/>
                  </a:cubicBezTo>
                  <a:cubicBezTo>
                    <a:pt x="1779992" y="460550"/>
                    <a:pt x="1770592" y="383997"/>
                    <a:pt x="1752443" y="306148"/>
                  </a:cubicBezTo>
                  <a:cubicBezTo>
                    <a:pt x="1716922" y="153690"/>
                    <a:pt x="1606467" y="38245"/>
                    <a:pt x="1449408" y="12317"/>
                  </a:cubicBezTo>
                  <a:close/>
                  <a:moveTo>
                    <a:pt x="886248" y="565041"/>
                  </a:moveTo>
                  <a:cubicBezTo>
                    <a:pt x="931557" y="621305"/>
                    <a:pt x="939077" y="646455"/>
                    <a:pt x="915547" y="666161"/>
                  </a:cubicBezTo>
                  <a:cubicBezTo>
                    <a:pt x="898239" y="680745"/>
                    <a:pt x="878663" y="681847"/>
                    <a:pt x="860643" y="667068"/>
                  </a:cubicBezTo>
                  <a:cubicBezTo>
                    <a:pt x="835364" y="646391"/>
                    <a:pt x="840354" y="626361"/>
                    <a:pt x="886248" y="565041"/>
                  </a:cubicBezTo>
                  <a:close/>
                  <a:moveTo>
                    <a:pt x="1490698" y="818554"/>
                  </a:moveTo>
                  <a:cubicBezTo>
                    <a:pt x="1465223" y="869761"/>
                    <a:pt x="1411682" y="903663"/>
                    <a:pt x="1366307" y="936008"/>
                  </a:cubicBezTo>
                  <a:cubicBezTo>
                    <a:pt x="1365789" y="936397"/>
                    <a:pt x="1365141" y="936851"/>
                    <a:pt x="1364622" y="937240"/>
                  </a:cubicBezTo>
                  <a:cubicBezTo>
                    <a:pt x="1325147" y="965566"/>
                    <a:pt x="1284180" y="991818"/>
                    <a:pt x="1241982" y="1016061"/>
                  </a:cubicBezTo>
                  <a:cubicBezTo>
                    <a:pt x="1222341" y="1027340"/>
                    <a:pt x="1202182" y="1037776"/>
                    <a:pt x="1182477" y="1048860"/>
                  </a:cubicBezTo>
                  <a:cubicBezTo>
                    <a:pt x="1162901" y="1059815"/>
                    <a:pt x="1136130" y="1070964"/>
                    <a:pt x="1120184" y="1086910"/>
                  </a:cubicBezTo>
                  <a:cubicBezTo>
                    <a:pt x="1064439" y="1124959"/>
                    <a:pt x="1011870" y="1167093"/>
                    <a:pt x="965070" y="1215773"/>
                  </a:cubicBezTo>
                  <a:cubicBezTo>
                    <a:pt x="939206" y="1242674"/>
                    <a:pt x="915222" y="1271259"/>
                    <a:pt x="893378" y="1301466"/>
                  </a:cubicBezTo>
                  <a:cubicBezTo>
                    <a:pt x="896749" y="1296734"/>
                    <a:pt x="863625" y="1260369"/>
                    <a:pt x="859801" y="1255702"/>
                  </a:cubicBezTo>
                  <a:cubicBezTo>
                    <a:pt x="844698" y="1237358"/>
                    <a:pt x="828817" y="1219662"/>
                    <a:pt x="812093" y="1202809"/>
                  </a:cubicBezTo>
                  <a:cubicBezTo>
                    <a:pt x="744226" y="1134229"/>
                    <a:pt x="663655" y="1082178"/>
                    <a:pt x="578739" y="1037193"/>
                  </a:cubicBezTo>
                  <a:cubicBezTo>
                    <a:pt x="560266" y="1027405"/>
                    <a:pt x="541597" y="1017747"/>
                    <a:pt x="523124" y="1007829"/>
                  </a:cubicBezTo>
                  <a:cubicBezTo>
                    <a:pt x="482286" y="986049"/>
                    <a:pt x="441903" y="963297"/>
                    <a:pt x="404308" y="936202"/>
                  </a:cubicBezTo>
                  <a:cubicBezTo>
                    <a:pt x="368397" y="910339"/>
                    <a:pt x="328079" y="879355"/>
                    <a:pt x="306558" y="840074"/>
                  </a:cubicBezTo>
                  <a:cubicBezTo>
                    <a:pt x="356794" y="840074"/>
                    <a:pt x="403465" y="839231"/>
                    <a:pt x="450071" y="840527"/>
                  </a:cubicBezTo>
                  <a:cubicBezTo>
                    <a:pt x="468999" y="841046"/>
                    <a:pt x="480277" y="835018"/>
                    <a:pt x="489806" y="818424"/>
                  </a:cubicBezTo>
                  <a:cubicBezTo>
                    <a:pt x="513725" y="776615"/>
                    <a:pt x="539653" y="735908"/>
                    <a:pt x="568498" y="688718"/>
                  </a:cubicBezTo>
                  <a:cubicBezTo>
                    <a:pt x="606677" y="764558"/>
                    <a:pt x="642393" y="835407"/>
                    <a:pt x="679600" y="909302"/>
                  </a:cubicBezTo>
                  <a:cubicBezTo>
                    <a:pt x="683684" y="901394"/>
                    <a:pt x="689712" y="886420"/>
                    <a:pt x="691462" y="881105"/>
                  </a:cubicBezTo>
                  <a:cubicBezTo>
                    <a:pt x="715381" y="808053"/>
                    <a:pt x="712658" y="818294"/>
                    <a:pt x="787980" y="817127"/>
                  </a:cubicBezTo>
                  <a:cubicBezTo>
                    <a:pt x="828817" y="816544"/>
                    <a:pt x="869653" y="813044"/>
                    <a:pt x="910491" y="814535"/>
                  </a:cubicBezTo>
                  <a:cubicBezTo>
                    <a:pt x="938104" y="815507"/>
                    <a:pt x="947568" y="805201"/>
                    <a:pt x="958652" y="779337"/>
                  </a:cubicBezTo>
                  <a:cubicBezTo>
                    <a:pt x="967727" y="758400"/>
                    <a:pt x="967079" y="757168"/>
                    <a:pt x="983024" y="720091"/>
                  </a:cubicBezTo>
                  <a:cubicBezTo>
                    <a:pt x="1005517" y="810905"/>
                    <a:pt x="1044150" y="810969"/>
                    <a:pt x="1106118" y="811488"/>
                  </a:cubicBezTo>
                  <a:cubicBezTo>
                    <a:pt x="1182412" y="812072"/>
                    <a:pt x="1190126" y="789125"/>
                    <a:pt x="1217415" y="845130"/>
                  </a:cubicBezTo>
                  <a:cubicBezTo>
                    <a:pt x="1228434" y="789060"/>
                    <a:pt x="1241982" y="694811"/>
                    <a:pt x="1242371" y="696367"/>
                  </a:cubicBezTo>
                  <a:cubicBezTo>
                    <a:pt x="1264799" y="787504"/>
                    <a:pt x="1264799" y="787440"/>
                    <a:pt x="1356714" y="786338"/>
                  </a:cubicBezTo>
                  <a:cubicBezTo>
                    <a:pt x="1394958" y="785884"/>
                    <a:pt x="1433397" y="787310"/>
                    <a:pt x="1471641" y="784782"/>
                  </a:cubicBezTo>
                  <a:cubicBezTo>
                    <a:pt x="1505736" y="782578"/>
                    <a:pt x="1502495" y="794764"/>
                    <a:pt x="1490698" y="818554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AF05561-C2C9-4C32-A0DE-C89C34E5E8B2}"/>
                </a:ext>
              </a:extLst>
            </p:cNvPr>
            <p:cNvSpPr/>
            <p:nvPr/>
          </p:nvSpPr>
          <p:spPr>
            <a:xfrm>
              <a:off x="790469" y="-9"/>
              <a:ext cx="2421672" cy="3666901"/>
            </a:xfrm>
            <a:custGeom>
              <a:avLst/>
              <a:gdLst>
                <a:gd name="connsiteX0" fmla="*/ 1258598 w 2421671"/>
                <a:gd name="connsiteY0" fmla="*/ 3653548 h 3667548"/>
                <a:gd name="connsiteX1" fmla="*/ 1258533 w 2421671"/>
                <a:gd name="connsiteY1" fmla="*/ 3667549 h 3667548"/>
                <a:gd name="connsiteX2" fmla="*/ 1335928 w 2421671"/>
                <a:gd name="connsiteY2" fmla="*/ 3666641 h 3667548"/>
                <a:gd name="connsiteX3" fmla="*/ 1434909 w 2421671"/>
                <a:gd name="connsiteY3" fmla="*/ 3562410 h 3667548"/>
                <a:gd name="connsiteX4" fmla="*/ 1434909 w 2421671"/>
                <a:gd name="connsiteY4" fmla="*/ 3454355 h 3667548"/>
                <a:gd name="connsiteX5" fmla="*/ 1476394 w 2421671"/>
                <a:gd name="connsiteY5" fmla="*/ 3447548 h 3667548"/>
                <a:gd name="connsiteX6" fmla="*/ 2381287 w 2421671"/>
                <a:gd name="connsiteY6" fmla="*/ 3148208 h 3667548"/>
                <a:gd name="connsiteX7" fmla="*/ 2421670 w 2421671"/>
                <a:gd name="connsiteY7" fmla="*/ 3073924 h 3667548"/>
                <a:gd name="connsiteX8" fmla="*/ 2421217 w 2421671"/>
                <a:gd name="connsiteY8" fmla="*/ 2078282 h 3667548"/>
                <a:gd name="connsiteX9" fmla="*/ 2420893 w 2421671"/>
                <a:gd name="connsiteY9" fmla="*/ 397035 h 3667548"/>
                <a:gd name="connsiteX10" fmla="*/ 2408188 w 2421671"/>
                <a:gd name="connsiteY10" fmla="*/ 339345 h 3667548"/>
                <a:gd name="connsiteX11" fmla="*/ 2399243 w 2421671"/>
                <a:gd name="connsiteY11" fmla="*/ 327612 h 3667548"/>
                <a:gd name="connsiteX12" fmla="*/ 132019 w 2421671"/>
                <a:gd name="connsiteY12" fmla="*/ 260782 h 3667548"/>
                <a:gd name="connsiteX13" fmla="*/ 31806 w 2421671"/>
                <a:gd name="connsiteY13" fmla="*/ 320547 h 3667548"/>
                <a:gd name="connsiteX14" fmla="*/ 693 w 2421671"/>
                <a:gd name="connsiteY14" fmla="*/ 385626 h 3667548"/>
                <a:gd name="connsiteX15" fmla="*/ 1017 w 2421671"/>
                <a:gd name="connsiteY15" fmla="*/ 3092073 h 3667548"/>
                <a:gd name="connsiteX16" fmla="*/ 7693 w 2421671"/>
                <a:gd name="connsiteY16" fmla="*/ 3132262 h 3667548"/>
                <a:gd name="connsiteX17" fmla="*/ 441925 w 2421671"/>
                <a:gd name="connsiteY17" fmla="*/ 3340336 h 3667548"/>
                <a:gd name="connsiteX18" fmla="*/ 967295 w 2421671"/>
                <a:gd name="connsiteY18" fmla="*/ 3455197 h 3667548"/>
                <a:gd name="connsiteX19" fmla="*/ 967295 w 2421671"/>
                <a:gd name="connsiteY19" fmla="*/ 3562410 h 3667548"/>
                <a:gd name="connsiteX20" fmla="*/ 1071720 w 2421671"/>
                <a:gd name="connsiteY20" fmla="*/ 3666901 h 3667548"/>
                <a:gd name="connsiteX21" fmla="*/ 1135244 w 2421671"/>
                <a:gd name="connsiteY21" fmla="*/ 3667225 h 3667548"/>
                <a:gd name="connsiteX22" fmla="*/ 1135180 w 2421671"/>
                <a:gd name="connsiteY22" fmla="*/ 3653288 h 3667548"/>
                <a:gd name="connsiteX23" fmla="*/ 1258598 w 2421671"/>
                <a:gd name="connsiteY23" fmla="*/ 3653548 h 3667548"/>
                <a:gd name="connsiteX24" fmla="*/ 620311 w 2421671"/>
                <a:gd name="connsiteY24" fmla="*/ 3324325 h 3667548"/>
                <a:gd name="connsiteX25" fmla="*/ 92349 w 2421671"/>
                <a:gd name="connsiteY25" fmla="*/ 3113983 h 3667548"/>
                <a:gd name="connsiteX26" fmla="*/ 53521 w 2421671"/>
                <a:gd name="connsiteY26" fmla="*/ 3049551 h 3667548"/>
                <a:gd name="connsiteX27" fmla="*/ 53716 w 2421671"/>
                <a:gd name="connsiteY27" fmla="*/ 401054 h 3667548"/>
                <a:gd name="connsiteX28" fmla="*/ 88459 w 2421671"/>
                <a:gd name="connsiteY28" fmla="*/ 340771 h 3667548"/>
                <a:gd name="connsiteX29" fmla="*/ 1738658 w 2421671"/>
                <a:gd name="connsiteY29" fmla="*/ 131012 h 3667548"/>
                <a:gd name="connsiteX30" fmla="*/ 2099837 w 2421671"/>
                <a:gd name="connsiteY30" fmla="*/ 251837 h 3667548"/>
                <a:gd name="connsiteX31" fmla="*/ 2269343 w 2421671"/>
                <a:gd name="connsiteY31" fmla="*/ 328714 h 3667548"/>
                <a:gd name="connsiteX32" fmla="*/ 2356526 w 2421671"/>
                <a:gd name="connsiteY32" fmla="*/ 408703 h 3667548"/>
                <a:gd name="connsiteX33" fmla="*/ 2368064 w 2421671"/>
                <a:gd name="connsiteY33" fmla="*/ 487330 h 3667548"/>
                <a:gd name="connsiteX34" fmla="*/ 2356202 w 2421671"/>
                <a:gd name="connsiteY34" fmla="*/ 3032633 h 3667548"/>
                <a:gd name="connsiteX35" fmla="*/ 2309855 w 2421671"/>
                <a:gd name="connsiteY35" fmla="*/ 3108408 h 3667548"/>
                <a:gd name="connsiteX36" fmla="*/ 1994245 w 2421671"/>
                <a:gd name="connsiteY36" fmla="*/ 3251467 h 3667548"/>
                <a:gd name="connsiteX37" fmla="*/ 1191703 w 2421671"/>
                <a:gd name="connsiteY37" fmla="*/ 3398090 h 3667548"/>
                <a:gd name="connsiteX38" fmla="*/ 620311 w 2421671"/>
                <a:gd name="connsiteY38" fmla="*/ 3324325 h 3667548"/>
                <a:gd name="connsiteX39" fmla="*/ 1063748 w 2421671"/>
                <a:gd name="connsiteY39" fmla="*/ 3614007 h 3667548"/>
                <a:gd name="connsiteX40" fmla="*/ 1020642 w 2421671"/>
                <a:gd name="connsiteY40" fmla="*/ 3570902 h 3667548"/>
                <a:gd name="connsiteX41" fmla="*/ 1020642 w 2421671"/>
                <a:gd name="connsiteY41" fmla="*/ 3460837 h 3667548"/>
                <a:gd name="connsiteX42" fmla="*/ 1387979 w 2421671"/>
                <a:gd name="connsiteY42" fmla="*/ 3460837 h 3667548"/>
                <a:gd name="connsiteX43" fmla="*/ 1387979 w 2421671"/>
                <a:gd name="connsiteY43" fmla="*/ 3570967 h 3667548"/>
                <a:gd name="connsiteX44" fmla="*/ 1345003 w 2421671"/>
                <a:gd name="connsiteY44" fmla="*/ 3614007 h 3667548"/>
                <a:gd name="connsiteX45" fmla="*/ 1063748 w 2421671"/>
                <a:gd name="connsiteY45" fmla="*/ 3614007 h 3667548"/>
                <a:gd name="connsiteX0" fmla="*/ 1135180 w 2421671"/>
                <a:gd name="connsiteY0" fmla="*/ 3653288 h 3667549"/>
                <a:gd name="connsiteX1" fmla="*/ 1258533 w 2421671"/>
                <a:gd name="connsiteY1" fmla="*/ 3667549 h 3667549"/>
                <a:gd name="connsiteX2" fmla="*/ 1335928 w 2421671"/>
                <a:gd name="connsiteY2" fmla="*/ 3666641 h 3667549"/>
                <a:gd name="connsiteX3" fmla="*/ 1434909 w 2421671"/>
                <a:gd name="connsiteY3" fmla="*/ 3562410 h 3667549"/>
                <a:gd name="connsiteX4" fmla="*/ 1434909 w 2421671"/>
                <a:gd name="connsiteY4" fmla="*/ 3454355 h 3667549"/>
                <a:gd name="connsiteX5" fmla="*/ 1476394 w 2421671"/>
                <a:gd name="connsiteY5" fmla="*/ 3447548 h 3667549"/>
                <a:gd name="connsiteX6" fmla="*/ 2381287 w 2421671"/>
                <a:gd name="connsiteY6" fmla="*/ 3148208 h 3667549"/>
                <a:gd name="connsiteX7" fmla="*/ 2421670 w 2421671"/>
                <a:gd name="connsiteY7" fmla="*/ 3073924 h 3667549"/>
                <a:gd name="connsiteX8" fmla="*/ 2421217 w 2421671"/>
                <a:gd name="connsiteY8" fmla="*/ 2078282 h 3667549"/>
                <a:gd name="connsiteX9" fmla="*/ 2420893 w 2421671"/>
                <a:gd name="connsiteY9" fmla="*/ 397035 h 3667549"/>
                <a:gd name="connsiteX10" fmla="*/ 2408188 w 2421671"/>
                <a:gd name="connsiteY10" fmla="*/ 339345 h 3667549"/>
                <a:gd name="connsiteX11" fmla="*/ 2399243 w 2421671"/>
                <a:gd name="connsiteY11" fmla="*/ 327612 h 3667549"/>
                <a:gd name="connsiteX12" fmla="*/ 132019 w 2421671"/>
                <a:gd name="connsiteY12" fmla="*/ 260782 h 3667549"/>
                <a:gd name="connsiteX13" fmla="*/ 31806 w 2421671"/>
                <a:gd name="connsiteY13" fmla="*/ 320547 h 3667549"/>
                <a:gd name="connsiteX14" fmla="*/ 693 w 2421671"/>
                <a:gd name="connsiteY14" fmla="*/ 385626 h 3667549"/>
                <a:gd name="connsiteX15" fmla="*/ 1017 w 2421671"/>
                <a:gd name="connsiteY15" fmla="*/ 3092073 h 3667549"/>
                <a:gd name="connsiteX16" fmla="*/ 7693 w 2421671"/>
                <a:gd name="connsiteY16" fmla="*/ 3132262 h 3667549"/>
                <a:gd name="connsiteX17" fmla="*/ 441925 w 2421671"/>
                <a:gd name="connsiteY17" fmla="*/ 3340336 h 3667549"/>
                <a:gd name="connsiteX18" fmla="*/ 967295 w 2421671"/>
                <a:gd name="connsiteY18" fmla="*/ 3455197 h 3667549"/>
                <a:gd name="connsiteX19" fmla="*/ 967295 w 2421671"/>
                <a:gd name="connsiteY19" fmla="*/ 3562410 h 3667549"/>
                <a:gd name="connsiteX20" fmla="*/ 1071720 w 2421671"/>
                <a:gd name="connsiteY20" fmla="*/ 3666901 h 3667549"/>
                <a:gd name="connsiteX21" fmla="*/ 1135244 w 2421671"/>
                <a:gd name="connsiteY21" fmla="*/ 3667225 h 3667549"/>
                <a:gd name="connsiteX22" fmla="*/ 1135180 w 2421671"/>
                <a:gd name="connsiteY22" fmla="*/ 3653288 h 3667549"/>
                <a:gd name="connsiteX23" fmla="*/ 620311 w 2421671"/>
                <a:gd name="connsiteY23" fmla="*/ 3324325 h 3667549"/>
                <a:gd name="connsiteX24" fmla="*/ 92349 w 2421671"/>
                <a:gd name="connsiteY24" fmla="*/ 3113983 h 3667549"/>
                <a:gd name="connsiteX25" fmla="*/ 53521 w 2421671"/>
                <a:gd name="connsiteY25" fmla="*/ 3049551 h 3667549"/>
                <a:gd name="connsiteX26" fmla="*/ 53716 w 2421671"/>
                <a:gd name="connsiteY26" fmla="*/ 401054 h 3667549"/>
                <a:gd name="connsiteX27" fmla="*/ 88459 w 2421671"/>
                <a:gd name="connsiteY27" fmla="*/ 340771 h 3667549"/>
                <a:gd name="connsiteX28" fmla="*/ 1738658 w 2421671"/>
                <a:gd name="connsiteY28" fmla="*/ 131012 h 3667549"/>
                <a:gd name="connsiteX29" fmla="*/ 2099837 w 2421671"/>
                <a:gd name="connsiteY29" fmla="*/ 251837 h 3667549"/>
                <a:gd name="connsiteX30" fmla="*/ 2269343 w 2421671"/>
                <a:gd name="connsiteY30" fmla="*/ 328714 h 3667549"/>
                <a:gd name="connsiteX31" fmla="*/ 2356526 w 2421671"/>
                <a:gd name="connsiteY31" fmla="*/ 408703 h 3667549"/>
                <a:gd name="connsiteX32" fmla="*/ 2368064 w 2421671"/>
                <a:gd name="connsiteY32" fmla="*/ 487330 h 3667549"/>
                <a:gd name="connsiteX33" fmla="*/ 2356202 w 2421671"/>
                <a:gd name="connsiteY33" fmla="*/ 3032633 h 3667549"/>
                <a:gd name="connsiteX34" fmla="*/ 2309855 w 2421671"/>
                <a:gd name="connsiteY34" fmla="*/ 3108408 h 3667549"/>
                <a:gd name="connsiteX35" fmla="*/ 1994245 w 2421671"/>
                <a:gd name="connsiteY35" fmla="*/ 3251467 h 3667549"/>
                <a:gd name="connsiteX36" fmla="*/ 1191703 w 2421671"/>
                <a:gd name="connsiteY36" fmla="*/ 3398090 h 3667549"/>
                <a:gd name="connsiteX37" fmla="*/ 620311 w 2421671"/>
                <a:gd name="connsiteY37" fmla="*/ 3324325 h 3667549"/>
                <a:gd name="connsiteX38" fmla="*/ 1063748 w 2421671"/>
                <a:gd name="connsiteY38" fmla="*/ 3614007 h 3667549"/>
                <a:gd name="connsiteX39" fmla="*/ 1020642 w 2421671"/>
                <a:gd name="connsiteY39" fmla="*/ 3570902 h 3667549"/>
                <a:gd name="connsiteX40" fmla="*/ 1020642 w 2421671"/>
                <a:gd name="connsiteY40" fmla="*/ 3460837 h 3667549"/>
                <a:gd name="connsiteX41" fmla="*/ 1387979 w 2421671"/>
                <a:gd name="connsiteY41" fmla="*/ 3460837 h 3667549"/>
                <a:gd name="connsiteX42" fmla="*/ 1387979 w 2421671"/>
                <a:gd name="connsiteY42" fmla="*/ 3570967 h 3667549"/>
                <a:gd name="connsiteX43" fmla="*/ 1345003 w 2421671"/>
                <a:gd name="connsiteY43" fmla="*/ 3614007 h 3667549"/>
                <a:gd name="connsiteX44" fmla="*/ 1063748 w 2421671"/>
                <a:gd name="connsiteY44" fmla="*/ 3614007 h 3667549"/>
                <a:gd name="connsiteX0" fmla="*/ 1135244 w 2421671"/>
                <a:gd name="connsiteY0" fmla="*/ 3667225 h 3667549"/>
                <a:gd name="connsiteX1" fmla="*/ 1258533 w 2421671"/>
                <a:gd name="connsiteY1" fmla="*/ 3667549 h 3667549"/>
                <a:gd name="connsiteX2" fmla="*/ 1335928 w 2421671"/>
                <a:gd name="connsiteY2" fmla="*/ 3666641 h 3667549"/>
                <a:gd name="connsiteX3" fmla="*/ 1434909 w 2421671"/>
                <a:gd name="connsiteY3" fmla="*/ 3562410 h 3667549"/>
                <a:gd name="connsiteX4" fmla="*/ 1434909 w 2421671"/>
                <a:gd name="connsiteY4" fmla="*/ 3454355 h 3667549"/>
                <a:gd name="connsiteX5" fmla="*/ 1476394 w 2421671"/>
                <a:gd name="connsiteY5" fmla="*/ 3447548 h 3667549"/>
                <a:gd name="connsiteX6" fmla="*/ 2381287 w 2421671"/>
                <a:gd name="connsiteY6" fmla="*/ 3148208 h 3667549"/>
                <a:gd name="connsiteX7" fmla="*/ 2421670 w 2421671"/>
                <a:gd name="connsiteY7" fmla="*/ 3073924 h 3667549"/>
                <a:gd name="connsiteX8" fmla="*/ 2421217 w 2421671"/>
                <a:gd name="connsiteY8" fmla="*/ 2078282 h 3667549"/>
                <a:gd name="connsiteX9" fmla="*/ 2420893 w 2421671"/>
                <a:gd name="connsiteY9" fmla="*/ 397035 h 3667549"/>
                <a:gd name="connsiteX10" fmla="*/ 2408188 w 2421671"/>
                <a:gd name="connsiteY10" fmla="*/ 339345 h 3667549"/>
                <a:gd name="connsiteX11" fmla="*/ 2399243 w 2421671"/>
                <a:gd name="connsiteY11" fmla="*/ 327612 h 3667549"/>
                <a:gd name="connsiteX12" fmla="*/ 132019 w 2421671"/>
                <a:gd name="connsiteY12" fmla="*/ 260782 h 3667549"/>
                <a:gd name="connsiteX13" fmla="*/ 31806 w 2421671"/>
                <a:gd name="connsiteY13" fmla="*/ 320547 h 3667549"/>
                <a:gd name="connsiteX14" fmla="*/ 693 w 2421671"/>
                <a:gd name="connsiteY14" fmla="*/ 385626 h 3667549"/>
                <a:gd name="connsiteX15" fmla="*/ 1017 w 2421671"/>
                <a:gd name="connsiteY15" fmla="*/ 3092073 h 3667549"/>
                <a:gd name="connsiteX16" fmla="*/ 7693 w 2421671"/>
                <a:gd name="connsiteY16" fmla="*/ 3132262 h 3667549"/>
                <a:gd name="connsiteX17" fmla="*/ 441925 w 2421671"/>
                <a:gd name="connsiteY17" fmla="*/ 3340336 h 3667549"/>
                <a:gd name="connsiteX18" fmla="*/ 967295 w 2421671"/>
                <a:gd name="connsiteY18" fmla="*/ 3455197 h 3667549"/>
                <a:gd name="connsiteX19" fmla="*/ 967295 w 2421671"/>
                <a:gd name="connsiteY19" fmla="*/ 3562410 h 3667549"/>
                <a:gd name="connsiteX20" fmla="*/ 1071720 w 2421671"/>
                <a:gd name="connsiteY20" fmla="*/ 3666901 h 3667549"/>
                <a:gd name="connsiteX21" fmla="*/ 1135244 w 2421671"/>
                <a:gd name="connsiteY21" fmla="*/ 3667225 h 3667549"/>
                <a:gd name="connsiteX22" fmla="*/ 620311 w 2421671"/>
                <a:gd name="connsiteY22" fmla="*/ 3324325 h 3667549"/>
                <a:gd name="connsiteX23" fmla="*/ 92349 w 2421671"/>
                <a:gd name="connsiteY23" fmla="*/ 3113983 h 3667549"/>
                <a:gd name="connsiteX24" fmla="*/ 53521 w 2421671"/>
                <a:gd name="connsiteY24" fmla="*/ 3049551 h 3667549"/>
                <a:gd name="connsiteX25" fmla="*/ 53716 w 2421671"/>
                <a:gd name="connsiteY25" fmla="*/ 401054 h 3667549"/>
                <a:gd name="connsiteX26" fmla="*/ 88459 w 2421671"/>
                <a:gd name="connsiteY26" fmla="*/ 340771 h 3667549"/>
                <a:gd name="connsiteX27" fmla="*/ 1738658 w 2421671"/>
                <a:gd name="connsiteY27" fmla="*/ 131012 h 3667549"/>
                <a:gd name="connsiteX28" fmla="*/ 2099837 w 2421671"/>
                <a:gd name="connsiteY28" fmla="*/ 251837 h 3667549"/>
                <a:gd name="connsiteX29" fmla="*/ 2269343 w 2421671"/>
                <a:gd name="connsiteY29" fmla="*/ 328714 h 3667549"/>
                <a:gd name="connsiteX30" fmla="*/ 2356526 w 2421671"/>
                <a:gd name="connsiteY30" fmla="*/ 408703 h 3667549"/>
                <a:gd name="connsiteX31" fmla="*/ 2368064 w 2421671"/>
                <a:gd name="connsiteY31" fmla="*/ 487330 h 3667549"/>
                <a:gd name="connsiteX32" fmla="*/ 2356202 w 2421671"/>
                <a:gd name="connsiteY32" fmla="*/ 3032633 h 3667549"/>
                <a:gd name="connsiteX33" fmla="*/ 2309855 w 2421671"/>
                <a:gd name="connsiteY33" fmla="*/ 3108408 h 3667549"/>
                <a:gd name="connsiteX34" fmla="*/ 1994245 w 2421671"/>
                <a:gd name="connsiteY34" fmla="*/ 3251467 h 3667549"/>
                <a:gd name="connsiteX35" fmla="*/ 1191703 w 2421671"/>
                <a:gd name="connsiteY35" fmla="*/ 3398090 h 3667549"/>
                <a:gd name="connsiteX36" fmla="*/ 620311 w 2421671"/>
                <a:gd name="connsiteY36" fmla="*/ 3324325 h 3667549"/>
                <a:gd name="connsiteX37" fmla="*/ 1063748 w 2421671"/>
                <a:gd name="connsiteY37" fmla="*/ 3614007 h 3667549"/>
                <a:gd name="connsiteX38" fmla="*/ 1020642 w 2421671"/>
                <a:gd name="connsiteY38" fmla="*/ 3570902 h 3667549"/>
                <a:gd name="connsiteX39" fmla="*/ 1020642 w 2421671"/>
                <a:gd name="connsiteY39" fmla="*/ 3460837 h 3667549"/>
                <a:gd name="connsiteX40" fmla="*/ 1387979 w 2421671"/>
                <a:gd name="connsiteY40" fmla="*/ 3460837 h 3667549"/>
                <a:gd name="connsiteX41" fmla="*/ 1387979 w 2421671"/>
                <a:gd name="connsiteY41" fmla="*/ 3570967 h 3667549"/>
                <a:gd name="connsiteX42" fmla="*/ 1345003 w 2421671"/>
                <a:gd name="connsiteY42" fmla="*/ 3614007 h 3667549"/>
                <a:gd name="connsiteX43" fmla="*/ 1063748 w 2421671"/>
                <a:gd name="connsiteY43" fmla="*/ 3614007 h 3667549"/>
                <a:gd name="connsiteX0" fmla="*/ 1071720 w 2421671"/>
                <a:gd name="connsiteY0" fmla="*/ 3666901 h 3667549"/>
                <a:gd name="connsiteX1" fmla="*/ 1258533 w 2421671"/>
                <a:gd name="connsiteY1" fmla="*/ 3667549 h 3667549"/>
                <a:gd name="connsiteX2" fmla="*/ 1335928 w 2421671"/>
                <a:gd name="connsiteY2" fmla="*/ 3666641 h 3667549"/>
                <a:gd name="connsiteX3" fmla="*/ 1434909 w 2421671"/>
                <a:gd name="connsiteY3" fmla="*/ 3562410 h 3667549"/>
                <a:gd name="connsiteX4" fmla="*/ 1434909 w 2421671"/>
                <a:gd name="connsiteY4" fmla="*/ 3454355 h 3667549"/>
                <a:gd name="connsiteX5" fmla="*/ 1476394 w 2421671"/>
                <a:gd name="connsiteY5" fmla="*/ 3447548 h 3667549"/>
                <a:gd name="connsiteX6" fmla="*/ 2381287 w 2421671"/>
                <a:gd name="connsiteY6" fmla="*/ 3148208 h 3667549"/>
                <a:gd name="connsiteX7" fmla="*/ 2421670 w 2421671"/>
                <a:gd name="connsiteY7" fmla="*/ 3073924 h 3667549"/>
                <a:gd name="connsiteX8" fmla="*/ 2421217 w 2421671"/>
                <a:gd name="connsiteY8" fmla="*/ 2078282 h 3667549"/>
                <a:gd name="connsiteX9" fmla="*/ 2420893 w 2421671"/>
                <a:gd name="connsiteY9" fmla="*/ 397035 h 3667549"/>
                <a:gd name="connsiteX10" fmla="*/ 2408188 w 2421671"/>
                <a:gd name="connsiteY10" fmla="*/ 339345 h 3667549"/>
                <a:gd name="connsiteX11" fmla="*/ 2399243 w 2421671"/>
                <a:gd name="connsiteY11" fmla="*/ 327612 h 3667549"/>
                <a:gd name="connsiteX12" fmla="*/ 132019 w 2421671"/>
                <a:gd name="connsiteY12" fmla="*/ 260782 h 3667549"/>
                <a:gd name="connsiteX13" fmla="*/ 31806 w 2421671"/>
                <a:gd name="connsiteY13" fmla="*/ 320547 h 3667549"/>
                <a:gd name="connsiteX14" fmla="*/ 693 w 2421671"/>
                <a:gd name="connsiteY14" fmla="*/ 385626 h 3667549"/>
                <a:gd name="connsiteX15" fmla="*/ 1017 w 2421671"/>
                <a:gd name="connsiteY15" fmla="*/ 3092073 h 3667549"/>
                <a:gd name="connsiteX16" fmla="*/ 7693 w 2421671"/>
                <a:gd name="connsiteY16" fmla="*/ 3132262 h 3667549"/>
                <a:gd name="connsiteX17" fmla="*/ 441925 w 2421671"/>
                <a:gd name="connsiteY17" fmla="*/ 3340336 h 3667549"/>
                <a:gd name="connsiteX18" fmla="*/ 967295 w 2421671"/>
                <a:gd name="connsiteY18" fmla="*/ 3455197 h 3667549"/>
                <a:gd name="connsiteX19" fmla="*/ 967295 w 2421671"/>
                <a:gd name="connsiteY19" fmla="*/ 3562410 h 3667549"/>
                <a:gd name="connsiteX20" fmla="*/ 1071720 w 2421671"/>
                <a:gd name="connsiteY20" fmla="*/ 3666901 h 3667549"/>
                <a:gd name="connsiteX21" fmla="*/ 620311 w 2421671"/>
                <a:gd name="connsiteY21" fmla="*/ 3324325 h 3667549"/>
                <a:gd name="connsiteX22" fmla="*/ 92349 w 2421671"/>
                <a:gd name="connsiteY22" fmla="*/ 3113983 h 3667549"/>
                <a:gd name="connsiteX23" fmla="*/ 53521 w 2421671"/>
                <a:gd name="connsiteY23" fmla="*/ 3049551 h 3667549"/>
                <a:gd name="connsiteX24" fmla="*/ 53716 w 2421671"/>
                <a:gd name="connsiteY24" fmla="*/ 401054 h 3667549"/>
                <a:gd name="connsiteX25" fmla="*/ 88459 w 2421671"/>
                <a:gd name="connsiteY25" fmla="*/ 340771 h 3667549"/>
                <a:gd name="connsiteX26" fmla="*/ 1738658 w 2421671"/>
                <a:gd name="connsiteY26" fmla="*/ 131012 h 3667549"/>
                <a:gd name="connsiteX27" fmla="*/ 2099837 w 2421671"/>
                <a:gd name="connsiteY27" fmla="*/ 251837 h 3667549"/>
                <a:gd name="connsiteX28" fmla="*/ 2269343 w 2421671"/>
                <a:gd name="connsiteY28" fmla="*/ 328714 h 3667549"/>
                <a:gd name="connsiteX29" fmla="*/ 2356526 w 2421671"/>
                <a:gd name="connsiteY29" fmla="*/ 408703 h 3667549"/>
                <a:gd name="connsiteX30" fmla="*/ 2368064 w 2421671"/>
                <a:gd name="connsiteY30" fmla="*/ 487330 h 3667549"/>
                <a:gd name="connsiteX31" fmla="*/ 2356202 w 2421671"/>
                <a:gd name="connsiteY31" fmla="*/ 3032633 h 3667549"/>
                <a:gd name="connsiteX32" fmla="*/ 2309855 w 2421671"/>
                <a:gd name="connsiteY32" fmla="*/ 3108408 h 3667549"/>
                <a:gd name="connsiteX33" fmla="*/ 1994245 w 2421671"/>
                <a:gd name="connsiteY33" fmla="*/ 3251467 h 3667549"/>
                <a:gd name="connsiteX34" fmla="*/ 1191703 w 2421671"/>
                <a:gd name="connsiteY34" fmla="*/ 3398090 h 3667549"/>
                <a:gd name="connsiteX35" fmla="*/ 620311 w 2421671"/>
                <a:gd name="connsiteY35" fmla="*/ 3324325 h 3667549"/>
                <a:gd name="connsiteX36" fmla="*/ 1063748 w 2421671"/>
                <a:gd name="connsiteY36" fmla="*/ 3614007 h 3667549"/>
                <a:gd name="connsiteX37" fmla="*/ 1020642 w 2421671"/>
                <a:gd name="connsiteY37" fmla="*/ 3570902 h 3667549"/>
                <a:gd name="connsiteX38" fmla="*/ 1020642 w 2421671"/>
                <a:gd name="connsiteY38" fmla="*/ 3460837 h 3667549"/>
                <a:gd name="connsiteX39" fmla="*/ 1387979 w 2421671"/>
                <a:gd name="connsiteY39" fmla="*/ 3460837 h 3667549"/>
                <a:gd name="connsiteX40" fmla="*/ 1387979 w 2421671"/>
                <a:gd name="connsiteY40" fmla="*/ 3570967 h 3667549"/>
                <a:gd name="connsiteX41" fmla="*/ 1345003 w 2421671"/>
                <a:gd name="connsiteY41" fmla="*/ 3614007 h 3667549"/>
                <a:gd name="connsiteX42" fmla="*/ 1063748 w 2421671"/>
                <a:gd name="connsiteY42" fmla="*/ 3614007 h 3667549"/>
                <a:gd name="connsiteX0" fmla="*/ 1071720 w 2421671"/>
                <a:gd name="connsiteY0" fmla="*/ 3666901 h 3666901"/>
                <a:gd name="connsiteX1" fmla="*/ 1335928 w 2421671"/>
                <a:gd name="connsiteY1" fmla="*/ 3666641 h 3666901"/>
                <a:gd name="connsiteX2" fmla="*/ 1434909 w 2421671"/>
                <a:gd name="connsiteY2" fmla="*/ 3562410 h 3666901"/>
                <a:gd name="connsiteX3" fmla="*/ 1434909 w 2421671"/>
                <a:gd name="connsiteY3" fmla="*/ 3454355 h 3666901"/>
                <a:gd name="connsiteX4" fmla="*/ 1476394 w 2421671"/>
                <a:gd name="connsiteY4" fmla="*/ 3447548 h 3666901"/>
                <a:gd name="connsiteX5" fmla="*/ 2381287 w 2421671"/>
                <a:gd name="connsiteY5" fmla="*/ 3148208 h 3666901"/>
                <a:gd name="connsiteX6" fmla="*/ 2421670 w 2421671"/>
                <a:gd name="connsiteY6" fmla="*/ 3073924 h 3666901"/>
                <a:gd name="connsiteX7" fmla="*/ 2421217 w 2421671"/>
                <a:gd name="connsiteY7" fmla="*/ 2078282 h 3666901"/>
                <a:gd name="connsiteX8" fmla="*/ 2420893 w 2421671"/>
                <a:gd name="connsiteY8" fmla="*/ 397035 h 3666901"/>
                <a:gd name="connsiteX9" fmla="*/ 2408188 w 2421671"/>
                <a:gd name="connsiteY9" fmla="*/ 339345 h 3666901"/>
                <a:gd name="connsiteX10" fmla="*/ 2399243 w 2421671"/>
                <a:gd name="connsiteY10" fmla="*/ 327612 h 3666901"/>
                <a:gd name="connsiteX11" fmla="*/ 132019 w 2421671"/>
                <a:gd name="connsiteY11" fmla="*/ 260782 h 3666901"/>
                <a:gd name="connsiteX12" fmla="*/ 31806 w 2421671"/>
                <a:gd name="connsiteY12" fmla="*/ 320547 h 3666901"/>
                <a:gd name="connsiteX13" fmla="*/ 693 w 2421671"/>
                <a:gd name="connsiteY13" fmla="*/ 385626 h 3666901"/>
                <a:gd name="connsiteX14" fmla="*/ 1017 w 2421671"/>
                <a:gd name="connsiteY14" fmla="*/ 3092073 h 3666901"/>
                <a:gd name="connsiteX15" fmla="*/ 7693 w 2421671"/>
                <a:gd name="connsiteY15" fmla="*/ 3132262 h 3666901"/>
                <a:gd name="connsiteX16" fmla="*/ 441925 w 2421671"/>
                <a:gd name="connsiteY16" fmla="*/ 3340336 h 3666901"/>
                <a:gd name="connsiteX17" fmla="*/ 967295 w 2421671"/>
                <a:gd name="connsiteY17" fmla="*/ 3455197 h 3666901"/>
                <a:gd name="connsiteX18" fmla="*/ 967295 w 2421671"/>
                <a:gd name="connsiteY18" fmla="*/ 3562410 h 3666901"/>
                <a:gd name="connsiteX19" fmla="*/ 1071720 w 2421671"/>
                <a:gd name="connsiteY19" fmla="*/ 3666901 h 3666901"/>
                <a:gd name="connsiteX20" fmla="*/ 620311 w 2421671"/>
                <a:gd name="connsiteY20" fmla="*/ 3324325 h 3666901"/>
                <a:gd name="connsiteX21" fmla="*/ 92349 w 2421671"/>
                <a:gd name="connsiteY21" fmla="*/ 3113983 h 3666901"/>
                <a:gd name="connsiteX22" fmla="*/ 53521 w 2421671"/>
                <a:gd name="connsiteY22" fmla="*/ 3049551 h 3666901"/>
                <a:gd name="connsiteX23" fmla="*/ 53716 w 2421671"/>
                <a:gd name="connsiteY23" fmla="*/ 401054 h 3666901"/>
                <a:gd name="connsiteX24" fmla="*/ 88459 w 2421671"/>
                <a:gd name="connsiteY24" fmla="*/ 340771 h 3666901"/>
                <a:gd name="connsiteX25" fmla="*/ 1738658 w 2421671"/>
                <a:gd name="connsiteY25" fmla="*/ 131012 h 3666901"/>
                <a:gd name="connsiteX26" fmla="*/ 2099837 w 2421671"/>
                <a:gd name="connsiteY26" fmla="*/ 251837 h 3666901"/>
                <a:gd name="connsiteX27" fmla="*/ 2269343 w 2421671"/>
                <a:gd name="connsiteY27" fmla="*/ 328714 h 3666901"/>
                <a:gd name="connsiteX28" fmla="*/ 2356526 w 2421671"/>
                <a:gd name="connsiteY28" fmla="*/ 408703 h 3666901"/>
                <a:gd name="connsiteX29" fmla="*/ 2368064 w 2421671"/>
                <a:gd name="connsiteY29" fmla="*/ 487330 h 3666901"/>
                <a:gd name="connsiteX30" fmla="*/ 2356202 w 2421671"/>
                <a:gd name="connsiteY30" fmla="*/ 3032633 h 3666901"/>
                <a:gd name="connsiteX31" fmla="*/ 2309855 w 2421671"/>
                <a:gd name="connsiteY31" fmla="*/ 3108408 h 3666901"/>
                <a:gd name="connsiteX32" fmla="*/ 1994245 w 2421671"/>
                <a:gd name="connsiteY32" fmla="*/ 3251467 h 3666901"/>
                <a:gd name="connsiteX33" fmla="*/ 1191703 w 2421671"/>
                <a:gd name="connsiteY33" fmla="*/ 3398090 h 3666901"/>
                <a:gd name="connsiteX34" fmla="*/ 620311 w 2421671"/>
                <a:gd name="connsiteY34" fmla="*/ 3324325 h 3666901"/>
                <a:gd name="connsiteX35" fmla="*/ 1063748 w 2421671"/>
                <a:gd name="connsiteY35" fmla="*/ 3614007 h 3666901"/>
                <a:gd name="connsiteX36" fmla="*/ 1020642 w 2421671"/>
                <a:gd name="connsiteY36" fmla="*/ 3570902 h 3666901"/>
                <a:gd name="connsiteX37" fmla="*/ 1020642 w 2421671"/>
                <a:gd name="connsiteY37" fmla="*/ 3460837 h 3666901"/>
                <a:gd name="connsiteX38" fmla="*/ 1387979 w 2421671"/>
                <a:gd name="connsiteY38" fmla="*/ 3460837 h 3666901"/>
                <a:gd name="connsiteX39" fmla="*/ 1387979 w 2421671"/>
                <a:gd name="connsiteY39" fmla="*/ 3570967 h 3666901"/>
                <a:gd name="connsiteX40" fmla="*/ 1345003 w 2421671"/>
                <a:gd name="connsiteY40" fmla="*/ 3614007 h 3666901"/>
                <a:gd name="connsiteX41" fmla="*/ 1063748 w 2421671"/>
                <a:gd name="connsiteY41" fmla="*/ 3614007 h 36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21671" h="3666901">
                  <a:moveTo>
                    <a:pt x="1071720" y="3666901"/>
                  </a:moveTo>
                  <a:lnTo>
                    <a:pt x="1335928" y="3666641"/>
                  </a:lnTo>
                  <a:cubicBezTo>
                    <a:pt x="1391026" y="3663789"/>
                    <a:pt x="1434909" y="3618350"/>
                    <a:pt x="1434909" y="3562410"/>
                  </a:cubicBezTo>
                  <a:lnTo>
                    <a:pt x="1434909" y="3454355"/>
                  </a:lnTo>
                  <a:cubicBezTo>
                    <a:pt x="1448716" y="3451956"/>
                    <a:pt x="1462523" y="3449493"/>
                    <a:pt x="1476394" y="3447548"/>
                  </a:cubicBezTo>
                  <a:cubicBezTo>
                    <a:pt x="1792653" y="3403276"/>
                    <a:pt x="2103013" y="3306046"/>
                    <a:pt x="2381287" y="3148208"/>
                  </a:cubicBezTo>
                  <a:cubicBezTo>
                    <a:pt x="2411818" y="3130901"/>
                    <a:pt x="2421800" y="3108862"/>
                    <a:pt x="2421670" y="3073924"/>
                  </a:cubicBezTo>
                  <a:cubicBezTo>
                    <a:pt x="2420504" y="2742108"/>
                    <a:pt x="2421217" y="2410227"/>
                    <a:pt x="2421217" y="2078282"/>
                  </a:cubicBezTo>
                  <a:cubicBezTo>
                    <a:pt x="2421217" y="1517910"/>
                    <a:pt x="2421152" y="957407"/>
                    <a:pt x="2420893" y="397035"/>
                  </a:cubicBezTo>
                  <a:cubicBezTo>
                    <a:pt x="2420893" y="377070"/>
                    <a:pt x="2425430" y="355679"/>
                    <a:pt x="2408188" y="339345"/>
                  </a:cubicBezTo>
                  <a:cubicBezTo>
                    <a:pt x="2405206" y="335326"/>
                    <a:pt x="2403132" y="329881"/>
                    <a:pt x="2399243" y="327612"/>
                  </a:cubicBezTo>
                  <a:cubicBezTo>
                    <a:pt x="1713248" y="-67792"/>
                    <a:pt x="838821" y="-123538"/>
                    <a:pt x="132019" y="260782"/>
                  </a:cubicBezTo>
                  <a:cubicBezTo>
                    <a:pt x="97794" y="279321"/>
                    <a:pt x="64606" y="299739"/>
                    <a:pt x="31806" y="320547"/>
                  </a:cubicBezTo>
                  <a:cubicBezTo>
                    <a:pt x="7628" y="335780"/>
                    <a:pt x="628" y="357559"/>
                    <a:pt x="693" y="385626"/>
                  </a:cubicBezTo>
                  <a:cubicBezTo>
                    <a:pt x="1082" y="1287797"/>
                    <a:pt x="822" y="2189903"/>
                    <a:pt x="1017" y="3092073"/>
                  </a:cubicBezTo>
                  <a:cubicBezTo>
                    <a:pt x="1017" y="3105556"/>
                    <a:pt x="-3845" y="3120465"/>
                    <a:pt x="7693" y="3132262"/>
                  </a:cubicBezTo>
                  <a:cubicBezTo>
                    <a:pt x="126444" y="3240642"/>
                    <a:pt x="292773" y="3290164"/>
                    <a:pt x="441925" y="3340336"/>
                  </a:cubicBezTo>
                  <a:cubicBezTo>
                    <a:pt x="485679" y="3355050"/>
                    <a:pt x="915957" y="3448456"/>
                    <a:pt x="967295" y="3455197"/>
                  </a:cubicBezTo>
                  <a:lnTo>
                    <a:pt x="967295" y="3562410"/>
                  </a:lnTo>
                  <a:cubicBezTo>
                    <a:pt x="967295" y="3620100"/>
                    <a:pt x="1014095" y="3666901"/>
                    <a:pt x="1071720" y="3666901"/>
                  </a:cubicBezTo>
                  <a:close/>
                  <a:moveTo>
                    <a:pt x="620311" y="3324325"/>
                  </a:moveTo>
                  <a:cubicBezTo>
                    <a:pt x="433110" y="3275515"/>
                    <a:pt x="266197" y="3195851"/>
                    <a:pt x="92349" y="3113983"/>
                  </a:cubicBezTo>
                  <a:cubicBezTo>
                    <a:pt x="63180" y="3100241"/>
                    <a:pt x="53456" y="3082545"/>
                    <a:pt x="53521" y="3049551"/>
                  </a:cubicBezTo>
                  <a:cubicBezTo>
                    <a:pt x="54688" y="2463056"/>
                    <a:pt x="56503" y="446817"/>
                    <a:pt x="53716" y="401054"/>
                  </a:cubicBezTo>
                  <a:cubicBezTo>
                    <a:pt x="51901" y="370847"/>
                    <a:pt x="63050" y="354059"/>
                    <a:pt x="88459" y="340771"/>
                  </a:cubicBezTo>
                  <a:cubicBezTo>
                    <a:pt x="591855" y="78313"/>
                    <a:pt x="1181656" y="-13408"/>
                    <a:pt x="1738658" y="131012"/>
                  </a:cubicBezTo>
                  <a:cubicBezTo>
                    <a:pt x="1861687" y="162903"/>
                    <a:pt x="1982447" y="203287"/>
                    <a:pt x="2099837" y="251837"/>
                  </a:cubicBezTo>
                  <a:cubicBezTo>
                    <a:pt x="2157074" y="275497"/>
                    <a:pt x="2214245" y="300388"/>
                    <a:pt x="2269343" y="328714"/>
                  </a:cubicBezTo>
                  <a:cubicBezTo>
                    <a:pt x="2323727" y="356652"/>
                    <a:pt x="2336496" y="356263"/>
                    <a:pt x="2356526" y="408703"/>
                  </a:cubicBezTo>
                  <a:cubicBezTo>
                    <a:pt x="2366184" y="434112"/>
                    <a:pt x="2367869" y="460429"/>
                    <a:pt x="2368064" y="487330"/>
                  </a:cubicBezTo>
                  <a:cubicBezTo>
                    <a:pt x="2369360" y="675568"/>
                    <a:pt x="2353868" y="2840311"/>
                    <a:pt x="2356202" y="3032633"/>
                  </a:cubicBezTo>
                  <a:cubicBezTo>
                    <a:pt x="2356656" y="3072498"/>
                    <a:pt x="2342265" y="3090907"/>
                    <a:pt x="2309855" y="3108408"/>
                  </a:cubicBezTo>
                  <a:cubicBezTo>
                    <a:pt x="2208282" y="3163311"/>
                    <a:pt x="2102689" y="3211278"/>
                    <a:pt x="1994245" y="3251467"/>
                  </a:cubicBezTo>
                  <a:cubicBezTo>
                    <a:pt x="1737880" y="3346429"/>
                    <a:pt x="1465699" y="3398155"/>
                    <a:pt x="1191703" y="3398090"/>
                  </a:cubicBezTo>
                  <a:cubicBezTo>
                    <a:pt x="999057" y="3397961"/>
                    <a:pt x="806605" y="3372940"/>
                    <a:pt x="620311" y="3324325"/>
                  </a:cubicBezTo>
                  <a:close/>
                  <a:moveTo>
                    <a:pt x="1063748" y="3614007"/>
                  </a:moveTo>
                  <a:cubicBezTo>
                    <a:pt x="1039958" y="3614007"/>
                    <a:pt x="1020642" y="3594691"/>
                    <a:pt x="1020642" y="3570902"/>
                  </a:cubicBezTo>
                  <a:lnTo>
                    <a:pt x="1020642" y="3460837"/>
                  </a:lnTo>
                  <a:lnTo>
                    <a:pt x="1387979" y="3460837"/>
                  </a:lnTo>
                  <a:lnTo>
                    <a:pt x="1387979" y="3570967"/>
                  </a:lnTo>
                  <a:cubicBezTo>
                    <a:pt x="1388044" y="3594691"/>
                    <a:pt x="1368792" y="3614007"/>
                    <a:pt x="1345003" y="3614007"/>
                  </a:cubicBezTo>
                  <a:lnTo>
                    <a:pt x="1063748" y="3614007"/>
                  </a:ln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C5EB083-CD6E-4F11-B057-179398F5C85C}"/>
                </a:ext>
              </a:extLst>
            </p:cNvPr>
            <p:cNvSpPr/>
            <p:nvPr/>
          </p:nvSpPr>
          <p:spPr>
            <a:xfrm>
              <a:off x="843990" y="62758"/>
              <a:ext cx="2314562" cy="3335257"/>
            </a:xfrm>
            <a:custGeom>
              <a:avLst/>
              <a:gdLst>
                <a:gd name="connsiteX0" fmla="*/ 1940659 w 2314562"/>
                <a:gd name="connsiteY0" fmla="*/ 3188699 h 3335257"/>
                <a:gd name="connsiteX1" fmla="*/ 2256269 w 2314562"/>
                <a:gd name="connsiteY1" fmla="*/ 3045640 h 3335257"/>
                <a:gd name="connsiteX2" fmla="*/ 2302616 w 2314562"/>
                <a:gd name="connsiteY2" fmla="*/ 2969865 h 3335257"/>
                <a:gd name="connsiteX3" fmla="*/ 2314478 w 2314562"/>
                <a:gd name="connsiteY3" fmla="*/ 424562 h 3335257"/>
                <a:gd name="connsiteX4" fmla="*/ 2302940 w 2314562"/>
                <a:gd name="connsiteY4" fmla="*/ 345934 h 3335257"/>
                <a:gd name="connsiteX5" fmla="*/ 2215757 w 2314562"/>
                <a:gd name="connsiteY5" fmla="*/ 265946 h 3335257"/>
                <a:gd name="connsiteX6" fmla="*/ 2046251 w 2314562"/>
                <a:gd name="connsiteY6" fmla="*/ 189069 h 3335257"/>
                <a:gd name="connsiteX7" fmla="*/ 1685072 w 2314562"/>
                <a:gd name="connsiteY7" fmla="*/ 68244 h 3335257"/>
                <a:gd name="connsiteX8" fmla="*/ 35003 w 2314562"/>
                <a:gd name="connsiteY8" fmla="*/ 278003 h 3335257"/>
                <a:gd name="connsiteX9" fmla="*/ 260 w 2314562"/>
                <a:gd name="connsiteY9" fmla="*/ 338286 h 3335257"/>
                <a:gd name="connsiteX10" fmla="*/ 0 w 2314562"/>
                <a:gd name="connsiteY10" fmla="*/ 2986783 h 3335257"/>
                <a:gd name="connsiteX11" fmla="*/ 38828 w 2314562"/>
                <a:gd name="connsiteY11" fmla="*/ 3051215 h 3335257"/>
                <a:gd name="connsiteX12" fmla="*/ 566790 w 2314562"/>
                <a:gd name="connsiteY12" fmla="*/ 3261557 h 3335257"/>
                <a:gd name="connsiteX13" fmla="*/ 1138117 w 2314562"/>
                <a:gd name="connsiteY13" fmla="*/ 3335258 h 3335257"/>
                <a:gd name="connsiteX14" fmla="*/ 1940659 w 2314562"/>
                <a:gd name="connsiteY14" fmla="*/ 3188699 h 3335257"/>
                <a:gd name="connsiteX15" fmla="*/ 739148 w 2314562"/>
                <a:gd name="connsiteY15" fmla="*/ 315663 h 3335257"/>
                <a:gd name="connsiteX16" fmla="*/ 901717 w 2314562"/>
                <a:gd name="connsiteY16" fmla="*/ 315663 h 3335257"/>
                <a:gd name="connsiteX17" fmla="*/ 901652 w 2314562"/>
                <a:gd name="connsiteY17" fmla="*/ 313589 h 3335257"/>
                <a:gd name="connsiteX18" fmla="*/ 1093326 w 2314562"/>
                <a:gd name="connsiteY18" fmla="*/ 121850 h 3335257"/>
                <a:gd name="connsiteX19" fmla="*/ 1285000 w 2314562"/>
                <a:gd name="connsiteY19" fmla="*/ 313589 h 3335257"/>
                <a:gd name="connsiteX20" fmla="*/ 1284936 w 2314562"/>
                <a:gd name="connsiteY20" fmla="*/ 315663 h 3335257"/>
                <a:gd name="connsiteX21" fmla="*/ 1444394 w 2314562"/>
                <a:gd name="connsiteY21" fmla="*/ 315663 h 3335257"/>
                <a:gd name="connsiteX22" fmla="*/ 1567099 w 2314562"/>
                <a:gd name="connsiteY22" fmla="*/ 438368 h 3335257"/>
                <a:gd name="connsiteX23" fmla="*/ 1444459 w 2314562"/>
                <a:gd name="connsiteY23" fmla="*/ 561073 h 3335257"/>
                <a:gd name="connsiteX24" fmla="*/ 739212 w 2314562"/>
                <a:gd name="connsiteY24" fmla="*/ 561073 h 3335257"/>
                <a:gd name="connsiteX25" fmla="*/ 616572 w 2314562"/>
                <a:gd name="connsiteY25" fmla="*/ 438368 h 3335257"/>
                <a:gd name="connsiteX26" fmla="*/ 739148 w 2314562"/>
                <a:gd name="connsiteY26" fmla="*/ 315663 h 3335257"/>
                <a:gd name="connsiteX27" fmla="*/ 947545 w 2314562"/>
                <a:gd name="connsiteY27" fmla="*/ 3242694 h 3335257"/>
                <a:gd name="connsiteX28" fmla="*/ 489070 w 2314562"/>
                <a:gd name="connsiteY28" fmla="*/ 3138463 h 3335257"/>
                <a:gd name="connsiteX29" fmla="*/ 110065 w 2314562"/>
                <a:gd name="connsiteY29" fmla="*/ 2949706 h 3335257"/>
                <a:gd name="connsiteX30" fmla="*/ 104232 w 2314562"/>
                <a:gd name="connsiteY30" fmla="*/ 2913277 h 3335257"/>
                <a:gd name="connsiteX31" fmla="*/ 104167 w 2314562"/>
                <a:gd name="connsiteY31" fmla="*/ 1411388 h 3335257"/>
                <a:gd name="connsiteX32" fmla="*/ 699283 w 2314562"/>
                <a:gd name="connsiteY32" fmla="*/ 1708071 h 3335257"/>
                <a:gd name="connsiteX33" fmla="*/ 1826251 w 2314562"/>
                <a:gd name="connsiteY33" fmla="*/ 1232548 h 3335257"/>
                <a:gd name="connsiteX34" fmla="*/ 2216081 w 2314562"/>
                <a:gd name="connsiteY34" fmla="*/ 1109389 h 3335257"/>
                <a:gd name="connsiteX35" fmla="*/ 2216210 w 2314562"/>
                <a:gd name="connsiteY35" fmla="*/ 1993540 h 3335257"/>
                <a:gd name="connsiteX36" fmla="*/ 2216729 w 2314562"/>
                <a:gd name="connsiteY36" fmla="*/ 2896877 h 3335257"/>
                <a:gd name="connsiteX37" fmla="*/ 2181467 w 2314562"/>
                <a:gd name="connsiteY37" fmla="*/ 2964290 h 3335257"/>
                <a:gd name="connsiteX38" fmla="*/ 1391824 w 2314562"/>
                <a:gd name="connsiteY38" fmla="*/ 3235888 h 3335257"/>
                <a:gd name="connsiteX39" fmla="*/ 947545 w 2314562"/>
                <a:gd name="connsiteY39" fmla="*/ 3242694 h 33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14562" h="3335257">
                  <a:moveTo>
                    <a:pt x="1940659" y="3188699"/>
                  </a:moveTo>
                  <a:cubicBezTo>
                    <a:pt x="2049103" y="3148510"/>
                    <a:pt x="2154631" y="3100543"/>
                    <a:pt x="2256269" y="3045640"/>
                  </a:cubicBezTo>
                  <a:cubicBezTo>
                    <a:pt x="2288680" y="3028139"/>
                    <a:pt x="2303070" y="3009730"/>
                    <a:pt x="2302616" y="2969865"/>
                  </a:cubicBezTo>
                  <a:cubicBezTo>
                    <a:pt x="2300283" y="2777543"/>
                    <a:pt x="2315839" y="612800"/>
                    <a:pt x="2314478" y="424562"/>
                  </a:cubicBezTo>
                  <a:cubicBezTo>
                    <a:pt x="2314348" y="397661"/>
                    <a:pt x="2312663" y="371344"/>
                    <a:pt x="2302940" y="345934"/>
                  </a:cubicBezTo>
                  <a:cubicBezTo>
                    <a:pt x="2282911" y="293495"/>
                    <a:pt x="2270206" y="293819"/>
                    <a:pt x="2215757" y="265946"/>
                  </a:cubicBezTo>
                  <a:cubicBezTo>
                    <a:pt x="2160659" y="237620"/>
                    <a:pt x="2103488" y="212729"/>
                    <a:pt x="2046251" y="189069"/>
                  </a:cubicBezTo>
                  <a:cubicBezTo>
                    <a:pt x="1928861" y="140519"/>
                    <a:pt x="1808101" y="100135"/>
                    <a:pt x="1685072" y="68244"/>
                  </a:cubicBezTo>
                  <a:cubicBezTo>
                    <a:pt x="1128135" y="-76176"/>
                    <a:pt x="538334" y="15545"/>
                    <a:pt x="35003" y="278003"/>
                  </a:cubicBezTo>
                  <a:cubicBezTo>
                    <a:pt x="9594" y="291291"/>
                    <a:pt x="-1620" y="308079"/>
                    <a:pt x="260" y="338286"/>
                  </a:cubicBezTo>
                  <a:cubicBezTo>
                    <a:pt x="3047" y="383984"/>
                    <a:pt x="1167" y="2400223"/>
                    <a:pt x="0" y="2986783"/>
                  </a:cubicBezTo>
                  <a:cubicBezTo>
                    <a:pt x="-65" y="3019777"/>
                    <a:pt x="9659" y="3037473"/>
                    <a:pt x="38828" y="3051215"/>
                  </a:cubicBezTo>
                  <a:cubicBezTo>
                    <a:pt x="212676" y="3133083"/>
                    <a:pt x="379589" y="3212747"/>
                    <a:pt x="566790" y="3261557"/>
                  </a:cubicBezTo>
                  <a:cubicBezTo>
                    <a:pt x="753084" y="3310108"/>
                    <a:pt x="945536" y="3335193"/>
                    <a:pt x="1138117" y="3335258"/>
                  </a:cubicBezTo>
                  <a:cubicBezTo>
                    <a:pt x="1412113" y="3335387"/>
                    <a:pt x="1684294" y="3283661"/>
                    <a:pt x="1940659" y="3188699"/>
                  </a:cubicBezTo>
                  <a:close/>
                  <a:moveTo>
                    <a:pt x="739148" y="315663"/>
                  </a:moveTo>
                  <a:lnTo>
                    <a:pt x="901717" y="315663"/>
                  </a:lnTo>
                  <a:cubicBezTo>
                    <a:pt x="901717" y="314950"/>
                    <a:pt x="901652" y="314302"/>
                    <a:pt x="901652" y="313589"/>
                  </a:cubicBezTo>
                  <a:cubicBezTo>
                    <a:pt x="901652" y="207673"/>
                    <a:pt x="987410" y="121850"/>
                    <a:pt x="1093326" y="121850"/>
                  </a:cubicBezTo>
                  <a:cubicBezTo>
                    <a:pt x="1199178" y="121850"/>
                    <a:pt x="1285000" y="207673"/>
                    <a:pt x="1285000" y="313589"/>
                  </a:cubicBezTo>
                  <a:cubicBezTo>
                    <a:pt x="1285000" y="314302"/>
                    <a:pt x="1284936" y="314950"/>
                    <a:pt x="1284936" y="315663"/>
                  </a:cubicBezTo>
                  <a:lnTo>
                    <a:pt x="1444394" y="315663"/>
                  </a:lnTo>
                  <a:cubicBezTo>
                    <a:pt x="1512066" y="315663"/>
                    <a:pt x="1567034" y="370631"/>
                    <a:pt x="1567099" y="438368"/>
                  </a:cubicBezTo>
                  <a:cubicBezTo>
                    <a:pt x="1567099" y="506171"/>
                    <a:pt x="1512196" y="561073"/>
                    <a:pt x="1444459" y="561073"/>
                  </a:cubicBezTo>
                  <a:lnTo>
                    <a:pt x="739212" y="561073"/>
                  </a:lnTo>
                  <a:cubicBezTo>
                    <a:pt x="671475" y="561073"/>
                    <a:pt x="616572" y="506171"/>
                    <a:pt x="616572" y="438368"/>
                  </a:cubicBezTo>
                  <a:cubicBezTo>
                    <a:pt x="616443" y="370566"/>
                    <a:pt x="671345" y="315663"/>
                    <a:pt x="739148" y="315663"/>
                  </a:cubicBezTo>
                  <a:close/>
                  <a:moveTo>
                    <a:pt x="947545" y="3242694"/>
                  </a:moveTo>
                  <a:cubicBezTo>
                    <a:pt x="902754" y="3236536"/>
                    <a:pt x="527250" y="3151816"/>
                    <a:pt x="489070" y="3138463"/>
                  </a:cubicBezTo>
                  <a:cubicBezTo>
                    <a:pt x="358846" y="3092959"/>
                    <a:pt x="213713" y="3048038"/>
                    <a:pt x="110065" y="2949706"/>
                  </a:cubicBezTo>
                  <a:cubicBezTo>
                    <a:pt x="100018" y="2938946"/>
                    <a:pt x="104232" y="2925528"/>
                    <a:pt x="104232" y="2913277"/>
                  </a:cubicBezTo>
                  <a:cubicBezTo>
                    <a:pt x="104167" y="2412669"/>
                    <a:pt x="104167" y="1911996"/>
                    <a:pt x="104167" y="1411388"/>
                  </a:cubicBezTo>
                  <a:cubicBezTo>
                    <a:pt x="249105" y="1545890"/>
                    <a:pt x="464568" y="1699579"/>
                    <a:pt x="699283" y="1708071"/>
                  </a:cubicBezTo>
                  <a:cubicBezTo>
                    <a:pt x="1120940" y="1723433"/>
                    <a:pt x="1550245" y="1462661"/>
                    <a:pt x="1826251" y="1232548"/>
                  </a:cubicBezTo>
                  <a:cubicBezTo>
                    <a:pt x="1931325" y="1144911"/>
                    <a:pt x="2076587" y="1114056"/>
                    <a:pt x="2216081" y="1109389"/>
                  </a:cubicBezTo>
                  <a:cubicBezTo>
                    <a:pt x="2216146" y="1404128"/>
                    <a:pt x="2216210" y="1698866"/>
                    <a:pt x="2216210" y="1993540"/>
                  </a:cubicBezTo>
                  <a:cubicBezTo>
                    <a:pt x="2216210" y="2294566"/>
                    <a:pt x="2215692" y="2595722"/>
                    <a:pt x="2216729" y="2896877"/>
                  </a:cubicBezTo>
                  <a:cubicBezTo>
                    <a:pt x="2216794" y="2928574"/>
                    <a:pt x="2208043" y="2948604"/>
                    <a:pt x="2181467" y="2964290"/>
                  </a:cubicBezTo>
                  <a:cubicBezTo>
                    <a:pt x="1938649" y="3107544"/>
                    <a:pt x="1667830" y="3195764"/>
                    <a:pt x="1391824" y="3235888"/>
                  </a:cubicBezTo>
                  <a:cubicBezTo>
                    <a:pt x="1272425" y="3252093"/>
                    <a:pt x="1034016" y="3255269"/>
                    <a:pt x="947545" y="32426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705FD20-174C-409C-82E1-E1F87B9B5784}"/>
                </a:ext>
              </a:extLst>
            </p:cNvPr>
            <p:cNvSpPr/>
            <p:nvPr/>
          </p:nvSpPr>
          <p:spPr>
            <a:xfrm>
              <a:off x="9818117" y="5991350"/>
              <a:ext cx="1192351" cy="612747"/>
            </a:xfrm>
            <a:custGeom>
              <a:avLst/>
              <a:gdLst>
                <a:gd name="connsiteX0" fmla="*/ 1165082 w 1192351"/>
                <a:gd name="connsiteY0" fmla="*/ 96064 h 612747"/>
                <a:gd name="connsiteX1" fmla="*/ 1050156 w 1192351"/>
                <a:gd name="connsiteY1" fmla="*/ 97620 h 612747"/>
                <a:gd name="connsiteX2" fmla="*/ 935812 w 1192351"/>
                <a:gd name="connsiteY2" fmla="*/ 7649 h 612747"/>
                <a:gd name="connsiteX3" fmla="*/ 910857 w 1192351"/>
                <a:gd name="connsiteY3" fmla="*/ 156412 h 612747"/>
                <a:gd name="connsiteX4" fmla="*/ 799560 w 1192351"/>
                <a:gd name="connsiteY4" fmla="*/ 122770 h 612747"/>
                <a:gd name="connsiteX5" fmla="*/ 676466 w 1192351"/>
                <a:gd name="connsiteY5" fmla="*/ 31373 h 612747"/>
                <a:gd name="connsiteX6" fmla="*/ 652093 w 1192351"/>
                <a:gd name="connsiteY6" fmla="*/ 90619 h 612747"/>
                <a:gd name="connsiteX7" fmla="*/ 603932 w 1192351"/>
                <a:gd name="connsiteY7" fmla="*/ 125817 h 612747"/>
                <a:gd name="connsiteX8" fmla="*/ 481421 w 1192351"/>
                <a:gd name="connsiteY8" fmla="*/ 128409 h 612747"/>
                <a:gd name="connsiteX9" fmla="*/ 384904 w 1192351"/>
                <a:gd name="connsiteY9" fmla="*/ 192387 h 612747"/>
                <a:gd name="connsiteX10" fmla="*/ 373042 w 1192351"/>
                <a:gd name="connsiteY10" fmla="*/ 220584 h 612747"/>
                <a:gd name="connsiteX11" fmla="*/ 261940 w 1192351"/>
                <a:gd name="connsiteY11" fmla="*/ 0 h 612747"/>
                <a:gd name="connsiteX12" fmla="*/ 183247 w 1192351"/>
                <a:gd name="connsiteY12" fmla="*/ 129706 h 612747"/>
                <a:gd name="connsiteX13" fmla="*/ 143513 w 1192351"/>
                <a:gd name="connsiteY13" fmla="*/ 151809 h 612747"/>
                <a:gd name="connsiteX14" fmla="*/ 0 w 1192351"/>
                <a:gd name="connsiteY14" fmla="*/ 151356 h 612747"/>
                <a:gd name="connsiteX15" fmla="*/ 97750 w 1192351"/>
                <a:gd name="connsiteY15" fmla="*/ 247484 h 612747"/>
                <a:gd name="connsiteX16" fmla="*/ 216565 w 1192351"/>
                <a:gd name="connsiteY16" fmla="*/ 319111 h 612747"/>
                <a:gd name="connsiteX17" fmla="*/ 272181 w 1192351"/>
                <a:gd name="connsiteY17" fmla="*/ 348475 h 612747"/>
                <a:gd name="connsiteX18" fmla="*/ 505534 w 1192351"/>
                <a:gd name="connsiteY18" fmla="*/ 514091 h 612747"/>
                <a:gd name="connsiteX19" fmla="*/ 553242 w 1192351"/>
                <a:gd name="connsiteY19" fmla="*/ 566984 h 612747"/>
                <a:gd name="connsiteX20" fmla="*/ 586819 w 1192351"/>
                <a:gd name="connsiteY20" fmla="*/ 612748 h 612747"/>
                <a:gd name="connsiteX21" fmla="*/ 658511 w 1192351"/>
                <a:gd name="connsiteY21" fmla="*/ 527055 h 612747"/>
                <a:gd name="connsiteX22" fmla="*/ 813626 w 1192351"/>
                <a:gd name="connsiteY22" fmla="*/ 398192 h 612747"/>
                <a:gd name="connsiteX23" fmla="*/ 875918 w 1192351"/>
                <a:gd name="connsiteY23" fmla="*/ 360142 h 612747"/>
                <a:gd name="connsiteX24" fmla="*/ 935424 w 1192351"/>
                <a:gd name="connsiteY24" fmla="*/ 327343 h 612747"/>
                <a:gd name="connsiteX25" fmla="*/ 1058064 w 1192351"/>
                <a:gd name="connsiteY25" fmla="*/ 248522 h 612747"/>
                <a:gd name="connsiteX26" fmla="*/ 1059749 w 1192351"/>
                <a:gd name="connsiteY26" fmla="*/ 247290 h 612747"/>
                <a:gd name="connsiteX27" fmla="*/ 1184140 w 1192351"/>
                <a:gd name="connsiteY27" fmla="*/ 129835 h 612747"/>
                <a:gd name="connsiteX28" fmla="*/ 1165082 w 1192351"/>
                <a:gd name="connsiteY28" fmla="*/ 96064 h 61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2351" h="612747">
                  <a:moveTo>
                    <a:pt x="1165082" y="96064"/>
                  </a:moveTo>
                  <a:cubicBezTo>
                    <a:pt x="1126903" y="98592"/>
                    <a:pt x="1088465" y="97166"/>
                    <a:pt x="1050156" y="97620"/>
                  </a:cubicBezTo>
                  <a:cubicBezTo>
                    <a:pt x="958176" y="98786"/>
                    <a:pt x="958176" y="98851"/>
                    <a:pt x="935812" y="7649"/>
                  </a:cubicBezTo>
                  <a:cubicBezTo>
                    <a:pt x="935424" y="6093"/>
                    <a:pt x="921941" y="100342"/>
                    <a:pt x="910857" y="156412"/>
                  </a:cubicBezTo>
                  <a:cubicBezTo>
                    <a:pt x="883567" y="100342"/>
                    <a:pt x="875853" y="123353"/>
                    <a:pt x="799560" y="122770"/>
                  </a:cubicBezTo>
                  <a:cubicBezTo>
                    <a:pt x="737592" y="122251"/>
                    <a:pt x="698894" y="122187"/>
                    <a:pt x="676466" y="31373"/>
                  </a:cubicBezTo>
                  <a:cubicBezTo>
                    <a:pt x="660520" y="68515"/>
                    <a:pt x="661103" y="69682"/>
                    <a:pt x="652093" y="90619"/>
                  </a:cubicBezTo>
                  <a:cubicBezTo>
                    <a:pt x="640944" y="116482"/>
                    <a:pt x="631546" y="126789"/>
                    <a:pt x="603932" y="125817"/>
                  </a:cubicBezTo>
                  <a:cubicBezTo>
                    <a:pt x="563095" y="124390"/>
                    <a:pt x="522259" y="127826"/>
                    <a:pt x="481421" y="128409"/>
                  </a:cubicBezTo>
                  <a:cubicBezTo>
                    <a:pt x="406100" y="129576"/>
                    <a:pt x="408888" y="119270"/>
                    <a:pt x="384904" y="192387"/>
                  </a:cubicBezTo>
                  <a:cubicBezTo>
                    <a:pt x="383153" y="197767"/>
                    <a:pt x="377061" y="212676"/>
                    <a:pt x="373042" y="220584"/>
                  </a:cubicBezTo>
                  <a:cubicBezTo>
                    <a:pt x="335835" y="146689"/>
                    <a:pt x="300184" y="75840"/>
                    <a:pt x="261940" y="0"/>
                  </a:cubicBezTo>
                  <a:cubicBezTo>
                    <a:pt x="233095" y="47254"/>
                    <a:pt x="207167" y="87961"/>
                    <a:pt x="183247" y="129706"/>
                  </a:cubicBezTo>
                  <a:cubicBezTo>
                    <a:pt x="173719" y="146300"/>
                    <a:pt x="162440" y="152328"/>
                    <a:pt x="143513" y="151809"/>
                  </a:cubicBezTo>
                  <a:cubicBezTo>
                    <a:pt x="96907" y="150513"/>
                    <a:pt x="50236" y="151356"/>
                    <a:pt x="0" y="151356"/>
                  </a:cubicBezTo>
                  <a:cubicBezTo>
                    <a:pt x="21456" y="190702"/>
                    <a:pt x="61839" y="221686"/>
                    <a:pt x="97750" y="247484"/>
                  </a:cubicBezTo>
                  <a:cubicBezTo>
                    <a:pt x="135345" y="274579"/>
                    <a:pt x="175728" y="297331"/>
                    <a:pt x="216565" y="319111"/>
                  </a:cubicBezTo>
                  <a:cubicBezTo>
                    <a:pt x="235039" y="329029"/>
                    <a:pt x="253707" y="338687"/>
                    <a:pt x="272181" y="348475"/>
                  </a:cubicBezTo>
                  <a:cubicBezTo>
                    <a:pt x="357096" y="393460"/>
                    <a:pt x="437668" y="445575"/>
                    <a:pt x="505534" y="514091"/>
                  </a:cubicBezTo>
                  <a:cubicBezTo>
                    <a:pt x="522259" y="530944"/>
                    <a:pt x="538139" y="548705"/>
                    <a:pt x="553242" y="566984"/>
                  </a:cubicBezTo>
                  <a:cubicBezTo>
                    <a:pt x="557067" y="571651"/>
                    <a:pt x="590190" y="608015"/>
                    <a:pt x="586819" y="612748"/>
                  </a:cubicBezTo>
                  <a:cubicBezTo>
                    <a:pt x="608664" y="582541"/>
                    <a:pt x="632712" y="553955"/>
                    <a:pt x="658511" y="527055"/>
                  </a:cubicBezTo>
                  <a:cubicBezTo>
                    <a:pt x="705311" y="478375"/>
                    <a:pt x="757816" y="436177"/>
                    <a:pt x="813626" y="398192"/>
                  </a:cubicBezTo>
                  <a:cubicBezTo>
                    <a:pt x="829572" y="382246"/>
                    <a:pt x="856342" y="371097"/>
                    <a:pt x="875918" y="360142"/>
                  </a:cubicBezTo>
                  <a:cubicBezTo>
                    <a:pt x="895624" y="348993"/>
                    <a:pt x="915783" y="338622"/>
                    <a:pt x="935424" y="327343"/>
                  </a:cubicBezTo>
                  <a:cubicBezTo>
                    <a:pt x="977622" y="303100"/>
                    <a:pt x="1018588" y="276783"/>
                    <a:pt x="1058064" y="248522"/>
                  </a:cubicBezTo>
                  <a:cubicBezTo>
                    <a:pt x="1058583" y="248133"/>
                    <a:pt x="1059231" y="247679"/>
                    <a:pt x="1059749" y="247290"/>
                  </a:cubicBezTo>
                  <a:cubicBezTo>
                    <a:pt x="1105188" y="214945"/>
                    <a:pt x="1158730" y="181043"/>
                    <a:pt x="1184140" y="129835"/>
                  </a:cubicBezTo>
                  <a:cubicBezTo>
                    <a:pt x="1195937" y="106046"/>
                    <a:pt x="1199178" y="93860"/>
                    <a:pt x="1165082" y="96064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7835429-1BB6-4083-AE38-15C4D6EB7597}"/>
                </a:ext>
              </a:extLst>
            </p:cNvPr>
            <p:cNvSpPr/>
            <p:nvPr/>
          </p:nvSpPr>
          <p:spPr>
            <a:xfrm>
              <a:off x="10357068" y="5867673"/>
              <a:ext cx="83065" cy="112598"/>
            </a:xfrm>
            <a:custGeom>
              <a:avLst/>
              <a:gdLst>
                <a:gd name="connsiteX0" fmla="*/ 15134 w 83065"/>
                <a:gd name="connsiteY0" fmla="*/ 102028 h 112598"/>
                <a:gd name="connsiteX1" fmla="*/ 70038 w 83065"/>
                <a:gd name="connsiteY1" fmla="*/ 101120 h 112598"/>
                <a:gd name="connsiteX2" fmla="*/ 40739 w 83065"/>
                <a:gd name="connsiteY2" fmla="*/ 0 h 112598"/>
                <a:gd name="connsiteX3" fmla="*/ 15134 w 83065"/>
                <a:gd name="connsiteY3" fmla="*/ 102028 h 1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65" h="112598">
                  <a:moveTo>
                    <a:pt x="15134" y="102028"/>
                  </a:moveTo>
                  <a:cubicBezTo>
                    <a:pt x="33219" y="116807"/>
                    <a:pt x="52730" y="115705"/>
                    <a:pt x="70038" y="101120"/>
                  </a:cubicBezTo>
                  <a:cubicBezTo>
                    <a:pt x="93567" y="81415"/>
                    <a:pt x="86048" y="56264"/>
                    <a:pt x="40739" y="0"/>
                  </a:cubicBezTo>
                  <a:cubicBezTo>
                    <a:pt x="-5155" y="61320"/>
                    <a:pt x="-10145" y="81350"/>
                    <a:pt x="15134" y="102028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086BD6F-9A92-476C-8FB4-9592A30514C0}"/>
                </a:ext>
              </a:extLst>
            </p:cNvPr>
            <p:cNvSpPr/>
            <p:nvPr/>
          </p:nvSpPr>
          <p:spPr>
            <a:xfrm>
              <a:off x="947345" y="1172017"/>
              <a:ext cx="2113374" cy="2141032"/>
            </a:xfrm>
            <a:custGeom>
              <a:avLst/>
              <a:gdLst>
                <a:gd name="connsiteX0" fmla="*/ 2078112 w 2113374"/>
                <a:gd name="connsiteY0" fmla="*/ 1854901 h 2141032"/>
                <a:gd name="connsiteX1" fmla="*/ 2113374 w 2113374"/>
                <a:gd name="connsiteY1" fmla="*/ 1787488 h 2141032"/>
                <a:gd name="connsiteX2" fmla="*/ 2112856 w 2113374"/>
                <a:gd name="connsiteY2" fmla="*/ 884150 h 2141032"/>
                <a:gd name="connsiteX3" fmla="*/ 2112726 w 2113374"/>
                <a:gd name="connsiteY3" fmla="*/ 0 h 2141032"/>
                <a:gd name="connsiteX4" fmla="*/ 1722896 w 2113374"/>
                <a:gd name="connsiteY4" fmla="*/ 123159 h 2141032"/>
                <a:gd name="connsiteX5" fmla="*/ 595928 w 2113374"/>
                <a:gd name="connsiteY5" fmla="*/ 598681 h 2141032"/>
                <a:gd name="connsiteX6" fmla="*/ 812 w 2113374"/>
                <a:gd name="connsiteY6" fmla="*/ 301998 h 2141032"/>
                <a:gd name="connsiteX7" fmla="*/ 877 w 2113374"/>
                <a:gd name="connsiteY7" fmla="*/ 1803887 h 2141032"/>
                <a:gd name="connsiteX8" fmla="*/ 6710 w 2113374"/>
                <a:gd name="connsiteY8" fmla="*/ 1840317 h 2141032"/>
                <a:gd name="connsiteX9" fmla="*/ 385715 w 2113374"/>
                <a:gd name="connsiteY9" fmla="*/ 2029074 h 2141032"/>
                <a:gd name="connsiteX10" fmla="*/ 844190 w 2113374"/>
                <a:gd name="connsiteY10" fmla="*/ 2133305 h 2141032"/>
                <a:gd name="connsiteX11" fmla="*/ 1288534 w 2113374"/>
                <a:gd name="connsiteY11" fmla="*/ 2126434 h 2141032"/>
                <a:gd name="connsiteX12" fmla="*/ 2078112 w 2113374"/>
                <a:gd name="connsiteY12" fmla="*/ 1854901 h 2141032"/>
                <a:gd name="connsiteX13" fmla="*/ 542192 w 2113374"/>
                <a:gd name="connsiteY13" fmla="*/ 2013452 h 2141032"/>
                <a:gd name="connsiteX14" fmla="*/ 81837 w 2113374"/>
                <a:gd name="connsiteY14" fmla="*/ 1822815 h 2141032"/>
                <a:gd name="connsiteX15" fmla="*/ 47936 w 2113374"/>
                <a:gd name="connsiteY15" fmla="*/ 1764412 h 2141032"/>
                <a:gd name="connsiteX16" fmla="*/ 49297 w 2113374"/>
                <a:gd name="connsiteY16" fmla="*/ 430861 h 2141032"/>
                <a:gd name="connsiteX17" fmla="*/ 588150 w 2113374"/>
                <a:gd name="connsiteY17" fmla="*/ 677438 h 2141032"/>
                <a:gd name="connsiteX18" fmla="*/ 1715053 w 2113374"/>
                <a:gd name="connsiteY18" fmla="*/ 202175 h 2141032"/>
                <a:gd name="connsiteX19" fmla="*/ 2063462 w 2113374"/>
                <a:gd name="connsiteY19" fmla="*/ 81220 h 2141032"/>
                <a:gd name="connsiteX20" fmla="*/ 2055749 w 2113374"/>
                <a:gd name="connsiteY20" fmla="*/ 1748985 h 2141032"/>
                <a:gd name="connsiteX21" fmla="*/ 2015366 w 2113374"/>
                <a:gd name="connsiteY21" fmla="*/ 1817694 h 2141032"/>
                <a:gd name="connsiteX22" fmla="*/ 1740138 w 2113374"/>
                <a:gd name="connsiteY22" fmla="*/ 1947400 h 2141032"/>
                <a:gd name="connsiteX23" fmla="*/ 1040402 w 2113374"/>
                <a:gd name="connsiteY23" fmla="*/ 2080217 h 2141032"/>
                <a:gd name="connsiteX24" fmla="*/ 542192 w 2113374"/>
                <a:gd name="connsiteY24" fmla="*/ 2013452 h 21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3374" h="2141032">
                  <a:moveTo>
                    <a:pt x="2078112" y="1854901"/>
                  </a:moveTo>
                  <a:cubicBezTo>
                    <a:pt x="2104688" y="1839150"/>
                    <a:pt x="2113439" y="1819185"/>
                    <a:pt x="2113374" y="1787488"/>
                  </a:cubicBezTo>
                  <a:cubicBezTo>
                    <a:pt x="2112272" y="1486332"/>
                    <a:pt x="2112856" y="1185241"/>
                    <a:pt x="2112856" y="884150"/>
                  </a:cubicBezTo>
                  <a:cubicBezTo>
                    <a:pt x="2112856" y="589477"/>
                    <a:pt x="2112791" y="294803"/>
                    <a:pt x="2112726" y="0"/>
                  </a:cubicBezTo>
                  <a:cubicBezTo>
                    <a:pt x="1973167" y="4667"/>
                    <a:pt x="1827970" y="35522"/>
                    <a:pt x="1722896" y="123159"/>
                  </a:cubicBezTo>
                  <a:cubicBezTo>
                    <a:pt x="1446891" y="353271"/>
                    <a:pt x="1017585" y="614044"/>
                    <a:pt x="595928" y="598681"/>
                  </a:cubicBezTo>
                  <a:cubicBezTo>
                    <a:pt x="361213" y="590190"/>
                    <a:pt x="145750" y="436566"/>
                    <a:pt x="812" y="301998"/>
                  </a:cubicBezTo>
                  <a:cubicBezTo>
                    <a:pt x="812" y="802606"/>
                    <a:pt x="812" y="1303279"/>
                    <a:pt x="877" y="1803887"/>
                  </a:cubicBezTo>
                  <a:cubicBezTo>
                    <a:pt x="877" y="1816138"/>
                    <a:pt x="-3337" y="1829556"/>
                    <a:pt x="6710" y="1840317"/>
                  </a:cubicBezTo>
                  <a:cubicBezTo>
                    <a:pt x="110358" y="1938649"/>
                    <a:pt x="255491" y="1983570"/>
                    <a:pt x="385715" y="2029074"/>
                  </a:cubicBezTo>
                  <a:cubicBezTo>
                    <a:pt x="423895" y="2042427"/>
                    <a:pt x="799399" y="2127147"/>
                    <a:pt x="844190" y="2133305"/>
                  </a:cubicBezTo>
                  <a:cubicBezTo>
                    <a:pt x="930661" y="2145880"/>
                    <a:pt x="1169070" y="2142769"/>
                    <a:pt x="1288534" y="2126434"/>
                  </a:cubicBezTo>
                  <a:cubicBezTo>
                    <a:pt x="1564475" y="2086375"/>
                    <a:pt x="1835359" y="1998219"/>
                    <a:pt x="2078112" y="1854901"/>
                  </a:cubicBezTo>
                  <a:close/>
                  <a:moveTo>
                    <a:pt x="542192" y="2013452"/>
                  </a:moveTo>
                  <a:cubicBezTo>
                    <a:pt x="378909" y="1969244"/>
                    <a:pt x="233387" y="1897034"/>
                    <a:pt x="81837" y="1822815"/>
                  </a:cubicBezTo>
                  <a:cubicBezTo>
                    <a:pt x="56493" y="1810370"/>
                    <a:pt x="47871" y="1794294"/>
                    <a:pt x="47936" y="1764412"/>
                  </a:cubicBezTo>
                  <a:cubicBezTo>
                    <a:pt x="48455" y="1507075"/>
                    <a:pt x="49103" y="945924"/>
                    <a:pt x="49297" y="430861"/>
                  </a:cubicBezTo>
                  <a:cubicBezTo>
                    <a:pt x="190995" y="550844"/>
                    <a:pt x="382150" y="669919"/>
                    <a:pt x="588150" y="677438"/>
                  </a:cubicBezTo>
                  <a:cubicBezTo>
                    <a:pt x="1009806" y="692736"/>
                    <a:pt x="1439112" y="432158"/>
                    <a:pt x="1715053" y="202175"/>
                  </a:cubicBezTo>
                  <a:cubicBezTo>
                    <a:pt x="1809820" y="123224"/>
                    <a:pt x="1937127" y="90360"/>
                    <a:pt x="2063462" y="81220"/>
                  </a:cubicBezTo>
                  <a:cubicBezTo>
                    <a:pt x="2059962" y="725665"/>
                    <a:pt x="2054388" y="1633021"/>
                    <a:pt x="2055749" y="1748985"/>
                  </a:cubicBezTo>
                  <a:cubicBezTo>
                    <a:pt x="2056138" y="1785154"/>
                    <a:pt x="2043562" y="1801813"/>
                    <a:pt x="2015366" y="1817694"/>
                  </a:cubicBezTo>
                  <a:cubicBezTo>
                    <a:pt x="1926756" y="1867541"/>
                    <a:pt x="1834646" y="1910971"/>
                    <a:pt x="1740138" y="1947400"/>
                  </a:cubicBezTo>
                  <a:cubicBezTo>
                    <a:pt x="1516573" y="2033481"/>
                    <a:pt x="1279330" y="2080282"/>
                    <a:pt x="1040402" y="2080217"/>
                  </a:cubicBezTo>
                  <a:cubicBezTo>
                    <a:pt x="872452" y="2080217"/>
                    <a:pt x="704697" y="2057465"/>
                    <a:pt x="542192" y="2013452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8FF4729-4E68-41A2-9C10-4B6BE9B1041D}"/>
                </a:ext>
              </a:extLst>
            </p:cNvPr>
            <p:cNvSpPr/>
            <p:nvPr/>
          </p:nvSpPr>
          <p:spPr>
            <a:xfrm>
              <a:off x="994847" y="1241652"/>
              <a:ext cx="2027942" cy="2010582"/>
            </a:xfrm>
            <a:custGeom>
              <a:avLst/>
              <a:gdLst>
                <a:gd name="connsiteX0" fmla="*/ 1967430 w 2015526"/>
                <a:gd name="connsiteY0" fmla="*/ 1736474 h 1998996"/>
                <a:gd name="connsiteX1" fmla="*/ 2007813 w 2015526"/>
                <a:gd name="connsiteY1" fmla="*/ 1667765 h 1998996"/>
                <a:gd name="connsiteX2" fmla="*/ 2015526 w 2015526"/>
                <a:gd name="connsiteY2" fmla="*/ 0 h 1998996"/>
                <a:gd name="connsiteX3" fmla="*/ 1667117 w 2015526"/>
                <a:gd name="connsiteY3" fmla="*/ 120955 h 1998996"/>
                <a:gd name="connsiteX4" fmla="*/ 540214 w 2015526"/>
                <a:gd name="connsiteY4" fmla="*/ 596218 h 1998996"/>
                <a:gd name="connsiteX5" fmla="*/ 1362 w 2015526"/>
                <a:gd name="connsiteY5" fmla="*/ 349641 h 1998996"/>
                <a:gd name="connsiteX6" fmla="*/ 0 w 2015526"/>
                <a:gd name="connsiteY6" fmla="*/ 1683192 h 1998996"/>
                <a:gd name="connsiteX7" fmla="*/ 33901 w 2015526"/>
                <a:gd name="connsiteY7" fmla="*/ 1741595 h 1998996"/>
                <a:gd name="connsiteX8" fmla="*/ 494256 w 2015526"/>
                <a:gd name="connsiteY8" fmla="*/ 1932232 h 1998996"/>
                <a:gd name="connsiteX9" fmla="*/ 992466 w 2015526"/>
                <a:gd name="connsiteY9" fmla="*/ 1998997 h 1998996"/>
                <a:gd name="connsiteX10" fmla="*/ 1692202 w 2015526"/>
                <a:gd name="connsiteY10" fmla="*/ 1866180 h 1998996"/>
                <a:gd name="connsiteX11" fmla="*/ 1967430 w 2015526"/>
                <a:gd name="connsiteY11" fmla="*/ 1736474 h 199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526" h="1998996">
                  <a:moveTo>
                    <a:pt x="1967430" y="1736474"/>
                  </a:moveTo>
                  <a:cubicBezTo>
                    <a:pt x="1995627" y="1720593"/>
                    <a:pt x="2008202" y="1703999"/>
                    <a:pt x="2007813" y="1667765"/>
                  </a:cubicBezTo>
                  <a:cubicBezTo>
                    <a:pt x="2006516" y="1551801"/>
                    <a:pt x="2012026" y="644509"/>
                    <a:pt x="2015526" y="0"/>
                  </a:cubicBezTo>
                  <a:cubicBezTo>
                    <a:pt x="1889191" y="9140"/>
                    <a:pt x="1761884" y="42004"/>
                    <a:pt x="1667117" y="120955"/>
                  </a:cubicBezTo>
                  <a:cubicBezTo>
                    <a:pt x="1391111" y="350938"/>
                    <a:pt x="961806" y="611516"/>
                    <a:pt x="540214" y="596218"/>
                  </a:cubicBezTo>
                  <a:cubicBezTo>
                    <a:pt x="334214" y="588699"/>
                    <a:pt x="143059" y="469624"/>
                    <a:pt x="1362" y="349641"/>
                  </a:cubicBezTo>
                  <a:cubicBezTo>
                    <a:pt x="1102" y="864704"/>
                    <a:pt x="519" y="1425920"/>
                    <a:pt x="0" y="1683192"/>
                  </a:cubicBezTo>
                  <a:cubicBezTo>
                    <a:pt x="-64" y="1713074"/>
                    <a:pt x="8492" y="1729214"/>
                    <a:pt x="33901" y="1741595"/>
                  </a:cubicBezTo>
                  <a:cubicBezTo>
                    <a:pt x="185452" y="1815814"/>
                    <a:pt x="330973" y="1888024"/>
                    <a:pt x="494256" y="1932232"/>
                  </a:cubicBezTo>
                  <a:cubicBezTo>
                    <a:pt x="656696" y="1976245"/>
                    <a:pt x="824516" y="1998997"/>
                    <a:pt x="992466" y="1998997"/>
                  </a:cubicBezTo>
                  <a:cubicBezTo>
                    <a:pt x="1231394" y="1999062"/>
                    <a:pt x="1468701" y="1952261"/>
                    <a:pt x="1692202" y="1866180"/>
                  </a:cubicBezTo>
                  <a:cubicBezTo>
                    <a:pt x="1786710" y="1829751"/>
                    <a:pt x="1878820" y="1786321"/>
                    <a:pt x="1967430" y="173647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20F22D7-F908-48F9-A6B5-95034393394D}"/>
                </a:ext>
              </a:extLst>
            </p:cNvPr>
            <p:cNvSpPr/>
            <p:nvPr/>
          </p:nvSpPr>
          <p:spPr>
            <a:xfrm>
              <a:off x="1811111" y="3460826"/>
              <a:ext cx="367337" cy="153170"/>
            </a:xfrm>
            <a:custGeom>
              <a:avLst/>
              <a:gdLst>
                <a:gd name="connsiteX0" fmla="*/ 367337 w 367337"/>
                <a:gd name="connsiteY0" fmla="*/ 110130 h 153170"/>
                <a:gd name="connsiteX1" fmla="*/ 367337 w 367337"/>
                <a:gd name="connsiteY1" fmla="*/ 0 h 153170"/>
                <a:gd name="connsiteX2" fmla="*/ 0 w 367337"/>
                <a:gd name="connsiteY2" fmla="*/ 0 h 153170"/>
                <a:gd name="connsiteX3" fmla="*/ 0 w 367337"/>
                <a:gd name="connsiteY3" fmla="*/ 110065 h 153170"/>
                <a:gd name="connsiteX4" fmla="*/ 43106 w 367337"/>
                <a:gd name="connsiteY4" fmla="*/ 153171 h 153170"/>
                <a:gd name="connsiteX5" fmla="*/ 324297 w 367337"/>
                <a:gd name="connsiteY5" fmla="*/ 153171 h 153170"/>
                <a:gd name="connsiteX6" fmla="*/ 367337 w 367337"/>
                <a:gd name="connsiteY6" fmla="*/ 110130 h 15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337" h="153170">
                  <a:moveTo>
                    <a:pt x="367337" y="110130"/>
                  </a:moveTo>
                  <a:lnTo>
                    <a:pt x="367337" y="0"/>
                  </a:lnTo>
                  <a:lnTo>
                    <a:pt x="0" y="0"/>
                  </a:lnTo>
                  <a:lnTo>
                    <a:pt x="0" y="110065"/>
                  </a:lnTo>
                  <a:cubicBezTo>
                    <a:pt x="0" y="133919"/>
                    <a:pt x="19252" y="153171"/>
                    <a:pt x="43106" y="153171"/>
                  </a:cubicBezTo>
                  <a:lnTo>
                    <a:pt x="324297" y="153171"/>
                  </a:lnTo>
                  <a:cubicBezTo>
                    <a:pt x="348150" y="153171"/>
                    <a:pt x="367402" y="133854"/>
                    <a:pt x="367337" y="11013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969918F-BD8C-4EF6-B09B-3A529E24F8CA}"/>
                </a:ext>
              </a:extLst>
            </p:cNvPr>
            <p:cNvSpPr/>
            <p:nvPr/>
          </p:nvSpPr>
          <p:spPr>
            <a:xfrm>
              <a:off x="1460432" y="184673"/>
              <a:ext cx="950591" cy="439223"/>
            </a:xfrm>
            <a:custGeom>
              <a:avLst/>
              <a:gdLst>
                <a:gd name="connsiteX0" fmla="*/ 122705 w 950591"/>
                <a:gd name="connsiteY0" fmla="*/ 439223 h 439223"/>
                <a:gd name="connsiteX1" fmla="*/ 827951 w 950591"/>
                <a:gd name="connsiteY1" fmla="*/ 439223 h 439223"/>
                <a:gd name="connsiteX2" fmla="*/ 950591 w 950591"/>
                <a:gd name="connsiteY2" fmla="*/ 316518 h 439223"/>
                <a:gd name="connsiteX3" fmla="*/ 827886 w 950591"/>
                <a:gd name="connsiteY3" fmla="*/ 193813 h 439223"/>
                <a:gd name="connsiteX4" fmla="*/ 668428 w 950591"/>
                <a:gd name="connsiteY4" fmla="*/ 193813 h 439223"/>
                <a:gd name="connsiteX5" fmla="*/ 668493 w 950591"/>
                <a:gd name="connsiteY5" fmla="*/ 191739 h 439223"/>
                <a:gd name="connsiteX6" fmla="*/ 476819 w 950591"/>
                <a:gd name="connsiteY6" fmla="*/ 0 h 439223"/>
                <a:gd name="connsiteX7" fmla="*/ 285145 w 950591"/>
                <a:gd name="connsiteY7" fmla="*/ 191739 h 439223"/>
                <a:gd name="connsiteX8" fmla="*/ 285210 w 950591"/>
                <a:gd name="connsiteY8" fmla="*/ 193813 h 439223"/>
                <a:gd name="connsiteX9" fmla="*/ 122640 w 950591"/>
                <a:gd name="connsiteY9" fmla="*/ 193813 h 439223"/>
                <a:gd name="connsiteX10" fmla="*/ 0 w 950591"/>
                <a:gd name="connsiteY10" fmla="*/ 316518 h 439223"/>
                <a:gd name="connsiteX11" fmla="*/ 122705 w 950591"/>
                <a:gd name="connsiteY11" fmla="*/ 439223 h 439223"/>
                <a:gd name="connsiteX12" fmla="*/ 121538 w 950591"/>
                <a:gd name="connsiteY12" fmla="*/ 236400 h 439223"/>
                <a:gd name="connsiteX13" fmla="*/ 331686 w 950591"/>
                <a:gd name="connsiteY13" fmla="*/ 236400 h 439223"/>
                <a:gd name="connsiteX14" fmla="*/ 324621 w 950591"/>
                <a:gd name="connsiteY14" fmla="*/ 190572 h 439223"/>
                <a:gd name="connsiteX15" fmla="*/ 476236 w 950591"/>
                <a:gd name="connsiteY15" fmla="*/ 38633 h 439223"/>
                <a:gd name="connsiteX16" fmla="*/ 627851 w 950591"/>
                <a:gd name="connsiteY16" fmla="*/ 190572 h 439223"/>
                <a:gd name="connsiteX17" fmla="*/ 620785 w 950591"/>
                <a:gd name="connsiteY17" fmla="*/ 236400 h 439223"/>
                <a:gd name="connsiteX18" fmla="*/ 830933 w 950591"/>
                <a:gd name="connsiteY18" fmla="*/ 236400 h 439223"/>
                <a:gd name="connsiteX19" fmla="*/ 910014 w 950591"/>
                <a:gd name="connsiteY19" fmla="*/ 315611 h 439223"/>
                <a:gd name="connsiteX20" fmla="*/ 830933 w 950591"/>
                <a:gd name="connsiteY20" fmla="*/ 394821 h 439223"/>
                <a:gd name="connsiteX21" fmla="*/ 121538 w 950591"/>
                <a:gd name="connsiteY21" fmla="*/ 394821 h 439223"/>
                <a:gd name="connsiteX22" fmla="*/ 42457 w 950591"/>
                <a:gd name="connsiteY22" fmla="*/ 315611 h 439223"/>
                <a:gd name="connsiteX23" fmla="*/ 121538 w 950591"/>
                <a:gd name="connsiteY23" fmla="*/ 236400 h 43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0591" h="439223">
                  <a:moveTo>
                    <a:pt x="122705" y="439223"/>
                  </a:moveTo>
                  <a:lnTo>
                    <a:pt x="827951" y="439223"/>
                  </a:lnTo>
                  <a:cubicBezTo>
                    <a:pt x="895688" y="439223"/>
                    <a:pt x="950591" y="384320"/>
                    <a:pt x="950591" y="316518"/>
                  </a:cubicBezTo>
                  <a:cubicBezTo>
                    <a:pt x="950527" y="248781"/>
                    <a:pt x="895559" y="193813"/>
                    <a:pt x="827886" y="193813"/>
                  </a:cubicBezTo>
                  <a:lnTo>
                    <a:pt x="668428" y="193813"/>
                  </a:lnTo>
                  <a:cubicBezTo>
                    <a:pt x="668428" y="193100"/>
                    <a:pt x="668493" y="192452"/>
                    <a:pt x="668493" y="191739"/>
                  </a:cubicBezTo>
                  <a:cubicBezTo>
                    <a:pt x="668493" y="85822"/>
                    <a:pt x="582736" y="0"/>
                    <a:pt x="476819" y="0"/>
                  </a:cubicBezTo>
                  <a:cubicBezTo>
                    <a:pt x="370967" y="0"/>
                    <a:pt x="285145" y="85822"/>
                    <a:pt x="285145" y="191739"/>
                  </a:cubicBezTo>
                  <a:cubicBezTo>
                    <a:pt x="285145" y="192452"/>
                    <a:pt x="285210" y="193100"/>
                    <a:pt x="285210" y="193813"/>
                  </a:cubicBezTo>
                  <a:lnTo>
                    <a:pt x="122640" y="193813"/>
                  </a:lnTo>
                  <a:cubicBezTo>
                    <a:pt x="54903" y="193813"/>
                    <a:pt x="0" y="248716"/>
                    <a:pt x="0" y="316518"/>
                  </a:cubicBezTo>
                  <a:cubicBezTo>
                    <a:pt x="0" y="384255"/>
                    <a:pt x="54903" y="439223"/>
                    <a:pt x="122705" y="439223"/>
                  </a:cubicBezTo>
                  <a:close/>
                  <a:moveTo>
                    <a:pt x="121538" y="236400"/>
                  </a:moveTo>
                  <a:lnTo>
                    <a:pt x="331686" y="236400"/>
                  </a:lnTo>
                  <a:cubicBezTo>
                    <a:pt x="327084" y="221945"/>
                    <a:pt x="324621" y="206583"/>
                    <a:pt x="324621" y="190572"/>
                  </a:cubicBezTo>
                  <a:cubicBezTo>
                    <a:pt x="324621" y="106630"/>
                    <a:pt x="392488" y="38633"/>
                    <a:pt x="476236" y="38633"/>
                  </a:cubicBezTo>
                  <a:cubicBezTo>
                    <a:pt x="559984" y="38633"/>
                    <a:pt x="627851" y="106630"/>
                    <a:pt x="627851" y="190572"/>
                  </a:cubicBezTo>
                  <a:cubicBezTo>
                    <a:pt x="627851" y="206583"/>
                    <a:pt x="625323" y="221945"/>
                    <a:pt x="620785" y="236400"/>
                  </a:cubicBezTo>
                  <a:lnTo>
                    <a:pt x="830933" y="236400"/>
                  </a:lnTo>
                  <a:cubicBezTo>
                    <a:pt x="874622" y="236400"/>
                    <a:pt x="910014" y="271922"/>
                    <a:pt x="910014" y="315611"/>
                  </a:cubicBezTo>
                  <a:cubicBezTo>
                    <a:pt x="910014" y="359364"/>
                    <a:pt x="874687" y="394821"/>
                    <a:pt x="830933" y="394821"/>
                  </a:cubicBezTo>
                  <a:lnTo>
                    <a:pt x="121538" y="394821"/>
                  </a:lnTo>
                  <a:cubicBezTo>
                    <a:pt x="77914" y="394821"/>
                    <a:pt x="42457" y="359300"/>
                    <a:pt x="42457" y="315611"/>
                  </a:cubicBezTo>
                  <a:cubicBezTo>
                    <a:pt x="42457" y="271922"/>
                    <a:pt x="77849" y="236400"/>
                    <a:pt x="121538" y="236400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ED2FD16-47A7-45B1-98FE-3C9646201ACF}"/>
                </a:ext>
              </a:extLst>
            </p:cNvPr>
            <p:cNvSpPr/>
            <p:nvPr/>
          </p:nvSpPr>
          <p:spPr>
            <a:xfrm>
              <a:off x="1502890" y="223371"/>
              <a:ext cx="867556" cy="356188"/>
            </a:xfrm>
            <a:custGeom>
              <a:avLst/>
              <a:gdLst>
                <a:gd name="connsiteX0" fmla="*/ 79081 w 867556"/>
                <a:gd name="connsiteY0" fmla="*/ 356188 h 356188"/>
                <a:gd name="connsiteX1" fmla="*/ 788476 w 867556"/>
                <a:gd name="connsiteY1" fmla="*/ 356188 h 356188"/>
                <a:gd name="connsiteX2" fmla="*/ 867556 w 867556"/>
                <a:gd name="connsiteY2" fmla="*/ 276978 h 356188"/>
                <a:gd name="connsiteX3" fmla="*/ 788476 w 867556"/>
                <a:gd name="connsiteY3" fmla="*/ 197767 h 356188"/>
                <a:gd name="connsiteX4" fmla="*/ 578328 w 867556"/>
                <a:gd name="connsiteY4" fmla="*/ 197767 h 356188"/>
                <a:gd name="connsiteX5" fmla="*/ 585393 w 867556"/>
                <a:gd name="connsiteY5" fmla="*/ 151939 h 356188"/>
                <a:gd name="connsiteX6" fmla="*/ 433778 w 867556"/>
                <a:gd name="connsiteY6" fmla="*/ 0 h 356188"/>
                <a:gd name="connsiteX7" fmla="*/ 282163 w 867556"/>
                <a:gd name="connsiteY7" fmla="*/ 151939 h 356188"/>
                <a:gd name="connsiteX8" fmla="*/ 289229 w 867556"/>
                <a:gd name="connsiteY8" fmla="*/ 197767 h 356188"/>
                <a:gd name="connsiteX9" fmla="*/ 79081 w 867556"/>
                <a:gd name="connsiteY9" fmla="*/ 197767 h 356188"/>
                <a:gd name="connsiteX10" fmla="*/ 0 w 867556"/>
                <a:gd name="connsiteY10" fmla="*/ 276978 h 356188"/>
                <a:gd name="connsiteX11" fmla="*/ 79081 w 867556"/>
                <a:gd name="connsiteY11" fmla="*/ 356188 h 3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556" h="356188">
                  <a:moveTo>
                    <a:pt x="79081" y="356188"/>
                  </a:moveTo>
                  <a:lnTo>
                    <a:pt x="788476" y="356188"/>
                  </a:lnTo>
                  <a:cubicBezTo>
                    <a:pt x="832164" y="356188"/>
                    <a:pt x="867556" y="320667"/>
                    <a:pt x="867556" y="276978"/>
                  </a:cubicBezTo>
                  <a:cubicBezTo>
                    <a:pt x="867556" y="233224"/>
                    <a:pt x="832229" y="197767"/>
                    <a:pt x="788476" y="197767"/>
                  </a:cubicBezTo>
                  <a:lnTo>
                    <a:pt x="578328" y="197767"/>
                  </a:lnTo>
                  <a:cubicBezTo>
                    <a:pt x="582865" y="183312"/>
                    <a:pt x="585393" y="167950"/>
                    <a:pt x="585393" y="151939"/>
                  </a:cubicBezTo>
                  <a:cubicBezTo>
                    <a:pt x="585393" y="67997"/>
                    <a:pt x="517526" y="0"/>
                    <a:pt x="433778" y="0"/>
                  </a:cubicBezTo>
                  <a:cubicBezTo>
                    <a:pt x="350030" y="0"/>
                    <a:pt x="282163" y="67997"/>
                    <a:pt x="282163" y="151939"/>
                  </a:cubicBezTo>
                  <a:cubicBezTo>
                    <a:pt x="282163" y="167950"/>
                    <a:pt x="284626" y="183312"/>
                    <a:pt x="289229" y="197767"/>
                  </a:cubicBezTo>
                  <a:lnTo>
                    <a:pt x="79081" y="197767"/>
                  </a:lnTo>
                  <a:cubicBezTo>
                    <a:pt x="35392" y="197767"/>
                    <a:pt x="0" y="233289"/>
                    <a:pt x="0" y="276978"/>
                  </a:cubicBezTo>
                  <a:cubicBezTo>
                    <a:pt x="0" y="320667"/>
                    <a:pt x="35457" y="356188"/>
                    <a:pt x="79081" y="356188"/>
                  </a:cubicBezTo>
                  <a:close/>
                </a:path>
              </a:pathLst>
            </a:custGeom>
            <a:solidFill>
              <a:srgbClr val="FFFFFF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37A2ABC-3171-4E5C-AE12-6A5CB01780C7}"/>
              </a:ext>
            </a:extLst>
          </p:cNvPr>
          <p:cNvSpPr/>
          <p:nvPr/>
        </p:nvSpPr>
        <p:spPr>
          <a:xfrm>
            <a:off x="1404710" y="3034525"/>
            <a:ext cx="701107" cy="216401"/>
          </a:xfrm>
          <a:custGeom>
            <a:avLst/>
            <a:gdLst/>
            <a:ahLst/>
            <a:cxnLst/>
            <a:rect l="l" t="t" r="r" b="b"/>
            <a:pathLst>
              <a:path w="1062484" h="327942">
                <a:moveTo>
                  <a:pt x="721742" y="148456"/>
                </a:moveTo>
                <a:cubicBezTo>
                  <a:pt x="709538" y="148456"/>
                  <a:pt x="700050" y="152028"/>
                  <a:pt x="693279" y="159171"/>
                </a:cubicBezTo>
                <a:cubicBezTo>
                  <a:pt x="686507" y="166315"/>
                  <a:pt x="683121" y="176361"/>
                  <a:pt x="683121" y="189309"/>
                </a:cubicBezTo>
                <a:lnTo>
                  <a:pt x="683121" y="227707"/>
                </a:lnTo>
                <a:cubicBezTo>
                  <a:pt x="683121" y="240803"/>
                  <a:pt x="686470" y="250961"/>
                  <a:pt x="693167" y="258179"/>
                </a:cubicBezTo>
                <a:cubicBezTo>
                  <a:pt x="699864" y="265397"/>
                  <a:pt x="709389" y="269006"/>
                  <a:pt x="721742" y="269006"/>
                </a:cubicBezTo>
                <a:cubicBezTo>
                  <a:pt x="734095" y="269006"/>
                  <a:pt x="743694" y="265397"/>
                  <a:pt x="750540" y="258179"/>
                </a:cubicBezTo>
                <a:cubicBezTo>
                  <a:pt x="757386" y="250961"/>
                  <a:pt x="760809" y="240803"/>
                  <a:pt x="760809" y="227707"/>
                </a:cubicBezTo>
                <a:lnTo>
                  <a:pt x="760809" y="189309"/>
                </a:lnTo>
                <a:cubicBezTo>
                  <a:pt x="760809" y="176361"/>
                  <a:pt x="757386" y="166315"/>
                  <a:pt x="750540" y="159171"/>
                </a:cubicBezTo>
                <a:cubicBezTo>
                  <a:pt x="743694" y="152028"/>
                  <a:pt x="734095" y="148456"/>
                  <a:pt x="721742" y="148456"/>
                </a:cubicBezTo>
                <a:close/>
                <a:moveTo>
                  <a:pt x="474092" y="148456"/>
                </a:moveTo>
                <a:cubicBezTo>
                  <a:pt x="461888" y="148456"/>
                  <a:pt x="452400" y="152028"/>
                  <a:pt x="445629" y="159171"/>
                </a:cubicBezTo>
                <a:cubicBezTo>
                  <a:pt x="438857" y="166315"/>
                  <a:pt x="435471" y="176361"/>
                  <a:pt x="435471" y="189309"/>
                </a:cubicBezTo>
                <a:lnTo>
                  <a:pt x="435471" y="227707"/>
                </a:lnTo>
                <a:cubicBezTo>
                  <a:pt x="435471" y="240803"/>
                  <a:pt x="438820" y="250961"/>
                  <a:pt x="445517" y="258179"/>
                </a:cubicBezTo>
                <a:cubicBezTo>
                  <a:pt x="452214" y="265397"/>
                  <a:pt x="461739" y="269006"/>
                  <a:pt x="474092" y="269006"/>
                </a:cubicBezTo>
                <a:cubicBezTo>
                  <a:pt x="486445" y="269006"/>
                  <a:pt x="496044" y="265397"/>
                  <a:pt x="502890" y="258179"/>
                </a:cubicBezTo>
                <a:cubicBezTo>
                  <a:pt x="509736" y="250961"/>
                  <a:pt x="513159" y="240803"/>
                  <a:pt x="513159" y="227707"/>
                </a:cubicBezTo>
                <a:lnTo>
                  <a:pt x="513159" y="189309"/>
                </a:lnTo>
                <a:cubicBezTo>
                  <a:pt x="513159" y="176361"/>
                  <a:pt x="509736" y="166315"/>
                  <a:pt x="502890" y="159171"/>
                </a:cubicBezTo>
                <a:cubicBezTo>
                  <a:pt x="496044" y="152028"/>
                  <a:pt x="486445" y="148456"/>
                  <a:pt x="474092" y="148456"/>
                </a:cubicBezTo>
                <a:close/>
                <a:moveTo>
                  <a:pt x="966936" y="146223"/>
                </a:moveTo>
                <a:cubicBezTo>
                  <a:pt x="955477" y="146223"/>
                  <a:pt x="946584" y="150130"/>
                  <a:pt x="940259" y="157943"/>
                </a:cubicBezTo>
                <a:cubicBezTo>
                  <a:pt x="933934" y="165757"/>
                  <a:pt x="930771" y="176733"/>
                  <a:pt x="930771" y="190872"/>
                </a:cubicBezTo>
                <a:lnTo>
                  <a:pt x="930771" y="227707"/>
                </a:lnTo>
                <a:cubicBezTo>
                  <a:pt x="930771" y="241548"/>
                  <a:pt x="933934" y="252263"/>
                  <a:pt x="940259" y="259853"/>
                </a:cubicBezTo>
                <a:cubicBezTo>
                  <a:pt x="946584" y="267444"/>
                  <a:pt x="955477" y="271239"/>
                  <a:pt x="966936" y="271239"/>
                </a:cubicBezTo>
                <a:cubicBezTo>
                  <a:pt x="974229" y="271239"/>
                  <a:pt x="980443" y="269825"/>
                  <a:pt x="985577" y="266997"/>
                </a:cubicBezTo>
                <a:cubicBezTo>
                  <a:pt x="990712" y="264170"/>
                  <a:pt x="994618" y="260077"/>
                  <a:pt x="997297" y="254719"/>
                </a:cubicBezTo>
                <a:cubicBezTo>
                  <a:pt x="999976" y="249361"/>
                  <a:pt x="1001316" y="242887"/>
                  <a:pt x="1001316" y="235297"/>
                </a:cubicBezTo>
                <a:lnTo>
                  <a:pt x="1001316" y="183281"/>
                </a:lnTo>
                <a:cubicBezTo>
                  <a:pt x="1001316" y="175394"/>
                  <a:pt x="999976" y="168696"/>
                  <a:pt x="997297" y="163190"/>
                </a:cubicBezTo>
                <a:cubicBezTo>
                  <a:pt x="994618" y="157683"/>
                  <a:pt x="990712" y="153479"/>
                  <a:pt x="985577" y="150576"/>
                </a:cubicBezTo>
                <a:cubicBezTo>
                  <a:pt x="980443" y="147674"/>
                  <a:pt x="974229" y="146223"/>
                  <a:pt x="966936" y="146223"/>
                </a:cubicBezTo>
                <a:close/>
                <a:moveTo>
                  <a:pt x="95548" y="146223"/>
                </a:moveTo>
                <a:cubicBezTo>
                  <a:pt x="88255" y="146223"/>
                  <a:pt x="82042" y="147674"/>
                  <a:pt x="76907" y="150576"/>
                </a:cubicBezTo>
                <a:cubicBezTo>
                  <a:pt x="71772" y="153479"/>
                  <a:pt x="67866" y="157683"/>
                  <a:pt x="65187" y="163190"/>
                </a:cubicBezTo>
                <a:cubicBezTo>
                  <a:pt x="62508" y="168696"/>
                  <a:pt x="61168" y="175394"/>
                  <a:pt x="61168" y="183281"/>
                </a:cubicBezTo>
                <a:lnTo>
                  <a:pt x="61168" y="235297"/>
                </a:lnTo>
                <a:cubicBezTo>
                  <a:pt x="61168" y="242887"/>
                  <a:pt x="62508" y="249361"/>
                  <a:pt x="65187" y="254719"/>
                </a:cubicBezTo>
                <a:cubicBezTo>
                  <a:pt x="67866" y="260077"/>
                  <a:pt x="71772" y="264170"/>
                  <a:pt x="76907" y="266997"/>
                </a:cubicBezTo>
                <a:cubicBezTo>
                  <a:pt x="82042" y="269825"/>
                  <a:pt x="88255" y="271239"/>
                  <a:pt x="95548" y="271239"/>
                </a:cubicBezTo>
                <a:cubicBezTo>
                  <a:pt x="107007" y="271239"/>
                  <a:pt x="115900" y="267444"/>
                  <a:pt x="122225" y="259853"/>
                </a:cubicBezTo>
                <a:cubicBezTo>
                  <a:pt x="128550" y="252263"/>
                  <a:pt x="131713" y="241548"/>
                  <a:pt x="131713" y="227707"/>
                </a:cubicBezTo>
                <a:lnTo>
                  <a:pt x="131713" y="190872"/>
                </a:lnTo>
                <a:cubicBezTo>
                  <a:pt x="131713" y="176733"/>
                  <a:pt x="128550" y="165757"/>
                  <a:pt x="122225" y="157943"/>
                </a:cubicBezTo>
                <a:cubicBezTo>
                  <a:pt x="115900" y="150130"/>
                  <a:pt x="107007" y="146223"/>
                  <a:pt x="95548" y="146223"/>
                </a:cubicBezTo>
                <a:close/>
                <a:moveTo>
                  <a:pt x="721965" y="89520"/>
                </a:moveTo>
                <a:cubicBezTo>
                  <a:pt x="743099" y="89520"/>
                  <a:pt x="761144" y="93426"/>
                  <a:pt x="776102" y="101240"/>
                </a:cubicBezTo>
                <a:cubicBezTo>
                  <a:pt x="791059" y="109053"/>
                  <a:pt x="802444" y="120439"/>
                  <a:pt x="810258" y="135396"/>
                </a:cubicBezTo>
                <a:cubicBezTo>
                  <a:pt x="818071" y="150353"/>
                  <a:pt x="821978" y="168324"/>
                  <a:pt x="821978" y="189309"/>
                </a:cubicBezTo>
                <a:lnTo>
                  <a:pt x="821978" y="227707"/>
                </a:lnTo>
                <a:cubicBezTo>
                  <a:pt x="821978" y="248840"/>
                  <a:pt x="818071" y="266886"/>
                  <a:pt x="810258" y="281843"/>
                </a:cubicBezTo>
                <a:cubicBezTo>
                  <a:pt x="802444" y="296800"/>
                  <a:pt x="791059" y="308223"/>
                  <a:pt x="776102" y="316111"/>
                </a:cubicBezTo>
                <a:cubicBezTo>
                  <a:pt x="761144" y="323998"/>
                  <a:pt x="743099" y="327942"/>
                  <a:pt x="721965" y="327942"/>
                </a:cubicBezTo>
                <a:cubicBezTo>
                  <a:pt x="700832" y="327942"/>
                  <a:pt x="682786" y="323998"/>
                  <a:pt x="667829" y="316111"/>
                </a:cubicBezTo>
                <a:cubicBezTo>
                  <a:pt x="652872" y="308223"/>
                  <a:pt x="641486" y="296726"/>
                  <a:pt x="633673" y="281620"/>
                </a:cubicBezTo>
                <a:cubicBezTo>
                  <a:pt x="625860" y="266514"/>
                  <a:pt x="621953" y="248319"/>
                  <a:pt x="621953" y="227037"/>
                </a:cubicBezTo>
                <a:lnTo>
                  <a:pt x="621953" y="189309"/>
                </a:lnTo>
                <a:cubicBezTo>
                  <a:pt x="621953" y="168324"/>
                  <a:pt x="625860" y="150353"/>
                  <a:pt x="633673" y="135396"/>
                </a:cubicBezTo>
                <a:cubicBezTo>
                  <a:pt x="641486" y="120439"/>
                  <a:pt x="652872" y="109053"/>
                  <a:pt x="667829" y="101240"/>
                </a:cubicBezTo>
                <a:cubicBezTo>
                  <a:pt x="682786" y="93426"/>
                  <a:pt x="700832" y="89520"/>
                  <a:pt x="721965" y="89520"/>
                </a:cubicBezTo>
                <a:close/>
                <a:moveTo>
                  <a:pt x="474315" y="89520"/>
                </a:moveTo>
                <a:cubicBezTo>
                  <a:pt x="495449" y="89520"/>
                  <a:pt x="513494" y="93426"/>
                  <a:pt x="528452" y="101240"/>
                </a:cubicBezTo>
                <a:cubicBezTo>
                  <a:pt x="543409" y="109053"/>
                  <a:pt x="554794" y="120439"/>
                  <a:pt x="562608" y="135396"/>
                </a:cubicBezTo>
                <a:cubicBezTo>
                  <a:pt x="570421" y="150353"/>
                  <a:pt x="574328" y="168324"/>
                  <a:pt x="574328" y="189309"/>
                </a:cubicBezTo>
                <a:lnTo>
                  <a:pt x="574328" y="227707"/>
                </a:lnTo>
                <a:cubicBezTo>
                  <a:pt x="574328" y="248840"/>
                  <a:pt x="570421" y="266886"/>
                  <a:pt x="562608" y="281843"/>
                </a:cubicBezTo>
                <a:cubicBezTo>
                  <a:pt x="554794" y="296800"/>
                  <a:pt x="543409" y="308223"/>
                  <a:pt x="528452" y="316111"/>
                </a:cubicBezTo>
                <a:cubicBezTo>
                  <a:pt x="513494" y="323998"/>
                  <a:pt x="495449" y="327942"/>
                  <a:pt x="474315" y="327942"/>
                </a:cubicBezTo>
                <a:cubicBezTo>
                  <a:pt x="453182" y="327942"/>
                  <a:pt x="435136" y="323998"/>
                  <a:pt x="420179" y="316111"/>
                </a:cubicBezTo>
                <a:cubicBezTo>
                  <a:pt x="405222" y="308223"/>
                  <a:pt x="393836" y="296726"/>
                  <a:pt x="386023" y="281620"/>
                </a:cubicBezTo>
                <a:cubicBezTo>
                  <a:pt x="378210" y="266514"/>
                  <a:pt x="374303" y="248319"/>
                  <a:pt x="374303" y="227037"/>
                </a:cubicBezTo>
                <a:lnTo>
                  <a:pt x="374303" y="189309"/>
                </a:lnTo>
                <a:cubicBezTo>
                  <a:pt x="374303" y="168324"/>
                  <a:pt x="378210" y="150353"/>
                  <a:pt x="386023" y="135396"/>
                </a:cubicBezTo>
                <a:cubicBezTo>
                  <a:pt x="393836" y="120439"/>
                  <a:pt x="405222" y="109053"/>
                  <a:pt x="420179" y="101240"/>
                </a:cubicBezTo>
                <a:cubicBezTo>
                  <a:pt x="435136" y="93426"/>
                  <a:pt x="453182" y="89520"/>
                  <a:pt x="474315" y="89520"/>
                </a:cubicBezTo>
                <a:close/>
                <a:moveTo>
                  <a:pt x="1001316" y="0"/>
                </a:moveTo>
                <a:lnTo>
                  <a:pt x="1062484" y="0"/>
                </a:lnTo>
                <a:lnTo>
                  <a:pt x="1062484" y="324594"/>
                </a:lnTo>
                <a:lnTo>
                  <a:pt x="1001316" y="324594"/>
                </a:lnTo>
                <a:lnTo>
                  <a:pt x="1001316" y="294022"/>
                </a:lnTo>
                <a:lnTo>
                  <a:pt x="995400" y="305032"/>
                </a:lnTo>
                <a:cubicBezTo>
                  <a:pt x="991753" y="309925"/>
                  <a:pt x="987475" y="314101"/>
                  <a:pt x="982563" y="317562"/>
                </a:cubicBezTo>
                <a:cubicBezTo>
                  <a:pt x="972741" y="324482"/>
                  <a:pt x="961058" y="327942"/>
                  <a:pt x="947514" y="327942"/>
                </a:cubicBezTo>
                <a:cubicBezTo>
                  <a:pt x="931143" y="327942"/>
                  <a:pt x="917116" y="323998"/>
                  <a:pt x="905433" y="316111"/>
                </a:cubicBezTo>
                <a:cubicBezTo>
                  <a:pt x="893750" y="308223"/>
                  <a:pt x="884858" y="296800"/>
                  <a:pt x="878756" y="281843"/>
                </a:cubicBezTo>
                <a:cubicBezTo>
                  <a:pt x="872654" y="266886"/>
                  <a:pt x="869603" y="248840"/>
                  <a:pt x="869603" y="227707"/>
                </a:cubicBezTo>
                <a:lnTo>
                  <a:pt x="869603" y="190648"/>
                </a:lnTo>
                <a:cubicBezTo>
                  <a:pt x="869603" y="169366"/>
                  <a:pt x="872654" y="151135"/>
                  <a:pt x="878756" y="135954"/>
                </a:cubicBezTo>
                <a:cubicBezTo>
                  <a:pt x="884858" y="120774"/>
                  <a:pt x="893750" y="109239"/>
                  <a:pt x="905433" y="101352"/>
                </a:cubicBezTo>
                <a:cubicBezTo>
                  <a:pt x="917116" y="93464"/>
                  <a:pt x="931143" y="89520"/>
                  <a:pt x="947514" y="89520"/>
                </a:cubicBezTo>
                <a:cubicBezTo>
                  <a:pt x="959867" y="89520"/>
                  <a:pt x="971141" y="93203"/>
                  <a:pt x="981336" y="100570"/>
                </a:cubicBezTo>
                <a:cubicBezTo>
                  <a:pt x="986433" y="104254"/>
                  <a:pt x="991037" y="108709"/>
                  <a:pt x="995149" y="113937"/>
                </a:cubicBezTo>
                <a:lnTo>
                  <a:pt x="1001316" y="124162"/>
                </a:lnTo>
                <a:close/>
                <a:moveTo>
                  <a:pt x="247650" y="0"/>
                </a:moveTo>
                <a:lnTo>
                  <a:pt x="308818" y="0"/>
                </a:lnTo>
                <a:lnTo>
                  <a:pt x="308818" y="248022"/>
                </a:lnTo>
                <a:cubicBezTo>
                  <a:pt x="308818" y="253677"/>
                  <a:pt x="310418" y="258030"/>
                  <a:pt x="313618" y="261081"/>
                </a:cubicBezTo>
                <a:cubicBezTo>
                  <a:pt x="316818" y="264132"/>
                  <a:pt x="321394" y="265658"/>
                  <a:pt x="327347" y="265658"/>
                </a:cubicBezTo>
                <a:lnTo>
                  <a:pt x="337617" y="265658"/>
                </a:lnTo>
                <a:lnTo>
                  <a:pt x="337617" y="324594"/>
                </a:lnTo>
                <a:lnTo>
                  <a:pt x="306363" y="324594"/>
                </a:lnTo>
                <a:cubicBezTo>
                  <a:pt x="287759" y="324594"/>
                  <a:pt x="273323" y="319236"/>
                  <a:pt x="263054" y="308520"/>
                </a:cubicBezTo>
                <a:cubicBezTo>
                  <a:pt x="252785" y="297805"/>
                  <a:pt x="247650" y="282699"/>
                  <a:pt x="247650" y="263202"/>
                </a:cubicBezTo>
                <a:close/>
                <a:moveTo>
                  <a:pt x="0" y="0"/>
                </a:moveTo>
                <a:lnTo>
                  <a:pt x="61168" y="0"/>
                </a:lnTo>
                <a:lnTo>
                  <a:pt x="61168" y="124162"/>
                </a:lnTo>
                <a:lnTo>
                  <a:pt x="67335" y="113937"/>
                </a:lnTo>
                <a:cubicBezTo>
                  <a:pt x="71447" y="108709"/>
                  <a:pt x="76051" y="104254"/>
                  <a:pt x="81149" y="100570"/>
                </a:cubicBezTo>
                <a:cubicBezTo>
                  <a:pt x="91343" y="93203"/>
                  <a:pt x="102617" y="89520"/>
                  <a:pt x="114970" y="89520"/>
                </a:cubicBezTo>
                <a:cubicBezTo>
                  <a:pt x="131341" y="89520"/>
                  <a:pt x="145368" y="93464"/>
                  <a:pt x="157051" y="101352"/>
                </a:cubicBezTo>
                <a:cubicBezTo>
                  <a:pt x="168734" y="109239"/>
                  <a:pt x="177626" y="120774"/>
                  <a:pt x="183728" y="135954"/>
                </a:cubicBezTo>
                <a:cubicBezTo>
                  <a:pt x="189830" y="151135"/>
                  <a:pt x="192881" y="169366"/>
                  <a:pt x="192881" y="190648"/>
                </a:cubicBezTo>
                <a:lnTo>
                  <a:pt x="192881" y="227707"/>
                </a:lnTo>
                <a:cubicBezTo>
                  <a:pt x="192881" y="248840"/>
                  <a:pt x="189830" y="266886"/>
                  <a:pt x="183728" y="281843"/>
                </a:cubicBezTo>
                <a:cubicBezTo>
                  <a:pt x="177626" y="296800"/>
                  <a:pt x="168734" y="308223"/>
                  <a:pt x="157051" y="316111"/>
                </a:cubicBezTo>
                <a:cubicBezTo>
                  <a:pt x="145368" y="323998"/>
                  <a:pt x="131341" y="327942"/>
                  <a:pt x="114970" y="327942"/>
                </a:cubicBezTo>
                <a:cubicBezTo>
                  <a:pt x="101426" y="327942"/>
                  <a:pt x="89743" y="324482"/>
                  <a:pt x="79921" y="317562"/>
                </a:cubicBezTo>
                <a:cubicBezTo>
                  <a:pt x="75009" y="314101"/>
                  <a:pt x="70731" y="309925"/>
                  <a:pt x="67084" y="305032"/>
                </a:cubicBezTo>
                <a:lnTo>
                  <a:pt x="61168" y="294022"/>
                </a:lnTo>
                <a:lnTo>
                  <a:pt x="61168" y="324594"/>
                </a:lnTo>
                <a:lnTo>
                  <a:pt x="0" y="324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더하기 기호 35">
            <a:extLst>
              <a:ext uri="{FF2B5EF4-FFF2-40B4-BE49-F238E27FC236}">
                <a16:creationId xmlns:a16="http://schemas.microsoft.com/office/drawing/2014/main" id="{603539AE-F8BD-4ECF-83E1-F2B0B978E22A}"/>
              </a:ext>
            </a:extLst>
          </p:cNvPr>
          <p:cNvSpPr/>
          <p:nvPr/>
        </p:nvSpPr>
        <p:spPr>
          <a:xfrm>
            <a:off x="1487558" y="2524838"/>
            <a:ext cx="535410" cy="53541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CAE725C-3797-4945-B4BC-12A7CAB866C0}"/>
              </a:ext>
            </a:extLst>
          </p:cNvPr>
          <p:cNvGrpSpPr/>
          <p:nvPr/>
        </p:nvGrpSpPr>
        <p:grpSpPr>
          <a:xfrm>
            <a:off x="2042018" y="5496174"/>
            <a:ext cx="2060331" cy="888698"/>
            <a:chOff x="2022968" y="5110425"/>
            <a:chExt cx="2060331" cy="8886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F84E7C-8281-40A6-9085-7F7C175D516C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83C66-791D-40F2-B988-B3A9AC5E82B2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505B150-C9D6-4CA4-918D-6C47F8137F6B}"/>
              </a:ext>
            </a:extLst>
          </p:cNvPr>
          <p:cNvGrpSpPr/>
          <p:nvPr/>
        </p:nvGrpSpPr>
        <p:grpSpPr>
          <a:xfrm>
            <a:off x="3404093" y="2834849"/>
            <a:ext cx="2060331" cy="888698"/>
            <a:chOff x="2022968" y="5110425"/>
            <a:chExt cx="2060331" cy="8886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241CB0-50C6-4F0F-B68B-97AFB11608D2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81E482-09FF-4A7C-BFA0-C292E08ADA3C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CF5EC8F-06CD-42DB-95FD-4C7C3CF8DED1}"/>
              </a:ext>
            </a:extLst>
          </p:cNvPr>
          <p:cNvGrpSpPr/>
          <p:nvPr/>
        </p:nvGrpSpPr>
        <p:grpSpPr>
          <a:xfrm>
            <a:off x="4581469" y="5496174"/>
            <a:ext cx="2060331" cy="888698"/>
            <a:chOff x="2022968" y="5110425"/>
            <a:chExt cx="2060331" cy="8886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99FAD7-B7D2-46CB-AF04-C0C6312A7E3F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4C4A43-FB39-4B70-99CB-C2D23E7B5072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78ECDAE-BEB2-431B-BDF4-81DE253F8017}"/>
              </a:ext>
            </a:extLst>
          </p:cNvPr>
          <p:cNvGrpSpPr/>
          <p:nvPr/>
        </p:nvGrpSpPr>
        <p:grpSpPr>
          <a:xfrm>
            <a:off x="5945578" y="2834849"/>
            <a:ext cx="2060331" cy="888698"/>
            <a:chOff x="2022968" y="5110425"/>
            <a:chExt cx="2060331" cy="88869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F3736F-0982-4089-A7E0-7F5CF4224B33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71455B-253F-4E94-BDAC-2485B04E2A94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C366951-86EA-46D1-89FA-6D74678A489B}"/>
              </a:ext>
            </a:extLst>
          </p:cNvPr>
          <p:cNvSpPr txBox="1">
            <a:spLocks/>
          </p:cNvSpPr>
          <p:nvPr/>
        </p:nvSpPr>
        <p:spPr>
          <a:xfrm>
            <a:off x="3582173" y="1535842"/>
            <a:ext cx="4604873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PPT Presentation </a:t>
            </a:r>
          </a:p>
        </p:txBody>
      </p:sp>
      <p:grpSp>
        <p:nvGrpSpPr>
          <p:cNvPr id="66" name="Group 127">
            <a:extLst>
              <a:ext uri="{FF2B5EF4-FFF2-40B4-BE49-F238E27FC236}">
                <a16:creationId xmlns:a16="http://schemas.microsoft.com/office/drawing/2014/main" id="{650860A0-27D8-47FC-99D6-17AD60FDBFEA}"/>
              </a:ext>
            </a:extLst>
          </p:cNvPr>
          <p:cNvGrpSpPr/>
          <p:nvPr/>
        </p:nvGrpSpPr>
        <p:grpSpPr>
          <a:xfrm>
            <a:off x="8967016" y="1391968"/>
            <a:ext cx="1729901" cy="743214"/>
            <a:chOff x="323529" y="1876742"/>
            <a:chExt cx="2664296" cy="74321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628E83-BDF4-48EF-8B49-A5A90C301DF4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8228EB-ED2D-4338-B565-41A815E8EAA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A37CE8F-FA6C-4B18-B961-CEFB76EEFE6B}"/>
              </a:ext>
            </a:extLst>
          </p:cNvPr>
          <p:cNvSpPr txBox="1"/>
          <p:nvPr/>
        </p:nvSpPr>
        <p:spPr>
          <a:xfrm>
            <a:off x="8950440" y="219781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70" name="Group 132">
            <a:extLst>
              <a:ext uri="{FF2B5EF4-FFF2-40B4-BE49-F238E27FC236}">
                <a16:creationId xmlns:a16="http://schemas.microsoft.com/office/drawing/2014/main" id="{2F26914E-6153-4E78-8D03-76A06D29562B}"/>
              </a:ext>
            </a:extLst>
          </p:cNvPr>
          <p:cNvGrpSpPr/>
          <p:nvPr/>
        </p:nvGrpSpPr>
        <p:grpSpPr>
          <a:xfrm>
            <a:off x="8979106" y="3343717"/>
            <a:ext cx="1717811" cy="743214"/>
            <a:chOff x="323529" y="1876742"/>
            <a:chExt cx="2664296" cy="74321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4D10C46-EABE-4024-A7CD-767FB390E3D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DD9502B-5389-4C73-BA05-C285D7C14907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B464EB3-C9CA-4C65-99E1-DA11805BE505}"/>
              </a:ext>
            </a:extLst>
          </p:cNvPr>
          <p:cNvSpPr txBox="1"/>
          <p:nvPr/>
        </p:nvSpPr>
        <p:spPr>
          <a:xfrm>
            <a:off x="8962530" y="4149562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B1E8C586-E6D3-4D9E-B05C-9958E528E754}"/>
              </a:ext>
            </a:extLst>
          </p:cNvPr>
          <p:cNvGrpSpPr/>
          <p:nvPr/>
        </p:nvGrpSpPr>
        <p:grpSpPr>
          <a:xfrm>
            <a:off x="9588155" y="6199298"/>
            <a:ext cx="1481957" cy="169218"/>
            <a:chOff x="3398761" y="3735995"/>
            <a:chExt cx="1481957" cy="16921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CFC387-CFE4-4055-8CCD-72397175C8CC}"/>
                </a:ext>
              </a:extLst>
            </p:cNvPr>
            <p:cNvSpPr txBox="1"/>
            <p:nvPr/>
          </p:nvSpPr>
          <p:spPr>
            <a:xfrm>
              <a:off x="4160055" y="3735995"/>
              <a:ext cx="720663" cy="169218"/>
            </a:xfrm>
            <a:custGeom>
              <a:avLst/>
              <a:gdLst/>
              <a:ahLst/>
              <a:cxnLst/>
              <a:rect l="l" t="t" r="r" b="b"/>
              <a:pathLst>
                <a:path w="720663" h="169218">
                  <a:moveTo>
                    <a:pt x="418989" y="2791"/>
                  </a:moveTo>
                  <a:lnTo>
                    <a:pt x="554497" y="2791"/>
                  </a:lnTo>
                  <a:lnTo>
                    <a:pt x="554497" y="37728"/>
                  </a:lnTo>
                  <a:lnTo>
                    <a:pt x="469665" y="37728"/>
                  </a:lnTo>
                  <a:lnTo>
                    <a:pt x="469665" y="63736"/>
                  </a:lnTo>
                  <a:lnTo>
                    <a:pt x="548358" y="63736"/>
                  </a:lnTo>
                  <a:lnTo>
                    <a:pt x="548358" y="97110"/>
                  </a:lnTo>
                  <a:lnTo>
                    <a:pt x="469665" y="97110"/>
                  </a:lnTo>
                  <a:lnTo>
                    <a:pt x="469665" y="129369"/>
                  </a:lnTo>
                  <a:lnTo>
                    <a:pt x="556952" y="129369"/>
                  </a:lnTo>
                  <a:lnTo>
                    <a:pt x="556952" y="166427"/>
                  </a:lnTo>
                  <a:lnTo>
                    <a:pt x="418989" y="166427"/>
                  </a:lnTo>
                  <a:close/>
                  <a:moveTo>
                    <a:pt x="222052" y="2791"/>
                  </a:moveTo>
                  <a:lnTo>
                    <a:pt x="274910" y="2791"/>
                  </a:lnTo>
                  <a:lnTo>
                    <a:pt x="311739" y="120551"/>
                  </a:lnTo>
                  <a:lnTo>
                    <a:pt x="348098" y="2791"/>
                  </a:lnTo>
                  <a:lnTo>
                    <a:pt x="399418" y="2791"/>
                  </a:lnTo>
                  <a:lnTo>
                    <a:pt x="338658" y="166427"/>
                  </a:lnTo>
                  <a:lnTo>
                    <a:pt x="283852" y="166427"/>
                  </a:lnTo>
                  <a:close/>
                  <a:moveTo>
                    <a:pt x="154410" y="2791"/>
                  </a:moveTo>
                  <a:lnTo>
                    <a:pt x="205086" y="2791"/>
                  </a:lnTo>
                  <a:lnTo>
                    <a:pt x="205086" y="166427"/>
                  </a:lnTo>
                  <a:lnTo>
                    <a:pt x="154410" y="166427"/>
                  </a:lnTo>
                  <a:close/>
                  <a:moveTo>
                    <a:pt x="0" y="2791"/>
                  </a:moveTo>
                  <a:lnTo>
                    <a:pt x="50565" y="2791"/>
                  </a:lnTo>
                  <a:lnTo>
                    <a:pt x="50565" y="126132"/>
                  </a:lnTo>
                  <a:lnTo>
                    <a:pt x="129481" y="126132"/>
                  </a:lnTo>
                  <a:lnTo>
                    <a:pt x="129481" y="166427"/>
                  </a:lnTo>
                  <a:lnTo>
                    <a:pt x="0" y="166427"/>
                  </a:lnTo>
                  <a:close/>
                  <a:moveTo>
                    <a:pt x="647886" y="0"/>
                  </a:moveTo>
                  <a:cubicBezTo>
                    <a:pt x="668797" y="0"/>
                    <a:pt x="684740" y="3888"/>
                    <a:pt x="695716" y="11664"/>
                  </a:cubicBezTo>
                  <a:cubicBezTo>
                    <a:pt x="706692" y="19441"/>
                    <a:pt x="713222" y="31812"/>
                    <a:pt x="715306" y="48779"/>
                  </a:cubicBezTo>
                  <a:lnTo>
                    <a:pt x="667643" y="51569"/>
                  </a:lnTo>
                  <a:cubicBezTo>
                    <a:pt x="666378" y="44202"/>
                    <a:pt x="663718" y="38844"/>
                    <a:pt x="659662" y="35496"/>
                  </a:cubicBezTo>
                  <a:cubicBezTo>
                    <a:pt x="655607" y="32147"/>
                    <a:pt x="650007" y="30473"/>
                    <a:pt x="642863" y="30473"/>
                  </a:cubicBezTo>
                  <a:cubicBezTo>
                    <a:pt x="636985" y="30473"/>
                    <a:pt x="632557" y="31719"/>
                    <a:pt x="629581" y="34212"/>
                  </a:cubicBezTo>
                  <a:cubicBezTo>
                    <a:pt x="626604" y="36705"/>
                    <a:pt x="625116" y="39737"/>
                    <a:pt x="625116" y="43309"/>
                  </a:cubicBezTo>
                  <a:cubicBezTo>
                    <a:pt x="625116" y="45914"/>
                    <a:pt x="626344" y="48258"/>
                    <a:pt x="628799" y="50341"/>
                  </a:cubicBezTo>
                  <a:cubicBezTo>
                    <a:pt x="631180" y="52499"/>
                    <a:pt x="636836" y="54508"/>
                    <a:pt x="645766" y="56369"/>
                  </a:cubicBezTo>
                  <a:cubicBezTo>
                    <a:pt x="667867" y="61131"/>
                    <a:pt x="683698" y="65950"/>
                    <a:pt x="693260" y="70824"/>
                  </a:cubicBezTo>
                  <a:cubicBezTo>
                    <a:pt x="702823" y="75698"/>
                    <a:pt x="709780" y="81744"/>
                    <a:pt x="714134" y="88962"/>
                  </a:cubicBezTo>
                  <a:cubicBezTo>
                    <a:pt x="718487" y="96180"/>
                    <a:pt x="720663" y="104254"/>
                    <a:pt x="720663" y="113184"/>
                  </a:cubicBezTo>
                  <a:cubicBezTo>
                    <a:pt x="720663" y="123676"/>
                    <a:pt x="717761" y="133350"/>
                    <a:pt x="711957" y="142205"/>
                  </a:cubicBezTo>
                  <a:cubicBezTo>
                    <a:pt x="706153" y="151061"/>
                    <a:pt x="698041" y="157776"/>
                    <a:pt x="687623" y="162353"/>
                  </a:cubicBezTo>
                  <a:cubicBezTo>
                    <a:pt x="677206" y="166929"/>
                    <a:pt x="664071" y="169218"/>
                    <a:pt x="648221" y="169218"/>
                  </a:cubicBezTo>
                  <a:cubicBezTo>
                    <a:pt x="620390" y="169218"/>
                    <a:pt x="601117" y="163860"/>
                    <a:pt x="590402" y="153144"/>
                  </a:cubicBezTo>
                  <a:cubicBezTo>
                    <a:pt x="579686" y="142429"/>
                    <a:pt x="573621" y="128811"/>
                    <a:pt x="572207" y="112291"/>
                  </a:cubicBezTo>
                  <a:lnTo>
                    <a:pt x="620316" y="109277"/>
                  </a:lnTo>
                  <a:cubicBezTo>
                    <a:pt x="621358" y="117091"/>
                    <a:pt x="623479" y="123044"/>
                    <a:pt x="626678" y="127137"/>
                  </a:cubicBezTo>
                  <a:cubicBezTo>
                    <a:pt x="631887" y="133759"/>
                    <a:pt x="639329" y="137071"/>
                    <a:pt x="649003" y="137071"/>
                  </a:cubicBezTo>
                  <a:cubicBezTo>
                    <a:pt x="656221" y="137071"/>
                    <a:pt x="661783" y="135378"/>
                    <a:pt x="665690" y="131992"/>
                  </a:cubicBezTo>
                  <a:cubicBezTo>
                    <a:pt x="669597" y="128606"/>
                    <a:pt x="671550" y="124681"/>
                    <a:pt x="671550" y="120216"/>
                  </a:cubicBezTo>
                  <a:cubicBezTo>
                    <a:pt x="671550" y="115974"/>
                    <a:pt x="669690" y="112179"/>
                    <a:pt x="665969" y="108831"/>
                  </a:cubicBezTo>
                  <a:cubicBezTo>
                    <a:pt x="662248" y="105482"/>
                    <a:pt x="653616" y="102319"/>
                    <a:pt x="640073" y="99343"/>
                  </a:cubicBezTo>
                  <a:cubicBezTo>
                    <a:pt x="617898" y="94357"/>
                    <a:pt x="602085" y="87734"/>
                    <a:pt x="592634" y="79474"/>
                  </a:cubicBezTo>
                  <a:cubicBezTo>
                    <a:pt x="583109" y="71214"/>
                    <a:pt x="578346" y="60685"/>
                    <a:pt x="578346" y="47886"/>
                  </a:cubicBezTo>
                  <a:cubicBezTo>
                    <a:pt x="578346" y="39477"/>
                    <a:pt x="580784" y="31533"/>
                    <a:pt x="585658" y="24054"/>
                  </a:cubicBezTo>
                  <a:cubicBezTo>
                    <a:pt x="590532" y="16576"/>
                    <a:pt x="597862" y="10697"/>
                    <a:pt x="607647" y="6418"/>
                  </a:cubicBezTo>
                  <a:cubicBezTo>
                    <a:pt x="617432" y="2139"/>
                    <a:pt x="630846" y="0"/>
                    <a:pt x="647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9AD2E10-B91B-418F-8177-383C706EEF03}"/>
                </a:ext>
              </a:extLst>
            </p:cNvPr>
            <p:cNvSpPr txBox="1"/>
            <p:nvPr/>
          </p:nvSpPr>
          <p:spPr>
            <a:xfrm>
              <a:off x="3398761" y="3735995"/>
              <a:ext cx="661020" cy="169218"/>
            </a:xfrm>
            <a:custGeom>
              <a:avLst/>
              <a:gdLst/>
              <a:ahLst/>
              <a:cxnLst/>
              <a:rect l="l" t="t" r="r" b="b"/>
              <a:pathLst>
                <a:path w="661020" h="169218">
                  <a:moveTo>
                    <a:pt x="242795" y="45207"/>
                  </a:moveTo>
                  <a:lnTo>
                    <a:pt x="224921" y="104031"/>
                  </a:lnTo>
                  <a:lnTo>
                    <a:pt x="260856" y="104031"/>
                  </a:lnTo>
                  <a:close/>
                  <a:moveTo>
                    <a:pt x="523057" y="2791"/>
                  </a:moveTo>
                  <a:lnTo>
                    <a:pt x="658565" y="2791"/>
                  </a:lnTo>
                  <a:lnTo>
                    <a:pt x="658565" y="37728"/>
                  </a:lnTo>
                  <a:lnTo>
                    <a:pt x="573733" y="37728"/>
                  </a:lnTo>
                  <a:lnTo>
                    <a:pt x="573733" y="63736"/>
                  </a:lnTo>
                  <a:lnTo>
                    <a:pt x="652426" y="63736"/>
                  </a:lnTo>
                  <a:lnTo>
                    <a:pt x="652426" y="97110"/>
                  </a:lnTo>
                  <a:lnTo>
                    <a:pt x="573733" y="97110"/>
                  </a:lnTo>
                  <a:lnTo>
                    <a:pt x="573733" y="129369"/>
                  </a:lnTo>
                  <a:lnTo>
                    <a:pt x="661020" y="129369"/>
                  </a:lnTo>
                  <a:lnTo>
                    <a:pt x="661020" y="166427"/>
                  </a:lnTo>
                  <a:lnTo>
                    <a:pt x="523057" y="166427"/>
                  </a:lnTo>
                  <a:close/>
                  <a:moveTo>
                    <a:pt x="326120" y="2791"/>
                  </a:moveTo>
                  <a:lnTo>
                    <a:pt x="378978" y="2791"/>
                  </a:lnTo>
                  <a:lnTo>
                    <a:pt x="415807" y="120551"/>
                  </a:lnTo>
                  <a:lnTo>
                    <a:pt x="452166" y="2791"/>
                  </a:lnTo>
                  <a:lnTo>
                    <a:pt x="503486" y="2791"/>
                  </a:lnTo>
                  <a:lnTo>
                    <a:pt x="442726" y="166427"/>
                  </a:lnTo>
                  <a:lnTo>
                    <a:pt x="387920" y="166427"/>
                  </a:lnTo>
                  <a:close/>
                  <a:moveTo>
                    <a:pt x="215838" y="2791"/>
                  </a:moveTo>
                  <a:lnTo>
                    <a:pt x="270993" y="2791"/>
                  </a:lnTo>
                  <a:lnTo>
                    <a:pt x="332482" y="166427"/>
                  </a:lnTo>
                  <a:lnTo>
                    <a:pt x="279532" y="166427"/>
                  </a:lnTo>
                  <a:lnTo>
                    <a:pt x="271345" y="139415"/>
                  </a:lnTo>
                  <a:lnTo>
                    <a:pt x="213939" y="139415"/>
                  </a:lnTo>
                  <a:lnTo>
                    <a:pt x="205963" y="166427"/>
                  </a:lnTo>
                  <a:lnTo>
                    <a:pt x="154335" y="166427"/>
                  </a:lnTo>
                  <a:close/>
                  <a:moveTo>
                    <a:pt x="75679" y="0"/>
                  </a:moveTo>
                  <a:cubicBezTo>
                    <a:pt x="96590" y="0"/>
                    <a:pt x="112533" y="3888"/>
                    <a:pt x="123509" y="11664"/>
                  </a:cubicBezTo>
                  <a:cubicBezTo>
                    <a:pt x="134485" y="19441"/>
                    <a:pt x="141015" y="31812"/>
                    <a:pt x="143099" y="48779"/>
                  </a:cubicBezTo>
                  <a:lnTo>
                    <a:pt x="95436" y="51569"/>
                  </a:lnTo>
                  <a:cubicBezTo>
                    <a:pt x="94171" y="44202"/>
                    <a:pt x="91511" y="38844"/>
                    <a:pt x="87455" y="35496"/>
                  </a:cubicBezTo>
                  <a:cubicBezTo>
                    <a:pt x="83400" y="32147"/>
                    <a:pt x="77800" y="30473"/>
                    <a:pt x="70656" y="30473"/>
                  </a:cubicBezTo>
                  <a:cubicBezTo>
                    <a:pt x="64778" y="30473"/>
                    <a:pt x="60350" y="31719"/>
                    <a:pt x="57374" y="34212"/>
                  </a:cubicBezTo>
                  <a:cubicBezTo>
                    <a:pt x="54397" y="36705"/>
                    <a:pt x="52909" y="39737"/>
                    <a:pt x="52909" y="43309"/>
                  </a:cubicBezTo>
                  <a:cubicBezTo>
                    <a:pt x="52909" y="45914"/>
                    <a:pt x="54137" y="48258"/>
                    <a:pt x="56592" y="50341"/>
                  </a:cubicBezTo>
                  <a:cubicBezTo>
                    <a:pt x="58973" y="52499"/>
                    <a:pt x="64629" y="54508"/>
                    <a:pt x="73559" y="56369"/>
                  </a:cubicBezTo>
                  <a:cubicBezTo>
                    <a:pt x="95660" y="61131"/>
                    <a:pt x="111491" y="65950"/>
                    <a:pt x="121053" y="70824"/>
                  </a:cubicBezTo>
                  <a:cubicBezTo>
                    <a:pt x="130616" y="75698"/>
                    <a:pt x="137573" y="81744"/>
                    <a:pt x="141927" y="88962"/>
                  </a:cubicBezTo>
                  <a:cubicBezTo>
                    <a:pt x="146280" y="96180"/>
                    <a:pt x="148456" y="104254"/>
                    <a:pt x="148456" y="113184"/>
                  </a:cubicBezTo>
                  <a:cubicBezTo>
                    <a:pt x="148456" y="123676"/>
                    <a:pt x="145554" y="133350"/>
                    <a:pt x="139750" y="142205"/>
                  </a:cubicBezTo>
                  <a:cubicBezTo>
                    <a:pt x="133946" y="151061"/>
                    <a:pt x="125834" y="157776"/>
                    <a:pt x="115416" y="162353"/>
                  </a:cubicBezTo>
                  <a:cubicBezTo>
                    <a:pt x="104999" y="166929"/>
                    <a:pt x="91864" y="169218"/>
                    <a:pt x="76014" y="169218"/>
                  </a:cubicBezTo>
                  <a:cubicBezTo>
                    <a:pt x="48183" y="169218"/>
                    <a:pt x="28910" y="163860"/>
                    <a:pt x="18195" y="153144"/>
                  </a:cubicBezTo>
                  <a:cubicBezTo>
                    <a:pt x="7479" y="142429"/>
                    <a:pt x="1414" y="128811"/>
                    <a:pt x="0" y="112291"/>
                  </a:cubicBezTo>
                  <a:lnTo>
                    <a:pt x="48109" y="109277"/>
                  </a:lnTo>
                  <a:cubicBezTo>
                    <a:pt x="49151" y="117091"/>
                    <a:pt x="51272" y="123044"/>
                    <a:pt x="54471" y="127137"/>
                  </a:cubicBezTo>
                  <a:cubicBezTo>
                    <a:pt x="59680" y="133759"/>
                    <a:pt x="67122" y="137071"/>
                    <a:pt x="76796" y="137071"/>
                  </a:cubicBezTo>
                  <a:cubicBezTo>
                    <a:pt x="84014" y="137071"/>
                    <a:pt x="89576" y="135378"/>
                    <a:pt x="93483" y="131992"/>
                  </a:cubicBezTo>
                  <a:cubicBezTo>
                    <a:pt x="97390" y="128606"/>
                    <a:pt x="99343" y="124681"/>
                    <a:pt x="99343" y="120216"/>
                  </a:cubicBezTo>
                  <a:cubicBezTo>
                    <a:pt x="99343" y="115974"/>
                    <a:pt x="97483" y="112179"/>
                    <a:pt x="93762" y="108831"/>
                  </a:cubicBezTo>
                  <a:cubicBezTo>
                    <a:pt x="90041" y="105482"/>
                    <a:pt x="81409" y="102319"/>
                    <a:pt x="67866" y="99343"/>
                  </a:cubicBezTo>
                  <a:cubicBezTo>
                    <a:pt x="45691" y="94357"/>
                    <a:pt x="29878" y="87734"/>
                    <a:pt x="20427" y="79474"/>
                  </a:cubicBezTo>
                  <a:cubicBezTo>
                    <a:pt x="10902" y="71214"/>
                    <a:pt x="6139" y="60685"/>
                    <a:pt x="6139" y="47886"/>
                  </a:cubicBezTo>
                  <a:cubicBezTo>
                    <a:pt x="6139" y="39477"/>
                    <a:pt x="8577" y="31533"/>
                    <a:pt x="13451" y="24054"/>
                  </a:cubicBezTo>
                  <a:cubicBezTo>
                    <a:pt x="18325" y="16576"/>
                    <a:pt x="25655" y="10697"/>
                    <a:pt x="35440" y="6418"/>
                  </a:cubicBezTo>
                  <a:cubicBezTo>
                    <a:pt x="45225" y="2139"/>
                    <a:pt x="58639" y="0"/>
                    <a:pt x="75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6DB333E-8CCD-4E3D-AEF4-79EB6AFF2EAF}"/>
              </a:ext>
            </a:extLst>
          </p:cNvPr>
          <p:cNvGrpSpPr/>
          <p:nvPr/>
        </p:nvGrpSpPr>
        <p:grpSpPr>
          <a:xfrm>
            <a:off x="9588155" y="5798992"/>
            <a:ext cx="1988901" cy="169218"/>
            <a:chOff x="3156017" y="3335689"/>
            <a:chExt cx="1988901" cy="1692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C57B09-9A6D-42BB-A211-AFD55F3E4328}"/>
                </a:ext>
              </a:extLst>
            </p:cNvPr>
            <p:cNvSpPr txBox="1"/>
            <p:nvPr/>
          </p:nvSpPr>
          <p:spPr>
            <a:xfrm>
              <a:off x="4279408" y="3335689"/>
              <a:ext cx="865510" cy="169218"/>
            </a:xfrm>
            <a:custGeom>
              <a:avLst/>
              <a:gdLst/>
              <a:ahLst/>
              <a:cxnLst/>
              <a:rect l="l" t="t" r="r" b="b"/>
              <a:pathLst>
                <a:path w="865510" h="169218">
                  <a:moveTo>
                    <a:pt x="51011" y="98115"/>
                  </a:moveTo>
                  <a:lnTo>
                    <a:pt x="51011" y="131266"/>
                  </a:lnTo>
                  <a:lnTo>
                    <a:pt x="76795" y="131266"/>
                  </a:lnTo>
                  <a:cubicBezTo>
                    <a:pt x="85502" y="131266"/>
                    <a:pt x="91641" y="129722"/>
                    <a:pt x="95213" y="126634"/>
                  </a:cubicBezTo>
                  <a:cubicBezTo>
                    <a:pt x="98785" y="123546"/>
                    <a:pt x="100571" y="119397"/>
                    <a:pt x="100571" y="114188"/>
                  </a:cubicBezTo>
                  <a:cubicBezTo>
                    <a:pt x="100571" y="109352"/>
                    <a:pt x="98803" y="105463"/>
                    <a:pt x="95269" y="102524"/>
                  </a:cubicBezTo>
                  <a:cubicBezTo>
                    <a:pt x="91734" y="99585"/>
                    <a:pt x="85539" y="98115"/>
                    <a:pt x="76684" y="98115"/>
                  </a:cubicBezTo>
                  <a:close/>
                  <a:moveTo>
                    <a:pt x="765497" y="39849"/>
                  </a:moveTo>
                  <a:lnTo>
                    <a:pt x="765497" y="129257"/>
                  </a:lnTo>
                  <a:lnTo>
                    <a:pt x="777887" y="129257"/>
                  </a:lnTo>
                  <a:cubicBezTo>
                    <a:pt x="788454" y="129257"/>
                    <a:pt x="795970" y="128085"/>
                    <a:pt x="800435" y="125741"/>
                  </a:cubicBezTo>
                  <a:cubicBezTo>
                    <a:pt x="804900" y="123397"/>
                    <a:pt x="808397" y="119304"/>
                    <a:pt x="810927" y="113463"/>
                  </a:cubicBezTo>
                  <a:cubicBezTo>
                    <a:pt x="813457" y="107621"/>
                    <a:pt x="814722" y="98152"/>
                    <a:pt x="814722" y="85055"/>
                  </a:cubicBezTo>
                  <a:cubicBezTo>
                    <a:pt x="814722" y="67717"/>
                    <a:pt x="811895" y="55848"/>
                    <a:pt x="806239" y="49448"/>
                  </a:cubicBezTo>
                  <a:cubicBezTo>
                    <a:pt x="800584" y="43049"/>
                    <a:pt x="791208" y="39849"/>
                    <a:pt x="778111" y="39849"/>
                  </a:cubicBezTo>
                  <a:close/>
                  <a:moveTo>
                    <a:pt x="601787" y="38286"/>
                  </a:moveTo>
                  <a:cubicBezTo>
                    <a:pt x="591592" y="38286"/>
                    <a:pt x="583406" y="41895"/>
                    <a:pt x="577230" y="49113"/>
                  </a:cubicBezTo>
                  <a:cubicBezTo>
                    <a:pt x="571054" y="56332"/>
                    <a:pt x="567965" y="68275"/>
                    <a:pt x="567965" y="84944"/>
                  </a:cubicBezTo>
                  <a:cubicBezTo>
                    <a:pt x="567965" y="101464"/>
                    <a:pt x="571035" y="113333"/>
                    <a:pt x="577174" y="120551"/>
                  </a:cubicBezTo>
                  <a:cubicBezTo>
                    <a:pt x="583313" y="127769"/>
                    <a:pt x="591666" y="131378"/>
                    <a:pt x="602233" y="131378"/>
                  </a:cubicBezTo>
                  <a:cubicBezTo>
                    <a:pt x="613097" y="131378"/>
                    <a:pt x="621506" y="127843"/>
                    <a:pt x="627459" y="120774"/>
                  </a:cubicBezTo>
                  <a:cubicBezTo>
                    <a:pt x="633413" y="113705"/>
                    <a:pt x="636389" y="101017"/>
                    <a:pt x="636389" y="82711"/>
                  </a:cubicBezTo>
                  <a:cubicBezTo>
                    <a:pt x="636389" y="67308"/>
                    <a:pt x="633282" y="56052"/>
                    <a:pt x="627069" y="48946"/>
                  </a:cubicBezTo>
                  <a:cubicBezTo>
                    <a:pt x="620855" y="41839"/>
                    <a:pt x="612428" y="38286"/>
                    <a:pt x="601787" y="38286"/>
                  </a:cubicBezTo>
                  <a:close/>
                  <a:moveTo>
                    <a:pt x="411287" y="38286"/>
                  </a:moveTo>
                  <a:cubicBezTo>
                    <a:pt x="401092" y="38286"/>
                    <a:pt x="392906" y="41895"/>
                    <a:pt x="386730" y="49113"/>
                  </a:cubicBezTo>
                  <a:cubicBezTo>
                    <a:pt x="380554" y="56332"/>
                    <a:pt x="377465" y="68275"/>
                    <a:pt x="377465" y="84944"/>
                  </a:cubicBezTo>
                  <a:cubicBezTo>
                    <a:pt x="377465" y="101464"/>
                    <a:pt x="380535" y="113333"/>
                    <a:pt x="386674" y="120551"/>
                  </a:cubicBezTo>
                  <a:cubicBezTo>
                    <a:pt x="392813" y="127769"/>
                    <a:pt x="401166" y="131378"/>
                    <a:pt x="411733" y="131378"/>
                  </a:cubicBezTo>
                  <a:cubicBezTo>
                    <a:pt x="422597" y="131378"/>
                    <a:pt x="431006" y="127843"/>
                    <a:pt x="436959" y="120774"/>
                  </a:cubicBezTo>
                  <a:cubicBezTo>
                    <a:pt x="442913" y="113705"/>
                    <a:pt x="445889" y="101017"/>
                    <a:pt x="445889" y="82711"/>
                  </a:cubicBezTo>
                  <a:cubicBezTo>
                    <a:pt x="445889" y="67308"/>
                    <a:pt x="442782" y="56052"/>
                    <a:pt x="436569" y="48946"/>
                  </a:cubicBezTo>
                  <a:cubicBezTo>
                    <a:pt x="430355" y="41839"/>
                    <a:pt x="421928" y="38286"/>
                    <a:pt x="411287" y="38286"/>
                  </a:cubicBezTo>
                  <a:close/>
                  <a:moveTo>
                    <a:pt x="51011" y="35942"/>
                  </a:moveTo>
                  <a:lnTo>
                    <a:pt x="51011" y="66973"/>
                  </a:lnTo>
                  <a:lnTo>
                    <a:pt x="73000" y="66973"/>
                  </a:lnTo>
                  <a:cubicBezTo>
                    <a:pt x="80888" y="66973"/>
                    <a:pt x="86376" y="65615"/>
                    <a:pt x="89464" y="62899"/>
                  </a:cubicBezTo>
                  <a:cubicBezTo>
                    <a:pt x="92553" y="60182"/>
                    <a:pt x="94097" y="56257"/>
                    <a:pt x="94097" y="51123"/>
                  </a:cubicBezTo>
                  <a:cubicBezTo>
                    <a:pt x="94097" y="46360"/>
                    <a:pt x="92553" y="42639"/>
                    <a:pt x="89464" y="39960"/>
                  </a:cubicBezTo>
                  <a:cubicBezTo>
                    <a:pt x="86376" y="37282"/>
                    <a:pt x="81000" y="35942"/>
                    <a:pt x="73335" y="35942"/>
                  </a:cubicBezTo>
                  <a:close/>
                  <a:moveTo>
                    <a:pt x="714933" y="2791"/>
                  </a:moveTo>
                  <a:lnTo>
                    <a:pt x="790054" y="2791"/>
                  </a:lnTo>
                  <a:cubicBezTo>
                    <a:pt x="804863" y="2791"/>
                    <a:pt x="816825" y="4800"/>
                    <a:pt x="825940" y="8818"/>
                  </a:cubicBezTo>
                  <a:cubicBezTo>
                    <a:pt x="835056" y="12837"/>
                    <a:pt x="842590" y="18604"/>
                    <a:pt x="848544" y="26119"/>
                  </a:cubicBezTo>
                  <a:cubicBezTo>
                    <a:pt x="854497" y="33635"/>
                    <a:pt x="858813" y="42379"/>
                    <a:pt x="861492" y="52350"/>
                  </a:cubicBezTo>
                  <a:cubicBezTo>
                    <a:pt x="864171" y="62322"/>
                    <a:pt x="865510" y="72889"/>
                    <a:pt x="865510" y="84051"/>
                  </a:cubicBezTo>
                  <a:cubicBezTo>
                    <a:pt x="865510" y="101538"/>
                    <a:pt x="863519" y="115100"/>
                    <a:pt x="859538" y="124737"/>
                  </a:cubicBezTo>
                  <a:cubicBezTo>
                    <a:pt x="855557" y="134373"/>
                    <a:pt x="850032" y="142447"/>
                    <a:pt x="842963" y="148958"/>
                  </a:cubicBezTo>
                  <a:cubicBezTo>
                    <a:pt x="835893" y="155470"/>
                    <a:pt x="828303" y="159804"/>
                    <a:pt x="820192" y="161962"/>
                  </a:cubicBezTo>
                  <a:cubicBezTo>
                    <a:pt x="809104" y="164939"/>
                    <a:pt x="799058" y="166427"/>
                    <a:pt x="790054" y="166427"/>
                  </a:cubicBezTo>
                  <a:lnTo>
                    <a:pt x="714933" y="166427"/>
                  </a:lnTo>
                  <a:close/>
                  <a:moveTo>
                    <a:pt x="180863" y="2791"/>
                  </a:moveTo>
                  <a:lnTo>
                    <a:pt x="231428" y="2791"/>
                  </a:lnTo>
                  <a:lnTo>
                    <a:pt x="231428" y="126132"/>
                  </a:lnTo>
                  <a:lnTo>
                    <a:pt x="310344" y="126132"/>
                  </a:lnTo>
                  <a:lnTo>
                    <a:pt x="310344" y="166427"/>
                  </a:lnTo>
                  <a:lnTo>
                    <a:pt x="180863" y="166427"/>
                  </a:lnTo>
                  <a:close/>
                  <a:moveTo>
                    <a:pt x="0" y="2791"/>
                  </a:moveTo>
                  <a:lnTo>
                    <a:pt x="94655" y="2791"/>
                  </a:lnTo>
                  <a:cubicBezTo>
                    <a:pt x="110430" y="2791"/>
                    <a:pt x="122541" y="6697"/>
                    <a:pt x="130987" y="14511"/>
                  </a:cubicBezTo>
                  <a:cubicBezTo>
                    <a:pt x="139433" y="22324"/>
                    <a:pt x="143656" y="31998"/>
                    <a:pt x="143656" y="43532"/>
                  </a:cubicBezTo>
                  <a:cubicBezTo>
                    <a:pt x="143656" y="53206"/>
                    <a:pt x="140643" y="61503"/>
                    <a:pt x="134615" y="68424"/>
                  </a:cubicBezTo>
                  <a:cubicBezTo>
                    <a:pt x="130597" y="73037"/>
                    <a:pt x="124718" y="76684"/>
                    <a:pt x="116979" y="79363"/>
                  </a:cubicBezTo>
                  <a:cubicBezTo>
                    <a:pt x="128736" y="82190"/>
                    <a:pt x="137387" y="87046"/>
                    <a:pt x="142931" y="93929"/>
                  </a:cubicBezTo>
                  <a:cubicBezTo>
                    <a:pt x="148475" y="100813"/>
                    <a:pt x="151247" y="109463"/>
                    <a:pt x="151247" y="119881"/>
                  </a:cubicBezTo>
                  <a:cubicBezTo>
                    <a:pt x="151247" y="128364"/>
                    <a:pt x="149275" y="135992"/>
                    <a:pt x="145331" y="142763"/>
                  </a:cubicBezTo>
                  <a:cubicBezTo>
                    <a:pt x="141387" y="149535"/>
                    <a:pt x="135992" y="154893"/>
                    <a:pt x="129146" y="158837"/>
                  </a:cubicBezTo>
                  <a:cubicBezTo>
                    <a:pt x="124904" y="161293"/>
                    <a:pt x="118504" y="163078"/>
                    <a:pt x="109947" y="164195"/>
                  </a:cubicBezTo>
                  <a:cubicBezTo>
                    <a:pt x="98561" y="165683"/>
                    <a:pt x="91008" y="166427"/>
                    <a:pt x="87288" y="166427"/>
                  </a:cubicBezTo>
                  <a:lnTo>
                    <a:pt x="0" y="166427"/>
                  </a:lnTo>
                  <a:close/>
                  <a:moveTo>
                    <a:pt x="601898" y="0"/>
                  </a:moveTo>
                  <a:cubicBezTo>
                    <a:pt x="629134" y="0"/>
                    <a:pt x="650118" y="7311"/>
                    <a:pt x="664852" y="21934"/>
                  </a:cubicBezTo>
                  <a:cubicBezTo>
                    <a:pt x="679586" y="36556"/>
                    <a:pt x="686953" y="57038"/>
                    <a:pt x="686953" y="83381"/>
                  </a:cubicBezTo>
                  <a:cubicBezTo>
                    <a:pt x="686953" y="102505"/>
                    <a:pt x="683735" y="118188"/>
                    <a:pt x="677298" y="130429"/>
                  </a:cubicBezTo>
                  <a:cubicBezTo>
                    <a:pt x="670861" y="142670"/>
                    <a:pt x="661560" y="152195"/>
                    <a:pt x="649393" y="159004"/>
                  </a:cubicBezTo>
                  <a:cubicBezTo>
                    <a:pt x="637226" y="165813"/>
                    <a:pt x="622064" y="169218"/>
                    <a:pt x="603907" y="169218"/>
                  </a:cubicBezTo>
                  <a:cubicBezTo>
                    <a:pt x="585453" y="169218"/>
                    <a:pt x="570179" y="166278"/>
                    <a:pt x="558087" y="160400"/>
                  </a:cubicBezTo>
                  <a:cubicBezTo>
                    <a:pt x="545995" y="154521"/>
                    <a:pt x="536191" y="145219"/>
                    <a:pt x="528675" y="132494"/>
                  </a:cubicBezTo>
                  <a:cubicBezTo>
                    <a:pt x="521159" y="119770"/>
                    <a:pt x="517401" y="103845"/>
                    <a:pt x="517401" y="84720"/>
                  </a:cubicBezTo>
                  <a:cubicBezTo>
                    <a:pt x="517401" y="58006"/>
                    <a:pt x="524842" y="37207"/>
                    <a:pt x="539725" y="22324"/>
                  </a:cubicBezTo>
                  <a:cubicBezTo>
                    <a:pt x="554608" y="7441"/>
                    <a:pt x="575332" y="0"/>
                    <a:pt x="601898" y="0"/>
                  </a:cubicBezTo>
                  <a:close/>
                  <a:moveTo>
                    <a:pt x="411398" y="0"/>
                  </a:moveTo>
                  <a:cubicBezTo>
                    <a:pt x="438634" y="0"/>
                    <a:pt x="459618" y="7311"/>
                    <a:pt x="474352" y="21934"/>
                  </a:cubicBezTo>
                  <a:cubicBezTo>
                    <a:pt x="489086" y="36556"/>
                    <a:pt x="496453" y="57038"/>
                    <a:pt x="496453" y="83381"/>
                  </a:cubicBezTo>
                  <a:cubicBezTo>
                    <a:pt x="496453" y="102505"/>
                    <a:pt x="493235" y="118188"/>
                    <a:pt x="486798" y="130429"/>
                  </a:cubicBezTo>
                  <a:cubicBezTo>
                    <a:pt x="480361" y="142670"/>
                    <a:pt x="471060" y="152195"/>
                    <a:pt x="458893" y="159004"/>
                  </a:cubicBezTo>
                  <a:cubicBezTo>
                    <a:pt x="446726" y="165813"/>
                    <a:pt x="431564" y="169218"/>
                    <a:pt x="413407" y="169218"/>
                  </a:cubicBezTo>
                  <a:cubicBezTo>
                    <a:pt x="394953" y="169218"/>
                    <a:pt x="379679" y="166278"/>
                    <a:pt x="367587" y="160400"/>
                  </a:cubicBezTo>
                  <a:cubicBezTo>
                    <a:pt x="355495" y="154521"/>
                    <a:pt x="345691" y="145219"/>
                    <a:pt x="338175" y="132494"/>
                  </a:cubicBezTo>
                  <a:cubicBezTo>
                    <a:pt x="330659" y="119770"/>
                    <a:pt x="326901" y="103845"/>
                    <a:pt x="326901" y="84720"/>
                  </a:cubicBezTo>
                  <a:cubicBezTo>
                    <a:pt x="326901" y="58006"/>
                    <a:pt x="334342" y="37207"/>
                    <a:pt x="349225" y="22324"/>
                  </a:cubicBezTo>
                  <a:cubicBezTo>
                    <a:pt x="364108" y="7441"/>
                    <a:pt x="384832" y="0"/>
                    <a:pt x="41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5692831-EA77-4AAE-94DF-15FF25F15D69}"/>
                </a:ext>
              </a:extLst>
            </p:cNvPr>
            <p:cNvSpPr txBox="1"/>
            <p:nvPr/>
          </p:nvSpPr>
          <p:spPr>
            <a:xfrm>
              <a:off x="3156017" y="3335689"/>
              <a:ext cx="1023007" cy="169218"/>
            </a:xfrm>
            <a:custGeom>
              <a:avLst/>
              <a:gdLst/>
              <a:ahLst/>
              <a:cxnLst/>
              <a:rect l="l" t="t" r="r" b="b"/>
              <a:pathLst>
                <a:path w="1023007" h="169218">
                  <a:moveTo>
                    <a:pt x="633357" y="45207"/>
                  </a:moveTo>
                  <a:lnTo>
                    <a:pt x="615483" y="104031"/>
                  </a:lnTo>
                  <a:lnTo>
                    <a:pt x="651418" y="104031"/>
                  </a:lnTo>
                  <a:close/>
                  <a:moveTo>
                    <a:pt x="50564" y="39849"/>
                  </a:moveTo>
                  <a:lnTo>
                    <a:pt x="50564" y="129257"/>
                  </a:lnTo>
                  <a:lnTo>
                    <a:pt x="62954" y="129257"/>
                  </a:lnTo>
                  <a:cubicBezTo>
                    <a:pt x="73521" y="129257"/>
                    <a:pt x="81037" y="128085"/>
                    <a:pt x="85502" y="125741"/>
                  </a:cubicBezTo>
                  <a:cubicBezTo>
                    <a:pt x="89967" y="123397"/>
                    <a:pt x="93464" y="119304"/>
                    <a:pt x="95994" y="113463"/>
                  </a:cubicBezTo>
                  <a:cubicBezTo>
                    <a:pt x="98524" y="107621"/>
                    <a:pt x="99789" y="98152"/>
                    <a:pt x="99789" y="85055"/>
                  </a:cubicBezTo>
                  <a:cubicBezTo>
                    <a:pt x="99789" y="67717"/>
                    <a:pt x="96962" y="55848"/>
                    <a:pt x="91306" y="49448"/>
                  </a:cubicBezTo>
                  <a:cubicBezTo>
                    <a:pt x="85651" y="43049"/>
                    <a:pt x="76274" y="39849"/>
                    <a:pt x="63178" y="39849"/>
                  </a:cubicBezTo>
                  <a:close/>
                  <a:moveTo>
                    <a:pt x="258328" y="38286"/>
                  </a:moveTo>
                  <a:cubicBezTo>
                    <a:pt x="248134" y="38286"/>
                    <a:pt x="239948" y="41895"/>
                    <a:pt x="233772" y="49113"/>
                  </a:cubicBezTo>
                  <a:cubicBezTo>
                    <a:pt x="227595" y="56332"/>
                    <a:pt x="224507" y="68275"/>
                    <a:pt x="224507" y="84944"/>
                  </a:cubicBezTo>
                  <a:cubicBezTo>
                    <a:pt x="224507" y="101464"/>
                    <a:pt x="227577" y="113333"/>
                    <a:pt x="233716" y="120551"/>
                  </a:cubicBezTo>
                  <a:cubicBezTo>
                    <a:pt x="239855" y="127769"/>
                    <a:pt x="248208" y="131378"/>
                    <a:pt x="258775" y="131378"/>
                  </a:cubicBezTo>
                  <a:cubicBezTo>
                    <a:pt x="269639" y="131378"/>
                    <a:pt x="278048" y="127843"/>
                    <a:pt x="284001" y="120774"/>
                  </a:cubicBezTo>
                  <a:cubicBezTo>
                    <a:pt x="289954" y="113705"/>
                    <a:pt x="292931" y="101017"/>
                    <a:pt x="292931" y="82711"/>
                  </a:cubicBezTo>
                  <a:cubicBezTo>
                    <a:pt x="292931" y="67308"/>
                    <a:pt x="289824" y="56052"/>
                    <a:pt x="283611" y="48946"/>
                  </a:cubicBezTo>
                  <a:cubicBezTo>
                    <a:pt x="277397" y="41839"/>
                    <a:pt x="268970" y="38286"/>
                    <a:pt x="258328" y="38286"/>
                  </a:cubicBezTo>
                  <a:close/>
                  <a:moveTo>
                    <a:pt x="885044" y="2791"/>
                  </a:moveTo>
                  <a:lnTo>
                    <a:pt x="1020552" y="2791"/>
                  </a:lnTo>
                  <a:lnTo>
                    <a:pt x="1020552" y="37728"/>
                  </a:lnTo>
                  <a:lnTo>
                    <a:pt x="935720" y="37728"/>
                  </a:lnTo>
                  <a:lnTo>
                    <a:pt x="935720" y="63736"/>
                  </a:lnTo>
                  <a:lnTo>
                    <a:pt x="1014413" y="63736"/>
                  </a:lnTo>
                  <a:lnTo>
                    <a:pt x="1014413" y="97110"/>
                  </a:lnTo>
                  <a:lnTo>
                    <a:pt x="935720" y="97110"/>
                  </a:lnTo>
                  <a:lnTo>
                    <a:pt x="935720" y="129369"/>
                  </a:lnTo>
                  <a:lnTo>
                    <a:pt x="1023007" y="129369"/>
                  </a:lnTo>
                  <a:lnTo>
                    <a:pt x="1023007" y="166427"/>
                  </a:lnTo>
                  <a:lnTo>
                    <a:pt x="885044" y="166427"/>
                  </a:lnTo>
                  <a:close/>
                  <a:moveTo>
                    <a:pt x="711733" y="2791"/>
                  </a:moveTo>
                  <a:lnTo>
                    <a:pt x="865436" y="2791"/>
                  </a:lnTo>
                  <a:lnTo>
                    <a:pt x="865436" y="43197"/>
                  </a:lnTo>
                  <a:lnTo>
                    <a:pt x="813867" y="43197"/>
                  </a:lnTo>
                  <a:lnTo>
                    <a:pt x="813867" y="166427"/>
                  </a:lnTo>
                  <a:lnTo>
                    <a:pt x="763302" y="166427"/>
                  </a:lnTo>
                  <a:lnTo>
                    <a:pt x="763302" y="43197"/>
                  </a:lnTo>
                  <a:lnTo>
                    <a:pt x="711733" y="43197"/>
                  </a:lnTo>
                  <a:close/>
                  <a:moveTo>
                    <a:pt x="606400" y="2791"/>
                  </a:moveTo>
                  <a:lnTo>
                    <a:pt x="661555" y="2791"/>
                  </a:lnTo>
                  <a:lnTo>
                    <a:pt x="723044" y="166427"/>
                  </a:lnTo>
                  <a:lnTo>
                    <a:pt x="670094" y="166427"/>
                  </a:lnTo>
                  <a:lnTo>
                    <a:pt x="661907" y="139415"/>
                  </a:lnTo>
                  <a:lnTo>
                    <a:pt x="604501" y="139415"/>
                  </a:lnTo>
                  <a:lnTo>
                    <a:pt x="596525" y="166427"/>
                  </a:lnTo>
                  <a:lnTo>
                    <a:pt x="544897" y="166427"/>
                  </a:lnTo>
                  <a:close/>
                  <a:moveTo>
                    <a:pt x="371140" y="2791"/>
                  </a:moveTo>
                  <a:lnTo>
                    <a:pt x="418356" y="2791"/>
                  </a:lnTo>
                  <a:lnTo>
                    <a:pt x="479971" y="93322"/>
                  </a:lnTo>
                  <a:lnTo>
                    <a:pt x="479971" y="2791"/>
                  </a:lnTo>
                  <a:lnTo>
                    <a:pt x="527633" y="2791"/>
                  </a:lnTo>
                  <a:lnTo>
                    <a:pt x="527633" y="166427"/>
                  </a:lnTo>
                  <a:lnTo>
                    <a:pt x="479971" y="166427"/>
                  </a:lnTo>
                  <a:lnTo>
                    <a:pt x="418691" y="76579"/>
                  </a:lnTo>
                  <a:lnTo>
                    <a:pt x="418691" y="166427"/>
                  </a:lnTo>
                  <a:lnTo>
                    <a:pt x="371140" y="166427"/>
                  </a:lnTo>
                  <a:close/>
                  <a:moveTo>
                    <a:pt x="0" y="2791"/>
                  </a:moveTo>
                  <a:lnTo>
                    <a:pt x="75121" y="2791"/>
                  </a:lnTo>
                  <a:cubicBezTo>
                    <a:pt x="89929" y="2791"/>
                    <a:pt x="101892" y="4800"/>
                    <a:pt x="111007" y="8818"/>
                  </a:cubicBezTo>
                  <a:cubicBezTo>
                    <a:pt x="120123" y="12837"/>
                    <a:pt x="127657" y="18604"/>
                    <a:pt x="133610" y="26119"/>
                  </a:cubicBezTo>
                  <a:cubicBezTo>
                    <a:pt x="139564" y="33635"/>
                    <a:pt x="143880" y="42379"/>
                    <a:pt x="146559" y="52350"/>
                  </a:cubicBezTo>
                  <a:cubicBezTo>
                    <a:pt x="149237" y="62322"/>
                    <a:pt x="150577" y="72889"/>
                    <a:pt x="150577" y="84051"/>
                  </a:cubicBezTo>
                  <a:cubicBezTo>
                    <a:pt x="150577" y="101538"/>
                    <a:pt x="148586" y="115100"/>
                    <a:pt x="144605" y="124737"/>
                  </a:cubicBezTo>
                  <a:cubicBezTo>
                    <a:pt x="140624" y="134373"/>
                    <a:pt x="135099" y="142447"/>
                    <a:pt x="128029" y="148958"/>
                  </a:cubicBezTo>
                  <a:cubicBezTo>
                    <a:pt x="120960" y="155470"/>
                    <a:pt x="113370" y="159804"/>
                    <a:pt x="105259" y="161962"/>
                  </a:cubicBezTo>
                  <a:cubicBezTo>
                    <a:pt x="94171" y="164939"/>
                    <a:pt x="84125" y="166427"/>
                    <a:pt x="75121" y="166427"/>
                  </a:cubicBezTo>
                  <a:lnTo>
                    <a:pt x="0" y="166427"/>
                  </a:lnTo>
                  <a:close/>
                  <a:moveTo>
                    <a:pt x="258440" y="0"/>
                  </a:moveTo>
                  <a:cubicBezTo>
                    <a:pt x="285676" y="0"/>
                    <a:pt x="306660" y="7311"/>
                    <a:pt x="321394" y="21934"/>
                  </a:cubicBezTo>
                  <a:cubicBezTo>
                    <a:pt x="336128" y="36556"/>
                    <a:pt x="343495" y="57038"/>
                    <a:pt x="343495" y="83381"/>
                  </a:cubicBezTo>
                  <a:cubicBezTo>
                    <a:pt x="343495" y="102505"/>
                    <a:pt x="340277" y="118188"/>
                    <a:pt x="333840" y="130429"/>
                  </a:cubicBezTo>
                  <a:cubicBezTo>
                    <a:pt x="327403" y="142670"/>
                    <a:pt x="318102" y="152195"/>
                    <a:pt x="305935" y="159004"/>
                  </a:cubicBezTo>
                  <a:cubicBezTo>
                    <a:pt x="293768" y="165813"/>
                    <a:pt x="278606" y="169218"/>
                    <a:pt x="260449" y="169218"/>
                  </a:cubicBezTo>
                  <a:cubicBezTo>
                    <a:pt x="241995" y="169218"/>
                    <a:pt x="226721" y="166278"/>
                    <a:pt x="214629" y="160400"/>
                  </a:cubicBezTo>
                  <a:cubicBezTo>
                    <a:pt x="202537" y="154521"/>
                    <a:pt x="192732" y="145219"/>
                    <a:pt x="185217" y="132494"/>
                  </a:cubicBezTo>
                  <a:cubicBezTo>
                    <a:pt x="177701" y="119770"/>
                    <a:pt x="173943" y="103845"/>
                    <a:pt x="173943" y="84720"/>
                  </a:cubicBezTo>
                  <a:cubicBezTo>
                    <a:pt x="173943" y="58006"/>
                    <a:pt x="181384" y="37207"/>
                    <a:pt x="196267" y="22324"/>
                  </a:cubicBezTo>
                  <a:cubicBezTo>
                    <a:pt x="211150" y="7441"/>
                    <a:pt x="231874" y="0"/>
                    <a:pt x="258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78D0B4D1-956D-4764-9C78-3C17F4258A69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77831EA2-095F-424C-803D-F58B0947152B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BBE250D3-6910-4424-A8E2-CDD7782A684F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id="{B3920B8D-195B-444B-9721-90062B96956E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C7887-A698-42D3-A9D3-34A332B074A1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A86F98-DEB7-440A-A611-9A8C83F8AB0C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9BF9B6-9AE3-466C-9F3C-0BAAA941FC36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89AA47E4-1476-4A97-8FED-1F40D6BEA422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C4967A3-30BC-4254-B3DC-079A476A2F66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91FD52-D49D-45C8-90CE-FE97CAB5576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6814B0-F40C-47B7-8452-13B1C7FDAB7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38B0677A-D20A-4A6A-A6DF-000DDC70A061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62C877B2-F946-4BD5-9969-92FBE21779DC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CC6893-FB68-4047-8493-0B5216138448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D022DC-745C-40CE-A465-CE196C9A105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16926E36-3475-4EF9-BC08-0D298224E23C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EB1B381F-FA35-47AA-98B2-89C4DACFC15F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1B46DA-8E66-471B-BD1F-7F7B63F8BFB3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3D0CF2-012F-42D6-A0E8-F625F6727ABA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60D7E839-01F1-4EBE-85DB-C38EDC6B06D8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B90A3F93-FEF3-4DD3-8728-EF10CDD98926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D9831C-A8AC-4990-BB26-E21E030C54F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0764E7-C1F7-4C63-9D7C-AF79DAF9FB6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4CBDB665-327A-4D5D-ACA8-7CFBFEF09DBD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C749EAC9-33AC-4AA5-B694-35ECC85078CA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DF6F8AF8-5811-4403-8426-D609D138A9BE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967FB39-60DF-4B3B-BEF8-1B1A2BBEECBE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E72550-ABEA-4E0D-887A-BBCF50E02F47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4A169B-ECDA-4A6F-A62A-E443E217A5C8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2" name="Group 307">
            <a:extLst>
              <a:ext uri="{FF2B5EF4-FFF2-40B4-BE49-F238E27FC236}">
                <a16:creationId xmlns:a16="http://schemas.microsoft.com/office/drawing/2014/main" id="{B86D6EE0-B1AA-4A0D-BECF-76986B69EDDD}"/>
              </a:ext>
            </a:extLst>
          </p:cNvPr>
          <p:cNvGrpSpPr/>
          <p:nvPr/>
        </p:nvGrpSpPr>
        <p:grpSpPr>
          <a:xfrm>
            <a:off x="1636164" y="1944454"/>
            <a:ext cx="885548" cy="1429494"/>
            <a:chOff x="5488239" y="3038587"/>
            <a:chExt cx="885548" cy="1429494"/>
          </a:xfrm>
        </p:grpSpPr>
        <p:sp>
          <p:nvSpPr>
            <p:cNvPr id="33" name="Freeform: Shape 308">
              <a:extLst>
                <a:ext uri="{FF2B5EF4-FFF2-40B4-BE49-F238E27FC236}">
                  <a16:creationId xmlns:a16="http://schemas.microsoft.com/office/drawing/2014/main" id="{BEC68005-A891-4959-85AB-D923217B22BE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9">
              <a:extLst>
                <a:ext uri="{FF2B5EF4-FFF2-40B4-BE49-F238E27FC236}">
                  <a16:creationId xmlns:a16="http://schemas.microsoft.com/office/drawing/2014/main" id="{95AD1410-7034-4F5C-BB64-DB94E1E8786B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62EC5EB-DFA7-4F70-8948-BBB11C95D6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BF364-261E-4C3B-9B1F-3CA0E20782B0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58831-5E5B-4B10-A692-23393AC32B76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3C477-2580-40B0-99EA-821E05673D2F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98927-CA76-45B2-8793-67277549DDE1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A2EE8B-ED77-42D4-90D2-41A923DEF6DA}"/>
              </a:ext>
            </a:extLst>
          </p:cNvPr>
          <p:cNvGrpSpPr/>
          <p:nvPr/>
        </p:nvGrpSpPr>
        <p:grpSpPr>
          <a:xfrm>
            <a:off x="592183" y="2778021"/>
            <a:ext cx="4640940" cy="3603523"/>
            <a:chOff x="1677063" y="0"/>
            <a:chExt cx="8837043" cy="686164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DB69AB9-7D5D-4241-9C89-0EEFF4496AC7}"/>
                </a:ext>
              </a:extLst>
            </p:cNvPr>
            <p:cNvSpPr/>
            <p:nvPr/>
          </p:nvSpPr>
          <p:spPr>
            <a:xfrm>
              <a:off x="5914888" y="712725"/>
              <a:ext cx="2344073" cy="1599672"/>
            </a:xfrm>
            <a:custGeom>
              <a:avLst/>
              <a:gdLst>
                <a:gd name="connsiteX0" fmla="*/ 2251024 w 2344073"/>
                <a:gd name="connsiteY0" fmla="*/ 1599672 h 1599672"/>
                <a:gd name="connsiteX1" fmla="*/ 93050 w 2344073"/>
                <a:gd name="connsiteY1" fmla="*/ 1599672 h 1599672"/>
                <a:gd name="connsiteX2" fmla="*/ 0 w 2344073"/>
                <a:gd name="connsiteY2" fmla="*/ 1506622 h 1599672"/>
                <a:gd name="connsiteX3" fmla="*/ 0 w 2344073"/>
                <a:gd name="connsiteY3" fmla="*/ 93050 h 1599672"/>
                <a:gd name="connsiteX4" fmla="*/ 93050 w 2344073"/>
                <a:gd name="connsiteY4" fmla="*/ 0 h 1599672"/>
                <a:gd name="connsiteX5" fmla="*/ 2251024 w 2344073"/>
                <a:gd name="connsiteY5" fmla="*/ 0 h 1599672"/>
                <a:gd name="connsiteX6" fmla="*/ 2344074 w 2344073"/>
                <a:gd name="connsiteY6" fmla="*/ 93050 h 1599672"/>
                <a:gd name="connsiteX7" fmla="*/ 2344074 w 2344073"/>
                <a:gd name="connsiteY7" fmla="*/ 1506622 h 1599672"/>
                <a:gd name="connsiteX8" fmla="*/ 2251024 w 2344073"/>
                <a:gd name="connsiteY8" fmla="*/ 1599672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4073" h="1599672">
                  <a:moveTo>
                    <a:pt x="2251024" y="1599672"/>
                  </a:moveTo>
                  <a:lnTo>
                    <a:pt x="93050" y="1599672"/>
                  </a:lnTo>
                  <a:cubicBezTo>
                    <a:pt x="41655" y="1599672"/>
                    <a:pt x="0" y="1558017"/>
                    <a:pt x="0" y="1506622"/>
                  </a:cubicBezTo>
                  <a:lnTo>
                    <a:pt x="0" y="93050"/>
                  </a:lnTo>
                  <a:cubicBezTo>
                    <a:pt x="0" y="41655"/>
                    <a:pt x="41655" y="0"/>
                    <a:pt x="93050" y="0"/>
                  </a:cubicBezTo>
                  <a:lnTo>
                    <a:pt x="2251024" y="0"/>
                  </a:lnTo>
                  <a:cubicBezTo>
                    <a:pt x="2302419" y="0"/>
                    <a:pt x="2344074" y="41655"/>
                    <a:pt x="2344074" y="93050"/>
                  </a:cubicBezTo>
                  <a:lnTo>
                    <a:pt x="2344074" y="1506622"/>
                  </a:lnTo>
                  <a:cubicBezTo>
                    <a:pt x="2344074" y="1558017"/>
                    <a:pt x="2302419" y="1599672"/>
                    <a:pt x="2251024" y="1599672"/>
                  </a:cubicBezTo>
                  <a:close/>
                </a:path>
              </a:pathLst>
            </a:custGeom>
            <a:solidFill>
              <a:srgbClr val="93999D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E485A92-522E-4E80-96A1-36DDA3D9950C}"/>
                </a:ext>
              </a:extLst>
            </p:cNvPr>
            <p:cNvSpPr/>
            <p:nvPr/>
          </p:nvSpPr>
          <p:spPr>
            <a:xfrm>
              <a:off x="6033676" y="815674"/>
              <a:ext cx="2106498" cy="1393773"/>
            </a:xfrm>
            <a:custGeom>
              <a:avLst/>
              <a:gdLst>
                <a:gd name="connsiteX0" fmla="*/ 2053044 w 2106498"/>
                <a:gd name="connsiteY0" fmla="*/ 1393774 h 1393773"/>
                <a:gd name="connsiteX1" fmla="*/ 53454 w 2106498"/>
                <a:gd name="connsiteY1" fmla="*/ 1393774 h 1393773"/>
                <a:gd name="connsiteX2" fmla="*/ 0 w 2106498"/>
                <a:gd name="connsiteY2" fmla="*/ 1340319 h 1393773"/>
                <a:gd name="connsiteX3" fmla="*/ 0 w 2106498"/>
                <a:gd name="connsiteY3" fmla="*/ 53454 h 1393773"/>
                <a:gd name="connsiteX4" fmla="*/ 53454 w 2106498"/>
                <a:gd name="connsiteY4" fmla="*/ 0 h 1393773"/>
                <a:gd name="connsiteX5" fmla="*/ 2053044 w 2106498"/>
                <a:gd name="connsiteY5" fmla="*/ 0 h 1393773"/>
                <a:gd name="connsiteX6" fmla="*/ 2106499 w 2106498"/>
                <a:gd name="connsiteY6" fmla="*/ 53454 h 1393773"/>
                <a:gd name="connsiteX7" fmla="*/ 2106499 w 2106498"/>
                <a:gd name="connsiteY7" fmla="*/ 1340319 h 1393773"/>
                <a:gd name="connsiteX8" fmla="*/ 2053044 w 2106498"/>
                <a:gd name="connsiteY8" fmla="*/ 1393774 h 139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498" h="1393773">
                  <a:moveTo>
                    <a:pt x="2053044" y="1393774"/>
                  </a:moveTo>
                  <a:lnTo>
                    <a:pt x="53454" y="1393774"/>
                  </a:lnTo>
                  <a:cubicBezTo>
                    <a:pt x="23916" y="1393774"/>
                    <a:pt x="0" y="1369858"/>
                    <a:pt x="0" y="1340319"/>
                  </a:cubicBezTo>
                  <a:lnTo>
                    <a:pt x="0" y="53454"/>
                  </a:lnTo>
                  <a:cubicBezTo>
                    <a:pt x="0" y="23916"/>
                    <a:pt x="23916" y="0"/>
                    <a:pt x="53454" y="0"/>
                  </a:cubicBezTo>
                  <a:lnTo>
                    <a:pt x="2053044" y="0"/>
                  </a:lnTo>
                  <a:cubicBezTo>
                    <a:pt x="2082583" y="0"/>
                    <a:pt x="2106499" y="23916"/>
                    <a:pt x="2106499" y="53454"/>
                  </a:cubicBezTo>
                  <a:lnTo>
                    <a:pt x="2106499" y="1340319"/>
                  </a:lnTo>
                  <a:cubicBezTo>
                    <a:pt x="2106499" y="1369858"/>
                    <a:pt x="2082583" y="1393774"/>
                    <a:pt x="2053044" y="1393774"/>
                  </a:cubicBezTo>
                  <a:close/>
                </a:path>
              </a:pathLst>
            </a:custGeom>
            <a:solidFill>
              <a:srgbClr val="F1F1F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351752A-A006-4409-8A2D-A8F35B545382}"/>
                </a:ext>
              </a:extLst>
            </p:cNvPr>
            <p:cNvSpPr/>
            <p:nvPr/>
          </p:nvSpPr>
          <p:spPr>
            <a:xfrm>
              <a:off x="6033676" y="815674"/>
              <a:ext cx="2106498" cy="174221"/>
            </a:xfrm>
            <a:custGeom>
              <a:avLst/>
              <a:gdLst>
                <a:gd name="connsiteX0" fmla="*/ 2106499 w 2106498"/>
                <a:gd name="connsiteY0" fmla="*/ 174222 h 174221"/>
                <a:gd name="connsiteX1" fmla="*/ 0 w 2106498"/>
                <a:gd name="connsiteY1" fmla="*/ 174222 h 174221"/>
                <a:gd name="connsiteX2" fmla="*/ 0 w 2106498"/>
                <a:gd name="connsiteY2" fmla="*/ 55909 h 174221"/>
                <a:gd name="connsiteX3" fmla="*/ 55909 w 2106498"/>
                <a:gd name="connsiteY3" fmla="*/ 0 h 174221"/>
                <a:gd name="connsiteX4" fmla="*/ 2050590 w 2106498"/>
                <a:gd name="connsiteY4" fmla="*/ 0 h 174221"/>
                <a:gd name="connsiteX5" fmla="*/ 2106499 w 2106498"/>
                <a:gd name="connsiteY5" fmla="*/ 55909 h 174221"/>
                <a:gd name="connsiteX6" fmla="*/ 2106499 w 2106498"/>
                <a:gd name="connsiteY6" fmla="*/ 174222 h 17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498" h="174221">
                  <a:moveTo>
                    <a:pt x="2106499" y="174222"/>
                  </a:moveTo>
                  <a:lnTo>
                    <a:pt x="0" y="174222"/>
                  </a:lnTo>
                  <a:lnTo>
                    <a:pt x="0" y="55909"/>
                  </a:lnTo>
                  <a:cubicBezTo>
                    <a:pt x="0" y="25025"/>
                    <a:pt x="25024" y="0"/>
                    <a:pt x="55909" y="0"/>
                  </a:cubicBezTo>
                  <a:lnTo>
                    <a:pt x="2050590" y="0"/>
                  </a:lnTo>
                  <a:cubicBezTo>
                    <a:pt x="2081474" y="0"/>
                    <a:pt x="2106499" y="25025"/>
                    <a:pt x="2106499" y="55909"/>
                  </a:cubicBezTo>
                  <a:lnTo>
                    <a:pt x="2106499" y="174222"/>
                  </a:lnTo>
                  <a:close/>
                </a:path>
              </a:pathLst>
            </a:custGeom>
            <a:solidFill>
              <a:srgbClr val="71717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B77DE99-16B3-4D19-A8FE-332D1991DAC8}"/>
                </a:ext>
              </a:extLst>
            </p:cNvPr>
            <p:cNvSpPr/>
            <p:nvPr/>
          </p:nvSpPr>
          <p:spPr>
            <a:xfrm>
              <a:off x="5922807" y="712725"/>
              <a:ext cx="1852055" cy="1599672"/>
            </a:xfrm>
            <a:custGeom>
              <a:avLst/>
              <a:gdLst>
                <a:gd name="connsiteX0" fmla="*/ 1852056 w 1852055"/>
                <a:gd name="connsiteY0" fmla="*/ 0 h 1599672"/>
                <a:gd name="connsiteX1" fmla="*/ 616666 w 1852055"/>
                <a:gd name="connsiteY1" fmla="*/ 0 h 1599672"/>
                <a:gd name="connsiteX2" fmla="*/ 0 w 1852055"/>
                <a:gd name="connsiteY2" fmla="*/ 1202526 h 1599672"/>
                <a:gd name="connsiteX3" fmla="*/ 0 w 1852055"/>
                <a:gd name="connsiteY3" fmla="*/ 1506622 h 1599672"/>
                <a:gd name="connsiteX4" fmla="*/ 93050 w 1852055"/>
                <a:gd name="connsiteY4" fmla="*/ 1599672 h 1599672"/>
                <a:gd name="connsiteX5" fmla="*/ 1031709 w 1852055"/>
                <a:gd name="connsiteY5" fmla="*/ 1599672 h 1599672"/>
                <a:gd name="connsiteX6" fmla="*/ 1852056 w 1852055"/>
                <a:gd name="connsiteY6" fmla="*/ 0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055" h="1599672">
                  <a:moveTo>
                    <a:pt x="1852056" y="0"/>
                  </a:moveTo>
                  <a:lnTo>
                    <a:pt x="616666" y="0"/>
                  </a:lnTo>
                  <a:lnTo>
                    <a:pt x="0" y="1202526"/>
                  </a:lnTo>
                  <a:lnTo>
                    <a:pt x="0" y="1506622"/>
                  </a:lnTo>
                  <a:cubicBezTo>
                    <a:pt x="0" y="1558017"/>
                    <a:pt x="41655" y="1599672"/>
                    <a:pt x="93050" y="1599672"/>
                  </a:cubicBezTo>
                  <a:lnTo>
                    <a:pt x="1031709" y="1599672"/>
                  </a:lnTo>
                  <a:lnTo>
                    <a:pt x="1852056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88F96FC-FD81-4F66-8564-A634D192B65C}"/>
                </a:ext>
              </a:extLst>
            </p:cNvPr>
            <p:cNvSpPr/>
            <p:nvPr/>
          </p:nvSpPr>
          <p:spPr>
            <a:xfrm>
              <a:off x="7799650" y="2312397"/>
              <a:ext cx="134625" cy="1187875"/>
            </a:xfrm>
            <a:custGeom>
              <a:avLst/>
              <a:gdLst>
                <a:gd name="connsiteX0" fmla="*/ 0 w 134625"/>
                <a:gd name="connsiteY0" fmla="*/ 0 h 1187875"/>
                <a:gd name="connsiteX1" fmla="*/ 134626 w 134625"/>
                <a:gd name="connsiteY1" fmla="*/ 0 h 1187875"/>
                <a:gd name="connsiteX2" fmla="*/ 134626 w 134625"/>
                <a:gd name="connsiteY2" fmla="*/ 1187875 h 1187875"/>
                <a:gd name="connsiteX3" fmla="*/ 0 w 134625"/>
                <a:gd name="connsiteY3" fmla="*/ 1187875 h 118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5" h="1187875">
                  <a:moveTo>
                    <a:pt x="0" y="0"/>
                  </a:moveTo>
                  <a:lnTo>
                    <a:pt x="134626" y="0"/>
                  </a:lnTo>
                  <a:lnTo>
                    <a:pt x="134626" y="1187875"/>
                  </a:lnTo>
                  <a:lnTo>
                    <a:pt x="0" y="1187875"/>
                  </a:ln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0FEF15A-345D-4AA9-8F64-372395A41179}"/>
                </a:ext>
              </a:extLst>
            </p:cNvPr>
            <p:cNvSpPr/>
            <p:nvPr/>
          </p:nvSpPr>
          <p:spPr>
            <a:xfrm>
              <a:off x="3887502" y="0"/>
              <a:ext cx="673208" cy="2684598"/>
            </a:xfrm>
            <a:custGeom>
              <a:avLst/>
              <a:gdLst>
                <a:gd name="connsiteX0" fmla="*/ 658400 w 673208"/>
                <a:gd name="connsiteY0" fmla="*/ 483069 h 2684598"/>
                <a:gd name="connsiteX1" fmla="*/ 142624 w 673208"/>
                <a:gd name="connsiteY1" fmla="*/ 483069 h 2684598"/>
                <a:gd name="connsiteX2" fmla="*/ 142624 w 673208"/>
                <a:gd name="connsiteY2" fmla="*/ 27242 h 2684598"/>
                <a:gd name="connsiteX3" fmla="*/ 115382 w 673208"/>
                <a:gd name="connsiteY3" fmla="*/ 0 h 2684598"/>
                <a:gd name="connsiteX4" fmla="*/ 27242 w 673208"/>
                <a:gd name="connsiteY4" fmla="*/ 0 h 2684598"/>
                <a:gd name="connsiteX5" fmla="*/ 0 w 673208"/>
                <a:gd name="connsiteY5" fmla="*/ 27242 h 2684598"/>
                <a:gd name="connsiteX6" fmla="*/ 0 w 673208"/>
                <a:gd name="connsiteY6" fmla="*/ 2684598 h 2684598"/>
                <a:gd name="connsiteX7" fmla="*/ 142545 w 673208"/>
                <a:gd name="connsiteY7" fmla="*/ 2684598 h 2684598"/>
                <a:gd name="connsiteX8" fmla="*/ 142545 w 673208"/>
                <a:gd name="connsiteY8" fmla="*/ 593938 h 2684598"/>
                <a:gd name="connsiteX9" fmla="*/ 658321 w 673208"/>
                <a:gd name="connsiteY9" fmla="*/ 593938 h 2684598"/>
                <a:gd name="connsiteX10" fmla="*/ 673209 w 673208"/>
                <a:gd name="connsiteY10" fmla="*/ 579050 h 2684598"/>
                <a:gd name="connsiteX11" fmla="*/ 673209 w 673208"/>
                <a:gd name="connsiteY11" fmla="*/ 497957 h 2684598"/>
                <a:gd name="connsiteX12" fmla="*/ 658400 w 673208"/>
                <a:gd name="connsiteY12" fmla="*/ 483069 h 26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208" h="2684598">
                  <a:moveTo>
                    <a:pt x="658400" y="483069"/>
                  </a:moveTo>
                  <a:lnTo>
                    <a:pt x="142624" y="483069"/>
                  </a:lnTo>
                  <a:lnTo>
                    <a:pt x="142624" y="27242"/>
                  </a:lnTo>
                  <a:cubicBezTo>
                    <a:pt x="142624" y="12196"/>
                    <a:pt x="130429" y="0"/>
                    <a:pt x="115382" y="0"/>
                  </a:cubicBezTo>
                  <a:lnTo>
                    <a:pt x="27242" y="0"/>
                  </a:lnTo>
                  <a:cubicBezTo>
                    <a:pt x="12196" y="0"/>
                    <a:pt x="0" y="12196"/>
                    <a:pt x="0" y="27242"/>
                  </a:cubicBezTo>
                  <a:lnTo>
                    <a:pt x="0" y="2684598"/>
                  </a:lnTo>
                  <a:lnTo>
                    <a:pt x="142545" y="2684598"/>
                  </a:lnTo>
                  <a:lnTo>
                    <a:pt x="142545" y="593938"/>
                  </a:lnTo>
                  <a:lnTo>
                    <a:pt x="658321" y="593938"/>
                  </a:lnTo>
                  <a:cubicBezTo>
                    <a:pt x="666557" y="593938"/>
                    <a:pt x="673209" y="587286"/>
                    <a:pt x="673209" y="579050"/>
                  </a:cubicBezTo>
                  <a:lnTo>
                    <a:pt x="673209" y="497957"/>
                  </a:lnTo>
                  <a:cubicBezTo>
                    <a:pt x="673209" y="489721"/>
                    <a:pt x="666557" y="483069"/>
                    <a:pt x="658400" y="483069"/>
                  </a:cubicBezTo>
                  <a:close/>
                </a:path>
              </a:pathLst>
            </a:custGeom>
            <a:solidFill>
              <a:srgbClr val="767B8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799CFB4-7DA8-45A2-AD76-3AA2CF950DD9}"/>
                </a:ext>
              </a:extLst>
            </p:cNvPr>
            <p:cNvSpPr/>
            <p:nvPr/>
          </p:nvSpPr>
          <p:spPr>
            <a:xfrm>
              <a:off x="4257148" y="464470"/>
              <a:ext cx="409284" cy="2323404"/>
            </a:xfrm>
            <a:custGeom>
              <a:avLst/>
              <a:gdLst>
                <a:gd name="connsiteX0" fmla="*/ 409284 w 409284"/>
                <a:gd name="connsiteY0" fmla="*/ 201611 h 2323404"/>
                <a:gd name="connsiteX1" fmla="*/ 371034 w 409284"/>
                <a:gd name="connsiteY1" fmla="*/ 162966 h 2323404"/>
                <a:gd name="connsiteX2" fmla="*/ 290496 w 409284"/>
                <a:gd name="connsiteY2" fmla="*/ 163441 h 2323404"/>
                <a:gd name="connsiteX3" fmla="*/ 237200 w 409284"/>
                <a:gd name="connsiteY3" fmla="*/ 112758 h 2323404"/>
                <a:gd name="connsiteX4" fmla="*/ 216452 w 409284"/>
                <a:gd name="connsiteY4" fmla="*/ 2761 h 2323404"/>
                <a:gd name="connsiteX5" fmla="*/ 207899 w 409284"/>
                <a:gd name="connsiteY5" fmla="*/ 103730 h 2323404"/>
                <a:gd name="connsiteX6" fmla="*/ 193486 w 409284"/>
                <a:gd name="connsiteY6" fmla="*/ 21846 h 2323404"/>
                <a:gd name="connsiteX7" fmla="*/ 174559 w 409284"/>
                <a:gd name="connsiteY7" fmla="*/ 1811 h 2323404"/>
                <a:gd name="connsiteX8" fmla="*/ 176856 w 409284"/>
                <a:gd name="connsiteY8" fmla="*/ 73954 h 2323404"/>
                <a:gd name="connsiteX9" fmla="*/ 99486 w 409284"/>
                <a:gd name="connsiteY9" fmla="*/ 163045 h 2323404"/>
                <a:gd name="connsiteX10" fmla="*/ 1050 w 409284"/>
                <a:gd name="connsiteY10" fmla="*/ 258867 h 2323404"/>
                <a:gd name="connsiteX11" fmla="*/ 21 w 409284"/>
                <a:gd name="connsiteY11" fmla="*/ 810912 h 2323404"/>
                <a:gd name="connsiteX12" fmla="*/ 59177 w 409284"/>
                <a:gd name="connsiteY12" fmla="*/ 873157 h 2323404"/>
                <a:gd name="connsiteX13" fmla="*/ 195228 w 409284"/>
                <a:gd name="connsiteY13" fmla="*/ 990994 h 2323404"/>
                <a:gd name="connsiteX14" fmla="*/ 213838 w 409284"/>
                <a:gd name="connsiteY14" fmla="*/ 1164028 h 2323404"/>
                <a:gd name="connsiteX15" fmla="*/ 219699 w 409284"/>
                <a:gd name="connsiteY15" fmla="*/ 1249872 h 2323404"/>
                <a:gd name="connsiteX16" fmla="*/ 240368 w 409284"/>
                <a:gd name="connsiteY16" fmla="*/ 1527280 h 2323404"/>
                <a:gd name="connsiteX17" fmla="*/ 240209 w 409284"/>
                <a:gd name="connsiteY17" fmla="*/ 1942878 h 2323404"/>
                <a:gd name="connsiteX18" fmla="*/ 105583 w 409284"/>
                <a:gd name="connsiteY18" fmla="*/ 2307160 h 2323404"/>
                <a:gd name="connsiteX19" fmla="*/ 137260 w 409284"/>
                <a:gd name="connsiteY19" fmla="*/ 2322998 h 2323404"/>
                <a:gd name="connsiteX20" fmla="*/ 280755 w 409284"/>
                <a:gd name="connsiteY20" fmla="*/ 1988097 h 2323404"/>
                <a:gd name="connsiteX21" fmla="*/ 298574 w 409284"/>
                <a:gd name="connsiteY21" fmla="*/ 1477389 h 2323404"/>
                <a:gd name="connsiteX22" fmla="*/ 248920 w 409284"/>
                <a:gd name="connsiteY22" fmla="*/ 950685 h 2323404"/>
                <a:gd name="connsiteX23" fmla="*/ 326291 w 409284"/>
                <a:gd name="connsiteY23" fmla="*/ 871890 h 2323404"/>
                <a:gd name="connsiteX24" fmla="*/ 369292 w 409284"/>
                <a:gd name="connsiteY24" fmla="*/ 871969 h 2323404"/>
                <a:gd name="connsiteX25" fmla="*/ 409284 w 409284"/>
                <a:gd name="connsiteY25" fmla="*/ 835224 h 2323404"/>
                <a:gd name="connsiteX26" fmla="*/ 409284 w 409284"/>
                <a:gd name="connsiteY26" fmla="*/ 201611 h 23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284" h="2323404">
                  <a:moveTo>
                    <a:pt x="409284" y="201611"/>
                  </a:moveTo>
                  <a:cubicBezTo>
                    <a:pt x="409363" y="174528"/>
                    <a:pt x="398513" y="162095"/>
                    <a:pt x="371034" y="162966"/>
                  </a:cubicBezTo>
                  <a:cubicBezTo>
                    <a:pt x="344188" y="163837"/>
                    <a:pt x="317263" y="164629"/>
                    <a:pt x="290496" y="163441"/>
                  </a:cubicBezTo>
                  <a:cubicBezTo>
                    <a:pt x="240209" y="161144"/>
                    <a:pt x="235616" y="169143"/>
                    <a:pt x="237200" y="112758"/>
                  </a:cubicBezTo>
                  <a:cubicBezTo>
                    <a:pt x="240209" y="2761"/>
                    <a:pt x="248128" y="2761"/>
                    <a:pt x="216452" y="2761"/>
                  </a:cubicBezTo>
                  <a:cubicBezTo>
                    <a:pt x="214710" y="67381"/>
                    <a:pt x="224371" y="97791"/>
                    <a:pt x="207899" y="103730"/>
                  </a:cubicBezTo>
                  <a:cubicBezTo>
                    <a:pt x="192694" y="97791"/>
                    <a:pt x="192694" y="81953"/>
                    <a:pt x="193486" y="21846"/>
                  </a:cubicBezTo>
                  <a:cubicBezTo>
                    <a:pt x="193645" y="9017"/>
                    <a:pt x="195228" y="-5079"/>
                    <a:pt x="174559" y="1811"/>
                  </a:cubicBezTo>
                  <a:cubicBezTo>
                    <a:pt x="173688" y="26439"/>
                    <a:pt x="173767" y="40614"/>
                    <a:pt x="176856" y="73954"/>
                  </a:cubicBezTo>
                  <a:cubicBezTo>
                    <a:pt x="176856" y="168984"/>
                    <a:pt x="192694" y="161065"/>
                    <a:pt x="99486" y="163045"/>
                  </a:cubicBezTo>
                  <a:cubicBezTo>
                    <a:pt x="-11541" y="165341"/>
                    <a:pt x="1367" y="150453"/>
                    <a:pt x="1050" y="258867"/>
                  </a:cubicBezTo>
                  <a:cubicBezTo>
                    <a:pt x="496" y="442908"/>
                    <a:pt x="2159" y="626950"/>
                    <a:pt x="21" y="810912"/>
                  </a:cubicBezTo>
                  <a:cubicBezTo>
                    <a:pt x="-533" y="855972"/>
                    <a:pt x="9761" y="874265"/>
                    <a:pt x="59177" y="873157"/>
                  </a:cubicBezTo>
                  <a:cubicBezTo>
                    <a:pt x="180657" y="870623"/>
                    <a:pt x="180419" y="872998"/>
                    <a:pt x="195228" y="990994"/>
                  </a:cubicBezTo>
                  <a:cubicBezTo>
                    <a:pt x="202435" y="1048566"/>
                    <a:pt x="208453" y="1106297"/>
                    <a:pt x="213838" y="1164028"/>
                  </a:cubicBezTo>
                  <a:cubicBezTo>
                    <a:pt x="216056" y="1192616"/>
                    <a:pt x="217956" y="1221204"/>
                    <a:pt x="219699" y="1249872"/>
                  </a:cubicBezTo>
                  <a:cubicBezTo>
                    <a:pt x="225084" y="1342526"/>
                    <a:pt x="230390" y="1435101"/>
                    <a:pt x="240368" y="1527280"/>
                  </a:cubicBezTo>
                  <a:cubicBezTo>
                    <a:pt x="253830" y="1651848"/>
                    <a:pt x="266263" y="1818705"/>
                    <a:pt x="240209" y="1942878"/>
                  </a:cubicBezTo>
                  <a:cubicBezTo>
                    <a:pt x="223579" y="2064358"/>
                    <a:pt x="113503" y="2275483"/>
                    <a:pt x="105583" y="2307160"/>
                  </a:cubicBezTo>
                  <a:cubicBezTo>
                    <a:pt x="113503" y="2315079"/>
                    <a:pt x="124431" y="2325612"/>
                    <a:pt x="137260" y="2322998"/>
                  </a:cubicBezTo>
                  <a:cubicBezTo>
                    <a:pt x="190873" y="2207537"/>
                    <a:pt x="256048" y="2069585"/>
                    <a:pt x="280755" y="1988097"/>
                  </a:cubicBezTo>
                  <a:cubicBezTo>
                    <a:pt x="331913" y="1819101"/>
                    <a:pt x="309977" y="1647731"/>
                    <a:pt x="298574" y="1477389"/>
                  </a:cubicBezTo>
                  <a:cubicBezTo>
                    <a:pt x="286774" y="1301505"/>
                    <a:pt x="264046" y="1126412"/>
                    <a:pt x="248920" y="950685"/>
                  </a:cubicBezTo>
                  <a:cubicBezTo>
                    <a:pt x="242110" y="872206"/>
                    <a:pt x="245198" y="871890"/>
                    <a:pt x="326291" y="871890"/>
                  </a:cubicBezTo>
                  <a:cubicBezTo>
                    <a:pt x="340624" y="871890"/>
                    <a:pt x="354958" y="871335"/>
                    <a:pt x="369292" y="871969"/>
                  </a:cubicBezTo>
                  <a:cubicBezTo>
                    <a:pt x="395267" y="873157"/>
                    <a:pt x="409363" y="863891"/>
                    <a:pt x="409284" y="835224"/>
                  </a:cubicBezTo>
                  <a:cubicBezTo>
                    <a:pt x="408808" y="624099"/>
                    <a:pt x="408888" y="412815"/>
                    <a:pt x="409284" y="201611"/>
                  </a:cubicBezTo>
                  <a:close/>
                </a:path>
              </a:pathLst>
            </a:custGeom>
            <a:solidFill>
              <a:srgbClr val="89E3F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90F3FAF-581A-4C86-B761-3B019F6BC887}"/>
                </a:ext>
              </a:extLst>
            </p:cNvPr>
            <p:cNvSpPr/>
            <p:nvPr/>
          </p:nvSpPr>
          <p:spPr>
            <a:xfrm>
              <a:off x="2976481" y="1930549"/>
              <a:ext cx="893994" cy="642309"/>
            </a:xfrm>
            <a:custGeom>
              <a:avLst/>
              <a:gdLst>
                <a:gd name="connsiteX0" fmla="*/ 530109 w 893994"/>
                <a:gd name="connsiteY0" fmla="*/ 265040 h 642309"/>
                <a:gd name="connsiteX1" fmla="*/ 497403 w 893994"/>
                <a:gd name="connsiteY1" fmla="*/ 200737 h 642309"/>
                <a:gd name="connsiteX2" fmla="*/ 497403 w 893994"/>
                <a:gd name="connsiteY2" fmla="*/ 200103 h 642309"/>
                <a:gd name="connsiteX3" fmla="*/ 0 w 893994"/>
                <a:gd name="connsiteY3" fmla="*/ 59300 h 642309"/>
                <a:gd name="connsiteX4" fmla="*/ 94951 w 893994"/>
                <a:gd name="connsiteY4" fmla="*/ 50352 h 642309"/>
                <a:gd name="connsiteX5" fmla="*/ 151098 w 893994"/>
                <a:gd name="connsiteY5" fmla="*/ 109033 h 642309"/>
                <a:gd name="connsiteX6" fmla="*/ 180320 w 893994"/>
                <a:gd name="connsiteY6" fmla="*/ 149500 h 642309"/>
                <a:gd name="connsiteX7" fmla="*/ 305838 w 893994"/>
                <a:gd name="connsiteY7" fmla="*/ 221089 h 642309"/>
                <a:gd name="connsiteX8" fmla="*/ 455352 w 893994"/>
                <a:gd name="connsiteY8" fmla="*/ 298697 h 642309"/>
                <a:gd name="connsiteX9" fmla="*/ 456698 w 893994"/>
                <a:gd name="connsiteY9" fmla="*/ 300201 h 642309"/>
                <a:gd name="connsiteX10" fmla="*/ 456936 w 893994"/>
                <a:gd name="connsiteY10" fmla="*/ 299964 h 642309"/>
                <a:gd name="connsiteX11" fmla="*/ 483624 w 893994"/>
                <a:gd name="connsiteY11" fmla="*/ 327760 h 642309"/>
                <a:gd name="connsiteX12" fmla="*/ 483544 w 893994"/>
                <a:gd name="connsiteY12" fmla="*/ 329661 h 642309"/>
                <a:gd name="connsiteX13" fmla="*/ 459708 w 893994"/>
                <a:gd name="connsiteY13" fmla="*/ 476878 h 642309"/>
                <a:gd name="connsiteX14" fmla="*/ 506906 w 893994"/>
                <a:gd name="connsiteY14" fmla="*/ 354448 h 642309"/>
                <a:gd name="connsiteX15" fmla="*/ 695620 w 893994"/>
                <a:gd name="connsiteY15" fmla="*/ 550051 h 642309"/>
                <a:gd name="connsiteX16" fmla="*/ 797935 w 893994"/>
                <a:gd name="connsiteY16" fmla="*/ 641597 h 642309"/>
                <a:gd name="connsiteX17" fmla="*/ 893995 w 893994"/>
                <a:gd name="connsiteY17" fmla="*/ 642310 h 642309"/>
                <a:gd name="connsiteX18" fmla="*/ 530109 w 893994"/>
                <a:gd name="connsiteY18" fmla="*/ 265040 h 64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3994" h="642309">
                  <a:moveTo>
                    <a:pt x="530109" y="265040"/>
                  </a:moveTo>
                  <a:cubicBezTo>
                    <a:pt x="526783" y="267178"/>
                    <a:pt x="507539" y="220772"/>
                    <a:pt x="497403" y="200737"/>
                  </a:cubicBezTo>
                  <a:cubicBezTo>
                    <a:pt x="497403" y="200499"/>
                    <a:pt x="497403" y="200341"/>
                    <a:pt x="497403" y="200103"/>
                  </a:cubicBezTo>
                  <a:cubicBezTo>
                    <a:pt x="430565" y="13211"/>
                    <a:pt x="161868" y="-62813"/>
                    <a:pt x="0" y="59300"/>
                  </a:cubicBezTo>
                  <a:cubicBezTo>
                    <a:pt x="31677" y="56370"/>
                    <a:pt x="63353" y="53519"/>
                    <a:pt x="94951" y="50352"/>
                  </a:cubicBezTo>
                  <a:cubicBezTo>
                    <a:pt x="138902" y="45917"/>
                    <a:pt x="160442" y="65002"/>
                    <a:pt x="151098" y="109033"/>
                  </a:cubicBezTo>
                  <a:cubicBezTo>
                    <a:pt x="145317" y="136512"/>
                    <a:pt x="151414" y="146649"/>
                    <a:pt x="180320" y="149500"/>
                  </a:cubicBezTo>
                  <a:cubicBezTo>
                    <a:pt x="231477" y="154647"/>
                    <a:pt x="266480" y="194877"/>
                    <a:pt x="305838" y="221089"/>
                  </a:cubicBezTo>
                  <a:cubicBezTo>
                    <a:pt x="353670" y="253003"/>
                    <a:pt x="401660" y="280166"/>
                    <a:pt x="455352" y="298697"/>
                  </a:cubicBezTo>
                  <a:cubicBezTo>
                    <a:pt x="455827" y="299172"/>
                    <a:pt x="456223" y="299726"/>
                    <a:pt x="456698" y="300201"/>
                  </a:cubicBezTo>
                  <a:cubicBezTo>
                    <a:pt x="456778" y="300122"/>
                    <a:pt x="456857" y="300043"/>
                    <a:pt x="456936" y="299964"/>
                  </a:cubicBezTo>
                  <a:cubicBezTo>
                    <a:pt x="465330" y="308516"/>
                    <a:pt x="474913" y="318415"/>
                    <a:pt x="483624" y="327760"/>
                  </a:cubicBezTo>
                  <a:cubicBezTo>
                    <a:pt x="483624" y="328394"/>
                    <a:pt x="483544" y="328869"/>
                    <a:pt x="483544" y="329661"/>
                  </a:cubicBezTo>
                  <a:cubicBezTo>
                    <a:pt x="494314" y="378522"/>
                    <a:pt x="465330" y="430313"/>
                    <a:pt x="459708" y="476878"/>
                  </a:cubicBezTo>
                  <a:cubicBezTo>
                    <a:pt x="500254" y="448448"/>
                    <a:pt x="499779" y="395786"/>
                    <a:pt x="506906" y="354448"/>
                  </a:cubicBezTo>
                  <a:cubicBezTo>
                    <a:pt x="562261" y="426908"/>
                    <a:pt x="632662" y="484955"/>
                    <a:pt x="695620" y="550051"/>
                  </a:cubicBezTo>
                  <a:cubicBezTo>
                    <a:pt x="727376" y="582837"/>
                    <a:pt x="755410" y="620453"/>
                    <a:pt x="797935" y="641597"/>
                  </a:cubicBezTo>
                  <a:cubicBezTo>
                    <a:pt x="829929" y="641834"/>
                    <a:pt x="861922" y="642072"/>
                    <a:pt x="893995" y="642310"/>
                  </a:cubicBezTo>
                  <a:cubicBezTo>
                    <a:pt x="790729" y="499131"/>
                    <a:pt x="664022" y="378601"/>
                    <a:pt x="530109" y="265040"/>
                  </a:cubicBezTo>
                  <a:close/>
                </a:path>
              </a:pathLst>
            </a:custGeom>
            <a:solidFill>
              <a:srgbClr val="BFE1F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07CC074-258E-4DDF-8C93-98504143B243}"/>
                </a:ext>
              </a:extLst>
            </p:cNvPr>
            <p:cNvSpPr/>
            <p:nvPr/>
          </p:nvSpPr>
          <p:spPr>
            <a:xfrm>
              <a:off x="1677063" y="2736072"/>
              <a:ext cx="8792138" cy="2051064"/>
            </a:xfrm>
            <a:custGeom>
              <a:avLst/>
              <a:gdLst>
                <a:gd name="connsiteX0" fmla="*/ 8077672 w 8792138"/>
                <a:gd name="connsiteY0" fmla="*/ 1669678 h 2051064"/>
                <a:gd name="connsiteX1" fmla="*/ 6922344 w 8792138"/>
                <a:gd name="connsiteY1" fmla="*/ 1681398 h 2051064"/>
                <a:gd name="connsiteX2" fmla="*/ 5955097 w 8792138"/>
                <a:gd name="connsiteY2" fmla="*/ 1690663 h 2051064"/>
                <a:gd name="connsiteX3" fmla="*/ 4310761 w 8792138"/>
                <a:gd name="connsiteY3" fmla="*/ 1707294 h 2051064"/>
                <a:gd name="connsiteX4" fmla="*/ 4188568 w 8792138"/>
                <a:gd name="connsiteY4" fmla="*/ 1649880 h 2051064"/>
                <a:gd name="connsiteX5" fmla="*/ 3583069 w 8792138"/>
                <a:gd name="connsiteY5" fmla="*/ 938105 h 2051064"/>
                <a:gd name="connsiteX6" fmla="*/ 3495720 w 8792138"/>
                <a:gd name="connsiteY6" fmla="*/ 899776 h 2051064"/>
                <a:gd name="connsiteX7" fmla="*/ 3205562 w 8792138"/>
                <a:gd name="connsiteY7" fmla="*/ 901835 h 2051064"/>
                <a:gd name="connsiteX8" fmla="*/ 3180537 w 8792138"/>
                <a:gd name="connsiteY8" fmla="*/ 905478 h 2051064"/>
                <a:gd name="connsiteX9" fmla="*/ 3152741 w 8792138"/>
                <a:gd name="connsiteY9" fmla="*/ 908091 h 2051064"/>
                <a:gd name="connsiteX10" fmla="*/ 2110499 w 8792138"/>
                <a:gd name="connsiteY10" fmla="*/ 921633 h 2051064"/>
                <a:gd name="connsiteX11" fmla="*/ 2006758 w 8792138"/>
                <a:gd name="connsiteY11" fmla="*/ 900805 h 2051064"/>
                <a:gd name="connsiteX12" fmla="*/ 1508326 w 8792138"/>
                <a:gd name="connsiteY12" fmla="*/ 629020 h 2051064"/>
                <a:gd name="connsiteX13" fmla="*/ 1450674 w 8792138"/>
                <a:gd name="connsiteY13" fmla="*/ 240822 h 2051064"/>
                <a:gd name="connsiteX14" fmla="*/ 1467067 w 8792138"/>
                <a:gd name="connsiteY14" fmla="*/ 213342 h 2051064"/>
                <a:gd name="connsiteX15" fmla="*/ 1467067 w 8792138"/>
                <a:gd name="connsiteY15" fmla="*/ 213342 h 2051064"/>
                <a:gd name="connsiteX16" fmla="*/ 1467067 w 8792138"/>
                <a:gd name="connsiteY16" fmla="*/ 213342 h 2051064"/>
                <a:gd name="connsiteX17" fmla="*/ 1352714 w 8792138"/>
                <a:gd name="connsiteY17" fmla="*/ 150068 h 2051064"/>
                <a:gd name="connsiteX18" fmla="*/ 1352714 w 8792138"/>
                <a:gd name="connsiteY18" fmla="*/ 150068 h 2051064"/>
                <a:gd name="connsiteX19" fmla="*/ 1317949 w 8792138"/>
                <a:gd name="connsiteY19" fmla="*/ 157116 h 2051064"/>
                <a:gd name="connsiteX20" fmla="*/ 998727 w 8792138"/>
                <a:gd name="connsiteY20" fmla="*/ 125994 h 2051064"/>
                <a:gd name="connsiteX21" fmla="*/ 902905 w 8792138"/>
                <a:gd name="connsiteY21" fmla="*/ 115382 h 2051064"/>
                <a:gd name="connsiteX22" fmla="*/ 902905 w 8792138"/>
                <a:gd name="connsiteY22" fmla="*/ 115382 h 2051064"/>
                <a:gd name="connsiteX23" fmla="*/ 902905 w 8792138"/>
                <a:gd name="connsiteY23" fmla="*/ 115382 h 2051064"/>
                <a:gd name="connsiteX24" fmla="*/ 679189 w 8792138"/>
                <a:gd name="connsiteY24" fmla="*/ 98039 h 2051064"/>
                <a:gd name="connsiteX25" fmla="*/ 497127 w 8792138"/>
                <a:gd name="connsiteY25" fmla="*/ 0 h 2051064"/>
                <a:gd name="connsiteX26" fmla="*/ 497127 w 8792138"/>
                <a:gd name="connsiteY26" fmla="*/ 0 h 2051064"/>
                <a:gd name="connsiteX27" fmla="*/ 322747 w 8792138"/>
                <a:gd name="connsiteY27" fmla="*/ 201781 h 2051064"/>
                <a:gd name="connsiteX28" fmla="*/ 254246 w 8792138"/>
                <a:gd name="connsiteY28" fmla="*/ 217460 h 2051064"/>
                <a:gd name="connsiteX29" fmla="*/ 7960 w 8792138"/>
                <a:gd name="connsiteY29" fmla="*/ 712408 h 2051064"/>
                <a:gd name="connsiteX30" fmla="*/ 28787 w 8792138"/>
                <a:gd name="connsiteY30" fmla="*/ 769030 h 2051064"/>
                <a:gd name="connsiteX31" fmla="*/ 193110 w 8792138"/>
                <a:gd name="connsiteY31" fmla="*/ 848776 h 2051064"/>
                <a:gd name="connsiteX32" fmla="*/ 51119 w 8792138"/>
                <a:gd name="connsiteY32" fmla="*/ 1239429 h 2051064"/>
                <a:gd name="connsiteX33" fmla="*/ 81212 w 8792138"/>
                <a:gd name="connsiteY33" fmla="*/ 1311256 h 2051064"/>
                <a:gd name="connsiteX34" fmla="*/ 1742337 w 8792138"/>
                <a:gd name="connsiteY34" fmla="*/ 2049481 h 2051064"/>
                <a:gd name="connsiteX35" fmla="*/ 8596456 w 8792138"/>
                <a:gd name="connsiteY35" fmla="*/ 2039027 h 2051064"/>
                <a:gd name="connsiteX36" fmla="*/ 8657672 w 8792138"/>
                <a:gd name="connsiteY36" fmla="*/ 2051065 h 2051064"/>
                <a:gd name="connsiteX37" fmla="*/ 8792139 w 8792138"/>
                <a:gd name="connsiteY37" fmla="*/ 1664372 h 2051064"/>
                <a:gd name="connsiteX38" fmla="*/ 8077672 w 8792138"/>
                <a:gd name="connsiteY38" fmla="*/ 1669678 h 20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92138" h="2051064">
                  <a:moveTo>
                    <a:pt x="8077672" y="1669678"/>
                  </a:moveTo>
                  <a:cubicBezTo>
                    <a:pt x="7692642" y="1677676"/>
                    <a:pt x="7307454" y="1671816"/>
                    <a:pt x="6922344" y="1681398"/>
                  </a:cubicBezTo>
                  <a:cubicBezTo>
                    <a:pt x="6600034" y="1689396"/>
                    <a:pt x="6277566" y="1685278"/>
                    <a:pt x="5955097" y="1690663"/>
                  </a:cubicBezTo>
                  <a:cubicBezTo>
                    <a:pt x="5407012" y="1699771"/>
                    <a:pt x="4858847" y="1700562"/>
                    <a:pt x="4310761" y="1707294"/>
                  </a:cubicBezTo>
                  <a:cubicBezTo>
                    <a:pt x="4256673" y="1707927"/>
                    <a:pt x="4222621" y="1690347"/>
                    <a:pt x="4188568" y="1649880"/>
                  </a:cubicBezTo>
                  <a:cubicBezTo>
                    <a:pt x="3988055" y="1411513"/>
                    <a:pt x="3784294" y="1175838"/>
                    <a:pt x="3583069" y="938105"/>
                  </a:cubicBezTo>
                  <a:cubicBezTo>
                    <a:pt x="3558519" y="909120"/>
                    <a:pt x="3533099" y="898667"/>
                    <a:pt x="3495720" y="899776"/>
                  </a:cubicBezTo>
                  <a:cubicBezTo>
                    <a:pt x="3399106" y="902706"/>
                    <a:pt x="3302334" y="901439"/>
                    <a:pt x="3205562" y="901835"/>
                  </a:cubicBezTo>
                  <a:cubicBezTo>
                    <a:pt x="3197405" y="905082"/>
                    <a:pt x="3189011" y="905636"/>
                    <a:pt x="3180537" y="905478"/>
                  </a:cubicBezTo>
                  <a:cubicBezTo>
                    <a:pt x="3171272" y="906824"/>
                    <a:pt x="3162006" y="908012"/>
                    <a:pt x="3152741" y="908091"/>
                  </a:cubicBezTo>
                  <a:cubicBezTo>
                    <a:pt x="2805327" y="912763"/>
                    <a:pt x="2457913" y="916644"/>
                    <a:pt x="2110499" y="921633"/>
                  </a:cubicBezTo>
                  <a:cubicBezTo>
                    <a:pt x="2073833" y="922187"/>
                    <a:pt x="2040177" y="916089"/>
                    <a:pt x="2006758" y="900805"/>
                  </a:cubicBezTo>
                  <a:cubicBezTo>
                    <a:pt x="1834120" y="822089"/>
                    <a:pt x="1660057" y="745827"/>
                    <a:pt x="1508326" y="629020"/>
                  </a:cubicBezTo>
                  <a:cubicBezTo>
                    <a:pt x="1376867" y="527892"/>
                    <a:pt x="1326026" y="402215"/>
                    <a:pt x="1450674" y="240822"/>
                  </a:cubicBezTo>
                  <a:cubicBezTo>
                    <a:pt x="1457168" y="232428"/>
                    <a:pt x="1461682" y="222529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34598" y="182062"/>
                    <a:pt x="1381856" y="187447"/>
                    <a:pt x="1352714" y="150068"/>
                  </a:cubicBezTo>
                  <a:cubicBezTo>
                    <a:pt x="1352714" y="150068"/>
                    <a:pt x="1352714" y="150068"/>
                    <a:pt x="1352714" y="150068"/>
                  </a:cubicBezTo>
                  <a:cubicBezTo>
                    <a:pt x="1342736" y="160442"/>
                    <a:pt x="1330382" y="160759"/>
                    <a:pt x="1317949" y="157116"/>
                  </a:cubicBezTo>
                  <a:cubicBezTo>
                    <a:pt x="1213416" y="126944"/>
                    <a:pt x="1106269" y="125915"/>
                    <a:pt x="998727" y="125994"/>
                  </a:cubicBezTo>
                  <a:cubicBezTo>
                    <a:pt x="966813" y="125994"/>
                    <a:pt x="934819" y="119104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825693" y="144050"/>
                    <a:pt x="752362" y="120688"/>
                    <a:pt x="679189" y="98039"/>
                  </a:cubicBezTo>
                  <a:cubicBezTo>
                    <a:pt x="612192" y="77291"/>
                    <a:pt x="552878" y="41813"/>
                    <a:pt x="497127" y="0"/>
                  </a:cubicBezTo>
                  <a:cubicBezTo>
                    <a:pt x="497127" y="0"/>
                    <a:pt x="497127" y="0"/>
                    <a:pt x="497127" y="0"/>
                  </a:cubicBezTo>
                  <a:cubicBezTo>
                    <a:pt x="439000" y="67234"/>
                    <a:pt x="380873" y="134547"/>
                    <a:pt x="322747" y="201781"/>
                  </a:cubicBezTo>
                  <a:cubicBezTo>
                    <a:pt x="297643" y="195999"/>
                    <a:pt x="274677" y="174697"/>
                    <a:pt x="254246" y="217460"/>
                  </a:cubicBezTo>
                  <a:cubicBezTo>
                    <a:pt x="174896" y="383763"/>
                    <a:pt x="91665" y="548244"/>
                    <a:pt x="7960" y="712408"/>
                  </a:cubicBezTo>
                  <a:cubicBezTo>
                    <a:pt x="-7799" y="743372"/>
                    <a:pt x="199" y="756360"/>
                    <a:pt x="28787" y="769030"/>
                  </a:cubicBezTo>
                  <a:cubicBezTo>
                    <a:pt x="85884" y="799836"/>
                    <a:pt x="140606" y="826286"/>
                    <a:pt x="193110" y="848776"/>
                  </a:cubicBezTo>
                  <a:cubicBezTo>
                    <a:pt x="146149" y="979126"/>
                    <a:pt x="100772" y="1110109"/>
                    <a:pt x="51119" y="1239429"/>
                  </a:cubicBezTo>
                  <a:cubicBezTo>
                    <a:pt x="36152" y="1278550"/>
                    <a:pt x="42567" y="1295339"/>
                    <a:pt x="81212" y="1311256"/>
                  </a:cubicBezTo>
                  <a:cubicBezTo>
                    <a:pt x="178697" y="1351485"/>
                    <a:pt x="1285084" y="1845958"/>
                    <a:pt x="1742337" y="2049481"/>
                  </a:cubicBezTo>
                  <a:cubicBezTo>
                    <a:pt x="1758571" y="2033009"/>
                    <a:pt x="6330466" y="2038790"/>
                    <a:pt x="8596456" y="2039027"/>
                  </a:cubicBezTo>
                  <a:cubicBezTo>
                    <a:pt x="8617363" y="2039027"/>
                    <a:pt x="8639933" y="2033642"/>
                    <a:pt x="8657672" y="2051065"/>
                  </a:cubicBezTo>
                  <a:cubicBezTo>
                    <a:pt x="8702494" y="1922140"/>
                    <a:pt x="8747316" y="1793296"/>
                    <a:pt x="8792139" y="1664372"/>
                  </a:cubicBezTo>
                  <a:cubicBezTo>
                    <a:pt x="8553931" y="1662075"/>
                    <a:pt x="8315880" y="1664767"/>
                    <a:pt x="8077672" y="1669678"/>
                  </a:cubicBez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1DF451D-A71E-4B31-9123-F01D241B76CE}"/>
                </a:ext>
              </a:extLst>
            </p:cNvPr>
            <p:cNvSpPr/>
            <p:nvPr/>
          </p:nvSpPr>
          <p:spPr>
            <a:xfrm>
              <a:off x="3419479" y="4751955"/>
              <a:ext cx="6915334" cy="2109690"/>
            </a:xfrm>
            <a:custGeom>
              <a:avLst/>
              <a:gdLst>
                <a:gd name="connsiteX0" fmla="*/ 543809 w 6915334"/>
                <a:gd name="connsiteY0" fmla="*/ 255809 h 2109690"/>
                <a:gd name="connsiteX1" fmla="*/ 892886 w 6915334"/>
                <a:gd name="connsiteY1" fmla="*/ 249158 h 2109690"/>
                <a:gd name="connsiteX2" fmla="*/ 935887 w 6915334"/>
                <a:gd name="connsiteY2" fmla="*/ 292000 h 2109690"/>
                <a:gd name="connsiteX3" fmla="*/ 944440 w 6915334"/>
                <a:gd name="connsiteY3" fmla="*/ 2014657 h 2109690"/>
                <a:gd name="connsiteX4" fmla="*/ 1072968 w 6915334"/>
                <a:gd name="connsiteY4" fmla="*/ 2109370 h 2109690"/>
                <a:gd name="connsiteX5" fmla="*/ 5824628 w 6915334"/>
                <a:gd name="connsiteY5" fmla="*/ 2109687 h 2109690"/>
                <a:gd name="connsiteX6" fmla="*/ 5931774 w 6915334"/>
                <a:gd name="connsiteY6" fmla="*/ 2084662 h 2109690"/>
                <a:gd name="connsiteX7" fmla="*/ 5990059 w 6915334"/>
                <a:gd name="connsiteY7" fmla="*/ 1947819 h 2109690"/>
                <a:gd name="connsiteX8" fmla="*/ 5988634 w 6915334"/>
                <a:gd name="connsiteY8" fmla="*/ 298415 h 2109690"/>
                <a:gd name="connsiteX9" fmla="*/ 6084535 w 6915334"/>
                <a:gd name="connsiteY9" fmla="*/ 207819 h 2109690"/>
                <a:gd name="connsiteX10" fmla="*/ 6084535 w 6915334"/>
                <a:gd name="connsiteY10" fmla="*/ 207819 h 2109690"/>
                <a:gd name="connsiteX11" fmla="*/ 6084535 w 6915334"/>
                <a:gd name="connsiteY11" fmla="*/ 207819 h 2109690"/>
                <a:gd name="connsiteX12" fmla="*/ 6694628 w 6915334"/>
                <a:gd name="connsiteY12" fmla="*/ 204573 h 2109690"/>
                <a:gd name="connsiteX13" fmla="*/ 6915335 w 6915334"/>
                <a:gd name="connsiteY13" fmla="*/ 35261 h 2109690"/>
                <a:gd name="connsiteX14" fmla="*/ 6867661 w 6915334"/>
                <a:gd name="connsiteY14" fmla="*/ 1763 h 2109690"/>
                <a:gd name="connsiteX15" fmla="*/ 47911 w 6915334"/>
                <a:gd name="connsiteY15" fmla="*/ 1684 h 2109690"/>
                <a:gd name="connsiteX16" fmla="*/ 0 w 6915334"/>
                <a:gd name="connsiteY16" fmla="*/ 33756 h 2109690"/>
                <a:gd name="connsiteX17" fmla="*/ 470636 w 6915334"/>
                <a:gd name="connsiteY17" fmla="*/ 243535 h 2109690"/>
                <a:gd name="connsiteX18" fmla="*/ 543809 w 6915334"/>
                <a:gd name="connsiteY18" fmla="*/ 255809 h 21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15334" h="2109690">
                  <a:moveTo>
                    <a:pt x="543809" y="255809"/>
                  </a:moveTo>
                  <a:cubicBezTo>
                    <a:pt x="660142" y="253434"/>
                    <a:pt x="776554" y="252642"/>
                    <a:pt x="892886" y="249158"/>
                  </a:cubicBezTo>
                  <a:cubicBezTo>
                    <a:pt x="925988" y="248207"/>
                    <a:pt x="936442" y="259373"/>
                    <a:pt x="935887" y="292000"/>
                  </a:cubicBezTo>
                  <a:cubicBezTo>
                    <a:pt x="934224" y="388614"/>
                    <a:pt x="929394" y="1974428"/>
                    <a:pt x="944440" y="2014657"/>
                  </a:cubicBezTo>
                  <a:cubicBezTo>
                    <a:pt x="967247" y="2075793"/>
                    <a:pt x="1008031" y="2107232"/>
                    <a:pt x="1072968" y="2109370"/>
                  </a:cubicBezTo>
                  <a:cubicBezTo>
                    <a:pt x="1083738" y="2109687"/>
                    <a:pt x="4251485" y="2109687"/>
                    <a:pt x="5824628" y="2109687"/>
                  </a:cubicBezTo>
                  <a:cubicBezTo>
                    <a:pt x="5862323" y="2109687"/>
                    <a:pt x="5899306" y="2110558"/>
                    <a:pt x="5931774" y="2084662"/>
                  </a:cubicBezTo>
                  <a:cubicBezTo>
                    <a:pt x="5976518" y="2049026"/>
                    <a:pt x="5990218" y="2003808"/>
                    <a:pt x="5990059" y="1947819"/>
                  </a:cubicBezTo>
                  <a:cubicBezTo>
                    <a:pt x="5988634" y="1397991"/>
                    <a:pt x="5988872" y="848163"/>
                    <a:pt x="5988634" y="298415"/>
                  </a:cubicBezTo>
                  <a:cubicBezTo>
                    <a:pt x="5988554" y="201880"/>
                    <a:pt x="5988634" y="201880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287899" y="206790"/>
                    <a:pt x="6491263" y="205760"/>
                    <a:pt x="6694628" y="204573"/>
                  </a:cubicBezTo>
                  <a:cubicBezTo>
                    <a:pt x="6867503" y="203543"/>
                    <a:pt x="6867503" y="203464"/>
                    <a:pt x="6915335" y="35261"/>
                  </a:cubicBezTo>
                  <a:cubicBezTo>
                    <a:pt x="6911217" y="7385"/>
                    <a:pt x="6889598" y="3743"/>
                    <a:pt x="6867661" y="1763"/>
                  </a:cubicBezTo>
                  <a:cubicBezTo>
                    <a:pt x="6842637" y="-534"/>
                    <a:pt x="72856" y="-613"/>
                    <a:pt x="47911" y="1684"/>
                  </a:cubicBezTo>
                  <a:cubicBezTo>
                    <a:pt x="26529" y="3663"/>
                    <a:pt x="3722" y="4851"/>
                    <a:pt x="0" y="33756"/>
                  </a:cubicBezTo>
                  <a:cubicBezTo>
                    <a:pt x="156958" y="103603"/>
                    <a:pt x="313995" y="173133"/>
                    <a:pt x="470636" y="243535"/>
                  </a:cubicBezTo>
                  <a:cubicBezTo>
                    <a:pt x="494473" y="254305"/>
                    <a:pt x="518389" y="256364"/>
                    <a:pt x="543809" y="255809"/>
                  </a:cubicBezTo>
                  <a:close/>
                </a:path>
              </a:pathLst>
            </a:custGeom>
            <a:solidFill>
              <a:srgbClr val="626A6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AE9F7504-A0FD-46C6-96BE-63887C65DB91}"/>
                </a:ext>
              </a:extLst>
            </p:cNvPr>
            <p:cNvSpPr/>
            <p:nvPr/>
          </p:nvSpPr>
          <p:spPr>
            <a:xfrm>
              <a:off x="1677063" y="2927588"/>
              <a:ext cx="1378134" cy="754197"/>
            </a:xfrm>
            <a:custGeom>
              <a:avLst/>
              <a:gdLst>
                <a:gd name="connsiteX0" fmla="*/ 322747 w 1378134"/>
                <a:gd name="connsiteY0" fmla="*/ 10424 h 754197"/>
                <a:gd name="connsiteX1" fmla="*/ 335893 w 1378134"/>
                <a:gd name="connsiteY1" fmla="*/ 71401 h 754197"/>
                <a:gd name="connsiteX2" fmla="*/ 1330778 w 1378134"/>
                <a:gd name="connsiteY2" fmla="*/ 696065 h 754197"/>
                <a:gd name="connsiteX3" fmla="*/ 1378134 w 1378134"/>
                <a:gd name="connsiteY3" fmla="*/ 728375 h 754197"/>
                <a:gd name="connsiteX4" fmla="*/ 1355327 w 1378134"/>
                <a:gd name="connsiteY4" fmla="*/ 740650 h 754197"/>
                <a:gd name="connsiteX5" fmla="*/ 598730 w 1378134"/>
                <a:gd name="connsiteY5" fmla="*/ 754192 h 754197"/>
                <a:gd name="connsiteX6" fmla="*/ 28787 w 1378134"/>
                <a:gd name="connsiteY6" fmla="*/ 577674 h 754197"/>
                <a:gd name="connsiteX7" fmla="*/ 7960 w 1378134"/>
                <a:gd name="connsiteY7" fmla="*/ 521052 h 754197"/>
                <a:gd name="connsiteX8" fmla="*/ 254246 w 1378134"/>
                <a:gd name="connsiteY8" fmla="*/ 26104 h 754197"/>
                <a:gd name="connsiteX9" fmla="*/ 322747 w 1378134"/>
                <a:gd name="connsiteY9" fmla="*/ 10424 h 75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8134" h="754197">
                  <a:moveTo>
                    <a:pt x="322747" y="10424"/>
                  </a:moveTo>
                  <a:cubicBezTo>
                    <a:pt x="298989" y="36874"/>
                    <a:pt x="305008" y="52078"/>
                    <a:pt x="335893" y="71401"/>
                  </a:cubicBezTo>
                  <a:cubicBezTo>
                    <a:pt x="668181" y="278566"/>
                    <a:pt x="999361" y="487474"/>
                    <a:pt x="1330778" y="696065"/>
                  </a:cubicBezTo>
                  <a:cubicBezTo>
                    <a:pt x="1347170" y="706360"/>
                    <a:pt x="1362771" y="717843"/>
                    <a:pt x="1378134" y="728375"/>
                  </a:cubicBezTo>
                  <a:cubicBezTo>
                    <a:pt x="1373620" y="742947"/>
                    <a:pt x="1363484" y="740888"/>
                    <a:pt x="1355327" y="740650"/>
                  </a:cubicBezTo>
                  <a:cubicBezTo>
                    <a:pt x="1102943" y="733681"/>
                    <a:pt x="850876" y="749836"/>
                    <a:pt x="598730" y="754192"/>
                  </a:cubicBezTo>
                  <a:cubicBezTo>
                    <a:pt x="444544" y="754825"/>
                    <a:pt x="254483" y="699391"/>
                    <a:pt x="28787" y="577674"/>
                  </a:cubicBezTo>
                  <a:cubicBezTo>
                    <a:pt x="199" y="565003"/>
                    <a:pt x="-7799" y="552016"/>
                    <a:pt x="7960" y="521052"/>
                  </a:cubicBezTo>
                  <a:cubicBezTo>
                    <a:pt x="91665" y="356887"/>
                    <a:pt x="174896" y="192406"/>
                    <a:pt x="254246" y="26104"/>
                  </a:cubicBezTo>
                  <a:cubicBezTo>
                    <a:pt x="274677" y="-16660"/>
                    <a:pt x="297564" y="4642"/>
                    <a:pt x="322747" y="10424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CF44FEB-7DAD-4934-83DF-39DA2B5A526C}"/>
                </a:ext>
              </a:extLst>
            </p:cNvPr>
            <p:cNvSpPr/>
            <p:nvPr/>
          </p:nvSpPr>
          <p:spPr>
            <a:xfrm>
              <a:off x="2030863" y="1873994"/>
              <a:ext cx="646600" cy="990897"/>
            </a:xfrm>
            <a:custGeom>
              <a:avLst/>
              <a:gdLst>
                <a:gd name="connsiteX0" fmla="*/ 549105 w 646600"/>
                <a:gd name="connsiteY0" fmla="*/ 977619 h 990897"/>
                <a:gd name="connsiteX1" fmla="*/ 325388 w 646600"/>
                <a:gd name="connsiteY1" fmla="*/ 960276 h 990897"/>
                <a:gd name="connsiteX2" fmla="*/ 143247 w 646600"/>
                <a:gd name="connsiteY2" fmla="*/ 862237 h 990897"/>
                <a:gd name="connsiteX3" fmla="*/ 21134 w 646600"/>
                <a:gd name="connsiteY3" fmla="*/ 347332 h 990897"/>
                <a:gd name="connsiteX4" fmla="*/ 144990 w 646600"/>
                <a:gd name="connsiteY4" fmla="*/ 108094 h 990897"/>
                <a:gd name="connsiteX5" fmla="*/ 546808 w 646600"/>
                <a:gd name="connsiteY5" fmla="*/ 22963 h 990897"/>
                <a:gd name="connsiteX6" fmla="*/ 606123 w 646600"/>
                <a:gd name="connsiteY6" fmla="*/ 67865 h 990897"/>
                <a:gd name="connsiteX7" fmla="*/ 646035 w 646600"/>
                <a:gd name="connsiteY7" fmla="*/ 145552 h 990897"/>
                <a:gd name="connsiteX8" fmla="*/ 624258 w 646600"/>
                <a:gd name="connsiteY8" fmla="*/ 443788 h 990897"/>
                <a:gd name="connsiteX9" fmla="*/ 597412 w 646600"/>
                <a:gd name="connsiteY9" fmla="*/ 755803 h 990897"/>
                <a:gd name="connsiteX10" fmla="*/ 593611 w 646600"/>
                <a:gd name="connsiteY10" fmla="*/ 899536 h 990897"/>
                <a:gd name="connsiteX11" fmla="*/ 549105 w 646600"/>
                <a:gd name="connsiteY11" fmla="*/ 977619 h 9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600" h="990897">
                  <a:moveTo>
                    <a:pt x="549105" y="977619"/>
                  </a:moveTo>
                  <a:cubicBezTo>
                    <a:pt x="471893" y="1006286"/>
                    <a:pt x="398561" y="982925"/>
                    <a:pt x="325388" y="960276"/>
                  </a:cubicBezTo>
                  <a:cubicBezTo>
                    <a:pt x="258392" y="939528"/>
                    <a:pt x="199078" y="904050"/>
                    <a:pt x="143247" y="862237"/>
                  </a:cubicBezTo>
                  <a:cubicBezTo>
                    <a:pt x="-9434" y="717158"/>
                    <a:pt x="-21075" y="537788"/>
                    <a:pt x="21134" y="347332"/>
                  </a:cubicBezTo>
                  <a:cubicBezTo>
                    <a:pt x="41011" y="257529"/>
                    <a:pt x="77122" y="174694"/>
                    <a:pt x="144990" y="108094"/>
                  </a:cubicBezTo>
                  <a:cubicBezTo>
                    <a:pt x="261322" y="-6021"/>
                    <a:pt x="397453" y="-21305"/>
                    <a:pt x="546808" y="22963"/>
                  </a:cubicBezTo>
                  <a:cubicBezTo>
                    <a:pt x="572229" y="30486"/>
                    <a:pt x="584266" y="55669"/>
                    <a:pt x="606123" y="67865"/>
                  </a:cubicBezTo>
                  <a:cubicBezTo>
                    <a:pt x="635107" y="85683"/>
                    <a:pt x="645085" y="114271"/>
                    <a:pt x="646035" y="145552"/>
                  </a:cubicBezTo>
                  <a:cubicBezTo>
                    <a:pt x="648966" y="245650"/>
                    <a:pt x="640334" y="345036"/>
                    <a:pt x="624258" y="443788"/>
                  </a:cubicBezTo>
                  <a:cubicBezTo>
                    <a:pt x="623545" y="548479"/>
                    <a:pt x="610162" y="652141"/>
                    <a:pt x="597412" y="755803"/>
                  </a:cubicBezTo>
                  <a:cubicBezTo>
                    <a:pt x="591552" y="803635"/>
                    <a:pt x="594798" y="851625"/>
                    <a:pt x="593611" y="899536"/>
                  </a:cubicBezTo>
                  <a:cubicBezTo>
                    <a:pt x="592739" y="934222"/>
                    <a:pt x="582840" y="962335"/>
                    <a:pt x="549105" y="97761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093C868-E699-4FCD-81B0-A8CD1C2B01D9}"/>
                </a:ext>
              </a:extLst>
            </p:cNvPr>
            <p:cNvSpPr/>
            <p:nvPr/>
          </p:nvSpPr>
          <p:spPr>
            <a:xfrm>
              <a:off x="2637065" y="1941859"/>
              <a:ext cx="866436" cy="1007555"/>
            </a:xfrm>
            <a:custGeom>
              <a:avLst/>
              <a:gdLst>
                <a:gd name="connsiteX0" fmla="*/ 1109 w 866436"/>
                <a:gd name="connsiteY0" fmla="*/ 373230 h 1007555"/>
                <a:gd name="connsiteX1" fmla="*/ 16551 w 866436"/>
                <a:gd name="connsiteY1" fmla="*/ 183170 h 1007555"/>
                <a:gd name="connsiteX2" fmla="*/ 0 w 866436"/>
                <a:gd name="connsiteY2" fmla="*/ 0 h 1007555"/>
                <a:gd name="connsiteX3" fmla="*/ 227043 w 866436"/>
                <a:gd name="connsiteY3" fmla="*/ 63987 h 1007555"/>
                <a:gd name="connsiteX4" fmla="*/ 317796 w 866436"/>
                <a:gd name="connsiteY4" fmla="*/ 58364 h 1007555"/>
                <a:gd name="connsiteX5" fmla="*/ 800470 w 866436"/>
                <a:gd name="connsiteY5" fmla="*/ 463588 h 1007555"/>
                <a:gd name="connsiteX6" fmla="*/ 835472 w 866436"/>
                <a:gd name="connsiteY6" fmla="*/ 626406 h 1007555"/>
                <a:gd name="connsiteX7" fmla="*/ 866436 w 866436"/>
                <a:gd name="connsiteY7" fmla="*/ 666794 h 1007555"/>
                <a:gd name="connsiteX8" fmla="*/ 642086 w 866436"/>
                <a:gd name="connsiteY8" fmla="*/ 863823 h 1007555"/>
                <a:gd name="connsiteX9" fmla="*/ 507064 w 866436"/>
                <a:gd name="connsiteY9" fmla="*/ 1007556 h 1007555"/>
                <a:gd name="connsiteX10" fmla="*/ 392712 w 866436"/>
                <a:gd name="connsiteY10" fmla="*/ 944282 h 1007555"/>
                <a:gd name="connsiteX11" fmla="*/ 374577 w 866436"/>
                <a:gd name="connsiteY11" fmla="*/ 890431 h 1007555"/>
                <a:gd name="connsiteX12" fmla="*/ 294672 w 866436"/>
                <a:gd name="connsiteY12" fmla="*/ 760953 h 1007555"/>
                <a:gd name="connsiteX13" fmla="*/ 175330 w 866436"/>
                <a:gd name="connsiteY13" fmla="*/ 716131 h 1007555"/>
                <a:gd name="connsiteX14" fmla="*/ 76024 w 866436"/>
                <a:gd name="connsiteY14" fmla="*/ 678514 h 1007555"/>
                <a:gd name="connsiteX15" fmla="*/ 24470 w 866436"/>
                <a:gd name="connsiteY15" fmla="*/ 563766 h 1007555"/>
                <a:gd name="connsiteX16" fmla="*/ 115066 w 866436"/>
                <a:gd name="connsiteY16" fmla="*/ 493998 h 1007555"/>
                <a:gd name="connsiteX17" fmla="*/ 159096 w 866436"/>
                <a:gd name="connsiteY17" fmla="*/ 484574 h 1007555"/>
                <a:gd name="connsiteX18" fmla="*/ 70085 w 866436"/>
                <a:gd name="connsiteY18" fmla="*/ 436346 h 1007555"/>
                <a:gd name="connsiteX19" fmla="*/ 1109 w 866436"/>
                <a:gd name="connsiteY19" fmla="*/ 373230 h 100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6436" h="1007555">
                  <a:moveTo>
                    <a:pt x="1109" y="373230"/>
                  </a:moveTo>
                  <a:cubicBezTo>
                    <a:pt x="6256" y="309877"/>
                    <a:pt x="11008" y="246524"/>
                    <a:pt x="16551" y="183170"/>
                  </a:cubicBezTo>
                  <a:cubicBezTo>
                    <a:pt x="22015" y="121005"/>
                    <a:pt x="21461" y="59552"/>
                    <a:pt x="0" y="0"/>
                  </a:cubicBezTo>
                  <a:cubicBezTo>
                    <a:pt x="79033" y="8473"/>
                    <a:pt x="162818" y="-5623"/>
                    <a:pt x="227043" y="63987"/>
                  </a:cubicBezTo>
                  <a:cubicBezTo>
                    <a:pt x="251196" y="90120"/>
                    <a:pt x="286753" y="55355"/>
                    <a:pt x="317796" y="58364"/>
                  </a:cubicBezTo>
                  <a:cubicBezTo>
                    <a:pt x="506114" y="212154"/>
                    <a:pt x="719932" y="394295"/>
                    <a:pt x="800470" y="463588"/>
                  </a:cubicBezTo>
                  <a:cubicBezTo>
                    <a:pt x="766180" y="547135"/>
                    <a:pt x="768555" y="565428"/>
                    <a:pt x="835472" y="626406"/>
                  </a:cubicBezTo>
                  <a:cubicBezTo>
                    <a:pt x="848222" y="637968"/>
                    <a:pt x="865169" y="646442"/>
                    <a:pt x="866436" y="666794"/>
                  </a:cubicBezTo>
                  <a:cubicBezTo>
                    <a:pt x="791600" y="732365"/>
                    <a:pt x="716210" y="797460"/>
                    <a:pt x="642086" y="863823"/>
                  </a:cubicBezTo>
                  <a:cubicBezTo>
                    <a:pt x="592987" y="907774"/>
                    <a:pt x="548402" y="956160"/>
                    <a:pt x="507064" y="1007556"/>
                  </a:cubicBezTo>
                  <a:cubicBezTo>
                    <a:pt x="474596" y="976275"/>
                    <a:pt x="421854" y="981660"/>
                    <a:pt x="392712" y="944282"/>
                  </a:cubicBezTo>
                  <a:cubicBezTo>
                    <a:pt x="375765" y="930027"/>
                    <a:pt x="374418" y="909912"/>
                    <a:pt x="374577" y="890431"/>
                  </a:cubicBezTo>
                  <a:cubicBezTo>
                    <a:pt x="374973" y="830246"/>
                    <a:pt x="343771" y="790650"/>
                    <a:pt x="294672" y="760953"/>
                  </a:cubicBezTo>
                  <a:cubicBezTo>
                    <a:pt x="257531" y="738462"/>
                    <a:pt x="217698" y="724287"/>
                    <a:pt x="175330" y="716131"/>
                  </a:cubicBezTo>
                  <a:cubicBezTo>
                    <a:pt x="140090" y="709320"/>
                    <a:pt x="105721" y="699500"/>
                    <a:pt x="76024" y="678514"/>
                  </a:cubicBezTo>
                  <a:cubicBezTo>
                    <a:pt x="36587" y="650560"/>
                    <a:pt x="15046" y="612864"/>
                    <a:pt x="24470" y="563766"/>
                  </a:cubicBezTo>
                  <a:cubicBezTo>
                    <a:pt x="33815" y="515221"/>
                    <a:pt x="72698" y="501679"/>
                    <a:pt x="115066" y="493998"/>
                  </a:cubicBezTo>
                  <a:cubicBezTo>
                    <a:pt x="127261" y="491780"/>
                    <a:pt x="140011" y="492889"/>
                    <a:pt x="159096" y="484574"/>
                  </a:cubicBezTo>
                  <a:cubicBezTo>
                    <a:pt x="128370" y="464380"/>
                    <a:pt x="97564" y="453056"/>
                    <a:pt x="70085" y="436346"/>
                  </a:cubicBezTo>
                  <a:cubicBezTo>
                    <a:pt x="43001" y="419874"/>
                    <a:pt x="11562" y="407916"/>
                    <a:pt x="1109" y="373230"/>
                  </a:cubicBezTo>
                  <a:close/>
                </a:path>
              </a:pathLst>
            </a:custGeom>
            <a:solidFill>
              <a:srgbClr val="FDB99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133F6D5-07D4-405A-9D1F-0CA31A9C0ADB}"/>
                </a:ext>
              </a:extLst>
            </p:cNvPr>
            <p:cNvSpPr/>
            <p:nvPr/>
          </p:nvSpPr>
          <p:spPr>
            <a:xfrm>
              <a:off x="2504181" y="3844000"/>
              <a:ext cx="2199206" cy="573098"/>
            </a:xfrm>
            <a:custGeom>
              <a:avLst/>
              <a:gdLst>
                <a:gd name="connsiteX0" fmla="*/ 2092561 w 2199206"/>
                <a:gd name="connsiteY0" fmla="*/ 532607 h 573098"/>
                <a:gd name="connsiteX1" fmla="*/ 1243785 w 2199206"/>
                <a:gd name="connsiteY1" fmla="*/ 535300 h 573098"/>
                <a:gd name="connsiteX2" fmla="*/ 1078907 w 2199206"/>
                <a:gd name="connsiteY2" fmla="*/ 497368 h 573098"/>
                <a:gd name="connsiteX3" fmla="*/ 0 w 2199206"/>
                <a:gd name="connsiteY3" fmla="*/ 10814 h 573098"/>
                <a:gd name="connsiteX4" fmla="*/ 890827 w 2199206"/>
                <a:gd name="connsiteY4" fmla="*/ 19841 h 573098"/>
                <a:gd name="connsiteX5" fmla="*/ 1344041 w 2199206"/>
                <a:gd name="connsiteY5" fmla="*/ 306436 h 573098"/>
                <a:gd name="connsiteX6" fmla="*/ 1547406 w 2199206"/>
                <a:gd name="connsiteY6" fmla="*/ 347378 h 573098"/>
                <a:gd name="connsiteX7" fmla="*/ 2161537 w 2199206"/>
                <a:gd name="connsiteY7" fmla="*/ 320295 h 573098"/>
                <a:gd name="connsiteX8" fmla="*/ 2194956 w 2199206"/>
                <a:gd name="connsiteY8" fmla="*/ 334074 h 573098"/>
                <a:gd name="connsiteX9" fmla="*/ 2190838 w 2199206"/>
                <a:gd name="connsiteY9" fmla="*/ 570857 h 573098"/>
                <a:gd name="connsiteX10" fmla="*/ 2092561 w 2199206"/>
                <a:gd name="connsiteY10" fmla="*/ 532607 h 5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9206" h="573098">
                  <a:moveTo>
                    <a:pt x="2092561" y="532607"/>
                  </a:moveTo>
                  <a:cubicBezTo>
                    <a:pt x="1809609" y="535300"/>
                    <a:pt x="1526657" y="532925"/>
                    <a:pt x="1243785" y="535300"/>
                  </a:cubicBezTo>
                  <a:cubicBezTo>
                    <a:pt x="1184312" y="535775"/>
                    <a:pt x="1131728" y="521125"/>
                    <a:pt x="1078907" y="497368"/>
                  </a:cubicBezTo>
                  <a:cubicBezTo>
                    <a:pt x="741313" y="345636"/>
                    <a:pt x="30726" y="26256"/>
                    <a:pt x="0" y="10814"/>
                  </a:cubicBezTo>
                  <a:cubicBezTo>
                    <a:pt x="65729" y="5349"/>
                    <a:pt x="837927" y="-14845"/>
                    <a:pt x="890827" y="19841"/>
                  </a:cubicBezTo>
                  <a:cubicBezTo>
                    <a:pt x="1040341" y="117802"/>
                    <a:pt x="1196507" y="205784"/>
                    <a:pt x="1344041" y="306436"/>
                  </a:cubicBezTo>
                  <a:cubicBezTo>
                    <a:pt x="1410087" y="351496"/>
                    <a:pt x="1476133" y="355693"/>
                    <a:pt x="1547406" y="347378"/>
                  </a:cubicBezTo>
                  <a:cubicBezTo>
                    <a:pt x="1579478" y="343577"/>
                    <a:pt x="2151321" y="329560"/>
                    <a:pt x="2161537" y="320295"/>
                  </a:cubicBezTo>
                  <a:cubicBezTo>
                    <a:pt x="2177534" y="313168"/>
                    <a:pt x="2186799" y="322196"/>
                    <a:pt x="2194956" y="334074"/>
                  </a:cubicBezTo>
                  <a:cubicBezTo>
                    <a:pt x="2205489" y="413187"/>
                    <a:pt x="2193451" y="491983"/>
                    <a:pt x="2190838" y="570857"/>
                  </a:cubicBezTo>
                  <a:cubicBezTo>
                    <a:pt x="2190442" y="584399"/>
                    <a:pt x="2144353" y="532132"/>
                    <a:pt x="2092561" y="532607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32A7796-1B42-4D79-8674-85ED521F63A9}"/>
                </a:ext>
              </a:extLst>
            </p:cNvPr>
            <p:cNvSpPr/>
            <p:nvPr/>
          </p:nvSpPr>
          <p:spPr>
            <a:xfrm>
              <a:off x="4668094" y="3805700"/>
              <a:ext cx="1024819" cy="649585"/>
            </a:xfrm>
            <a:custGeom>
              <a:avLst/>
              <a:gdLst>
                <a:gd name="connsiteX0" fmla="*/ 0 w 1024819"/>
                <a:gd name="connsiteY0" fmla="*/ 637349 h 649585"/>
                <a:gd name="connsiteX1" fmla="*/ 41576 w 1024819"/>
                <a:gd name="connsiteY1" fmla="*/ 5875 h 649585"/>
                <a:gd name="connsiteX2" fmla="*/ 401423 w 1024819"/>
                <a:gd name="connsiteY2" fmla="*/ 15 h 649585"/>
                <a:gd name="connsiteX3" fmla="*/ 449255 w 1024819"/>
                <a:gd name="connsiteY3" fmla="*/ 18783 h 649585"/>
                <a:gd name="connsiteX4" fmla="*/ 1024820 w 1024819"/>
                <a:gd name="connsiteY4" fmla="*/ 626579 h 649585"/>
                <a:gd name="connsiteX5" fmla="*/ 1023157 w 1024819"/>
                <a:gd name="connsiteY5" fmla="*/ 643606 h 649585"/>
                <a:gd name="connsiteX6" fmla="*/ 844975 w 1024819"/>
                <a:gd name="connsiteY6" fmla="*/ 643684 h 649585"/>
                <a:gd name="connsiteX7" fmla="*/ 49732 w 1024819"/>
                <a:gd name="connsiteY7" fmla="*/ 648040 h 649585"/>
                <a:gd name="connsiteX8" fmla="*/ 0 w 1024819"/>
                <a:gd name="connsiteY8" fmla="*/ 637349 h 6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19" h="649585">
                  <a:moveTo>
                    <a:pt x="0" y="637349"/>
                  </a:moveTo>
                  <a:cubicBezTo>
                    <a:pt x="17581" y="548575"/>
                    <a:pt x="12987" y="25356"/>
                    <a:pt x="41576" y="5875"/>
                  </a:cubicBezTo>
                  <a:cubicBezTo>
                    <a:pt x="161551" y="3974"/>
                    <a:pt x="281447" y="2311"/>
                    <a:pt x="401423" y="15"/>
                  </a:cubicBezTo>
                  <a:cubicBezTo>
                    <a:pt x="420429" y="-302"/>
                    <a:pt x="435792" y="4528"/>
                    <a:pt x="449255" y="18783"/>
                  </a:cubicBezTo>
                  <a:cubicBezTo>
                    <a:pt x="640898" y="221514"/>
                    <a:pt x="832938" y="424007"/>
                    <a:pt x="1024820" y="626579"/>
                  </a:cubicBezTo>
                  <a:cubicBezTo>
                    <a:pt x="1024265" y="632281"/>
                    <a:pt x="1023711" y="637983"/>
                    <a:pt x="1023157" y="643606"/>
                  </a:cubicBezTo>
                  <a:cubicBezTo>
                    <a:pt x="963763" y="643606"/>
                    <a:pt x="904369" y="643288"/>
                    <a:pt x="844975" y="643684"/>
                  </a:cubicBezTo>
                  <a:cubicBezTo>
                    <a:pt x="579921" y="645110"/>
                    <a:pt x="314787" y="646931"/>
                    <a:pt x="49732" y="648040"/>
                  </a:cubicBezTo>
                  <a:cubicBezTo>
                    <a:pt x="32865" y="648119"/>
                    <a:pt x="13383" y="655484"/>
                    <a:pt x="0" y="637349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432EDE9-89EC-4CEA-BED1-EB18F4EFD200}"/>
                </a:ext>
              </a:extLst>
            </p:cNvPr>
            <p:cNvSpPr/>
            <p:nvPr/>
          </p:nvSpPr>
          <p:spPr>
            <a:xfrm>
              <a:off x="4072810" y="3811495"/>
              <a:ext cx="636859" cy="362856"/>
            </a:xfrm>
            <a:custGeom>
              <a:avLst/>
              <a:gdLst>
                <a:gd name="connsiteX0" fmla="*/ 636860 w 636859"/>
                <a:gd name="connsiteY0" fmla="*/ 79 h 362856"/>
                <a:gd name="connsiteX1" fmla="*/ 613815 w 636859"/>
                <a:gd name="connsiteY1" fmla="*/ 362856 h 362856"/>
                <a:gd name="connsiteX2" fmla="*/ 592908 w 636859"/>
                <a:gd name="connsiteY2" fmla="*/ 352799 h 362856"/>
                <a:gd name="connsiteX3" fmla="*/ 0 w 636859"/>
                <a:gd name="connsiteY3" fmla="*/ 19006 h 362856"/>
                <a:gd name="connsiteX4" fmla="*/ 2772 w 636859"/>
                <a:gd name="connsiteY4" fmla="*/ 0 h 362856"/>
                <a:gd name="connsiteX5" fmla="*/ 636860 w 636859"/>
                <a:gd name="connsiteY5" fmla="*/ 79 h 36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859" h="362856">
                  <a:moveTo>
                    <a:pt x="636860" y="79"/>
                  </a:moveTo>
                  <a:cubicBezTo>
                    <a:pt x="623318" y="120609"/>
                    <a:pt x="617141" y="241693"/>
                    <a:pt x="613815" y="362856"/>
                  </a:cubicBezTo>
                  <a:cubicBezTo>
                    <a:pt x="606846" y="359530"/>
                    <a:pt x="599877" y="356125"/>
                    <a:pt x="592908" y="352799"/>
                  </a:cubicBezTo>
                  <a:cubicBezTo>
                    <a:pt x="382337" y="264025"/>
                    <a:pt x="189427" y="144604"/>
                    <a:pt x="0" y="19006"/>
                  </a:cubicBezTo>
                  <a:cubicBezTo>
                    <a:pt x="951" y="12671"/>
                    <a:pt x="1821" y="6335"/>
                    <a:pt x="2772" y="0"/>
                  </a:cubicBezTo>
                  <a:cubicBezTo>
                    <a:pt x="214134" y="79"/>
                    <a:pt x="425497" y="79"/>
                    <a:pt x="636860" y="7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BCEC16-4327-410E-8C53-2E71477ABFAA}"/>
                </a:ext>
              </a:extLst>
            </p:cNvPr>
            <p:cNvSpPr/>
            <p:nvPr/>
          </p:nvSpPr>
          <p:spPr>
            <a:xfrm>
              <a:off x="2579968" y="2315089"/>
              <a:ext cx="456023" cy="580329"/>
            </a:xfrm>
            <a:custGeom>
              <a:avLst/>
              <a:gdLst>
                <a:gd name="connsiteX0" fmla="*/ 58206 w 456023"/>
                <a:gd name="connsiteY0" fmla="*/ 0 h 580329"/>
                <a:gd name="connsiteX1" fmla="*/ 276933 w 456023"/>
                <a:gd name="connsiteY1" fmla="*/ 120292 h 580329"/>
                <a:gd name="connsiteX2" fmla="*/ 179844 w 456023"/>
                <a:gd name="connsiteY2" fmla="*/ 139853 h 580329"/>
                <a:gd name="connsiteX3" fmla="*/ 96931 w 456023"/>
                <a:gd name="connsiteY3" fmla="*/ 186734 h 580329"/>
                <a:gd name="connsiteX4" fmla="*/ 140328 w 456023"/>
                <a:gd name="connsiteY4" fmla="*/ 289050 h 580329"/>
                <a:gd name="connsiteX5" fmla="*/ 229893 w 456023"/>
                <a:gd name="connsiteY5" fmla="*/ 321756 h 580329"/>
                <a:gd name="connsiteX6" fmla="*/ 360877 w 456023"/>
                <a:gd name="connsiteY6" fmla="*/ 366578 h 580329"/>
                <a:gd name="connsiteX7" fmla="*/ 449809 w 456023"/>
                <a:gd name="connsiteY7" fmla="*/ 571130 h 580329"/>
                <a:gd name="connsiteX8" fmla="*/ 415044 w 456023"/>
                <a:gd name="connsiteY8" fmla="*/ 578258 h 580329"/>
                <a:gd name="connsiteX9" fmla="*/ 95822 w 456023"/>
                <a:gd name="connsiteY9" fmla="*/ 547135 h 580329"/>
                <a:gd name="connsiteX10" fmla="*/ 0 w 456023"/>
                <a:gd name="connsiteY10" fmla="*/ 536524 h 580329"/>
                <a:gd name="connsiteX11" fmla="*/ 21778 w 456023"/>
                <a:gd name="connsiteY11" fmla="*/ 478239 h 580329"/>
                <a:gd name="connsiteX12" fmla="*/ 58206 w 456023"/>
                <a:gd name="connsiteY12" fmla="*/ 0 h 58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023" h="580329">
                  <a:moveTo>
                    <a:pt x="58206" y="0"/>
                  </a:moveTo>
                  <a:cubicBezTo>
                    <a:pt x="129162" y="39041"/>
                    <a:pt x="200117" y="78004"/>
                    <a:pt x="276933" y="120292"/>
                  </a:cubicBezTo>
                  <a:cubicBezTo>
                    <a:pt x="239792" y="137398"/>
                    <a:pt x="209304" y="135497"/>
                    <a:pt x="179844" y="139853"/>
                  </a:cubicBezTo>
                  <a:cubicBezTo>
                    <a:pt x="146425" y="144762"/>
                    <a:pt x="108493" y="147059"/>
                    <a:pt x="96931" y="186734"/>
                  </a:cubicBezTo>
                  <a:cubicBezTo>
                    <a:pt x="84181" y="230448"/>
                    <a:pt x="109760" y="262441"/>
                    <a:pt x="140328" y="289050"/>
                  </a:cubicBezTo>
                  <a:cubicBezTo>
                    <a:pt x="165431" y="310986"/>
                    <a:pt x="198375" y="315262"/>
                    <a:pt x="229893" y="321756"/>
                  </a:cubicBezTo>
                  <a:cubicBezTo>
                    <a:pt x="275429" y="331100"/>
                    <a:pt x="320093" y="341950"/>
                    <a:pt x="360877" y="366578"/>
                  </a:cubicBezTo>
                  <a:cubicBezTo>
                    <a:pt x="439593" y="414093"/>
                    <a:pt x="470399" y="481090"/>
                    <a:pt x="449809" y="571130"/>
                  </a:cubicBezTo>
                  <a:cubicBezTo>
                    <a:pt x="439831" y="581584"/>
                    <a:pt x="427477" y="581821"/>
                    <a:pt x="415044" y="578258"/>
                  </a:cubicBezTo>
                  <a:cubicBezTo>
                    <a:pt x="310511" y="548086"/>
                    <a:pt x="203364" y="547056"/>
                    <a:pt x="95822" y="547135"/>
                  </a:cubicBezTo>
                  <a:cubicBezTo>
                    <a:pt x="63908" y="547135"/>
                    <a:pt x="31914" y="540246"/>
                    <a:pt x="0" y="536524"/>
                  </a:cubicBezTo>
                  <a:cubicBezTo>
                    <a:pt x="10612" y="518389"/>
                    <a:pt x="23045" y="501838"/>
                    <a:pt x="21778" y="478239"/>
                  </a:cubicBezTo>
                  <a:cubicBezTo>
                    <a:pt x="12908" y="317321"/>
                    <a:pt x="49653" y="159730"/>
                    <a:pt x="58206" y="0"/>
                  </a:cubicBezTo>
                  <a:close/>
                </a:path>
              </a:pathLst>
            </a:custGeom>
            <a:solidFill>
              <a:srgbClr val="00010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2615DD9-1669-4715-A206-206270310E67}"/>
                </a:ext>
              </a:extLst>
            </p:cNvPr>
            <p:cNvSpPr/>
            <p:nvPr/>
          </p:nvSpPr>
          <p:spPr>
            <a:xfrm>
              <a:off x="3050937" y="2575991"/>
              <a:ext cx="1734282" cy="1081827"/>
            </a:xfrm>
            <a:custGeom>
              <a:avLst/>
              <a:gdLst>
                <a:gd name="connsiteX0" fmla="*/ 1668395 w 1734282"/>
                <a:gd name="connsiteY0" fmla="*/ 1067856 h 1081827"/>
                <a:gd name="connsiteX1" fmla="*/ 1701338 w 1734282"/>
                <a:gd name="connsiteY1" fmla="*/ 372394 h 1081827"/>
                <a:gd name="connsiteX2" fmla="*/ 1734282 w 1734282"/>
                <a:gd name="connsiteY2" fmla="*/ 328443 h 1081827"/>
                <a:gd name="connsiteX3" fmla="*/ 1614148 w 1734282"/>
                <a:gd name="connsiteY3" fmla="*/ 307932 h 1081827"/>
                <a:gd name="connsiteX4" fmla="*/ 1146838 w 1734282"/>
                <a:gd name="connsiteY4" fmla="*/ 118426 h 1081827"/>
                <a:gd name="connsiteX5" fmla="*/ 452644 w 1734282"/>
                <a:gd name="connsiteY5" fmla="*/ 32741 h 1081827"/>
                <a:gd name="connsiteX6" fmla="*/ 68564 w 1734282"/>
                <a:gd name="connsiteY6" fmla="*/ 377858 h 1081827"/>
                <a:gd name="connsiteX7" fmla="*/ 134531 w 1734282"/>
                <a:gd name="connsiteY7" fmla="*/ 789180 h 1081827"/>
                <a:gd name="connsiteX8" fmla="*/ 632963 w 1734282"/>
                <a:gd name="connsiteY8" fmla="*/ 1060966 h 1081827"/>
                <a:gd name="connsiteX9" fmla="*/ 736705 w 1734282"/>
                <a:gd name="connsiteY9" fmla="*/ 1081793 h 1081827"/>
                <a:gd name="connsiteX10" fmla="*/ 1668395 w 1734282"/>
                <a:gd name="connsiteY10" fmla="*/ 1067856 h 108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2" h="1081827">
                  <a:moveTo>
                    <a:pt x="1668395" y="1067856"/>
                  </a:moveTo>
                  <a:cubicBezTo>
                    <a:pt x="1668949" y="1015985"/>
                    <a:pt x="1694607" y="534262"/>
                    <a:pt x="1701338" y="372394"/>
                  </a:cubicBezTo>
                  <a:cubicBezTo>
                    <a:pt x="1702289" y="348874"/>
                    <a:pt x="1704189" y="328839"/>
                    <a:pt x="1734282" y="328443"/>
                  </a:cubicBezTo>
                  <a:cubicBezTo>
                    <a:pt x="1695478" y="314109"/>
                    <a:pt x="1654378" y="313476"/>
                    <a:pt x="1614148" y="307932"/>
                  </a:cubicBezTo>
                  <a:cubicBezTo>
                    <a:pt x="1518485" y="294628"/>
                    <a:pt x="1202827" y="149390"/>
                    <a:pt x="1146838" y="118426"/>
                  </a:cubicBezTo>
                  <a:cubicBezTo>
                    <a:pt x="1087919" y="85879"/>
                    <a:pt x="923835" y="-65615"/>
                    <a:pt x="452644" y="32741"/>
                  </a:cubicBezTo>
                  <a:cubicBezTo>
                    <a:pt x="447021" y="30603"/>
                    <a:pt x="75058" y="369464"/>
                    <a:pt x="68564" y="377858"/>
                  </a:cubicBezTo>
                  <a:cubicBezTo>
                    <a:pt x="-56004" y="539251"/>
                    <a:pt x="3073" y="687973"/>
                    <a:pt x="134531" y="789180"/>
                  </a:cubicBezTo>
                  <a:cubicBezTo>
                    <a:pt x="286341" y="905988"/>
                    <a:pt x="460325" y="982249"/>
                    <a:pt x="632963" y="1060966"/>
                  </a:cubicBezTo>
                  <a:cubicBezTo>
                    <a:pt x="666462" y="1076250"/>
                    <a:pt x="700039" y="1082348"/>
                    <a:pt x="736705" y="1081793"/>
                  </a:cubicBezTo>
                  <a:cubicBezTo>
                    <a:pt x="1084118" y="1076804"/>
                    <a:pt x="1390986" y="1074745"/>
                    <a:pt x="1668395" y="1067856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E96B402-78DE-4E55-8FC8-462C29310E08}"/>
                </a:ext>
              </a:extLst>
            </p:cNvPr>
            <p:cNvSpPr/>
            <p:nvPr/>
          </p:nvSpPr>
          <p:spPr>
            <a:xfrm>
              <a:off x="6719834" y="1220106"/>
              <a:ext cx="731578" cy="711616"/>
            </a:xfrm>
            <a:custGeom>
              <a:avLst/>
              <a:gdLst>
                <a:gd name="connsiteX0" fmla="*/ 679978 w 731578"/>
                <a:gd name="connsiteY0" fmla="*/ 302354 h 711616"/>
                <a:gd name="connsiteX1" fmla="*/ 537829 w 731578"/>
                <a:gd name="connsiteY1" fmla="*/ 326428 h 711616"/>
                <a:gd name="connsiteX2" fmla="*/ 474317 w 731578"/>
                <a:gd name="connsiteY2" fmla="*/ 371330 h 711616"/>
                <a:gd name="connsiteX3" fmla="*/ 408588 w 731578"/>
                <a:gd name="connsiteY3" fmla="*/ 544443 h 711616"/>
                <a:gd name="connsiteX4" fmla="*/ 203244 w 731578"/>
                <a:gd name="connsiteY4" fmla="*/ 0 h 711616"/>
                <a:gd name="connsiteX5" fmla="*/ 100532 w 731578"/>
                <a:gd name="connsiteY5" fmla="*/ 274162 h 711616"/>
                <a:gd name="connsiteX6" fmla="*/ 30131 w 731578"/>
                <a:gd name="connsiteY6" fmla="*/ 326270 h 711616"/>
                <a:gd name="connsiteX7" fmla="*/ 2968 w 731578"/>
                <a:gd name="connsiteY7" fmla="*/ 342187 h 711616"/>
                <a:gd name="connsiteX8" fmla="*/ 9303 w 731578"/>
                <a:gd name="connsiteY8" fmla="*/ 382496 h 711616"/>
                <a:gd name="connsiteX9" fmla="*/ 134743 w 731578"/>
                <a:gd name="connsiteY9" fmla="*/ 346464 h 711616"/>
                <a:gd name="connsiteX10" fmla="*/ 203560 w 731578"/>
                <a:gd name="connsiteY10" fmla="*/ 166936 h 711616"/>
                <a:gd name="connsiteX11" fmla="*/ 409063 w 731578"/>
                <a:gd name="connsiteY11" fmla="*/ 711616 h 711616"/>
                <a:gd name="connsiteX12" fmla="*/ 503459 w 731578"/>
                <a:gd name="connsiteY12" fmla="*/ 463034 h 711616"/>
                <a:gd name="connsiteX13" fmla="*/ 620663 w 731578"/>
                <a:gd name="connsiteY13" fmla="*/ 387406 h 711616"/>
                <a:gd name="connsiteX14" fmla="*/ 624544 w 731578"/>
                <a:gd name="connsiteY14" fmla="*/ 389940 h 711616"/>
                <a:gd name="connsiteX15" fmla="*/ 699855 w 731578"/>
                <a:gd name="connsiteY15" fmla="*/ 411163 h 711616"/>
                <a:gd name="connsiteX16" fmla="*/ 731532 w 731578"/>
                <a:gd name="connsiteY16" fmla="*/ 355729 h 711616"/>
                <a:gd name="connsiteX17" fmla="*/ 679978 w 731578"/>
                <a:gd name="connsiteY17" fmla="*/ 302354 h 7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578" h="711616">
                  <a:moveTo>
                    <a:pt x="679978" y="302354"/>
                  </a:moveTo>
                  <a:cubicBezTo>
                    <a:pt x="620584" y="300374"/>
                    <a:pt x="683937" y="339970"/>
                    <a:pt x="537829" y="326428"/>
                  </a:cubicBezTo>
                  <a:cubicBezTo>
                    <a:pt x="485166" y="321597"/>
                    <a:pt x="485245" y="337277"/>
                    <a:pt x="474317" y="371330"/>
                  </a:cubicBezTo>
                  <a:cubicBezTo>
                    <a:pt x="456341" y="427397"/>
                    <a:pt x="432741" y="481723"/>
                    <a:pt x="408588" y="544443"/>
                  </a:cubicBezTo>
                  <a:cubicBezTo>
                    <a:pt x="338583" y="358897"/>
                    <a:pt x="272695" y="184121"/>
                    <a:pt x="203244" y="0"/>
                  </a:cubicBezTo>
                  <a:cubicBezTo>
                    <a:pt x="166182" y="98039"/>
                    <a:pt x="131100" y="185309"/>
                    <a:pt x="100532" y="274162"/>
                  </a:cubicBezTo>
                  <a:cubicBezTo>
                    <a:pt x="87941" y="310827"/>
                    <a:pt x="73132" y="334268"/>
                    <a:pt x="30131" y="326270"/>
                  </a:cubicBezTo>
                  <a:cubicBezTo>
                    <a:pt x="18489" y="324132"/>
                    <a:pt x="2730" y="323498"/>
                    <a:pt x="2968" y="342187"/>
                  </a:cubicBezTo>
                  <a:cubicBezTo>
                    <a:pt x="3126" y="355729"/>
                    <a:pt x="-7010" y="377427"/>
                    <a:pt x="9303" y="382496"/>
                  </a:cubicBezTo>
                  <a:cubicBezTo>
                    <a:pt x="50483" y="395246"/>
                    <a:pt x="105917" y="403165"/>
                    <a:pt x="134743" y="346464"/>
                  </a:cubicBezTo>
                  <a:cubicBezTo>
                    <a:pt x="162143" y="292534"/>
                    <a:pt x="178061" y="233378"/>
                    <a:pt x="203560" y="166936"/>
                  </a:cubicBezTo>
                  <a:cubicBezTo>
                    <a:pt x="273328" y="351769"/>
                    <a:pt x="338978" y="525991"/>
                    <a:pt x="409063" y="711616"/>
                  </a:cubicBezTo>
                  <a:cubicBezTo>
                    <a:pt x="443274" y="621655"/>
                    <a:pt x="470912" y="541354"/>
                    <a:pt x="503459" y="463034"/>
                  </a:cubicBezTo>
                  <a:cubicBezTo>
                    <a:pt x="541472" y="371567"/>
                    <a:pt x="513833" y="376952"/>
                    <a:pt x="620663" y="387406"/>
                  </a:cubicBezTo>
                  <a:lnTo>
                    <a:pt x="624544" y="389940"/>
                  </a:lnTo>
                  <a:cubicBezTo>
                    <a:pt x="642283" y="417498"/>
                    <a:pt x="673801" y="421775"/>
                    <a:pt x="699855" y="411163"/>
                  </a:cubicBezTo>
                  <a:cubicBezTo>
                    <a:pt x="721078" y="402531"/>
                    <a:pt x="732403" y="379091"/>
                    <a:pt x="731532" y="355729"/>
                  </a:cubicBezTo>
                  <a:cubicBezTo>
                    <a:pt x="730264" y="326586"/>
                    <a:pt x="712842" y="305601"/>
                    <a:pt x="679978" y="302354"/>
                  </a:cubicBezTo>
                  <a:close/>
                </a:path>
              </a:pathLst>
            </a:custGeom>
            <a:solidFill>
              <a:srgbClr val="FB365B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5CCDBFE-22EF-40E9-B460-73399A386FEF}"/>
                </a:ext>
              </a:extLst>
            </p:cNvPr>
            <p:cNvSpPr/>
            <p:nvPr/>
          </p:nvSpPr>
          <p:spPr>
            <a:xfrm>
              <a:off x="4697576" y="2901808"/>
              <a:ext cx="5816530" cy="1541499"/>
            </a:xfrm>
            <a:custGeom>
              <a:avLst/>
              <a:gdLst>
                <a:gd name="connsiteX0" fmla="*/ 5816370 w 5816530"/>
                <a:gd name="connsiteY0" fmla="*/ 836752 h 1541499"/>
                <a:gd name="connsiteX1" fmla="*/ 5654739 w 5816530"/>
                <a:gd name="connsiteY1" fmla="*/ 602266 h 1541499"/>
                <a:gd name="connsiteX2" fmla="*/ 5469985 w 5816530"/>
                <a:gd name="connsiteY2" fmla="*/ 578033 h 1541499"/>
                <a:gd name="connsiteX3" fmla="*/ 4895053 w 5816530"/>
                <a:gd name="connsiteY3" fmla="*/ 634417 h 1541499"/>
                <a:gd name="connsiteX4" fmla="*/ 4361856 w 5816530"/>
                <a:gd name="connsiteY4" fmla="*/ 679794 h 1541499"/>
                <a:gd name="connsiteX5" fmla="*/ 3949109 w 5816530"/>
                <a:gd name="connsiteY5" fmla="*/ 672192 h 1541499"/>
                <a:gd name="connsiteX6" fmla="*/ 2435835 w 5816530"/>
                <a:gd name="connsiteY6" fmla="*/ 379024 h 1541499"/>
                <a:gd name="connsiteX7" fmla="*/ 1980245 w 5816530"/>
                <a:gd name="connsiteY7" fmla="*/ 258653 h 1541499"/>
                <a:gd name="connsiteX8" fmla="*/ 1657143 w 5816530"/>
                <a:gd name="connsiteY8" fmla="*/ 213355 h 1541499"/>
                <a:gd name="connsiteX9" fmla="*/ 87564 w 5816530"/>
                <a:gd name="connsiteY9" fmla="*/ 2547 h 1541499"/>
                <a:gd name="connsiteX10" fmla="*/ 32842 w 5816530"/>
                <a:gd name="connsiteY10" fmla="*/ 63128 h 1541499"/>
                <a:gd name="connsiteX11" fmla="*/ 57 w 5816530"/>
                <a:gd name="connsiteY11" fmla="*/ 665144 h 1541499"/>
                <a:gd name="connsiteX12" fmla="*/ 29595 w 5816530"/>
                <a:gd name="connsiteY12" fmla="*/ 743623 h 1541499"/>
                <a:gd name="connsiteX13" fmla="*/ 475128 w 5816530"/>
                <a:gd name="connsiteY13" fmla="*/ 733961 h 1541499"/>
                <a:gd name="connsiteX14" fmla="*/ 562476 w 5816530"/>
                <a:gd name="connsiteY14" fmla="*/ 772290 h 1541499"/>
                <a:gd name="connsiteX15" fmla="*/ 1167976 w 5816530"/>
                <a:gd name="connsiteY15" fmla="*/ 1484065 h 1541499"/>
                <a:gd name="connsiteX16" fmla="*/ 1290169 w 5816530"/>
                <a:gd name="connsiteY16" fmla="*/ 1541479 h 1541499"/>
                <a:gd name="connsiteX17" fmla="*/ 5771547 w 5816530"/>
                <a:gd name="connsiteY17" fmla="*/ 1498636 h 1541499"/>
                <a:gd name="connsiteX18" fmla="*/ 5795542 w 5816530"/>
                <a:gd name="connsiteY18" fmla="*/ 1457773 h 1541499"/>
                <a:gd name="connsiteX19" fmla="*/ 5816370 w 5816530"/>
                <a:gd name="connsiteY19" fmla="*/ 836752 h 154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6530" h="1541499">
                  <a:moveTo>
                    <a:pt x="5816370" y="836752"/>
                  </a:moveTo>
                  <a:cubicBezTo>
                    <a:pt x="5820091" y="724696"/>
                    <a:pt x="5759193" y="643920"/>
                    <a:pt x="5654739" y="602266"/>
                  </a:cubicBezTo>
                  <a:cubicBezTo>
                    <a:pt x="5594474" y="578191"/>
                    <a:pt x="5530567" y="576132"/>
                    <a:pt x="5469985" y="578033"/>
                  </a:cubicBezTo>
                  <a:cubicBezTo>
                    <a:pt x="5277391" y="584051"/>
                    <a:pt x="5086301" y="610897"/>
                    <a:pt x="4895053" y="634417"/>
                  </a:cubicBezTo>
                  <a:cubicBezTo>
                    <a:pt x="4717902" y="656195"/>
                    <a:pt x="4540354" y="676626"/>
                    <a:pt x="4361856" y="679794"/>
                  </a:cubicBezTo>
                  <a:cubicBezTo>
                    <a:pt x="4224379" y="682249"/>
                    <a:pt x="4086902" y="682170"/>
                    <a:pt x="3949109" y="672192"/>
                  </a:cubicBezTo>
                  <a:cubicBezTo>
                    <a:pt x="3708207" y="654769"/>
                    <a:pt x="2650286" y="433904"/>
                    <a:pt x="2435835" y="379024"/>
                  </a:cubicBezTo>
                  <a:cubicBezTo>
                    <a:pt x="2283629" y="340062"/>
                    <a:pt x="2133402" y="292705"/>
                    <a:pt x="1980245" y="258653"/>
                  </a:cubicBezTo>
                  <a:cubicBezTo>
                    <a:pt x="1874445" y="235133"/>
                    <a:pt x="1765002" y="228006"/>
                    <a:pt x="1657143" y="213355"/>
                  </a:cubicBezTo>
                  <a:cubicBezTo>
                    <a:pt x="1487514" y="190231"/>
                    <a:pt x="237474" y="11337"/>
                    <a:pt x="87564" y="2547"/>
                  </a:cubicBezTo>
                  <a:cubicBezTo>
                    <a:pt x="32446" y="-10599"/>
                    <a:pt x="34505" y="29789"/>
                    <a:pt x="32842" y="63128"/>
                  </a:cubicBezTo>
                  <a:cubicBezTo>
                    <a:pt x="27299" y="175026"/>
                    <a:pt x="-1448" y="576053"/>
                    <a:pt x="57" y="665144"/>
                  </a:cubicBezTo>
                  <a:cubicBezTo>
                    <a:pt x="849" y="712896"/>
                    <a:pt x="6155" y="734357"/>
                    <a:pt x="29595" y="743623"/>
                  </a:cubicBezTo>
                  <a:cubicBezTo>
                    <a:pt x="63806" y="743147"/>
                    <a:pt x="378514" y="736891"/>
                    <a:pt x="475128" y="733961"/>
                  </a:cubicBezTo>
                  <a:cubicBezTo>
                    <a:pt x="512506" y="732853"/>
                    <a:pt x="537927" y="743306"/>
                    <a:pt x="562476" y="772290"/>
                  </a:cubicBezTo>
                  <a:cubicBezTo>
                    <a:pt x="763781" y="1010024"/>
                    <a:pt x="967462" y="1245698"/>
                    <a:pt x="1167976" y="1484065"/>
                  </a:cubicBezTo>
                  <a:cubicBezTo>
                    <a:pt x="1202028" y="1524611"/>
                    <a:pt x="1236081" y="1542192"/>
                    <a:pt x="1290169" y="1541479"/>
                  </a:cubicBezTo>
                  <a:cubicBezTo>
                    <a:pt x="1838254" y="1534748"/>
                    <a:pt x="5533339" y="1496260"/>
                    <a:pt x="5771547" y="1498636"/>
                  </a:cubicBezTo>
                  <a:cubicBezTo>
                    <a:pt x="5795859" y="1494597"/>
                    <a:pt x="5795621" y="1476225"/>
                    <a:pt x="5795542" y="1457773"/>
                  </a:cubicBezTo>
                  <a:cubicBezTo>
                    <a:pt x="5794433" y="1250608"/>
                    <a:pt x="5809480" y="1043838"/>
                    <a:pt x="5816370" y="836752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4" name="그래픽 76">
              <a:extLst>
                <a:ext uri="{FF2B5EF4-FFF2-40B4-BE49-F238E27FC236}">
                  <a16:creationId xmlns:a16="http://schemas.microsoft.com/office/drawing/2014/main" id="{B53F1578-FC53-4CCC-88E9-F01E9D16AA58}"/>
                </a:ext>
              </a:extLst>
            </p:cNvPr>
            <p:cNvGrpSpPr/>
            <p:nvPr/>
          </p:nvGrpSpPr>
          <p:grpSpPr>
            <a:xfrm>
              <a:off x="2954941" y="1980372"/>
              <a:ext cx="508727" cy="426659"/>
              <a:chOff x="2954941" y="1980372"/>
              <a:chExt cx="508727" cy="426659"/>
            </a:xfrm>
            <a:solidFill>
              <a:srgbClr val="FEDFD1"/>
            </a:solidFill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0FFDCAEB-7759-4105-8BFE-530783FD705E}"/>
                  </a:ext>
                </a:extLst>
              </p:cNvPr>
              <p:cNvSpPr/>
              <p:nvPr/>
            </p:nvSpPr>
            <p:spPr>
              <a:xfrm>
                <a:off x="3460104" y="2260368"/>
                <a:ext cx="3563" cy="3326"/>
              </a:xfrm>
              <a:custGeom>
                <a:avLst/>
                <a:gdLst>
                  <a:gd name="connsiteX0" fmla="*/ 0 w 3563"/>
                  <a:gd name="connsiteY0" fmla="*/ 0 h 3326"/>
                  <a:gd name="connsiteX1" fmla="*/ 3564 w 3563"/>
                  <a:gd name="connsiteY1" fmla="*/ 3326 h 3326"/>
                  <a:gd name="connsiteX2" fmla="*/ 0 w 3563"/>
                  <a:gd name="connsiteY2" fmla="*/ 0 h 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3" h="3326">
                    <a:moveTo>
                      <a:pt x="0" y="0"/>
                    </a:moveTo>
                    <a:cubicBezTo>
                      <a:pt x="1188" y="1109"/>
                      <a:pt x="2376" y="2217"/>
                      <a:pt x="3564" y="3326"/>
                    </a:cubicBezTo>
                    <a:cubicBezTo>
                      <a:pt x="2693" y="1980"/>
                      <a:pt x="1584" y="871"/>
                      <a:pt x="0" y="0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4A07683-9C94-4083-8434-460092019F5D}"/>
                  </a:ext>
                </a:extLst>
              </p:cNvPr>
              <p:cNvSpPr/>
              <p:nvPr/>
            </p:nvSpPr>
            <p:spPr>
              <a:xfrm>
                <a:off x="2954941" y="1980372"/>
                <a:ext cx="507438" cy="425075"/>
              </a:xfrm>
              <a:custGeom>
                <a:avLst/>
                <a:gdLst>
                  <a:gd name="connsiteX0" fmla="*/ 505085 w 507438"/>
                  <a:gd name="connsiteY0" fmla="*/ 279917 h 425075"/>
                  <a:gd name="connsiteX1" fmla="*/ 505085 w 507438"/>
                  <a:gd name="connsiteY1" fmla="*/ 279917 h 425075"/>
                  <a:gd name="connsiteX2" fmla="*/ 476892 w 507438"/>
                  <a:gd name="connsiteY2" fmla="*/ 248953 h 425075"/>
                  <a:gd name="connsiteX3" fmla="*/ 327378 w 507438"/>
                  <a:gd name="connsiteY3" fmla="*/ 171345 h 425075"/>
                  <a:gd name="connsiteX4" fmla="*/ 201860 w 507438"/>
                  <a:gd name="connsiteY4" fmla="*/ 99756 h 425075"/>
                  <a:gd name="connsiteX5" fmla="*/ 172638 w 507438"/>
                  <a:gd name="connsiteY5" fmla="*/ 59289 h 425075"/>
                  <a:gd name="connsiteX6" fmla="*/ 116491 w 507438"/>
                  <a:gd name="connsiteY6" fmla="*/ 608 h 425075"/>
                  <a:gd name="connsiteX7" fmla="*/ 21540 w 507438"/>
                  <a:gd name="connsiteY7" fmla="*/ 9556 h 425075"/>
                  <a:gd name="connsiteX8" fmla="*/ 0 w 507438"/>
                  <a:gd name="connsiteY8" fmla="*/ 19851 h 425075"/>
                  <a:gd name="connsiteX9" fmla="*/ 206849 w 507438"/>
                  <a:gd name="connsiteY9" fmla="*/ 194390 h 425075"/>
                  <a:gd name="connsiteX10" fmla="*/ 481644 w 507438"/>
                  <a:gd name="connsiteY10" fmla="*/ 425075 h 425075"/>
                  <a:gd name="connsiteX11" fmla="*/ 505085 w 507438"/>
                  <a:gd name="connsiteY11" fmla="*/ 279917 h 42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438" h="425075">
                    <a:moveTo>
                      <a:pt x="505085" y="279917"/>
                    </a:moveTo>
                    <a:cubicBezTo>
                      <a:pt x="505085" y="279917"/>
                      <a:pt x="505085" y="279838"/>
                      <a:pt x="505085" y="279917"/>
                    </a:cubicBezTo>
                    <a:cubicBezTo>
                      <a:pt x="495661" y="269543"/>
                      <a:pt x="486237" y="259248"/>
                      <a:pt x="476892" y="248953"/>
                    </a:cubicBezTo>
                    <a:cubicBezTo>
                      <a:pt x="423200" y="230422"/>
                      <a:pt x="375131" y="203180"/>
                      <a:pt x="327378" y="171345"/>
                    </a:cubicBezTo>
                    <a:cubicBezTo>
                      <a:pt x="288099" y="145133"/>
                      <a:pt x="253017" y="104903"/>
                      <a:pt x="201860" y="99756"/>
                    </a:cubicBezTo>
                    <a:cubicBezTo>
                      <a:pt x="172955" y="96826"/>
                      <a:pt x="166857" y="86768"/>
                      <a:pt x="172638" y="59289"/>
                    </a:cubicBezTo>
                    <a:cubicBezTo>
                      <a:pt x="181903" y="15258"/>
                      <a:pt x="160442" y="-3748"/>
                      <a:pt x="116491" y="608"/>
                    </a:cubicBezTo>
                    <a:cubicBezTo>
                      <a:pt x="84893" y="3775"/>
                      <a:pt x="53217" y="6547"/>
                      <a:pt x="21540" y="9556"/>
                    </a:cubicBezTo>
                    <a:cubicBezTo>
                      <a:pt x="14334" y="12962"/>
                      <a:pt x="7206" y="16446"/>
                      <a:pt x="0" y="19851"/>
                    </a:cubicBezTo>
                    <a:cubicBezTo>
                      <a:pt x="68976" y="78057"/>
                      <a:pt x="137714" y="136421"/>
                      <a:pt x="206849" y="194390"/>
                    </a:cubicBezTo>
                    <a:cubicBezTo>
                      <a:pt x="295623" y="268830"/>
                      <a:pt x="392553" y="350714"/>
                      <a:pt x="481644" y="425075"/>
                    </a:cubicBezTo>
                    <a:cubicBezTo>
                      <a:pt x="487742" y="378907"/>
                      <a:pt x="515617" y="327986"/>
                      <a:pt x="505085" y="279917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885E3BEF-5BCD-43D4-A8F4-FD79921DFBC7}"/>
                  </a:ext>
                </a:extLst>
              </p:cNvPr>
              <p:cNvSpPr/>
              <p:nvPr/>
            </p:nvSpPr>
            <p:spPr>
              <a:xfrm>
                <a:off x="3437693" y="2404814"/>
                <a:ext cx="1742" cy="2217"/>
              </a:xfrm>
              <a:custGeom>
                <a:avLst/>
                <a:gdLst>
                  <a:gd name="connsiteX0" fmla="*/ 0 w 1742"/>
                  <a:gd name="connsiteY0" fmla="*/ 1425 h 2217"/>
                  <a:gd name="connsiteX1" fmla="*/ 950 w 1742"/>
                  <a:gd name="connsiteY1" fmla="*/ 2217 h 2217"/>
                  <a:gd name="connsiteX2" fmla="*/ 1742 w 1742"/>
                  <a:gd name="connsiteY2" fmla="*/ 0 h 2217"/>
                  <a:gd name="connsiteX3" fmla="*/ 0 w 1742"/>
                  <a:gd name="connsiteY3" fmla="*/ 1425 h 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" h="2217">
                    <a:moveTo>
                      <a:pt x="0" y="1425"/>
                    </a:moveTo>
                    <a:cubicBezTo>
                      <a:pt x="317" y="1663"/>
                      <a:pt x="633" y="1980"/>
                      <a:pt x="950" y="2217"/>
                    </a:cubicBezTo>
                    <a:cubicBezTo>
                      <a:pt x="1267" y="1425"/>
                      <a:pt x="1505" y="713"/>
                      <a:pt x="1742" y="0"/>
                    </a:cubicBezTo>
                    <a:cubicBezTo>
                      <a:pt x="1188" y="554"/>
                      <a:pt x="554" y="1029"/>
                      <a:pt x="0" y="1425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35162DA-C164-4662-8B02-2902FC90281D}"/>
                </a:ext>
              </a:extLst>
            </p:cNvPr>
            <p:cNvSpPr/>
            <p:nvPr/>
          </p:nvSpPr>
          <p:spPr>
            <a:xfrm>
              <a:off x="3433179" y="2130652"/>
              <a:ext cx="73410" cy="151503"/>
            </a:xfrm>
            <a:custGeom>
              <a:avLst/>
              <a:gdLst>
                <a:gd name="connsiteX0" fmla="*/ 40705 w 73410"/>
                <a:gd name="connsiteY0" fmla="*/ 0 h 151503"/>
                <a:gd name="connsiteX1" fmla="*/ 0 w 73410"/>
                <a:gd name="connsiteY1" fmla="*/ 100098 h 151503"/>
                <a:gd name="connsiteX2" fmla="*/ 50683 w 73410"/>
                <a:gd name="connsiteY2" fmla="*/ 151494 h 151503"/>
                <a:gd name="connsiteX3" fmla="*/ 73411 w 73410"/>
                <a:gd name="connsiteY3" fmla="*/ 64858 h 151503"/>
                <a:gd name="connsiteX4" fmla="*/ 40705 w 73410"/>
                <a:gd name="connsiteY4" fmla="*/ 0 h 15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0" h="151503">
                  <a:moveTo>
                    <a:pt x="40705" y="0"/>
                  </a:moveTo>
                  <a:cubicBezTo>
                    <a:pt x="40309" y="38962"/>
                    <a:pt x="28667" y="73094"/>
                    <a:pt x="0" y="100098"/>
                  </a:cubicBezTo>
                  <a:cubicBezTo>
                    <a:pt x="11324" y="112452"/>
                    <a:pt x="48782" y="152206"/>
                    <a:pt x="50683" y="151494"/>
                  </a:cubicBezTo>
                  <a:cubicBezTo>
                    <a:pt x="64304" y="124173"/>
                    <a:pt x="71669" y="95268"/>
                    <a:pt x="73411" y="64858"/>
                  </a:cubicBezTo>
                  <a:cubicBezTo>
                    <a:pt x="62482" y="43318"/>
                    <a:pt x="51554" y="21699"/>
                    <a:pt x="40705" y="0"/>
                  </a:cubicBezTo>
                  <a:close/>
                </a:path>
              </a:pathLst>
            </a:custGeom>
            <a:solidFill>
              <a:srgbClr val="8EBBF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B3ABB7E-5663-4A5F-920F-0018B7AD22B1}"/>
                </a:ext>
              </a:extLst>
            </p:cNvPr>
            <p:cNvSpPr/>
            <p:nvPr/>
          </p:nvSpPr>
          <p:spPr>
            <a:xfrm>
              <a:off x="4298664" y="709000"/>
              <a:ext cx="336265" cy="2078467"/>
            </a:xfrm>
            <a:custGeom>
              <a:avLst/>
              <a:gdLst>
                <a:gd name="connsiteX0" fmla="*/ 336249 w 336265"/>
                <a:gd name="connsiteY0" fmla="*/ 44270 h 2078467"/>
                <a:gd name="connsiteX1" fmla="*/ 291743 w 336265"/>
                <a:gd name="connsiteY1" fmla="*/ 81 h 2078467"/>
                <a:gd name="connsiteX2" fmla="*/ 33895 w 336265"/>
                <a:gd name="connsiteY2" fmla="*/ 1586 h 2078467"/>
                <a:gd name="connsiteX3" fmla="*/ 1 w 336265"/>
                <a:gd name="connsiteY3" fmla="*/ 28274 h 2078467"/>
                <a:gd name="connsiteX4" fmla="*/ 714 w 336265"/>
                <a:gd name="connsiteY4" fmla="*/ 581348 h 2078467"/>
                <a:gd name="connsiteX5" fmla="*/ 12830 w 336265"/>
                <a:gd name="connsiteY5" fmla="*/ 595682 h 2078467"/>
                <a:gd name="connsiteX6" fmla="*/ 12830 w 336265"/>
                <a:gd name="connsiteY6" fmla="*/ 595682 h 2078467"/>
                <a:gd name="connsiteX7" fmla="*/ 12830 w 336265"/>
                <a:gd name="connsiteY7" fmla="*/ 595682 h 2078467"/>
                <a:gd name="connsiteX8" fmla="*/ 98832 w 336265"/>
                <a:gd name="connsiteY8" fmla="*/ 595682 h 2078467"/>
                <a:gd name="connsiteX9" fmla="*/ 166541 w 336265"/>
                <a:gd name="connsiteY9" fmla="*/ 659986 h 2078467"/>
                <a:gd name="connsiteX10" fmla="*/ 199089 w 336265"/>
                <a:gd name="connsiteY10" fmla="*/ 1102588 h 2078467"/>
                <a:gd name="connsiteX11" fmla="*/ 229023 w 336265"/>
                <a:gd name="connsiteY11" fmla="*/ 1539568 h 2078467"/>
                <a:gd name="connsiteX12" fmla="*/ 206612 w 336265"/>
                <a:gd name="connsiteY12" fmla="*/ 1737943 h 2078467"/>
                <a:gd name="connsiteX13" fmla="*/ 71986 w 336265"/>
                <a:gd name="connsiteY13" fmla="*/ 2070548 h 2078467"/>
                <a:gd name="connsiteX14" fmla="*/ 87825 w 336265"/>
                <a:gd name="connsiteY14" fmla="*/ 2078467 h 2078467"/>
                <a:gd name="connsiteX15" fmla="*/ 226093 w 336265"/>
                <a:gd name="connsiteY15" fmla="*/ 1743011 h 2078467"/>
                <a:gd name="connsiteX16" fmla="*/ 226093 w 336265"/>
                <a:gd name="connsiteY16" fmla="*/ 1743011 h 2078467"/>
                <a:gd name="connsiteX17" fmla="*/ 251831 w 336265"/>
                <a:gd name="connsiteY17" fmla="*/ 1391638 h 2078467"/>
                <a:gd name="connsiteX18" fmla="*/ 186260 w 336265"/>
                <a:gd name="connsiteY18" fmla="*/ 658244 h 2078467"/>
                <a:gd name="connsiteX19" fmla="*/ 238764 w 336265"/>
                <a:gd name="connsiteY19" fmla="*/ 596632 h 2078467"/>
                <a:gd name="connsiteX20" fmla="*/ 335378 w 336265"/>
                <a:gd name="connsiteY20" fmla="*/ 500652 h 2078467"/>
                <a:gd name="connsiteX21" fmla="*/ 336249 w 336265"/>
                <a:gd name="connsiteY21" fmla="*/ 44270 h 20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265" h="2078467">
                  <a:moveTo>
                    <a:pt x="336249" y="44270"/>
                  </a:moveTo>
                  <a:cubicBezTo>
                    <a:pt x="336724" y="8951"/>
                    <a:pt x="326905" y="-1027"/>
                    <a:pt x="291743" y="81"/>
                  </a:cubicBezTo>
                  <a:cubicBezTo>
                    <a:pt x="205900" y="2853"/>
                    <a:pt x="119897" y="1665"/>
                    <a:pt x="33895" y="1586"/>
                  </a:cubicBezTo>
                  <a:cubicBezTo>
                    <a:pt x="14731" y="1586"/>
                    <a:pt x="-157" y="715"/>
                    <a:pt x="1" y="28274"/>
                  </a:cubicBezTo>
                  <a:cubicBezTo>
                    <a:pt x="1031" y="212632"/>
                    <a:pt x="635" y="396990"/>
                    <a:pt x="714" y="581348"/>
                  </a:cubicBezTo>
                  <a:cubicBezTo>
                    <a:pt x="714" y="589268"/>
                    <a:pt x="4357" y="594653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41498" y="600196"/>
                    <a:pt x="70165" y="600275"/>
                    <a:pt x="98832" y="595682"/>
                  </a:cubicBezTo>
                  <a:cubicBezTo>
                    <a:pt x="145239" y="592119"/>
                    <a:pt x="164403" y="606848"/>
                    <a:pt x="166541" y="659986"/>
                  </a:cubicBezTo>
                  <a:cubicBezTo>
                    <a:pt x="172322" y="807678"/>
                    <a:pt x="191328" y="954579"/>
                    <a:pt x="199089" y="1102588"/>
                  </a:cubicBezTo>
                  <a:cubicBezTo>
                    <a:pt x="206692" y="1248222"/>
                    <a:pt x="236151" y="1392746"/>
                    <a:pt x="229023" y="1539568"/>
                  </a:cubicBezTo>
                  <a:cubicBezTo>
                    <a:pt x="226885" y="1583203"/>
                    <a:pt x="214532" y="1698347"/>
                    <a:pt x="206612" y="1737943"/>
                  </a:cubicBezTo>
                  <a:cubicBezTo>
                    <a:pt x="167016" y="1888407"/>
                    <a:pt x="87825" y="2023033"/>
                    <a:pt x="71986" y="2070548"/>
                  </a:cubicBezTo>
                  <a:cubicBezTo>
                    <a:pt x="75312" y="2073874"/>
                    <a:pt x="79906" y="2070548"/>
                    <a:pt x="87825" y="2078467"/>
                  </a:cubicBezTo>
                  <a:cubicBezTo>
                    <a:pt x="141437" y="1963006"/>
                    <a:pt x="186973" y="1864096"/>
                    <a:pt x="226093" y="1743011"/>
                  </a:cubicBezTo>
                  <a:cubicBezTo>
                    <a:pt x="226093" y="1743011"/>
                    <a:pt x="226093" y="1743011"/>
                    <a:pt x="226093" y="1743011"/>
                  </a:cubicBezTo>
                  <a:cubicBezTo>
                    <a:pt x="254127" y="1650832"/>
                    <a:pt x="256899" y="1451665"/>
                    <a:pt x="251831" y="1391638"/>
                  </a:cubicBezTo>
                  <a:cubicBezTo>
                    <a:pt x="230132" y="1147173"/>
                    <a:pt x="209147" y="902629"/>
                    <a:pt x="186260" y="658244"/>
                  </a:cubicBezTo>
                  <a:cubicBezTo>
                    <a:pt x="182300" y="616034"/>
                    <a:pt x="184280" y="593544"/>
                    <a:pt x="238764" y="596632"/>
                  </a:cubicBezTo>
                  <a:cubicBezTo>
                    <a:pt x="335220" y="602018"/>
                    <a:pt x="335378" y="597979"/>
                    <a:pt x="335378" y="500652"/>
                  </a:cubicBezTo>
                  <a:cubicBezTo>
                    <a:pt x="335378" y="348525"/>
                    <a:pt x="334269" y="196398"/>
                    <a:pt x="336249" y="44270"/>
                  </a:cubicBezTo>
                  <a:close/>
                </a:path>
              </a:pathLst>
            </a:custGeom>
            <a:solidFill>
              <a:srgbClr val="FE000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E518C5C8-CB64-4BEE-A7CE-8150EC9A1C9C}"/>
              </a:ext>
            </a:extLst>
          </p:cNvPr>
          <p:cNvSpPr/>
          <p:nvPr/>
        </p:nvSpPr>
        <p:spPr>
          <a:xfrm>
            <a:off x="7647505" y="1626294"/>
            <a:ext cx="66021" cy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C1677-1913-497B-9B34-FF6769C333EF}"/>
              </a:ext>
            </a:extLst>
          </p:cNvPr>
          <p:cNvSpPr txBox="1"/>
          <p:nvPr/>
        </p:nvSpPr>
        <p:spPr>
          <a:xfrm>
            <a:off x="7974626" y="171776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8EE23C-4355-427E-AEA3-7EBCC7CED804}"/>
              </a:ext>
            </a:extLst>
          </p:cNvPr>
          <p:cNvSpPr txBox="1"/>
          <p:nvPr/>
        </p:nvSpPr>
        <p:spPr>
          <a:xfrm>
            <a:off x="7974626" y="20398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0C296B-C171-4467-A686-A341E9187F4C}"/>
              </a:ext>
            </a:extLst>
          </p:cNvPr>
          <p:cNvSpPr txBox="1"/>
          <p:nvPr/>
        </p:nvSpPr>
        <p:spPr>
          <a:xfrm>
            <a:off x="7974626" y="300623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742994-DFEA-4FEF-959B-606FD9EB6E43}"/>
              </a:ext>
            </a:extLst>
          </p:cNvPr>
          <p:cNvSpPr txBox="1"/>
          <p:nvPr/>
        </p:nvSpPr>
        <p:spPr>
          <a:xfrm>
            <a:off x="7974626" y="268411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BAF8E2-9DC1-470C-B44A-180B04971E4F}"/>
              </a:ext>
            </a:extLst>
          </p:cNvPr>
          <p:cNvSpPr txBox="1"/>
          <p:nvPr/>
        </p:nvSpPr>
        <p:spPr>
          <a:xfrm>
            <a:off x="7974626" y="236200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EB188D-168D-4476-A5C1-6AA1EB22C9DE}"/>
              </a:ext>
            </a:extLst>
          </p:cNvPr>
          <p:cNvSpPr txBox="1"/>
          <p:nvPr/>
        </p:nvSpPr>
        <p:spPr>
          <a:xfrm>
            <a:off x="7974626" y="332835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5C53D4-CEB3-439F-9313-825659520513}"/>
              </a:ext>
            </a:extLst>
          </p:cNvPr>
          <p:cNvSpPr txBox="1"/>
          <p:nvPr/>
        </p:nvSpPr>
        <p:spPr>
          <a:xfrm>
            <a:off x="7974626" y="39725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7C3A65-E54E-4743-8858-D1A498F308B6}"/>
              </a:ext>
            </a:extLst>
          </p:cNvPr>
          <p:cNvSpPr txBox="1"/>
          <p:nvPr/>
        </p:nvSpPr>
        <p:spPr>
          <a:xfrm>
            <a:off x="7974626" y="36504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79EEBD92-43B5-4991-816F-46FA72C07E76}"/>
              </a:ext>
            </a:extLst>
          </p:cNvPr>
          <p:cNvSpPr txBox="1">
            <a:spLocks/>
          </p:cNvSpPr>
          <p:nvPr/>
        </p:nvSpPr>
        <p:spPr>
          <a:xfrm>
            <a:off x="7670480" y="5795539"/>
            <a:ext cx="3722076" cy="4117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/>
              <a:t>Donate Blood </a:t>
            </a:r>
            <a:r>
              <a:rPr lang="en-US" sz="2000"/>
              <a:t>Save Lives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D91C87-EB1D-45D0-813F-617822345C5B}"/>
              </a:ext>
            </a:extLst>
          </p:cNvPr>
          <p:cNvSpPr txBox="1"/>
          <p:nvPr/>
        </p:nvSpPr>
        <p:spPr>
          <a:xfrm>
            <a:off x="7974626" y="429470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A9326B-CD18-4261-B555-769D09DF5919}"/>
              </a:ext>
            </a:extLst>
          </p:cNvPr>
          <p:cNvSpPr txBox="1"/>
          <p:nvPr/>
        </p:nvSpPr>
        <p:spPr>
          <a:xfrm>
            <a:off x="7974626" y="493893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E44B47-3ECE-419F-A1CD-BE0B134B014A}"/>
              </a:ext>
            </a:extLst>
          </p:cNvPr>
          <p:cNvSpPr txBox="1"/>
          <p:nvPr/>
        </p:nvSpPr>
        <p:spPr>
          <a:xfrm>
            <a:off x="7974626" y="46168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9BE1A98C-04FE-4113-B6DD-7B7BEED42D92}"/>
              </a:ext>
            </a:extLst>
          </p:cNvPr>
          <p:cNvGrpSpPr/>
          <p:nvPr/>
        </p:nvGrpSpPr>
        <p:grpSpPr>
          <a:xfrm>
            <a:off x="4227397" y="1651930"/>
            <a:ext cx="3248026" cy="646331"/>
            <a:chOff x="4981575" y="3429000"/>
            <a:chExt cx="3248026" cy="6463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DA42B0-95B3-4F98-8434-39AEBC073CD0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80DEA5-C9D0-4DFE-AE3C-9B6CCBC0547A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6" name="Group 24">
            <a:extLst>
              <a:ext uri="{FF2B5EF4-FFF2-40B4-BE49-F238E27FC236}">
                <a16:creationId xmlns:a16="http://schemas.microsoft.com/office/drawing/2014/main" id="{0F7C6A88-3CD9-403F-B67B-1239D8B353AD}"/>
              </a:ext>
            </a:extLst>
          </p:cNvPr>
          <p:cNvGrpSpPr/>
          <p:nvPr/>
        </p:nvGrpSpPr>
        <p:grpSpPr>
          <a:xfrm>
            <a:off x="4227397" y="2593596"/>
            <a:ext cx="3248026" cy="646331"/>
            <a:chOff x="4981575" y="3429000"/>
            <a:chExt cx="3248026" cy="6463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67995C-6E0B-433C-9F11-DCF28DC2B290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A1818E-8422-4800-80E5-A4785AFE1ABB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5FD26C0-883A-4FED-8164-4FA606125CB4}"/>
              </a:ext>
            </a:extLst>
          </p:cNvPr>
          <p:cNvSpPr txBox="1"/>
          <p:nvPr/>
        </p:nvSpPr>
        <p:spPr>
          <a:xfrm>
            <a:off x="792441" y="1411862"/>
            <a:ext cx="317385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0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0F28"/>
      </a:accent1>
      <a:accent2>
        <a:srgbClr val="4EC5BE"/>
      </a:accent2>
      <a:accent3>
        <a:srgbClr val="F00F28"/>
      </a:accent3>
      <a:accent4>
        <a:srgbClr val="4EC5BE"/>
      </a:accent4>
      <a:accent5>
        <a:srgbClr val="F00F28"/>
      </a:accent5>
      <a:accent6>
        <a:srgbClr val="4EC5BE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0F28"/>
      </a:accent1>
      <a:accent2>
        <a:srgbClr val="4EC5BE"/>
      </a:accent2>
      <a:accent3>
        <a:srgbClr val="F00F28"/>
      </a:accent3>
      <a:accent4>
        <a:srgbClr val="4EC5BE"/>
      </a:accent4>
      <a:accent5>
        <a:srgbClr val="F00F28"/>
      </a:accent5>
      <a:accent6>
        <a:srgbClr val="4EC5B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0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0F28"/>
      </a:accent1>
      <a:accent2>
        <a:srgbClr val="4EC5BE"/>
      </a:accent2>
      <a:accent3>
        <a:srgbClr val="F00F28"/>
      </a:accent3>
      <a:accent4>
        <a:srgbClr val="4EC5BE"/>
      </a:accent4>
      <a:accent5>
        <a:srgbClr val="F00F28"/>
      </a:accent5>
      <a:accent6>
        <a:srgbClr val="4EC5B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12082</TotalTime>
  <Words>4685</Words>
  <Application>Microsoft Office PowerPoint</Application>
  <PresentationFormat>와이드스크린</PresentationFormat>
  <Paragraphs>530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86</cp:revision>
  <dcterms:created xsi:type="dcterms:W3CDTF">2020-01-20T05:08:25Z</dcterms:created>
  <dcterms:modified xsi:type="dcterms:W3CDTF">2023-04-14T01:35:44Z</dcterms:modified>
</cp:coreProperties>
</file>