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19" name="Group 30">
            <a:extLst>
              <a:ext uri="{FF2B5EF4-FFF2-40B4-BE49-F238E27FC236}">
                <a16:creationId xmlns:a16="http://schemas.microsoft.com/office/drawing/2014/main" id="{5D909D55-C545-4E78-9B88-512657F4EE48}"/>
              </a:ext>
            </a:extLst>
          </p:cNvPr>
          <p:cNvGrpSpPr/>
          <p:nvPr/>
        </p:nvGrpSpPr>
        <p:grpSpPr>
          <a:xfrm>
            <a:off x="1304006" y="1821877"/>
            <a:ext cx="2266545" cy="2266545"/>
            <a:chOff x="1460306" y="2420992"/>
            <a:chExt cx="2266545" cy="2266545"/>
          </a:xfrm>
        </p:grpSpPr>
        <p:grpSp>
          <p:nvGrpSpPr>
            <p:cNvPr id="420" name="Group 17">
              <a:extLst>
                <a:ext uri="{FF2B5EF4-FFF2-40B4-BE49-F238E27FC236}">
                  <a16:creationId xmlns:a16="http://schemas.microsoft.com/office/drawing/2014/main" id="{C99176EF-488B-4B8F-A829-295EA4707333}"/>
                </a:ext>
              </a:extLst>
            </p:cNvPr>
            <p:cNvGrpSpPr/>
            <p:nvPr/>
          </p:nvGrpSpPr>
          <p:grpSpPr>
            <a:xfrm>
              <a:off x="1460306" y="2420992"/>
              <a:ext cx="2266545" cy="2266545"/>
              <a:chOff x="1460306" y="2420992"/>
              <a:chExt cx="2266545" cy="2266545"/>
            </a:xfrm>
          </p:grpSpPr>
          <p:sp>
            <p:nvSpPr>
              <p:cNvPr id="422" name="Chord 1">
                <a:extLst>
                  <a:ext uri="{FF2B5EF4-FFF2-40B4-BE49-F238E27FC236}">
                    <a16:creationId xmlns:a16="http://schemas.microsoft.com/office/drawing/2014/main" id="{B43F2E9F-8EE5-4319-95F6-C5D54E3DB69F}"/>
                  </a:ext>
                </a:extLst>
              </p:cNvPr>
              <p:cNvSpPr/>
              <p:nvPr/>
            </p:nvSpPr>
            <p:spPr>
              <a:xfrm>
                <a:off x="1542018" y="2502704"/>
                <a:ext cx="2103120" cy="2103120"/>
              </a:xfrm>
              <a:prstGeom prst="chord">
                <a:avLst>
                  <a:gd name="adj1" fmla="val 13371"/>
                  <a:gd name="adj2" fmla="val 1077857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3" name="TextBox 422">
                <a:extLst>
                  <a:ext uri="{FF2B5EF4-FFF2-40B4-BE49-F238E27FC236}">
                    <a16:creationId xmlns:a16="http://schemas.microsoft.com/office/drawing/2014/main" id="{08342F60-BB54-4B44-BA10-F766C4EBD976}"/>
                  </a:ext>
                </a:extLst>
              </p:cNvPr>
              <p:cNvSpPr txBox="1"/>
              <p:nvPr/>
            </p:nvSpPr>
            <p:spPr>
              <a:xfrm>
                <a:off x="2244550" y="3657719"/>
                <a:ext cx="698055" cy="7694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4400" b="1" dirty="0">
                    <a:solidFill>
                      <a:schemeClr val="bg1"/>
                    </a:solidFill>
                    <a:cs typeface="Arial" pitchFamily="34" charset="0"/>
                  </a:rPr>
                  <a:t>A</a:t>
                </a:r>
                <a:endParaRPr lang="ko-KR" altLang="en-US" sz="4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424" name="Circle: Hollow 12">
                <a:extLst>
                  <a:ext uri="{FF2B5EF4-FFF2-40B4-BE49-F238E27FC236}">
                    <a16:creationId xmlns:a16="http://schemas.microsoft.com/office/drawing/2014/main" id="{6B71A0A9-3047-4971-AB7E-4F7AB5374877}"/>
                  </a:ext>
                </a:extLst>
              </p:cNvPr>
              <p:cNvSpPr/>
              <p:nvPr/>
            </p:nvSpPr>
            <p:spPr>
              <a:xfrm>
                <a:off x="1460306" y="2420992"/>
                <a:ext cx="2266545" cy="2266545"/>
              </a:xfrm>
              <a:prstGeom prst="donut">
                <a:avLst>
                  <a:gd name="adj" fmla="val 1447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5" name="TextBox 424">
                <a:extLst>
                  <a:ext uri="{FF2B5EF4-FFF2-40B4-BE49-F238E27FC236}">
                    <a16:creationId xmlns:a16="http://schemas.microsoft.com/office/drawing/2014/main" id="{E935ED52-B1D4-4DE5-8A94-2958814A0935}"/>
                  </a:ext>
                </a:extLst>
              </p:cNvPr>
              <p:cNvSpPr txBox="1"/>
              <p:nvPr/>
            </p:nvSpPr>
            <p:spPr>
              <a:xfrm>
                <a:off x="2462348" y="2749817"/>
                <a:ext cx="11072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Simple PowerPoint Presentation </a:t>
                </a:r>
                <a:endPara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421" name="Rounded Rectangle 1">
              <a:extLst>
                <a:ext uri="{FF2B5EF4-FFF2-40B4-BE49-F238E27FC236}">
                  <a16:creationId xmlns:a16="http://schemas.microsoft.com/office/drawing/2014/main" id="{07792EB5-2C5C-4088-A11E-05D6833F81D2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918645" y="2881797"/>
              <a:ext cx="407909" cy="409407"/>
            </a:xfrm>
            <a:custGeom>
              <a:avLst/>
              <a:gdLst/>
              <a:ahLst/>
              <a:cxnLst/>
              <a:rect l="l" t="t" r="r" b="b"/>
              <a:pathLst>
                <a:path w="3888432" h="3902714">
                  <a:moveTo>
                    <a:pt x="1113894" y="3227140"/>
                  </a:moveTo>
                  <a:lnTo>
                    <a:pt x="2774538" y="3227140"/>
                  </a:lnTo>
                  <a:cubicBezTo>
                    <a:pt x="2813020" y="3227140"/>
                    <a:pt x="2844216" y="3258336"/>
                    <a:pt x="2844216" y="3296818"/>
                  </a:cubicBezTo>
                  <a:lnTo>
                    <a:pt x="2844216" y="3337462"/>
                  </a:lnTo>
                  <a:cubicBezTo>
                    <a:pt x="2844216" y="3375944"/>
                    <a:pt x="2813020" y="3407140"/>
                    <a:pt x="2774538" y="3407140"/>
                  </a:cubicBezTo>
                  <a:lnTo>
                    <a:pt x="1113894" y="3407140"/>
                  </a:lnTo>
                  <a:cubicBezTo>
                    <a:pt x="1075412" y="3407140"/>
                    <a:pt x="1044216" y="3375944"/>
                    <a:pt x="1044216" y="3337462"/>
                  </a:cubicBezTo>
                  <a:lnTo>
                    <a:pt x="1044216" y="3296818"/>
                  </a:lnTo>
                  <a:cubicBezTo>
                    <a:pt x="1044216" y="3258336"/>
                    <a:pt x="1075412" y="3227140"/>
                    <a:pt x="1113894" y="3227140"/>
                  </a:cubicBezTo>
                  <a:close/>
                  <a:moveTo>
                    <a:pt x="1111898" y="2923315"/>
                  </a:moveTo>
                  <a:lnTo>
                    <a:pt x="2772542" y="2923315"/>
                  </a:lnTo>
                  <a:cubicBezTo>
                    <a:pt x="2811024" y="2923315"/>
                    <a:pt x="2842220" y="2954511"/>
                    <a:pt x="2842220" y="2992993"/>
                  </a:cubicBezTo>
                  <a:lnTo>
                    <a:pt x="2842220" y="3033637"/>
                  </a:lnTo>
                  <a:cubicBezTo>
                    <a:pt x="2842220" y="3072119"/>
                    <a:pt x="2811024" y="3103315"/>
                    <a:pt x="2772542" y="3103315"/>
                  </a:cubicBezTo>
                  <a:lnTo>
                    <a:pt x="1111898" y="3103315"/>
                  </a:lnTo>
                  <a:cubicBezTo>
                    <a:pt x="1073416" y="3103315"/>
                    <a:pt x="1042220" y="3072119"/>
                    <a:pt x="1042220" y="3033637"/>
                  </a:cubicBezTo>
                  <a:lnTo>
                    <a:pt x="1042220" y="2992993"/>
                  </a:lnTo>
                  <a:cubicBezTo>
                    <a:pt x="1042220" y="2954511"/>
                    <a:pt x="1073416" y="2923315"/>
                    <a:pt x="1111898" y="2923315"/>
                  </a:cubicBezTo>
                  <a:close/>
                  <a:moveTo>
                    <a:pt x="495275" y="2664296"/>
                  </a:moveTo>
                  <a:lnTo>
                    <a:pt x="853982" y="2664296"/>
                  </a:lnTo>
                  <a:lnTo>
                    <a:pt x="853982" y="3560524"/>
                  </a:lnTo>
                  <a:lnTo>
                    <a:pt x="3006222" y="3560524"/>
                  </a:lnTo>
                  <a:lnTo>
                    <a:pt x="3006222" y="2664296"/>
                  </a:lnTo>
                  <a:lnTo>
                    <a:pt x="3364929" y="2664296"/>
                  </a:lnTo>
                  <a:lnTo>
                    <a:pt x="3364929" y="3902714"/>
                  </a:lnTo>
                  <a:lnTo>
                    <a:pt x="495275" y="3902714"/>
                  </a:lnTo>
                  <a:close/>
                  <a:moveTo>
                    <a:pt x="1113894" y="2619490"/>
                  </a:moveTo>
                  <a:lnTo>
                    <a:pt x="2774538" y="2619490"/>
                  </a:lnTo>
                  <a:cubicBezTo>
                    <a:pt x="2813020" y="2619490"/>
                    <a:pt x="2844216" y="2650686"/>
                    <a:pt x="2844216" y="2689168"/>
                  </a:cubicBezTo>
                  <a:lnTo>
                    <a:pt x="2844216" y="2729812"/>
                  </a:lnTo>
                  <a:cubicBezTo>
                    <a:pt x="2844216" y="2768294"/>
                    <a:pt x="2813020" y="2799490"/>
                    <a:pt x="2774538" y="2799490"/>
                  </a:cubicBezTo>
                  <a:lnTo>
                    <a:pt x="1113894" y="2799490"/>
                  </a:lnTo>
                  <a:cubicBezTo>
                    <a:pt x="1075412" y="2799490"/>
                    <a:pt x="1044216" y="2768294"/>
                    <a:pt x="1044216" y="2729812"/>
                  </a:cubicBezTo>
                  <a:lnTo>
                    <a:pt x="1044216" y="2689168"/>
                  </a:lnTo>
                  <a:cubicBezTo>
                    <a:pt x="1044216" y="2650686"/>
                    <a:pt x="1075412" y="2619490"/>
                    <a:pt x="1113894" y="2619490"/>
                  </a:cubicBezTo>
                  <a:close/>
                  <a:moveTo>
                    <a:pt x="3183220" y="1512740"/>
                  </a:moveTo>
                  <a:cubicBezTo>
                    <a:pt x="3130821" y="1512740"/>
                    <a:pt x="3088344" y="1555217"/>
                    <a:pt x="3088344" y="1607616"/>
                  </a:cubicBezTo>
                  <a:lnTo>
                    <a:pt x="3088344" y="1777903"/>
                  </a:lnTo>
                  <a:cubicBezTo>
                    <a:pt x="3088344" y="1830302"/>
                    <a:pt x="3130821" y="1872779"/>
                    <a:pt x="3183220" y="1872779"/>
                  </a:cubicBezTo>
                  <a:lnTo>
                    <a:pt x="3334111" y="1872779"/>
                  </a:lnTo>
                  <a:cubicBezTo>
                    <a:pt x="3386510" y="1872779"/>
                    <a:pt x="3428987" y="1830302"/>
                    <a:pt x="3428987" y="1777903"/>
                  </a:cubicBezTo>
                  <a:lnTo>
                    <a:pt x="3428987" y="1607616"/>
                  </a:lnTo>
                  <a:cubicBezTo>
                    <a:pt x="3428987" y="1555217"/>
                    <a:pt x="3386510" y="1512740"/>
                    <a:pt x="3334111" y="1512740"/>
                  </a:cubicBezTo>
                  <a:close/>
                  <a:moveTo>
                    <a:pt x="317370" y="1192161"/>
                  </a:moveTo>
                  <a:lnTo>
                    <a:pt x="3571062" y="1192161"/>
                  </a:lnTo>
                  <a:cubicBezTo>
                    <a:pt x="3746341" y="1192161"/>
                    <a:pt x="3888432" y="1369515"/>
                    <a:pt x="3888432" y="1588294"/>
                  </a:cubicBezTo>
                  <a:lnTo>
                    <a:pt x="3888432" y="3172779"/>
                  </a:lnTo>
                  <a:cubicBezTo>
                    <a:pt x="3888432" y="3391558"/>
                    <a:pt x="3746341" y="3568912"/>
                    <a:pt x="3571062" y="3568912"/>
                  </a:cubicBezTo>
                  <a:lnTo>
                    <a:pt x="3484959" y="3568912"/>
                  </a:lnTo>
                  <a:lnTo>
                    <a:pt x="3484959" y="2490370"/>
                  </a:lnTo>
                  <a:lnTo>
                    <a:pt x="388615" y="2490370"/>
                  </a:lnTo>
                  <a:lnTo>
                    <a:pt x="388615" y="3568912"/>
                  </a:lnTo>
                  <a:lnTo>
                    <a:pt x="317370" y="3568912"/>
                  </a:lnTo>
                  <a:cubicBezTo>
                    <a:pt x="142091" y="3568912"/>
                    <a:pt x="0" y="3391558"/>
                    <a:pt x="0" y="3172779"/>
                  </a:cubicBezTo>
                  <a:lnTo>
                    <a:pt x="0" y="1588294"/>
                  </a:lnTo>
                  <a:cubicBezTo>
                    <a:pt x="0" y="1369515"/>
                    <a:pt x="142091" y="1192161"/>
                    <a:pt x="317370" y="1192161"/>
                  </a:cubicBezTo>
                  <a:close/>
                  <a:moveTo>
                    <a:pt x="3010811" y="792088"/>
                  </a:moveTo>
                  <a:lnTo>
                    <a:pt x="3369518" y="792088"/>
                  </a:lnTo>
                  <a:lnTo>
                    <a:pt x="3369518" y="1080119"/>
                  </a:lnTo>
                  <a:lnTo>
                    <a:pt x="3010811" y="1080119"/>
                  </a:lnTo>
                  <a:close/>
                  <a:moveTo>
                    <a:pt x="2700857" y="0"/>
                  </a:moveTo>
                  <a:lnTo>
                    <a:pt x="3329483" y="698376"/>
                  </a:lnTo>
                  <a:lnTo>
                    <a:pt x="2700857" y="698376"/>
                  </a:lnTo>
                  <a:close/>
                  <a:moveTo>
                    <a:pt x="499864" y="0"/>
                  </a:moveTo>
                  <a:lnTo>
                    <a:pt x="2592288" y="0"/>
                  </a:lnTo>
                  <a:lnTo>
                    <a:pt x="2592288" y="298450"/>
                  </a:lnTo>
                  <a:lnTo>
                    <a:pt x="858571" y="298450"/>
                  </a:lnTo>
                  <a:lnTo>
                    <a:pt x="858571" y="1080119"/>
                  </a:lnTo>
                  <a:lnTo>
                    <a:pt x="499864" y="10801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26" name="Group 29">
            <a:extLst>
              <a:ext uri="{FF2B5EF4-FFF2-40B4-BE49-F238E27FC236}">
                <a16:creationId xmlns:a16="http://schemas.microsoft.com/office/drawing/2014/main" id="{0956F9E4-AEEF-40AF-9BD5-6A6DAD952A75}"/>
              </a:ext>
            </a:extLst>
          </p:cNvPr>
          <p:cNvGrpSpPr/>
          <p:nvPr/>
        </p:nvGrpSpPr>
        <p:grpSpPr>
          <a:xfrm>
            <a:off x="4975144" y="1823072"/>
            <a:ext cx="2266545" cy="2266545"/>
            <a:chOff x="4151491" y="2419873"/>
            <a:chExt cx="2266545" cy="2266545"/>
          </a:xfrm>
        </p:grpSpPr>
        <p:sp>
          <p:nvSpPr>
            <p:cNvPr id="427" name="Trapezoid 10">
              <a:extLst>
                <a:ext uri="{FF2B5EF4-FFF2-40B4-BE49-F238E27FC236}">
                  <a16:creationId xmlns:a16="http://schemas.microsoft.com/office/drawing/2014/main" id="{5324BCE0-23A9-4B75-B12C-996E15BAB9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95259" y="2863650"/>
              <a:ext cx="409887" cy="409407"/>
            </a:xfrm>
            <a:custGeom>
              <a:avLst/>
              <a:gdLst/>
              <a:ahLst/>
              <a:cxnLst/>
              <a:rect l="l" t="t" r="r" b="b"/>
              <a:pathLst>
                <a:path w="3910377" h="3905794">
                  <a:moveTo>
                    <a:pt x="1" y="3797782"/>
                  </a:moveTo>
                  <a:lnTo>
                    <a:pt x="3910377" y="3797782"/>
                  </a:lnTo>
                  <a:lnTo>
                    <a:pt x="3910377" y="3905794"/>
                  </a:lnTo>
                  <a:lnTo>
                    <a:pt x="1" y="3905794"/>
                  </a:lnTo>
                  <a:close/>
                  <a:moveTo>
                    <a:pt x="1757257" y="3353296"/>
                  </a:moveTo>
                  <a:cubicBezTo>
                    <a:pt x="1690135" y="3353296"/>
                    <a:pt x="1635721" y="3407710"/>
                    <a:pt x="1635721" y="3474832"/>
                  </a:cubicBezTo>
                  <a:cubicBezTo>
                    <a:pt x="1635721" y="3541954"/>
                    <a:pt x="1690135" y="3596368"/>
                    <a:pt x="1757257" y="3596368"/>
                  </a:cubicBezTo>
                  <a:lnTo>
                    <a:pt x="2187409" y="3596368"/>
                  </a:lnTo>
                  <a:cubicBezTo>
                    <a:pt x="2254531" y="3596368"/>
                    <a:pt x="2308945" y="3541954"/>
                    <a:pt x="2308945" y="3474832"/>
                  </a:cubicBezTo>
                  <a:cubicBezTo>
                    <a:pt x="2308945" y="3407710"/>
                    <a:pt x="2254531" y="3353296"/>
                    <a:pt x="2187409" y="3353296"/>
                  </a:cubicBezTo>
                  <a:close/>
                  <a:moveTo>
                    <a:pt x="492288" y="2449553"/>
                  </a:moveTo>
                  <a:lnTo>
                    <a:pt x="472244" y="2517369"/>
                  </a:lnTo>
                  <a:lnTo>
                    <a:pt x="3438134" y="2517369"/>
                  </a:lnTo>
                  <a:lnTo>
                    <a:pt x="3418090" y="2449553"/>
                  </a:lnTo>
                  <a:close/>
                  <a:moveTo>
                    <a:pt x="432162" y="2249610"/>
                  </a:moveTo>
                  <a:lnTo>
                    <a:pt x="3478215" y="2249610"/>
                  </a:lnTo>
                  <a:lnTo>
                    <a:pt x="3910377" y="3711740"/>
                  </a:lnTo>
                  <a:lnTo>
                    <a:pt x="0" y="3711740"/>
                  </a:lnTo>
                  <a:close/>
                  <a:moveTo>
                    <a:pt x="1637280" y="544956"/>
                  </a:moveTo>
                  <a:cubicBezTo>
                    <a:pt x="1626413" y="544956"/>
                    <a:pt x="1615547" y="549102"/>
                    <a:pt x="1607256" y="557393"/>
                  </a:cubicBezTo>
                  <a:lnTo>
                    <a:pt x="796281" y="1368368"/>
                  </a:lnTo>
                  <a:cubicBezTo>
                    <a:pt x="779699" y="1384950"/>
                    <a:pt x="779699" y="1411834"/>
                    <a:pt x="796281" y="1428415"/>
                  </a:cubicBezTo>
                  <a:lnTo>
                    <a:pt x="825565" y="1457699"/>
                  </a:lnTo>
                  <a:cubicBezTo>
                    <a:pt x="842147" y="1474281"/>
                    <a:pt x="869031" y="1474281"/>
                    <a:pt x="885612" y="1457699"/>
                  </a:cubicBezTo>
                  <a:lnTo>
                    <a:pt x="1696588" y="646724"/>
                  </a:lnTo>
                  <a:cubicBezTo>
                    <a:pt x="1713169" y="630143"/>
                    <a:pt x="1713169" y="603258"/>
                    <a:pt x="1696588" y="586677"/>
                  </a:cubicBezTo>
                  <a:lnTo>
                    <a:pt x="1667304" y="557393"/>
                  </a:lnTo>
                  <a:cubicBezTo>
                    <a:pt x="1659013" y="549102"/>
                    <a:pt x="1648146" y="544956"/>
                    <a:pt x="1637280" y="544956"/>
                  </a:cubicBezTo>
                  <a:close/>
                  <a:moveTo>
                    <a:pt x="1372791" y="439020"/>
                  </a:moveTo>
                  <a:cubicBezTo>
                    <a:pt x="1361925" y="439020"/>
                    <a:pt x="1351058" y="443165"/>
                    <a:pt x="1342767" y="451456"/>
                  </a:cubicBezTo>
                  <a:lnTo>
                    <a:pt x="851745" y="942478"/>
                  </a:lnTo>
                  <a:cubicBezTo>
                    <a:pt x="835164" y="959060"/>
                    <a:pt x="835164" y="985944"/>
                    <a:pt x="851745" y="1002526"/>
                  </a:cubicBezTo>
                  <a:lnTo>
                    <a:pt x="881029" y="1031810"/>
                  </a:lnTo>
                  <a:cubicBezTo>
                    <a:pt x="897611" y="1048392"/>
                    <a:pt x="924495" y="1048392"/>
                    <a:pt x="941077" y="1031810"/>
                  </a:cubicBezTo>
                  <a:lnTo>
                    <a:pt x="1432099" y="540788"/>
                  </a:lnTo>
                  <a:cubicBezTo>
                    <a:pt x="1448681" y="524206"/>
                    <a:pt x="1448681" y="497322"/>
                    <a:pt x="1432099" y="480740"/>
                  </a:cubicBezTo>
                  <a:lnTo>
                    <a:pt x="1402815" y="451456"/>
                  </a:lnTo>
                  <a:cubicBezTo>
                    <a:pt x="1394524" y="443165"/>
                    <a:pt x="1383658" y="439020"/>
                    <a:pt x="1372791" y="439020"/>
                  </a:cubicBezTo>
                  <a:close/>
                  <a:moveTo>
                    <a:pt x="864042" y="270000"/>
                  </a:moveTo>
                  <a:lnTo>
                    <a:pt x="2945402" y="270000"/>
                  </a:lnTo>
                  <a:cubicBezTo>
                    <a:pt x="3094522" y="270000"/>
                    <a:pt x="3215407" y="390885"/>
                    <a:pt x="3215407" y="540005"/>
                  </a:cubicBezTo>
                  <a:lnTo>
                    <a:pt x="3215407" y="1619995"/>
                  </a:lnTo>
                  <a:cubicBezTo>
                    <a:pt x="3215407" y="1769115"/>
                    <a:pt x="3094522" y="1890000"/>
                    <a:pt x="2945402" y="1890000"/>
                  </a:cubicBezTo>
                  <a:lnTo>
                    <a:pt x="864042" y="1890000"/>
                  </a:lnTo>
                  <a:cubicBezTo>
                    <a:pt x="714922" y="1890000"/>
                    <a:pt x="594037" y="1769115"/>
                    <a:pt x="594037" y="1619995"/>
                  </a:cubicBezTo>
                  <a:lnTo>
                    <a:pt x="594037" y="540005"/>
                  </a:lnTo>
                  <a:cubicBezTo>
                    <a:pt x="594037" y="390885"/>
                    <a:pt x="714922" y="270000"/>
                    <a:pt x="864042" y="270000"/>
                  </a:cubicBezTo>
                  <a:close/>
                  <a:moveTo>
                    <a:pt x="804042" y="180000"/>
                  </a:moveTo>
                  <a:cubicBezTo>
                    <a:pt x="638353" y="180000"/>
                    <a:pt x="504036" y="314317"/>
                    <a:pt x="504036" y="480006"/>
                  </a:cubicBezTo>
                  <a:lnTo>
                    <a:pt x="504036" y="1679994"/>
                  </a:lnTo>
                  <a:cubicBezTo>
                    <a:pt x="504036" y="1845683"/>
                    <a:pt x="638353" y="1980000"/>
                    <a:pt x="804042" y="1980000"/>
                  </a:cubicBezTo>
                  <a:lnTo>
                    <a:pt x="3027043" y="1980000"/>
                  </a:lnTo>
                  <a:cubicBezTo>
                    <a:pt x="3192732" y="1980000"/>
                    <a:pt x="3327049" y="1845683"/>
                    <a:pt x="3327049" y="1679994"/>
                  </a:cubicBezTo>
                  <a:lnTo>
                    <a:pt x="3327049" y="480006"/>
                  </a:lnTo>
                  <a:cubicBezTo>
                    <a:pt x="3327049" y="314317"/>
                    <a:pt x="3192732" y="180000"/>
                    <a:pt x="3027043" y="180000"/>
                  </a:cubicBezTo>
                  <a:close/>
                  <a:moveTo>
                    <a:pt x="684043" y="0"/>
                  </a:moveTo>
                  <a:lnTo>
                    <a:pt x="3190330" y="0"/>
                  </a:lnTo>
                  <a:cubicBezTo>
                    <a:pt x="3389156" y="0"/>
                    <a:pt x="3550337" y="161181"/>
                    <a:pt x="3550337" y="360007"/>
                  </a:cubicBezTo>
                  <a:lnTo>
                    <a:pt x="3550337" y="1799993"/>
                  </a:lnTo>
                  <a:cubicBezTo>
                    <a:pt x="3550337" y="1998819"/>
                    <a:pt x="3389156" y="2160000"/>
                    <a:pt x="3190330" y="2160000"/>
                  </a:cubicBezTo>
                  <a:lnTo>
                    <a:pt x="684043" y="2160000"/>
                  </a:lnTo>
                  <a:cubicBezTo>
                    <a:pt x="485217" y="2160000"/>
                    <a:pt x="324036" y="1998819"/>
                    <a:pt x="324036" y="1799993"/>
                  </a:cubicBezTo>
                  <a:lnTo>
                    <a:pt x="324036" y="360007"/>
                  </a:lnTo>
                  <a:cubicBezTo>
                    <a:pt x="324036" y="161181"/>
                    <a:pt x="485217" y="0"/>
                    <a:pt x="6840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grpSp>
          <p:nvGrpSpPr>
            <p:cNvPr id="428" name="Group 18">
              <a:extLst>
                <a:ext uri="{FF2B5EF4-FFF2-40B4-BE49-F238E27FC236}">
                  <a16:creationId xmlns:a16="http://schemas.microsoft.com/office/drawing/2014/main" id="{C06CEA6E-C889-4F76-88C0-FDAFD026366C}"/>
                </a:ext>
              </a:extLst>
            </p:cNvPr>
            <p:cNvGrpSpPr/>
            <p:nvPr/>
          </p:nvGrpSpPr>
          <p:grpSpPr>
            <a:xfrm>
              <a:off x="4151491" y="2419873"/>
              <a:ext cx="2266545" cy="2266545"/>
              <a:chOff x="1460306" y="2422187"/>
              <a:chExt cx="2266545" cy="2266545"/>
            </a:xfrm>
          </p:grpSpPr>
          <p:sp>
            <p:nvSpPr>
              <p:cNvPr id="429" name="Chord 19">
                <a:extLst>
                  <a:ext uri="{FF2B5EF4-FFF2-40B4-BE49-F238E27FC236}">
                    <a16:creationId xmlns:a16="http://schemas.microsoft.com/office/drawing/2014/main" id="{0B7799AB-8876-4600-9996-394663F44D69}"/>
                  </a:ext>
                </a:extLst>
              </p:cNvPr>
              <p:cNvSpPr/>
              <p:nvPr/>
            </p:nvSpPr>
            <p:spPr>
              <a:xfrm>
                <a:off x="1542018" y="2503899"/>
                <a:ext cx="2103120" cy="2103120"/>
              </a:xfrm>
              <a:prstGeom prst="chord">
                <a:avLst>
                  <a:gd name="adj1" fmla="val 13371"/>
                  <a:gd name="adj2" fmla="val 1077857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0" name="TextBox 429">
                <a:extLst>
                  <a:ext uri="{FF2B5EF4-FFF2-40B4-BE49-F238E27FC236}">
                    <a16:creationId xmlns:a16="http://schemas.microsoft.com/office/drawing/2014/main" id="{D27D5223-DB07-43E2-9AF0-7FF0AD9E8DD7}"/>
                  </a:ext>
                </a:extLst>
              </p:cNvPr>
              <p:cNvSpPr txBox="1"/>
              <p:nvPr/>
            </p:nvSpPr>
            <p:spPr>
              <a:xfrm>
                <a:off x="2244550" y="3657719"/>
                <a:ext cx="698055" cy="7694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4400" b="1" dirty="0">
                    <a:solidFill>
                      <a:schemeClr val="bg1"/>
                    </a:solidFill>
                    <a:cs typeface="Arial" pitchFamily="34" charset="0"/>
                  </a:rPr>
                  <a:t>B</a:t>
                </a:r>
                <a:endParaRPr lang="ko-KR" altLang="en-US" sz="4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431" name="Circle: Hollow 21">
                <a:extLst>
                  <a:ext uri="{FF2B5EF4-FFF2-40B4-BE49-F238E27FC236}">
                    <a16:creationId xmlns:a16="http://schemas.microsoft.com/office/drawing/2014/main" id="{3F07FF5F-2741-484F-BB7F-F4F2944A37A5}"/>
                  </a:ext>
                </a:extLst>
              </p:cNvPr>
              <p:cNvSpPr/>
              <p:nvPr/>
            </p:nvSpPr>
            <p:spPr>
              <a:xfrm>
                <a:off x="1460306" y="2422187"/>
                <a:ext cx="2266545" cy="2266545"/>
              </a:xfrm>
              <a:prstGeom prst="donut">
                <a:avLst>
                  <a:gd name="adj" fmla="val 144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2" name="TextBox 431">
                <a:extLst>
                  <a:ext uri="{FF2B5EF4-FFF2-40B4-BE49-F238E27FC236}">
                    <a16:creationId xmlns:a16="http://schemas.microsoft.com/office/drawing/2014/main" id="{2FF3C170-FF58-484D-9EEF-403126845330}"/>
                  </a:ext>
                </a:extLst>
              </p:cNvPr>
              <p:cNvSpPr txBox="1"/>
              <p:nvPr/>
            </p:nvSpPr>
            <p:spPr>
              <a:xfrm>
                <a:off x="2462348" y="2749817"/>
                <a:ext cx="11072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Simple PowerPoint Presentation </a:t>
                </a:r>
                <a:endPara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433" name="Group 28">
            <a:extLst>
              <a:ext uri="{FF2B5EF4-FFF2-40B4-BE49-F238E27FC236}">
                <a16:creationId xmlns:a16="http://schemas.microsoft.com/office/drawing/2014/main" id="{765C1C6B-07DF-4FC8-9295-07727000D927}"/>
              </a:ext>
            </a:extLst>
          </p:cNvPr>
          <p:cNvGrpSpPr/>
          <p:nvPr/>
        </p:nvGrpSpPr>
        <p:grpSpPr>
          <a:xfrm>
            <a:off x="8646282" y="1823072"/>
            <a:ext cx="2266545" cy="2266545"/>
            <a:chOff x="6842676" y="2417559"/>
            <a:chExt cx="2266545" cy="2266545"/>
          </a:xfrm>
        </p:grpSpPr>
        <p:sp>
          <p:nvSpPr>
            <p:cNvPr id="434" name="Oval 7">
              <a:extLst>
                <a:ext uri="{FF2B5EF4-FFF2-40B4-BE49-F238E27FC236}">
                  <a16:creationId xmlns:a16="http://schemas.microsoft.com/office/drawing/2014/main" id="{3378E645-DBC9-41E8-8D4C-1E0B2DEF266E}"/>
                </a:ext>
              </a:extLst>
            </p:cNvPr>
            <p:cNvSpPr/>
            <p:nvPr/>
          </p:nvSpPr>
          <p:spPr>
            <a:xfrm flipH="1">
              <a:off x="7267717" y="2794024"/>
              <a:ext cx="364681" cy="479033"/>
            </a:xfrm>
            <a:custGeom>
              <a:avLst/>
              <a:gdLst/>
              <a:ahLst/>
              <a:cxnLst/>
              <a:rect l="l" t="t" r="r" b="b"/>
              <a:pathLst>
                <a:path w="3025265" h="3973870">
                  <a:moveTo>
                    <a:pt x="1048235" y="955278"/>
                  </a:moveTo>
                  <a:cubicBezTo>
                    <a:pt x="1143886" y="955278"/>
                    <a:pt x="1221426" y="1089843"/>
                    <a:pt x="1221426" y="1255837"/>
                  </a:cubicBezTo>
                  <a:cubicBezTo>
                    <a:pt x="1221426" y="1421831"/>
                    <a:pt x="1143886" y="1556396"/>
                    <a:pt x="1048235" y="1556396"/>
                  </a:cubicBezTo>
                  <a:cubicBezTo>
                    <a:pt x="952584" y="1556396"/>
                    <a:pt x="875044" y="1421831"/>
                    <a:pt x="875044" y="1255837"/>
                  </a:cubicBezTo>
                  <a:cubicBezTo>
                    <a:pt x="875044" y="1089843"/>
                    <a:pt x="952584" y="955278"/>
                    <a:pt x="1048235" y="955278"/>
                  </a:cubicBezTo>
                  <a:close/>
                  <a:moveTo>
                    <a:pt x="805954" y="648071"/>
                  </a:moveTo>
                  <a:lnTo>
                    <a:pt x="805954" y="1853034"/>
                  </a:lnTo>
                  <a:cubicBezTo>
                    <a:pt x="805954" y="1947724"/>
                    <a:pt x="869395" y="2027597"/>
                    <a:pt x="956357" y="2051540"/>
                  </a:cubicBezTo>
                  <a:lnTo>
                    <a:pt x="956356" y="2473030"/>
                  </a:lnTo>
                  <a:cubicBezTo>
                    <a:pt x="956356" y="2523517"/>
                    <a:pt x="997284" y="2564445"/>
                    <a:pt x="1047771" y="2564445"/>
                  </a:cubicBezTo>
                  <a:cubicBezTo>
                    <a:pt x="1098258" y="2564445"/>
                    <a:pt x="1139186" y="2523517"/>
                    <a:pt x="1139186" y="2473030"/>
                  </a:cubicBezTo>
                  <a:lnTo>
                    <a:pt x="1139186" y="2051828"/>
                  </a:lnTo>
                  <a:cubicBezTo>
                    <a:pt x="1226618" y="2028173"/>
                    <a:pt x="1290517" y="1948066"/>
                    <a:pt x="1290517" y="1853034"/>
                  </a:cubicBezTo>
                  <a:lnTo>
                    <a:pt x="1290517" y="649328"/>
                  </a:lnTo>
                  <a:cubicBezTo>
                    <a:pt x="1740927" y="708507"/>
                    <a:pt x="2088232" y="1094132"/>
                    <a:pt x="2088232" y="1560875"/>
                  </a:cubicBezTo>
                  <a:lnTo>
                    <a:pt x="2088232" y="2137870"/>
                  </a:lnTo>
                  <a:lnTo>
                    <a:pt x="2088233" y="2137870"/>
                  </a:lnTo>
                  <a:lnTo>
                    <a:pt x="2088233" y="3055870"/>
                  </a:lnTo>
                  <a:cubicBezTo>
                    <a:pt x="2088233" y="3562867"/>
                    <a:pt x="1677230" y="3973870"/>
                    <a:pt x="1170233" y="3973870"/>
                  </a:cubicBezTo>
                  <a:lnTo>
                    <a:pt x="918001" y="3973870"/>
                  </a:lnTo>
                  <a:cubicBezTo>
                    <a:pt x="411004" y="3973870"/>
                    <a:pt x="1" y="3562867"/>
                    <a:pt x="1" y="3055870"/>
                  </a:cubicBezTo>
                  <a:lnTo>
                    <a:pt x="1" y="2152339"/>
                  </a:lnTo>
                  <a:lnTo>
                    <a:pt x="0" y="2152339"/>
                  </a:lnTo>
                  <a:lnTo>
                    <a:pt x="0" y="1560875"/>
                  </a:lnTo>
                  <a:cubicBezTo>
                    <a:pt x="0" y="1091278"/>
                    <a:pt x="351565" y="703794"/>
                    <a:pt x="805954" y="648071"/>
                  </a:cubicBezTo>
                  <a:close/>
                  <a:moveTo>
                    <a:pt x="1619797" y="91"/>
                  </a:moveTo>
                  <a:cubicBezTo>
                    <a:pt x="1732841" y="1988"/>
                    <a:pt x="1845389" y="33430"/>
                    <a:pt x="1945434" y="94215"/>
                  </a:cubicBezTo>
                  <a:cubicBezTo>
                    <a:pt x="2133478" y="208468"/>
                    <a:pt x="2249869" y="409692"/>
                    <a:pt x="2255221" y="627780"/>
                  </a:cubicBezTo>
                  <a:lnTo>
                    <a:pt x="2257891" y="627572"/>
                  </a:lnTo>
                  <a:cubicBezTo>
                    <a:pt x="2272309" y="812739"/>
                    <a:pt x="2385479" y="975734"/>
                    <a:pt x="2553934" y="1053951"/>
                  </a:cubicBezTo>
                  <a:cubicBezTo>
                    <a:pt x="2706200" y="1124651"/>
                    <a:pt x="2882234" y="1116149"/>
                    <a:pt x="3025265" y="1032491"/>
                  </a:cubicBezTo>
                  <a:lnTo>
                    <a:pt x="3025265" y="1181594"/>
                  </a:lnTo>
                  <a:cubicBezTo>
                    <a:pt x="2858744" y="1255002"/>
                    <a:pt x="2666516" y="1253932"/>
                    <a:pt x="2497514" y="1175460"/>
                  </a:cubicBezTo>
                  <a:cubicBezTo>
                    <a:pt x="2293602" y="1080779"/>
                    <a:pt x="2153951" y="887555"/>
                    <a:pt x="2128339" y="665512"/>
                  </a:cubicBezTo>
                  <a:lnTo>
                    <a:pt x="2122734" y="665324"/>
                  </a:lnTo>
                  <a:cubicBezTo>
                    <a:pt x="2128967" y="479701"/>
                    <a:pt x="2034597" y="305147"/>
                    <a:pt x="1875870" y="208708"/>
                  </a:cubicBezTo>
                  <a:cubicBezTo>
                    <a:pt x="1717143" y="112268"/>
                    <a:pt x="1518741" y="108938"/>
                    <a:pt x="1356867" y="199997"/>
                  </a:cubicBezTo>
                  <a:cubicBezTo>
                    <a:pt x="1194993" y="291056"/>
                    <a:pt x="1094818" y="462344"/>
                    <a:pt x="1094818" y="648071"/>
                  </a:cubicBezTo>
                  <a:lnTo>
                    <a:pt x="960849" y="648071"/>
                  </a:lnTo>
                  <a:cubicBezTo>
                    <a:pt x="960849" y="413945"/>
                    <a:pt x="1087128" y="198021"/>
                    <a:pt x="1291185" y="83234"/>
                  </a:cubicBezTo>
                  <a:cubicBezTo>
                    <a:pt x="1393213" y="25840"/>
                    <a:pt x="1506753" y="-1807"/>
                    <a:pt x="1619797" y="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435" name="Group 23">
              <a:extLst>
                <a:ext uri="{FF2B5EF4-FFF2-40B4-BE49-F238E27FC236}">
                  <a16:creationId xmlns:a16="http://schemas.microsoft.com/office/drawing/2014/main" id="{B7AF34C5-14F0-494C-95E3-278488F911C9}"/>
                </a:ext>
              </a:extLst>
            </p:cNvPr>
            <p:cNvGrpSpPr/>
            <p:nvPr/>
          </p:nvGrpSpPr>
          <p:grpSpPr>
            <a:xfrm>
              <a:off x="6842676" y="2417559"/>
              <a:ext cx="2266545" cy="2266545"/>
              <a:chOff x="1460306" y="2422187"/>
              <a:chExt cx="2266545" cy="2266545"/>
            </a:xfrm>
          </p:grpSpPr>
          <p:sp>
            <p:nvSpPr>
              <p:cNvPr id="436" name="Chord 24">
                <a:extLst>
                  <a:ext uri="{FF2B5EF4-FFF2-40B4-BE49-F238E27FC236}">
                    <a16:creationId xmlns:a16="http://schemas.microsoft.com/office/drawing/2014/main" id="{5249F2EC-303B-4E72-A889-D9312B2C6C04}"/>
                  </a:ext>
                </a:extLst>
              </p:cNvPr>
              <p:cNvSpPr/>
              <p:nvPr/>
            </p:nvSpPr>
            <p:spPr>
              <a:xfrm>
                <a:off x="1542018" y="2503899"/>
                <a:ext cx="2103120" cy="2103120"/>
              </a:xfrm>
              <a:prstGeom prst="chord">
                <a:avLst>
                  <a:gd name="adj1" fmla="val 13371"/>
                  <a:gd name="adj2" fmla="val 1077857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7" name="TextBox 436">
                <a:extLst>
                  <a:ext uri="{FF2B5EF4-FFF2-40B4-BE49-F238E27FC236}">
                    <a16:creationId xmlns:a16="http://schemas.microsoft.com/office/drawing/2014/main" id="{67BB0660-4D3D-4A41-BF87-C15F0BC44E22}"/>
                  </a:ext>
                </a:extLst>
              </p:cNvPr>
              <p:cNvSpPr txBox="1"/>
              <p:nvPr/>
            </p:nvSpPr>
            <p:spPr>
              <a:xfrm>
                <a:off x="2244550" y="3657719"/>
                <a:ext cx="698055" cy="7694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4400" b="1" dirty="0">
                    <a:solidFill>
                      <a:schemeClr val="bg1"/>
                    </a:solidFill>
                    <a:cs typeface="Arial" pitchFamily="34" charset="0"/>
                  </a:rPr>
                  <a:t>C</a:t>
                </a:r>
                <a:endParaRPr lang="ko-KR" altLang="en-US" sz="4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438" name="Circle: Hollow 26">
                <a:extLst>
                  <a:ext uri="{FF2B5EF4-FFF2-40B4-BE49-F238E27FC236}">
                    <a16:creationId xmlns:a16="http://schemas.microsoft.com/office/drawing/2014/main" id="{69EFB859-286C-41BF-B1A9-93025CCD3060}"/>
                  </a:ext>
                </a:extLst>
              </p:cNvPr>
              <p:cNvSpPr/>
              <p:nvPr/>
            </p:nvSpPr>
            <p:spPr>
              <a:xfrm>
                <a:off x="1460306" y="2422187"/>
                <a:ext cx="2266545" cy="2266545"/>
              </a:xfrm>
              <a:prstGeom prst="donut">
                <a:avLst>
                  <a:gd name="adj" fmla="val 144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9" name="TextBox 438">
                <a:extLst>
                  <a:ext uri="{FF2B5EF4-FFF2-40B4-BE49-F238E27FC236}">
                    <a16:creationId xmlns:a16="http://schemas.microsoft.com/office/drawing/2014/main" id="{3028C27B-7B86-4727-BBF6-5D2DCDDC001A}"/>
                  </a:ext>
                </a:extLst>
              </p:cNvPr>
              <p:cNvSpPr txBox="1"/>
              <p:nvPr/>
            </p:nvSpPr>
            <p:spPr>
              <a:xfrm>
                <a:off x="2462348" y="2749817"/>
                <a:ext cx="11072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Simple PowerPoint Presentation </a:t>
                </a:r>
                <a:endPara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440" name="Group 31">
            <a:extLst>
              <a:ext uri="{FF2B5EF4-FFF2-40B4-BE49-F238E27FC236}">
                <a16:creationId xmlns:a16="http://schemas.microsoft.com/office/drawing/2014/main" id="{A7F519A0-7636-4096-866B-071F09803B58}"/>
              </a:ext>
            </a:extLst>
          </p:cNvPr>
          <p:cNvGrpSpPr/>
          <p:nvPr/>
        </p:nvGrpSpPr>
        <p:grpSpPr>
          <a:xfrm>
            <a:off x="1112155" y="4343644"/>
            <a:ext cx="2652566" cy="865838"/>
            <a:chOff x="2079596" y="4282215"/>
            <a:chExt cx="3303213" cy="865838"/>
          </a:xfrm>
        </p:grpSpPr>
        <p:sp>
          <p:nvSpPr>
            <p:cNvPr id="441" name="TextBox 440">
              <a:extLst>
                <a:ext uri="{FF2B5EF4-FFF2-40B4-BE49-F238E27FC236}">
                  <a16:creationId xmlns:a16="http://schemas.microsoft.com/office/drawing/2014/main" id="{4DED203B-72DE-4B3B-9D0F-9B8BCDB9BB6D}"/>
                </a:ext>
              </a:extLst>
            </p:cNvPr>
            <p:cNvSpPr txBox="1"/>
            <p:nvPr/>
          </p:nvSpPr>
          <p:spPr>
            <a:xfrm>
              <a:off x="2079596" y="4501722"/>
              <a:ext cx="33032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42" name="TextBox 441">
              <a:extLst>
                <a:ext uri="{FF2B5EF4-FFF2-40B4-BE49-F238E27FC236}">
                  <a16:creationId xmlns:a16="http://schemas.microsoft.com/office/drawing/2014/main" id="{403126E0-20FA-4FD8-AB73-B61C1958BF41}"/>
                </a:ext>
              </a:extLst>
            </p:cNvPr>
            <p:cNvSpPr txBox="1"/>
            <p:nvPr/>
          </p:nvSpPr>
          <p:spPr>
            <a:xfrm>
              <a:off x="2079598" y="4282215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cs typeface="Arial" pitchFamily="34" charset="0"/>
                </a:rPr>
                <a:t>Content  Here</a:t>
              </a:r>
              <a:endParaRPr lang="ko-KR" altLang="en-US" sz="1200" b="1" dirty="0">
                <a:cs typeface="Arial" pitchFamily="34" charset="0"/>
              </a:endParaRPr>
            </a:p>
          </p:txBody>
        </p:sp>
      </p:grpSp>
      <p:grpSp>
        <p:nvGrpSpPr>
          <p:cNvPr id="443" name="Group 34">
            <a:extLst>
              <a:ext uri="{FF2B5EF4-FFF2-40B4-BE49-F238E27FC236}">
                <a16:creationId xmlns:a16="http://schemas.microsoft.com/office/drawing/2014/main" id="{D843492D-3C93-4B11-9E40-7FD026F347F6}"/>
              </a:ext>
            </a:extLst>
          </p:cNvPr>
          <p:cNvGrpSpPr/>
          <p:nvPr/>
        </p:nvGrpSpPr>
        <p:grpSpPr>
          <a:xfrm>
            <a:off x="4783293" y="4343644"/>
            <a:ext cx="2652566" cy="865838"/>
            <a:chOff x="2079596" y="4282215"/>
            <a:chExt cx="3303213" cy="865838"/>
          </a:xfrm>
        </p:grpSpPr>
        <p:sp>
          <p:nvSpPr>
            <p:cNvPr id="444" name="TextBox 443">
              <a:extLst>
                <a:ext uri="{FF2B5EF4-FFF2-40B4-BE49-F238E27FC236}">
                  <a16:creationId xmlns:a16="http://schemas.microsoft.com/office/drawing/2014/main" id="{A0AE3092-C608-49FB-94E3-C8F4B55800A4}"/>
                </a:ext>
              </a:extLst>
            </p:cNvPr>
            <p:cNvSpPr txBox="1"/>
            <p:nvPr/>
          </p:nvSpPr>
          <p:spPr>
            <a:xfrm>
              <a:off x="2079596" y="4501722"/>
              <a:ext cx="33032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45" name="TextBox 444">
              <a:extLst>
                <a:ext uri="{FF2B5EF4-FFF2-40B4-BE49-F238E27FC236}">
                  <a16:creationId xmlns:a16="http://schemas.microsoft.com/office/drawing/2014/main" id="{08D3E9D0-27F8-44D1-89BC-CFB2F7FA9DD5}"/>
                </a:ext>
              </a:extLst>
            </p:cNvPr>
            <p:cNvSpPr txBox="1"/>
            <p:nvPr/>
          </p:nvSpPr>
          <p:spPr>
            <a:xfrm>
              <a:off x="2079598" y="4282215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cs typeface="Arial" pitchFamily="34" charset="0"/>
                </a:rPr>
                <a:t>Content  Here</a:t>
              </a:r>
              <a:endParaRPr lang="ko-KR" altLang="en-US" sz="1200" b="1" dirty="0">
                <a:cs typeface="Arial" pitchFamily="34" charset="0"/>
              </a:endParaRPr>
            </a:p>
          </p:txBody>
        </p:sp>
      </p:grpSp>
      <p:grpSp>
        <p:nvGrpSpPr>
          <p:cNvPr id="446" name="Group 37">
            <a:extLst>
              <a:ext uri="{FF2B5EF4-FFF2-40B4-BE49-F238E27FC236}">
                <a16:creationId xmlns:a16="http://schemas.microsoft.com/office/drawing/2014/main" id="{39A24EA8-9AB9-41BC-9271-1E3F2C9AAB96}"/>
              </a:ext>
            </a:extLst>
          </p:cNvPr>
          <p:cNvGrpSpPr/>
          <p:nvPr/>
        </p:nvGrpSpPr>
        <p:grpSpPr>
          <a:xfrm>
            <a:off x="8375300" y="4343644"/>
            <a:ext cx="2652566" cy="865838"/>
            <a:chOff x="2079596" y="4282215"/>
            <a:chExt cx="3303213" cy="865838"/>
          </a:xfrm>
        </p:grpSpPr>
        <p:sp>
          <p:nvSpPr>
            <p:cNvPr id="447" name="TextBox 446">
              <a:extLst>
                <a:ext uri="{FF2B5EF4-FFF2-40B4-BE49-F238E27FC236}">
                  <a16:creationId xmlns:a16="http://schemas.microsoft.com/office/drawing/2014/main" id="{669C29AD-58DF-4401-9D94-7F6CE7FD82AB}"/>
                </a:ext>
              </a:extLst>
            </p:cNvPr>
            <p:cNvSpPr txBox="1"/>
            <p:nvPr/>
          </p:nvSpPr>
          <p:spPr>
            <a:xfrm>
              <a:off x="2079596" y="4501722"/>
              <a:ext cx="33032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48" name="TextBox 447">
              <a:extLst>
                <a:ext uri="{FF2B5EF4-FFF2-40B4-BE49-F238E27FC236}">
                  <a16:creationId xmlns:a16="http://schemas.microsoft.com/office/drawing/2014/main" id="{89BB3605-DF33-43C3-815D-87A8F1769C66}"/>
                </a:ext>
              </a:extLst>
            </p:cNvPr>
            <p:cNvSpPr txBox="1"/>
            <p:nvPr/>
          </p:nvSpPr>
          <p:spPr>
            <a:xfrm>
              <a:off x="2079598" y="4282215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cs typeface="Arial" pitchFamily="34" charset="0"/>
                </a:rPr>
                <a:t>Content  Here</a:t>
              </a:r>
              <a:endParaRPr lang="ko-KR" altLang="en-US" sz="1200" b="1" dirty="0">
                <a:cs typeface="Arial" pitchFamily="34" charset="0"/>
              </a:endParaRPr>
            </a:p>
          </p:txBody>
        </p:sp>
      </p:grpSp>
      <p:sp>
        <p:nvSpPr>
          <p:cNvPr id="449" name="Rectangle 2047">
            <a:extLst>
              <a:ext uri="{FF2B5EF4-FFF2-40B4-BE49-F238E27FC236}">
                <a16:creationId xmlns:a16="http://schemas.microsoft.com/office/drawing/2014/main" id="{2EC37F5C-4806-44CF-8FBD-6225A831FA41}"/>
              </a:ext>
            </a:extLst>
          </p:cNvPr>
          <p:cNvSpPr/>
          <p:nvPr/>
        </p:nvSpPr>
        <p:spPr>
          <a:xfrm>
            <a:off x="728556" y="5377631"/>
            <a:ext cx="10752306" cy="8193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450" name="Group 2048">
            <a:extLst>
              <a:ext uri="{FF2B5EF4-FFF2-40B4-BE49-F238E27FC236}">
                <a16:creationId xmlns:a16="http://schemas.microsoft.com/office/drawing/2014/main" id="{EDC98AF0-2979-4B19-97C9-B0E994F19113}"/>
              </a:ext>
            </a:extLst>
          </p:cNvPr>
          <p:cNvGrpSpPr/>
          <p:nvPr/>
        </p:nvGrpSpPr>
        <p:grpSpPr>
          <a:xfrm>
            <a:off x="994591" y="5417406"/>
            <a:ext cx="10220237" cy="739825"/>
            <a:chOff x="251520" y="5713511"/>
            <a:chExt cx="7704529" cy="739825"/>
          </a:xfrm>
        </p:grpSpPr>
        <p:sp>
          <p:nvSpPr>
            <p:cNvPr id="451" name="TextBox 450">
              <a:extLst>
                <a:ext uri="{FF2B5EF4-FFF2-40B4-BE49-F238E27FC236}">
                  <a16:creationId xmlns:a16="http://schemas.microsoft.com/office/drawing/2014/main" id="{9AD79B95-FC11-49F0-BB00-375969855CC4}"/>
                </a:ext>
              </a:extLst>
            </p:cNvPr>
            <p:cNvSpPr txBox="1"/>
            <p:nvPr/>
          </p:nvSpPr>
          <p:spPr>
            <a:xfrm>
              <a:off x="251520" y="5713511"/>
              <a:ext cx="770452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52" name="TextBox 451">
              <a:extLst>
                <a:ext uri="{FF2B5EF4-FFF2-40B4-BE49-F238E27FC236}">
                  <a16:creationId xmlns:a16="http://schemas.microsoft.com/office/drawing/2014/main" id="{4B2D83F3-BE02-4389-AC3C-A1E58D090C57}"/>
                </a:ext>
              </a:extLst>
            </p:cNvPr>
            <p:cNvSpPr txBox="1"/>
            <p:nvPr/>
          </p:nvSpPr>
          <p:spPr>
            <a:xfrm>
              <a:off x="251520" y="5991671"/>
              <a:ext cx="77045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You can simply impress your audience and add a unique zing and appeal to your Presentations.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11175</TotalTime>
  <Words>134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25</cp:revision>
  <dcterms:created xsi:type="dcterms:W3CDTF">2018-02-18T19:39:47Z</dcterms:created>
  <dcterms:modified xsi:type="dcterms:W3CDTF">2022-10-28T04:29:38Z</dcterms:modified>
</cp:coreProperties>
</file>