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8" d="100"/>
          <a:sy n="98" d="100"/>
        </p:scale>
        <p:origin x="198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 dir="row">Sheet1!$A$2:$A$6</cx:f>
        <cx:lvl ptCount="5">
          <cx:pt idx="0">Item 1</cx:pt>
          <cx:pt idx="1">Item 2</cx:pt>
          <cx:pt idx="2">Item 3</cx:pt>
          <cx:pt idx="3">Item 4</cx:pt>
          <cx:pt idx="4">Item 5</cx:pt>
        </cx:lvl>
      </cx:strDim>
      <cx:numDim type="val">
        <cx:f dir="row">Sheet1!$B$2:$B$6</cx:f>
        <cx:lvl ptCount="5" formatCode="General">
          <cx:pt idx="0">50</cx:pt>
          <cx:pt idx="1">100</cx:pt>
          <cx:pt idx="2">230</cx:pt>
          <cx:pt idx="3">250</cx:pt>
          <cx:pt idx="4">420</cx:pt>
        </cx:lvl>
      </cx:numDim>
    </cx:data>
    <cx:data id="1">
      <cx:strDim type="cat">
        <cx:f dir="row">Sheet1!$A$2:$A$6</cx:f>
        <cx:lvl ptCount="5">
          <cx:pt idx="0">Item 1</cx:pt>
          <cx:pt idx="1">Item 2</cx:pt>
          <cx:pt idx="2">Item 3</cx:pt>
          <cx:pt idx="3">Item 4</cx:pt>
          <cx:pt idx="4">Item 5</cx:pt>
        </cx:lvl>
      </cx:strDim>
      <cx:numDim type="val">
        <cx:f dir="row">Sheet1!$C$2:$C$6</cx:f>
        <cx:lvl ptCount="5" formatCode="General">
          <cx:pt idx="0">100</cx:pt>
          <cx:pt idx="1">200</cx:pt>
          <cx:pt idx="2">350</cx:pt>
          <cx:pt idx="3">400</cx:pt>
          <cx:pt idx="4">500</cx:pt>
        </cx:lvl>
      </cx:numDim>
    </cx:data>
    <cx:data id="2">
      <cx:strDim type="cat">
        <cx:f dir="row">Sheet1!$A$2:$A$6</cx:f>
        <cx:lvl ptCount="5">
          <cx:pt idx="0">Item 1</cx:pt>
          <cx:pt idx="1">Item 2</cx:pt>
          <cx:pt idx="2">Item 3</cx:pt>
          <cx:pt idx="3">Item 4</cx:pt>
          <cx:pt idx="4">Item 5</cx:pt>
        </cx:lvl>
      </cx:strDim>
      <cx:numDim type="val">
        <cx:f dir="row">Sheet1!$D$2:$D$6</cx:f>
        <cx:lvl ptCount="5" formatCode="General">
          <cx:pt idx="0">200</cx:pt>
          <cx:pt idx="1">360</cx:pt>
          <cx:pt idx="2">610</cx:pt>
          <cx:pt idx="3">700</cx:pt>
          <cx:pt idx="4">910</cx:pt>
        </cx:lvl>
      </cx:numDim>
    </cx:data>
  </cx:chartData>
  <cx:chart>
    <cx:plotArea>
      <cx:plotAreaRegion>
        <cx:series layoutId="waterfall" uniqueId="{CDE2FA04-1FFE-4134-84E2-61CEC9E24F34}" formatIdx="0">
          <cx:tx>
            <cx:txData>
              <cx:f>Sheet1!$B$1</cx:f>
              <cx:v>Series 1</cx:v>
            </cx:txData>
          </cx:tx>
          <cx:dataId val="0"/>
          <cx:layoutPr>
            <cx:subtotals/>
          </cx:layoutPr>
        </cx:series>
        <cx:series layoutId="waterfall" hidden="1" uniqueId="{80B5568B-F340-4A13-8386-8E8153128EBD}" formatIdx="1">
          <cx:tx>
            <cx:txData>
              <cx:f>Sheet1!$C$1</cx:f>
              <cx:v>Series 2</cx:v>
            </cx:txData>
          </cx:tx>
          <cx:dataId val="1"/>
          <cx:layoutPr>
            <cx:subtotals/>
          </cx:layoutPr>
        </cx:series>
        <cx:series layoutId="waterfall" hidden="1" uniqueId="{2976795B-FE3C-487D-9BB3-F4CA9B5BD827}" formatIdx="2">
          <cx:tx>
            <cx:txData>
              <cx:f>Sheet1!$D$1</cx:f>
              <cx:v>Series 3</cx:v>
            </cx:txData>
          </cx:tx>
          <cx:dataId val="2"/>
          <cx:layoutPr>
            <cx:subtotals/>
          </cx:layoutPr>
        </cx:series>
      </cx:plotAreaRegion>
      <cx:axis id="0">
        <cx:catScaling/>
        <cx:tickLabels/>
      </cx:axis>
      <cx:axis id="1">
        <cx:valScaling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91" name="Chart 35">
                <a:extLst>
                  <a:ext uri="{FF2B5EF4-FFF2-40B4-BE49-F238E27FC236}">
                    <a16:creationId xmlns:a16="http://schemas.microsoft.com/office/drawing/2014/main" id="{7163C691-690E-4219-A57D-9A489AC93010}"/>
                  </a:ext>
                </a:extLst>
              </p:cNvPr>
              <p:cNvGraphicFramePr/>
              <p:nvPr/>
            </p:nvGraphicFramePr>
            <p:xfrm>
              <a:off x="6206592" y="1960744"/>
              <a:ext cx="5057775" cy="408903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691" name="Chart 35">
                <a:extLst>
                  <a:ext uri="{FF2B5EF4-FFF2-40B4-BE49-F238E27FC236}">
                    <a16:creationId xmlns:a16="http://schemas.microsoft.com/office/drawing/2014/main" id="{7163C691-690E-4219-A57D-9A489AC9301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06592" y="1960744"/>
                <a:ext cx="5057775" cy="4089038"/>
              </a:xfrm>
              <a:prstGeom prst="rect">
                <a:avLst/>
              </a:prstGeom>
            </p:spPr>
          </p:pic>
        </mc:Fallback>
      </mc:AlternateContent>
      <p:grpSp>
        <p:nvGrpSpPr>
          <p:cNvPr id="692" name="Group 89">
            <a:extLst>
              <a:ext uri="{FF2B5EF4-FFF2-40B4-BE49-F238E27FC236}">
                <a16:creationId xmlns:a16="http://schemas.microsoft.com/office/drawing/2014/main" id="{B1E417AA-3BC5-4846-8D55-C55FBDF4E066}"/>
              </a:ext>
            </a:extLst>
          </p:cNvPr>
          <p:cNvGrpSpPr/>
          <p:nvPr/>
        </p:nvGrpSpPr>
        <p:grpSpPr>
          <a:xfrm>
            <a:off x="917995" y="2848395"/>
            <a:ext cx="1101325" cy="1156867"/>
            <a:chOff x="8529977" y="2354573"/>
            <a:chExt cx="1686834" cy="1771904"/>
          </a:xfrm>
        </p:grpSpPr>
        <p:sp>
          <p:nvSpPr>
            <p:cNvPr id="693" name="Graphic 57">
              <a:extLst>
                <a:ext uri="{FF2B5EF4-FFF2-40B4-BE49-F238E27FC236}">
                  <a16:creationId xmlns:a16="http://schemas.microsoft.com/office/drawing/2014/main" id="{9E8E9591-DC53-4294-A9FB-EF977805FDD8}"/>
                </a:ext>
              </a:extLst>
            </p:cNvPr>
            <p:cNvSpPr/>
            <p:nvPr/>
          </p:nvSpPr>
          <p:spPr>
            <a:xfrm>
              <a:off x="8529977" y="3693238"/>
              <a:ext cx="1686834" cy="433096"/>
            </a:xfrm>
            <a:custGeom>
              <a:avLst/>
              <a:gdLst>
                <a:gd name="connsiteX0" fmla="*/ 2918363 w 2919613"/>
                <a:gd name="connsiteY0" fmla="*/ 714582 h 749613"/>
                <a:gd name="connsiteX1" fmla="*/ 2906392 w 2919613"/>
                <a:gd name="connsiteY1" fmla="*/ 642691 h 749613"/>
                <a:gd name="connsiteX2" fmla="*/ 2487525 w 2919613"/>
                <a:gd name="connsiteY2" fmla="*/ 179697 h 749613"/>
                <a:gd name="connsiteX3" fmla="*/ 1925895 w 2919613"/>
                <a:gd name="connsiteY3" fmla="*/ 128 h 749613"/>
                <a:gd name="connsiteX4" fmla="*/ 1448127 w 2919613"/>
                <a:gd name="connsiteY4" fmla="*/ 205550 h 749613"/>
                <a:gd name="connsiteX5" fmla="*/ 989972 w 2919613"/>
                <a:gd name="connsiteY5" fmla="*/ 0 h 749613"/>
                <a:gd name="connsiteX6" fmla="*/ 444262 w 2919613"/>
                <a:gd name="connsiteY6" fmla="*/ 175558 h 749613"/>
                <a:gd name="connsiteX7" fmla="*/ 189809 w 2919613"/>
                <a:gd name="connsiteY7" fmla="*/ 311763 h 749613"/>
                <a:gd name="connsiteX8" fmla="*/ 2662 w 2919613"/>
                <a:gd name="connsiteY8" fmla="*/ 700765 h 749613"/>
                <a:gd name="connsiteX9" fmla="*/ 45007 w 2919613"/>
                <a:gd name="connsiteY9" fmla="*/ 749223 h 749613"/>
                <a:gd name="connsiteX10" fmla="*/ 2889135 w 2919613"/>
                <a:gd name="connsiteY10" fmla="*/ 749604 h 749613"/>
                <a:gd name="connsiteX11" fmla="*/ 2918363 w 2919613"/>
                <a:gd name="connsiteY11" fmla="*/ 714582 h 749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919613" h="749613">
                  <a:moveTo>
                    <a:pt x="2918363" y="714582"/>
                  </a:moveTo>
                  <a:cubicBezTo>
                    <a:pt x="2913906" y="690703"/>
                    <a:pt x="2911295" y="666507"/>
                    <a:pt x="2906392" y="642691"/>
                  </a:cubicBezTo>
                  <a:cubicBezTo>
                    <a:pt x="2858189" y="405877"/>
                    <a:pt x="2721474" y="248022"/>
                    <a:pt x="2487525" y="179697"/>
                  </a:cubicBezTo>
                  <a:cubicBezTo>
                    <a:pt x="2298724" y="124616"/>
                    <a:pt x="2113105" y="59984"/>
                    <a:pt x="1925895" y="128"/>
                  </a:cubicBezTo>
                  <a:cubicBezTo>
                    <a:pt x="1916725" y="2293"/>
                    <a:pt x="1452776" y="198927"/>
                    <a:pt x="1448127" y="205550"/>
                  </a:cubicBezTo>
                  <a:cubicBezTo>
                    <a:pt x="1448127" y="205550"/>
                    <a:pt x="1001753" y="-318"/>
                    <a:pt x="989972" y="0"/>
                  </a:cubicBezTo>
                  <a:cubicBezTo>
                    <a:pt x="969023" y="7260"/>
                    <a:pt x="606192" y="127482"/>
                    <a:pt x="444262" y="175558"/>
                  </a:cubicBezTo>
                  <a:cubicBezTo>
                    <a:pt x="349128" y="203766"/>
                    <a:pt x="262846" y="243819"/>
                    <a:pt x="189809" y="311763"/>
                  </a:cubicBezTo>
                  <a:cubicBezTo>
                    <a:pt x="76528" y="417211"/>
                    <a:pt x="21447" y="550233"/>
                    <a:pt x="2662" y="700765"/>
                  </a:cubicBezTo>
                  <a:cubicBezTo>
                    <a:pt x="-3387" y="749159"/>
                    <a:pt x="-2814" y="749223"/>
                    <a:pt x="45007" y="749223"/>
                  </a:cubicBezTo>
                  <a:cubicBezTo>
                    <a:pt x="439358" y="749287"/>
                    <a:pt x="2814888" y="748522"/>
                    <a:pt x="2889135" y="749604"/>
                  </a:cubicBezTo>
                  <a:cubicBezTo>
                    <a:pt x="2915879" y="749987"/>
                    <a:pt x="2922820" y="738588"/>
                    <a:pt x="2918363" y="714582"/>
                  </a:cubicBezTo>
                  <a:close/>
                </a:path>
              </a:pathLst>
            </a:custGeom>
            <a:solidFill>
              <a:srgbClr val="9D9ACC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4" name="Graphic 57">
              <a:extLst>
                <a:ext uri="{FF2B5EF4-FFF2-40B4-BE49-F238E27FC236}">
                  <a16:creationId xmlns:a16="http://schemas.microsoft.com/office/drawing/2014/main" id="{CF3095DE-C831-43C2-BAC4-D86D72BEC637}"/>
                </a:ext>
              </a:extLst>
            </p:cNvPr>
            <p:cNvSpPr/>
            <p:nvPr/>
          </p:nvSpPr>
          <p:spPr>
            <a:xfrm>
              <a:off x="8877235" y="2678682"/>
              <a:ext cx="983852" cy="1055510"/>
            </a:xfrm>
            <a:custGeom>
              <a:avLst/>
              <a:gdLst>
                <a:gd name="connsiteX0" fmla="*/ 510616 w 1702876"/>
                <a:gd name="connsiteY0" fmla="*/ 1679990 h 1826902"/>
                <a:gd name="connsiteX1" fmla="*/ 533476 w 1702876"/>
                <a:gd name="connsiteY1" fmla="*/ 1547415 h 1826902"/>
                <a:gd name="connsiteX2" fmla="*/ 526917 w 1702876"/>
                <a:gd name="connsiteY2" fmla="*/ 1420825 h 1826902"/>
                <a:gd name="connsiteX3" fmla="*/ 426308 w 1702876"/>
                <a:gd name="connsiteY3" fmla="*/ 1340083 h 1826902"/>
                <a:gd name="connsiteX4" fmla="*/ 198600 w 1702876"/>
                <a:gd name="connsiteY4" fmla="*/ 973177 h 1826902"/>
                <a:gd name="connsiteX5" fmla="*/ 181152 w 1702876"/>
                <a:gd name="connsiteY5" fmla="*/ 945796 h 1826902"/>
                <a:gd name="connsiteX6" fmla="*/ 63796 w 1702876"/>
                <a:gd name="connsiteY6" fmla="*/ 829713 h 1826902"/>
                <a:gd name="connsiteX7" fmla="*/ 6678 w 1702876"/>
                <a:gd name="connsiteY7" fmla="*/ 567109 h 1826902"/>
                <a:gd name="connsiteX8" fmla="*/ 109770 w 1702876"/>
                <a:gd name="connsiteY8" fmla="*/ 464080 h 1826902"/>
                <a:gd name="connsiteX9" fmla="*/ 132312 w 1702876"/>
                <a:gd name="connsiteY9" fmla="*/ 491652 h 1826902"/>
                <a:gd name="connsiteX10" fmla="*/ 239162 w 1702876"/>
                <a:gd name="connsiteY10" fmla="*/ 696501 h 1826902"/>
                <a:gd name="connsiteX11" fmla="*/ 259921 w 1702876"/>
                <a:gd name="connsiteY11" fmla="*/ 486813 h 1826902"/>
                <a:gd name="connsiteX12" fmla="*/ 459420 w 1702876"/>
                <a:gd name="connsiteY12" fmla="*/ 31396 h 1826902"/>
                <a:gd name="connsiteX13" fmla="*/ 495334 w 1702876"/>
                <a:gd name="connsiteY13" fmla="*/ 3250 h 1826902"/>
                <a:gd name="connsiteX14" fmla="*/ 487757 w 1702876"/>
                <a:gd name="connsiteY14" fmla="*/ 48652 h 1826902"/>
                <a:gd name="connsiteX15" fmla="*/ 428282 w 1702876"/>
                <a:gd name="connsiteY15" fmla="*/ 313866 h 1826902"/>
                <a:gd name="connsiteX16" fmla="*/ 619695 w 1702876"/>
                <a:gd name="connsiteY16" fmla="*/ 182246 h 1826902"/>
                <a:gd name="connsiteX17" fmla="*/ 803211 w 1702876"/>
                <a:gd name="connsiteY17" fmla="*/ 21335 h 1826902"/>
                <a:gd name="connsiteX18" fmla="*/ 815947 w 1702876"/>
                <a:gd name="connsiteY18" fmla="*/ 7135 h 1826902"/>
                <a:gd name="connsiteX19" fmla="*/ 832694 w 1702876"/>
                <a:gd name="connsiteY19" fmla="*/ 1086 h 1826902"/>
                <a:gd name="connsiteX20" fmla="*/ 835305 w 1702876"/>
                <a:gd name="connsiteY20" fmla="*/ 20698 h 1826902"/>
                <a:gd name="connsiteX21" fmla="*/ 816966 w 1702876"/>
                <a:gd name="connsiteY21" fmla="*/ 54065 h 1826902"/>
                <a:gd name="connsiteX22" fmla="*/ 737688 w 1702876"/>
                <a:gd name="connsiteY22" fmla="*/ 271521 h 1826902"/>
                <a:gd name="connsiteX23" fmla="*/ 706614 w 1702876"/>
                <a:gd name="connsiteY23" fmla="*/ 360542 h 1826902"/>
                <a:gd name="connsiteX24" fmla="*/ 953744 w 1702876"/>
                <a:gd name="connsiteY24" fmla="*/ 232678 h 1826902"/>
                <a:gd name="connsiteX25" fmla="*/ 1212208 w 1702876"/>
                <a:gd name="connsiteY25" fmla="*/ 53683 h 1826902"/>
                <a:gd name="connsiteX26" fmla="*/ 1252325 w 1702876"/>
                <a:gd name="connsiteY26" fmla="*/ 53046 h 1826902"/>
                <a:gd name="connsiteX27" fmla="*/ 1418394 w 1702876"/>
                <a:gd name="connsiteY27" fmla="*/ 288587 h 1826902"/>
                <a:gd name="connsiteX28" fmla="*/ 1535368 w 1702876"/>
                <a:gd name="connsiteY28" fmla="*/ 667591 h 1826902"/>
                <a:gd name="connsiteX29" fmla="*/ 1542691 w 1702876"/>
                <a:gd name="connsiteY29" fmla="*/ 688414 h 1826902"/>
                <a:gd name="connsiteX30" fmla="*/ 1579942 w 1702876"/>
                <a:gd name="connsiteY30" fmla="*/ 608626 h 1826902"/>
                <a:gd name="connsiteX31" fmla="*/ 1620632 w 1702876"/>
                <a:gd name="connsiteY31" fmla="*/ 501713 h 1826902"/>
                <a:gd name="connsiteX32" fmla="*/ 1637697 w 1702876"/>
                <a:gd name="connsiteY32" fmla="*/ 477006 h 1826902"/>
                <a:gd name="connsiteX33" fmla="*/ 1698063 w 1702876"/>
                <a:gd name="connsiteY33" fmla="*/ 672749 h 1826902"/>
                <a:gd name="connsiteX34" fmla="*/ 1577395 w 1702876"/>
                <a:gd name="connsiteY34" fmla="*/ 909181 h 1826902"/>
                <a:gd name="connsiteX35" fmla="*/ 1512445 w 1702876"/>
                <a:gd name="connsiteY35" fmla="*/ 947069 h 1826902"/>
                <a:gd name="connsiteX36" fmla="*/ 1489712 w 1702876"/>
                <a:gd name="connsiteY36" fmla="*/ 972094 h 1826902"/>
                <a:gd name="connsiteX37" fmla="*/ 1432848 w 1702876"/>
                <a:gd name="connsiteY37" fmla="*/ 1146633 h 1826902"/>
                <a:gd name="connsiteX38" fmla="*/ 1270536 w 1702876"/>
                <a:gd name="connsiteY38" fmla="*/ 1334097 h 1826902"/>
                <a:gd name="connsiteX39" fmla="*/ 1220422 w 1702876"/>
                <a:gd name="connsiteY39" fmla="*/ 1372622 h 1826902"/>
                <a:gd name="connsiteX40" fmla="*/ 1165088 w 1702876"/>
                <a:gd name="connsiteY40" fmla="*/ 1486985 h 1826902"/>
                <a:gd name="connsiteX41" fmla="*/ 1201702 w 1702876"/>
                <a:gd name="connsiteY41" fmla="*/ 1704697 h 1826902"/>
                <a:gd name="connsiteX42" fmla="*/ 1182599 w 1702876"/>
                <a:gd name="connsiteY42" fmla="*/ 1729531 h 1826902"/>
                <a:gd name="connsiteX43" fmla="*/ 900064 w 1702876"/>
                <a:gd name="connsiteY43" fmla="*/ 1823709 h 1826902"/>
                <a:gd name="connsiteX44" fmla="*/ 836005 w 1702876"/>
                <a:gd name="connsiteY44" fmla="*/ 1823709 h 1826902"/>
                <a:gd name="connsiteX45" fmla="*/ 534240 w 1702876"/>
                <a:gd name="connsiteY45" fmla="*/ 1709727 h 1826902"/>
                <a:gd name="connsiteX46" fmla="*/ 510616 w 1702876"/>
                <a:gd name="connsiteY46" fmla="*/ 1679990 h 1826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1702876" h="1826902">
                  <a:moveTo>
                    <a:pt x="510616" y="1679990"/>
                  </a:moveTo>
                  <a:cubicBezTo>
                    <a:pt x="532648" y="1638345"/>
                    <a:pt x="531375" y="1591925"/>
                    <a:pt x="533476" y="1547415"/>
                  </a:cubicBezTo>
                  <a:cubicBezTo>
                    <a:pt x="535514" y="1505070"/>
                    <a:pt x="551560" y="1455911"/>
                    <a:pt x="526917" y="1420825"/>
                  </a:cubicBezTo>
                  <a:cubicBezTo>
                    <a:pt x="503102" y="1386949"/>
                    <a:pt x="462476" y="1363580"/>
                    <a:pt x="426308" y="1340083"/>
                  </a:cubicBezTo>
                  <a:cubicBezTo>
                    <a:pt x="292587" y="1253100"/>
                    <a:pt x="231966" y="1121671"/>
                    <a:pt x="198600" y="973177"/>
                  </a:cubicBezTo>
                  <a:cubicBezTo>
                    <a:pt x="195861" y="961015"/>
                    <a:pt x="193888" y="950826"/>
                    <a:pt x="181152" y="945796"/>
                  </a:cubicBezTo>
                  <a:cubicBezTo>
                    <a:pt x="125563" y="923764"/>
                    <a:pt x="93087" y="878171"/>
                    <a:pt x="63796" y="829713"/>
                  </a:cubicBezTo>
                  <a:cubicBezTo>
                    <a:pt x="14828" y="748779"/>
                    <a:pt x="-13763" y="663516"/>
                    <a:pt x="6678" y="567109"/>
                  </a:cubicBezTo>
                  <a:cubicBezTo>
                    <a:pt x="19349" y="507380"/>
                    <a:pt x="58766" y="466500"/>
                    <a:pt x="109770" y="464080"/>
                  </a:cubicBezTo>
                  <a:cubicBezTo>
                    <a:pt x="126199" y="465990"/>
                    <a:pt x="127027" y="480827"/>
                    <a:pt x="132312" y="491652"/>
                  </a:cubicBezTo>
                  <a:cubicBezTo>
                    <a:pt x="165106" y="559341"/>
                    <a:pt x="197836" y="627093"/>
                    <a:pt x="239162" y="696501"/>
                  </a:cubicBezTo>
                  <a:cubicBezTo>
                    <a:pt x="242027" y="623081"/>
                    <a:pt x="247949" y="554565"/>
                    <a:pt x="259921" y="486813"/>
                  </a:cubicBezTo>
                  <a:cubicBezTo>
                    <a:pt x="289531" y="318897"/>
                    <a:pt x="354990" y="166518"/>
                    <a:pt x="459420" y="31396"/>
                  </a:cubicBezTo>
                  <a:cubicBezTo>
                    <a:pt x="468972" y="19042"/>
                    <a:pt x="479670" y="-6110"/>
                    <a:pt x="495334" y="3250"/>
                  </a:cubicBezTo>
                  <a:cubicBezTo>
                    <a:pt x="510616" y="12420"/>
                    <a:pt x="493678" y="33879"/>
                    <a:pt x="487757" y="48652"/>
                  </a:cubicBezTo>
                  <a:cubicBezTo>
                    <a:pt x="453562" y="133661"/>
                    <a:pt x="428728" y="220643"/>
                    <a:pt x="428282" y="313866"/>
                  </a:cubicBezTo>
                  <a:cubicBezTo>
                    <a:pt x="488011" y="262734"/>
                    <a:pt x="554935" y="224082"/>
                    <a:pt x="619695" y="182246"/>
                  </a:cubicBezTo>
                  <a:cubicBezTo>
                    <a:pt x="688848" y="137609"/>
                    <a:pt x="747367" y="81064"/>
                    <a:pt x="803211" y="21335"/>
                  </a:cubicBezTo>
                  <a:cubicBezTo>
                    <a:pt x="807542" y="16686"/>
                    <a:pt x="811044" y="11210"/>
                    <a:pt x="815947" y="7135"/>
                  </a:cubicBezTo>
                  <a:cubicBezTo>
                    <a:pt x="820786" y="3123"/>
                    <a:pt x="826199" y="-2353"/>
                    <a:pt x="832694" y="1086"/>
                  </a:cubicBezTo>
                  <a:cubicBezTo>
                    <a:pt x="841418" y="5734"/>
                    <a:pt x="837852" y="13948"/>
                    <a:pt x="835305" y="20698"/>
                  </a:cubicBezTo>
                  <a:cubicBezTo>
                    <a:pt x="830784" y="32606"/>
                    <a:pt x="823334" y="43112"/>
                    <a:pt x="816966" y="54065"/>
                  </a:cubicBezTo>
                  <a:cubicBezTo>
                    <a:pt x="777423" y="121817"/>
                    <a:pt x="760230" y="197656"/>
                    <a:pt x="737688" y="271521"/>
                  </a:cubicBezTo>
                  <a:cubicBezTo>
                    <a:pt x="729028" y="299921"/>
                    <a:pt x="720686" y="328321"/>
                    <a:pt x="706614" y="360542"/>
                  </a:cubicBezTo>
                  <a:cubicBezTo>
                    <a:pt x="791623" y="316541"/>
                    <a:pt x="875103" y="279417"/>
                    <a:pt x="953744" y="232678"/>
                  </a:cubicBezTo>
                  <a:cubicBezTo>
                    <a:pt x="1044038" y="178999"/>
                    <a:pt x="1132867" y="123154"/>
                    <a:pt x="1212208" y="53683"/>
                  </a:cubicBezTo>
                  <a:cubicBezTo>
                    <a:pt x="1225581" y="41966"/>
                    <a:pt x="1239462" y="34452"/>
                    <a:pt x="1252325" y="53046"/>
                  </a:cubicBezTo>
                  <a:cubicBezTo>
                    <a:pt x="1307023" y="131941"/>
                    <a:pt x="1379870" y="197656"/>
                    <a:pt x="1418394" y="288587"/>
                  </a:cubicBezTo>
                  <a:cubicBezTo>
                    <a:pt x="1470291" y="411101"/>
                    <a:pt x="1507605" y="537818"/>
                    <a:pt x="1535368" y="667591"/>
                  </a:cubicBezTo>
                  <a:cubicBezTo>
                    <a:pt x="1536706" y="673704"/>
                    <a:pt x="1536578" y="680327"/>
                    <a:pt x="1542691" y="688414"/>
                  </a:cubicBezTo>
                  <a:cubicBezTo>
                    <a:pt x="1560075" y="663198"/>
                    <a:pt x="1568544" y="635053"/>
                    <a:pt x="1579942" y="608626"/>
                  </a:cubicBezTo>
                  <a:cubicBezTo>
                    <a:pt x="1595033" y="573668"/>
                    <a:pt x="1609807" y="538391"/>
                    <a:pt x="1620632" y="501713"/>
                  </a:cubicBezTo>
                  <a:cubicBezTo>
                    <a:pt x="1623561" y="491780"/>
                    <a:pt x="1625026" y="480445"/>
                    <a:pt x="1637697" y="477006"/>
                  </a:cubicBezTo>
                  <a:cubicBezTo>
                    <a:pt x="1705131" y="527566"/>
                    <a:pt x="1709334" y="600858"/>
                    <a:pt x="1698063" y="672749"/>
                  </a:cubicBezTo>
                  <a:cubicBezTo>
                    <a:pt x="1683863" y="762980"/>
                    <a:pt x="1642282" y="842767"/>
                    <a:pt x="1577395" y="909181"/>
                  </a:cubicBezTo>
                  <a:cubicBezTo>
                    <a:pt x="1558993" y="927966"/>
                    <a:pt x="1537279" y="941084"/>
                    <a:pt x="1512445" y="947069"/>
                  </a:cubicBezTo>
                  <a:cubicBezTo>
                    <a:pt x="1497099" y="950763"/>
                    <a:pt x="1493087" y="957831"/>
                    <a:pt x="1489712" y="972094"/>
                  </a:cubicBezTo>
                  <a:cubicBezTo>
                    <a:pt x="1475639" y="1031759"/>
                    <a:pt x="1455072" y="1089451"/>
                    <a:pt x="1432848" y="1146633"/>
                  </a:cubicBezTo>
                  <a:cubicBezTo>
                    <a:pt x="1400883" y="1228712"/>
                    <a:pt x="1333321" y="1279208"/>
                    <a:pt x="1270536" y="1334097"/>
                  </a:cubicBezTo>
                  <a:cubicBezTo>
                    <a:pt x="1254617" y="1347979"/>
                    <a:pt x="1238953" y="1363516"/>
                    <a:pt x="1220422" y="1372622"/>
                  </a:cubicBezTo>
                  <a:cubicBezTo>
                    <a:pt x="1171009" y="1396947"/>
                    <a:pt x="1161140" y="1435789"/>
                    <a:pt x="1165088" y="1486985"/>
                  </a:cubicBezTo>
                  <a:cubicBezTo>
                    <a:pt x="1170054" y="1551936"/>
                    <a:pt x="1176931" y="1642485"/>
                    <a:pt x="1201702" y="1704697"/>
                  </a:cubicBezTo>
                  <a:cubicBezTo>
                    <a:pt x="1205076" y="1720425"/>
                    <a:pt x="1192150" y="1724564"/>
                    <a:pt x="1182599" y="1729531"/>
                  </a:cubicBezTo>
                  <a:cubicBezTo>
                    <a:pt x="1118667" y="1762643"/>
                    <a:pt x="929674" y="1814476"/>
                    <a:pt x="900064" y="1823709"/>
                  </a:cubicBezTo>
                  <a:cubicBezTo>
                    <a:pt x="882744" y="1832496"/>
                    <a:pt x="853962" y="1819952"/>
                    <a:pt x="836005" y="1823709"/>
                  </a:cubicBezTo>
                  <a:cubicBezTo>
                    <a:pt x="731130" y="1797092"/>
                    <a:pt x="628036" y="1765572"/>
                    <a:pt x="534240" y="1709727"/>
                  </a:cubicBezTo>
                  <a:cubicBezTo>
                    <a:pt x="523288" y="1703232"/>
                    <a:pt x="508388" y="1697820"/>
                    <a:pt x="510616" y="1679990"/>
                  </a:cubicBezTo>
                  <a:close/>
                </a:path>
              </a:pathLst>
            </a:custGeom>
            <a:solidFill>
              <a:srgbClr val="F6D9B5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5" name="Graphic 57">
              <a:extLst>
                <a:ext uri="{FF2B5EF4-FFF2-40B4-BE49-F238E27FC236}">
                  <a16:creationId xmlns:a16="http://schemas.microsoft.com/office/drawing/2014/main" id="{252F8DB5-E73F-48DF-B511-833C53D10FB5}"/>
                </a:ext>
              </a:extLst>
            </p:cNvPr>
            <p:cNvSpPr/>
            <p:nvPr/>
          </p:nvSpPr>
          <p:spPr>
            <a:xfrm>
              <a:off x="8900140" y="2354573"/>
              <a:ext cx="941670" cy="741381"/>
            </a:xfrm>
            <a:custGeom>
              <a:avLst/>
              <a:gdLst>
                <a:gd name="connsiteX0" fmla="*/ 1598115 w 1629865"/>
                <a:gd name="connsiteY0" fmla="*/ 1037982 h 1283201"/>
                <a:gd name="connsiteX1" fmla="*/ 1499608 w 1629865"/>
                <a:gd name="connsiteY1" fmla="*/ 1275306 h 1283201"/>
                <a:gd name="connsiteX2" fmla="*/ 1444527 w 1629865"/>
                <a:gd name="connsiteY2" fmla="*/ 1059759 h 1283201"/>
                <a:gd name="connsiteX3" fmla="*/ 1333538 w 1629865"/>
                <a:gd name="connsiteY3" fmla="*/ 783656 h 1283201"/>
                <a:gd name="connsiteX4" fmla="*/ 1203764 w 1629865"/>
                <a:gd name="connsiteY4" fmla="*/ 615358 h 1283201"/>
                <a:gd name="connsiteX5" fmla="*/ 1181605 w 1629865"/>
                <a:gd name="connsiteY5" fmla="*/ 618542 h 1283201"/>
                <a:gd name="connsiteX6" fmla="*/ 660537 w 1629865"/>
                <a:gd name="connsiteY6" fmla="*/ 932597 h 1283201"/>
                <a:gd name="connsiteX7" fmla="*/ 653851 w 1629865"/>
                <a:gd name="connsiteY7" fmla="*/ 932660 h 1283201"/>
                <a:gd name="connsiteX8" fmla="*/ 793048 w 1629865"/>
                <a:gd name="connsiteY8" fmla="*/ 565372 h 1283201"/>
                <a:gd name="connsiteX9" fmla="*/ 380741 w 1629865"/>
                <a:gd name="connsiteY9" fmla="*/ 888023 h 1283201"/>
                <a:gd name="connsiteX10" fmla="*/ 454861 w 1629865"/>
                <a:gd name="connsiteY10" fmla="*/ 565817 h 1283201"/>
                <a:gd name="connsiteX11" fmla="*/ 209259 w 1629865"/>
                <a:gd name="connsiteY11" fmla="*/ 1283201 h 1283201"/>
                <a:gd name="connsiteX12" fmla="*/ 70062 w 1629865"/>
                <a:gd name="connsiteY12" fmla="*/ 1024992 h 1283201"/>
                <a:gd name="connsiteX13" fmla="*/ 23705 w 1629865"/>
                <a:gd name="connsiteY13" fmla="*/ 883502 h 1283201"/>
                <a:gd name="connsiteX14" fmla="*/ 20966 w 1629865"/>
                <a:gd name="connsiteY14" fmla="*/ 619688 h 1283201"/>
                <a:gd name="connsiteX15" fmla="*/ 749302 w 1629865"/>
                <a:gd name="connsiteY15" fmla="*/ 7817 h 1283201"/>
                <a:gd name="connsiteX16" fmla="*/ 1112643 w 1629865"/>
                <a:gd name="connsiteY16" fmla="*/ 40993 h 1283201"/>
                <a:gd name="connsiteX17" fmla="*/ 1320484 w 1629865"/>
                <a:gd name="connsiteY17" fmla="*/ 234889 h 1283201"/>
                <a:gd name="connsiteX18" fmla="*/ 1339141 w 1629865"/>
                <a:gd name="connsiteY18" fmla="*/ 254565 h 1283201"/>
                <a:gd name="connsiteX19" fmla="*/ 1475410 w 1629865"/>
                <a:gd name="connsiteY19" fmla="*/ 364153 h 1283201"/>
                <a:gd name="connsiteX20" fmla="*/ 1604865 w 1629865"/>
                <a:gd name="connsiteY20" fmla="*/ 1003915 h 1283201"/>
                <a:gd name="connsiteX21" fmla="*/ 1598115 w 1629865"/>
                <a:gd name="connsiteY21" fmla="*/ 1037982 h 12832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29865" h="1283201">
                  <a:moveTo>
                    <a:pt x="1598115" y="1037982"/>
                  </a:moveTo>
                  <a:cubicBezTo>
                    <a:pt x="1572326" y="1118278"/>
                    <a:pt x="1542462" y="1196856"/>
                    <a:pt x="1499608" y="1275306"/>
                  </a:cubicBezTo>
                  <a:cubicBezTo>
                    <a:pt x="1480504" y="1199912"/>
                    <a:pt x="1464139" y="1129422"/>
                    <a:pt x="1444527" y="1059759"/>
                  </a:cubicBezTo>
                  <a:cubicBezTo>
                    <a:pt x="1417592" y="963862"/>
                    <a:pt x="1383715" y="870639"/>
                    <a:pt x="1333538" y="783656"/>
                  </a:cubicBezTo>
                  <a:cubicBezTo>
                    <a:pt x="1297688" y="721508"/>
                    <a:pt x="1239423" y="677316"/>
                    <a:pt x="1203764" y="615358"/>
                  </a:cubicBezTo>
                  <a:cubicBezTo>
                    <a:pt x="1195041" y="600203"/>
                    <a:pt x="1187845" y="613257"/>
                    <a:pt x="1181605" y="618542"/>
                  </a:cubicBezTo>
                  <a:cubicBezTo>
                    <a:pt x="1024960" y="751499"/>
                    <a:pt x="845518" y="846696"/>
                    <a:pt x="660537" y="932597"/>
                  </a:cubicBezTo>
                  <a:cubicBezTo>
                    <a:pt x="658945" y="933297"/>
                    <a:pt x="656780" y="932660"/>
                    <a:pt x="653851" y="932660"/>
                  </a:cubicBezTo>
                  <a:cubicBezTo>
                    <a:pt x="705939" y="812629"/>
                    <a:pt x="717146" y="677698"/>
                    <a:pt x="793048" y="565372"/>
                  </a:cubicBezTo>
                  <a:cubicBezTo>
                    <a:pt x="682569" y="708008"/>
                    <a:pt x="520257" y="782701"/>
                    <a:pt x="380741" y="888023"/>
                  </a:cubicBezTo>
                  <a:cubicBezTo>
                    <a:pt x="377812" y="774550"/>
                    <a:pt x="412070" y="669356"/>
                    <a:pt x="454861" y="565817"/>
                  </a:cubicBezTo>
                  <a:cubicBezTo>
                    <a:pt x="281214" y="770348"/>
                    <a:pt x="209768" y="1010091"/>
                    <a:pt x="209259" y="1283201"/>
                  </a:cubicBezTo>
                  <a:cubicBezTo>
                    <a:pt x="148894" y="1198511"/>
                    <a:pt x="112470" y="1110128"/>
                    <a:pt x="70062" y="1024992"/>
                  </a:cubicBezTo>
                  <a:cubicBezTo>
                    <a:pt x="54779" y="977743"/>
                    <a:pt x="41407" y="929795"/>
                    <a:pt x="23705" y="883502"/>
                  </a:cubicBezTo>
                  <a:cubicBezTo>
                    <a:pt x="-9981" y="795437"/>
                    <a:pt x="-4886" y="708836"/>
                    <a:pt x="20966" y="619688"/>
                  </a:cubicBezTo>
                  <a:cubicBezTo>
                    <a:pt x="119602" y="279972"/>
                    <a:pt x="396596" y="46724"/>
                    <a:pt x="749302" y="7817"/>
                  </a:cubicBezTo>
                  <a:cubicBezTo>
                    <a:pt x="872899" y="-5810"/>
                    <a:pt x="994777" y="-5555"/>
                    <a:pt x="1112643" y="40993"/>
                  </a:cubicBezTo>
                  <a:cubicBezTo>
                    <a:pt x="1207331" y="78371"/>
                    <a:pt x="1279795" y="139692"/>
                    <a:pt x="1320484" y="234889"/>
                  </a:cubicBezTo>
                  <a:cubicBezTo>
                    <a:pt x="1324369" y="243931"/>
                    <a:pt x="1328508" y="251445"/>
                    <a:pt x="1339141" y="254565"/>
                  </a:cubicBezTo>
                  <a:cubicBezTo>
                    <a:pt x="1399571" y="272331"/>
                    <a:pt x="1440005" y="316204"/>
                    <a:pt x="1475410" y="364153"/>
                  </a:cubicBezTo>
                  <a:cubicBezTo>
                    <a:pt x="1617791" y="557030"/>
                    <a:pt x="1663766" y="770029"/>
                    <a:pt x="1604865" y="1003915"/>
                  </a:cubicBezTo>
                  <a:cubicBezTo>
                    <a:pt x="1602063" y="1015058"/>
                    <a:pt x="1600344" y="1026584"/>
                    <a:pt x="1598115" y="1037982"/>
                  </a:cubicBezTo>
                  <a:close/>
                </a:path>
              </a:pathLst>
            </a:custGeom>
            <a:solidFill>
              <a:srgbClr val="828889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6" name="Graphic 57">
              <a:extLst>
                <a:ext uri="{FF2B5EF4-FFF2-40B4-BE49-F238E27FC236}">
                  <a16:creationId xmlns:a16="http://schemas.microsoft.com/office/drawing/2014/main" id="{D789358B-C633-49E8-BF13-193BC57B435A}"/>
                </a:ext>
              </a:extLst>
            </p:cNvPr>
            <p:cNvSpPr/>
            <p:nvPr/>
          </p:nvSpPr>
          <p:spPr>
            <a:xfrm>
              <a:off x="9239538" y="3732189"/>
              <a:ext cx="258927" cy="394288"/>
            </a:xfrm>
            <a:custGeom>
              <a:avLst/>
              <a:gdLst>
                <a:gd name="connsiteX0" fmla="*/ 0 w 448157"/>
                <a:gd name="connsiteY0" fmla="*/ 681998 h 682443"/>
                <a:gd name="connsiteX1" fmla="*/ 104175 w 448157"/>
                <a:gd name="connsiteY1" fmla="*/ 341262 h 682443"/>
                <a:gd name="connsiteX2" fmla="*/ 131811 w 448157"/>
                <a:gd name="connsiteY2" fmla="*/ 282361 h 682443"/>
                <a:gd name="connsiteX3" fmla="*/ 100609 w 448157"/>
                <a:gd name="connsiteY3" fmla="*/ 202192 h 682443"/>
                <a:gd name="connsiteX4" fmla="*/ 81888 w 448157"/>
                <a:gd name="connsiteY4" fmla="*/ 158956 h 682443"/>
                <a:gd name="connsiteX5" fmla="*/ 208923 w 448157"/>
                <a:gd name="connsiteY5" fmla="*/ 209 h 682443"/>
                <a:gd name="connsiteX6" fmla="*/ 249040 w 448157"/>
                <a:gd name="connsiteY6" fmla="*/ 2947 h 682443"/>
                <a:gd name="connsiteX7" fmla="*/ 379259 w 448157"/>
                <a:gd name="connsiteY7" fmla="*/ 161885 h 682443"/>
                <a:gd name="connsiteX8" fmla="*/ 324561 w 448157"/>
                <a:gd name="connsiteY8" fmla="*/ 264978 h 682443"/>
                <a:gd name="connsiteX9" fmla="*/ 320867 w 448157"/>
                <a:gd name="connsiteY9" fmla="*/ 280706 h 682443"/>
                <a:gd name="connsiteX10" fmla="*/ 448158 w 448157"/>
                <a:gd name="connsiteY10" fmla="*/ 682443 h 682443"/>
                <a:gd name="connsiteX11" fmla="*/ 0 w 448157"/>
                <a:gd name="connsiteY11" fmla="*/ 681998 h 682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8157" h="682443">
                  <a:moveTo>
                    <a:pt x="0" y="681998"/>
                  </a:moveTo>
                  <a:cubicBezTo>
                    <a:pt x="10634" y="619467"/>
                    <a:pt x="86664" y="398762"/>
                    <a:pt x="104175" y="341262"/>
                  </a:cubicBezTo>
                  <a:cubicBezTo>
                    <a:pt x="105385" y="337251"/>
                    <a:pt x="129200" y="284781"/>
                    <a:pt x="131811" y="282361"/>
                  </a:cubicBezTo>
                  <a:cubicBezTo>
                    <a:pt x="155690" y="261666"/>
                    <a:pt x="118503" y="239061"/>
                    <a:pt x="100609" y="202192"/>
                  </a:cubicBezTo>
                  <a:cubicBezTo>
                    <a:pt x="95133" y="190858"/>
                    <a:pt x="86600" y="170672"/>
                    <a:pt x="81888" y="158956"/>
                  </a:cubicBezTo>
                  <a:cubicBezTo>
                    <a:pt x="110543" y="123933"/>
                    <a:pt x="188993" y="24088"/>
                    <a:pt x="208923" y="209"/>
                  </a:cubicBezTo>
                  <a:cubicBezTo>
                    <a:pt x="234458" y="-1192"/>
                    <a:pt x="229682" y="4985"/>
                    <a:pt x="249040" y="2947"/>
                  </a:cubicBezTo>
                  <a:cubicBezTo>
                    <a:pt x="258337" y="3711"/>
                    <a:pt x="356144" y="126353"/>
                    <a:pt x="379259" y="161885"/>
                  </a:cubicBezTo>
                  <a:cubicBezTo>
                    <a:pt x="361175" y="204484"/>
                    <a:pt x="355826" y="229191"/>
                    <a:pt x="324561" y="264978"/>
                  </a:cubicBezTo>
                  <a:cubicBezTo>
                    <a:pt x="320422" y="269753"/>
                    <a:pt x="315073" y="273319"/>
                    <a:pt x="320867" y="280706"/>
                  </a:cubicBezTo>
                  <a:cubicBezTo>
                    <a:pt x="355062" y="323688"/>
                    <a:pt x="448094" y="676267"/>
                    <a:pt x="448158" y="682443"/>
                  </a:cubicBezTo>
                  <a:cubicBezTo>
                    <a:pt x="298835" y="682316"/>
                    <a:pt x="149449" y="682188"/>
                    <a:pt x="0" y="681998"/>
                  </a:cubicBezTo>
                  <a:close/>
                </a:path>
              </a:pathLst>
            </a:custGeom>
            <a:solidFill>
              <a:srgbClr val="200C43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7" name="Graphic 57">
              <a:extLst>
                <a:ext uri="{FF2B5EF4-FFF2-40B4-BE49-F238E27FC236}">
                  <a16:creationId xmlns:a16="http://schemas.microsoft.com/office/drawing/2014/main" id="{24E3E76F-E629-42FD-8D5C-B284618C7A2C}"/>
                </a:ext>
              </a:extLst>
            </p:cNvPr>
            <p:cNvSpPr/>
            <p:nvPr/>
          </p:nvSpPr>
          <p:spPr>
            <a:xfrm>
              <a:off x="9100099" y="3641568"/>
              <a:ext cx="266549" cy="247573"/>
            </a:xfrm>
            <a:custGeom>
              <a:avLst/>
              <a:gdLst>
                <a:gd name="connsiteX0" fmla="*/ 447402 w 461350"/>
                <a:gd name="connsiteY0" fmla="*/ 150945 h 428505"/>
                <a:gd name="connsiteX1" fmla="*/ 451478 w 461350"/>
                <a:gd name="connsiteY1" fmla="*/ 171831 h 428505"/>
                <a:gd name="connsiteX2" fmla="*/ 254142 w 461350"/>
                <a:gd name="connsiteY2" fmla="*/ 415458 h 428505"/>
                <a:gd name="connsiteX3" fmla="*/ 221349 w 461350"/>
                <a:gd name="connsiteY3" fmla="*/ 413294 h 428505"/>
                <a:gd name="connsiteX4" fmla="*/ 3192 w 461350"/>
                <a:gd name="connsiteY4" fmla="*/ 89433 h 428505"/>
                <a:gd name="connsiteX5" fmla="*/ 15036 w 461350"/>
                <a:gd name="connsiteY5" fmla="*/ 53392 h 428505"/>
                <a:gd name="connsiteX6" fmla="*/ 74129 w 461350"/>
                <a:gd name="connsiteY6" fmla="*/ 11938 h 428505"/>
                <a:gd name="connsiteX7" fmla="*/ 124879 w 461350"/>
                <a:gd name="connsiteY7" fmla="*/ 13402 h 428505"/>
                <a:gd name="connsiteX8" fmla="*/ 279804 w 461350"/>
                <a:gd name="connsiteY8" fmla="*/ 95100 h 428505"/>
                <a:gd name="connsiteX9" fmla="*/ 447402 w 461350"/>
                <a:gd name="connsiteY9" fmla="*/ 150945 h 428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61350" h="428505">
                  <a:moveTo>
                    <a:pt x="447402" y="150945"/>
                  </a:moveTo>
                  <a:cubicBezTo>
                    <a:pt x="471982" y="153301"/>
                    <a:pt x="457908" y="163871"/>
                    <a:pt x="451478" y="171831"/>
                  </a:cubicBezTo>
                  <a:cubicBezTo>
                    <a:pt x="410406" y="222708"/>
                    <a:pt x="277321" y="383938"/>
                    <a:pt x="254142" y="415458"/>
                  </a:cubicBezTo>
                  <a:cubicBezTo>
                    <a:pt x="239752" y="435007"/>
                    <a:pt x="233130" y="431187"/>
                    <a:pt x="221349" y="413294"/>
                  </a:cubicBezTo>
                  <a:cubicBezTo>
                    <a:pt x="153851" y="310646"/>
                    <a:pt x="7841" y="95164"/>
                    <a:pt x="3192" y="89433"/>
                  </a:cubicBezTo>
                  <a:cubicBezTo>
                    <a:pt x="-1711" y="74596"/>
                    <a:pt x="-3112" y="62943"/>
                    <a:pt x="15036" y="53392"/>
                  </a:cubicBezTo>
                  <a:cubicBezTo>
                    <a:pt x="36240" y="42248"/>
                    <a:pt x="56171" y="27793"/>
                    <a:pt x="74129" y="11938"/>
                  </a:cubicBezTo>
                  <a:cubicBezTo>
                    <a:pt x="92977" y="-4618"/>
                    <a:pt x="108450" y="-3790"/>
                    <a:pt x="124879" y="13402"/>
                  </a:cubicBezTo>
                  <a:cubicBezTo>
                    <a:pt x="167733" y="57212"/>
                    <a:pt x="224979" y="74469"/>
                    <a:pt x="279804" y="95100"/>
                  </a:cubicBezTo>
                  <a:cubicBezTo>
                    <a:pt x="334821" y="115795"/>
                    <a:pt x="391430" y="132478"/>
                    <a:pt x="447402" y="150945"/>
                  </a:cubicBezTo>
                  <a:close/>
                </a:path>
              </a:pathLst>
            </a:custGeom>
            <a:solidFill>
              <a:srgbClr val="EAEAEA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8" name="Graphic 57">
              <a:extLst>
                <a:ext uri="{FF2B5EF4-FFF2-40B4-BE49-F238E27FC236}">
                  <a16:creationId xmlns:a16="http://schemas.microsoft.com/office/drawing/2014/main" id="{76D5CF3D-718F-431B-A948-8A8E74016868}"/>
                </a:ext>
              </a:extLst>
            </p:cNvPr>
            <p:cNvSpPr/>
            <p:nvPr/>
          </p:nvSpPr>
          <p:spPr>
            <a:xfrm>
              <a:off x="9378969" y="3641568"/>
              <a:ext cx="266549" cy="247573"/>
            </a:xfrm>
            <a:custGeom>
              <a:avLst/>
              <a:gdLst>
                <a:gd name="connsiteX0" fmla="*/ 13948 w 461350"/>
                <a:gd name="connsiteY0" fmla="*/ 150945 h 428505"/>
                <a:gd name="connsiteX1" fmla="*/ 9873 w 461350"/>
                <a:gd name="connsiteY1" fmla="*/ 171831 h 428505"/>
                <a:gd name="connsiteX2" fmla="*/ 207207 w 461350"/>
                <a:gd name="connsiteY2" fmla="*/ 415458 h 428505"/>
                <a:gd name="connsiteX3" fmla="*/ 240001 w 461350"/>
                <a:gd name="connsiteY3" fmla="*/ 413294 h 428505"/>
                <a:gd name="connsiteX4" fmla="*/ 458158 w 461350"/>
                <a:gd name="connsiteY4" fmla="*/ 89433 h 428505"/>
                <a:gd name="connsiteX5" fmla="*/ 446314 w 461350"/>
                <a:gd name="connsiteY5" fmla="*/ 53392 h 428505"/>
                <a:gd name="connsiteX6" fmla="*/ 387222 w 461350"/>
                <a:gd name="connsiteY6" fmla="*/ 11938 h 428505"/>
                <a:gd name="connsiteX7" fmla="*/ 336472 w 461350"/>
                <a:gd name="connsiteY7" fmla="*/ 13402 h 428505"/>
                <a:gd name="connsiteX8" fmla="*/ 181545 w 461350"/>
                <a:gd name="connsiteY8" fmla="*/ 95100 h 428505"/>
                <a:gd name="connsiteX9" fmla="*/ 13948 w 461350"/>
                <a:gd name="connsiteY9" fmla="*/ 150945 h 428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61350" h="428505">
                  <a:moveTo>
                    <a:pt x="13948" y="150945"/>
                  </a:moveTo>
                  <a:cubicBezTo>
                    <a:pt x="-10631" y="153301"/>
                    <a:pt x="3441" y="163871"/>
                    <a:pt x="9873" y="171831"/>
                  </a:cubicBezTo>
                  <a:cubicBezTo>
                    <a:pt x="50944" y="222708"/>
                    <a:pt x="184029" y="383938"/>
                    <a:pt x="207207" y="415458"/>
                  </a:cubicBezTo>
                  <a:cubicBezTo>
                    <a:pt x="221598" y="435007"/>
                    <a:pt x="228221" y="431187"/>
                    <a:pt x="240001" y="413294"/>
                  </a:cubicBezTo>
                  <a:cubicBezTo>
                    <a:pt x="307498" y="310646"/>
                    <a:pt x="453510" y="95164"/>
                    <a:pt x="458158" y="89433"/>
                  </a:cubicBezTo>
                  <a:cubicBezTo>
                    <a:pt x="463061" y="74596"/>
                    <a:pt x="464462" y="62943"/>
                    <a:pt x="446314" y="53392"/>
                  </a:cubicBezTo>
                  <a:cubicBezTo>
                    <a:pt x="425109" y="42248"/>
                    <a:pt x="405179" y="27793"/>
                    <a:pt x="387222" y="11938"/>
                  </a:cubicBezTo>
                  <a:cubicBezTo>
                    <a:pt x="368374" y="-4618"/>
                    <a:pt x="352900" y="-3790"/>
                    <a:pt x="336472" y="13402"/>
                  </a:cubicBezTo>
                  <a:cubicBezTo>
                    <a:pt x="293617" y="57212"/>
                    <a:pt x="236371" y="74469"/>
                    <a:pt x="181545" y="95100"/>
                  </a:cubicBezTo>
                  <a:cubicBezTo>
                    <a:pt x="126465" y="115795"/>
                    <a:pt x="69920" y="132478"/>
                    <a:pt x="13948" y="150945"/>
                  </a:cubicBezTo>
                  <a:close/>
                </a:path>
              </a:pathLst>
            </a:custGeom>
            <a:solidFill>
              <a:srgbClr val="EAEAEA"/>
            </a:solidFill>
            <a:ln w="6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99" name="TextBox 698">
            <a:extLst>
              <a:ext uri="{FF2B5EF4-FFF2-40B4-BE49-F238E27FC236}">
                <a16:creationId xmlns:a16="http://schemas.microsoft.com/office/drawing/2014/main" id="{4ABFC49A-B7FA-4BED-AD4D-76A450A0A54B}"/>
              </a:ext>
            </a:extLst>
          </p:cNvPr>
          <p:cNvSpPr txBox="1"/>
          <p:nvPr/>
        </p:nvSpPr>
        <p:spPr>
          <a:xfrm flipH="1">
            <a:off x="2115582" y="2373392"/>
            <a:ext cx="2050053" cy="1055608"/>
          </a:xfrm>
          <a:prstGeom prst="wedgeRoundRectCallout">
            <a:avLst>
              <a:gd name="adj1" fmla="val 36219"/>
              <a:gd name="adj2" fmla="val 73802"/>
              <a:gd name="adj3" fmla="val 16667"/>
            </a:avLst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altLang="ko-KR" sz="1400" dirty="0">
                <a:solidFill>
                  <a:schemeClr val="bg1"/>
                </a:solidFill>
                <a:cs typeface="Arial" pitchFamily="34" charset="0"/>
              </a:rPr>
              <a:t>L</a:t>
            </a:r>
            <a:r>
              <a:rPr lang="en-US" altLang="ko-KR" sz="1400" dirty="0">
                <a:solidFill>
                  <a:schemeClr val="bg1"/>
                </a:solidFill>
                <a:cs typeface="Arial" pitchFamily="34" charset="0"/>
              </a:rPr>
              <a:t>OREM IPSUM DOLOR SIT AMET,</a:t>
            </a:r>
          </a:p>
          <a:p>
            <a:r>
              <a:rPr lang="en-US" altLang="ko-KR" sz="1400" dirty="0">
                <a:solidFill>
                  <a:schemeClr val="bg1"/>
                </a:solidFill>
                <a:cs typeface="Arial" pitchFamily="34" charset="0"/>
              </a:rPr>
              <a:t>CU USU AGAM INTEGRE IMPEDIT.</a:t>
            </a:r>
            <a:endParaRPr lang="ko-KR" altLang="en-US" sz="14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00" name="그룹 699">
            <a:extLst>
              <a:ext uri="{FF2B5EF4-FFF2-40B4-BE49-F238E27FC236}">
                <a16:creationId xmlns:a16="http://schemas.microsoft.com/office/drawing/2014/main" id="{50993410-F8D8-492E-9467-85A987A81117}"/>
              </a:ext>
            </a:extLst>
          </p:cNvPr>
          <p:cNvGrpSpPr/>
          <p:nvPr/>
        </p:nvGrpSpPr>
        <p:grpSpPr>
          <a:xfrm>
            <a:off x="406707" y="4340715"/>
            <a:ext cx="2060332" cy="1359608"/>
            <a:chOff x="5154728" y="2161884"/>
            <a:chExt cx="2060332" cy="1359608"/>
          </a:xfrm>
        </p:grpSpPr>
        <p:grpSp>
          <p:nvGrpSpPr>
            <p:cNvPr id="701" name="그룹 700">
              <a:extLst>
                <a:ext uri="{FF2B5EF4-FFF2-40B4-BE49-F238E27FC236}">
                  <a16:creationId xmlns:a16="http://schemas.microsoft.com/office/drawing/2014/main" id="{A96F8DD7-1400-4360-AB75-7F64F5A0996D}"/>
                </a:ext>
              </a:extLst>
            </p:cNvPr>
            <p:cNvGrpSpPr/>
            <p:nvPr/>
          </p:nvGrpSpPr>
          <p:grpSpPr>
            <a:xfrm>
              <a:off x="5154728" y="2161884"/>
              <a:ext cx="2060332" cy="1359608"/>
              <a:chOff x="5187096" y="2307541"/>
              <a:chExt cx="2060332" cy="1359608"/>
            </a:xfrm>
          </p:grpSpPr>
          <p:sp>
            <p:nvSpPr>
              <p:cNvPr id="703" name="TextBox 702">
                <a:extLst>
                  <a:ext uri="{FF2B5EF4-FFF2-40B4-BE49-F238E27FC236}">
                    <a16:creationId xmlns:a16="http://schemas.microsoft.com/office/drawing/2014/main" id="{73241C3F-D571-49A9-A8E7-60D18CDF321B}"/>
                  </a:ext>
                </a:extLst>
              </p:cNvPr>
              <p:cNvSpPr txBox="1"/>
              <p:nvPr/>
            </p:nvSpPr>
            <p:spPr>
              <a:xfrm>
                <a:off x="5187096" y="2307541"/>
                <a:ext cx="2060332" cy="369332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pPr algn="ctr"/>
                <a:r>
                  <a:rPr lang="en-US" altLang="ko-KR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Contents Title</a:t>
                </a:r>
                <a:endParaRPr lang="ko-KR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704" name="TextBox 703">
                <a:extLst>
                  <a:ext uri="{FF2B5EF4-FFF2-40B4-BE49-F238E27FC236}">
                    <a16:creationId xmlns:a16="http://schemas.microsoft.com/office/drawing/2014/main" id="{11F09073-08CF-4B6F-A338-870933FAB41F}"/>
                  </a:ext>
                </a:extLst>
              </p:cNvPr>
              <p:cNvSpPr txBox="1"/>
              <p:nvPr/>
            </p:nvSpPr>
            <p:spPr>
              <a:xfrm>
                <a:off x="5187097" y="3205484"/>
                <a:ext cx="2060331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Easy to change colors, photos and Text.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702" name="TextBox 701">
              <a:extLst>
                <a:ext uri="{FF2B5EF4-FFF2-40B4-BE49-F238E27FC236}">
                  <a16:creationId xmlns:a16="http://schemas.microsoft.com/office/drawing/2014/main" id="{78DEACA7-088C-4D8B-B4B3-D1B180DB5052}"/>
                </a:ext>
              </a:extLst>
            </p:cNvPr>
            <p:cNvSpPr txBox="1"/>
            <p:nvPr/>
          </p:nvSpPr>
          <p:spPr>
            <a:xfrm>
              <a:off x="5471066" y="2441578"/>
              <a:ext cx="1427657" cy="70788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4000" b="1" dirty="0">
                  <a:solidFill>
                    <a:schemeClr val="accent4"/>
                  </a:solidFill>
                  <a:cs typeface="Arial" pitchFamily="34" charset="0"/>
                </a:rPr>
                <a:t>70</a:t>
              </a:r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%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sp>
        <p:nvSpPr>
          <p:cNvPr id="705" name="TextBox 704">
            <a:extLst>
              <a:ext uri="{FF2B5EF4-FFF2-40B4-BE49-F238E27FC236}">
                <a16:creationId xmlns:a16="http://schemas.microsoft.com/office/drawing/2014/main" id="{ADD59BF2-F980-4C9D-8873-928BB53345F9}"/>
              </a:ext>
            </a:extLst>
          </p:cNvPr>
          <p:cNvSpPr txBox="1"/>
          <p:nvPr/>
        </p:nvSpPr>
        <p:spPr>
          <a:xfrm>
            <a:off x="10119032" y="2211411"/>
            <a:ext cx="1244668" cy="27699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06" name="TextBox 705">
            <a:extLst>
              <a:ext uri="{FF2B5EF4-FFF2-40B4-BE49-F238E27FC236}">
                <a16:creationId xmlns:a16="http://schemas.microsoft.com/office/drawing/2014/main" id="{C547D153-6171-4CB7-A07B-75295C12B8F4}"/>
              </a:ext>
            </a:extLst>
          </p:cNvPr>
          <p:cNvSpPr txBox="1"/>
          <p:nvPr/>
        </p:nvSpPr>
        <p:spPr>
          <a:xfrm>
            <a:off x="9212105" y="3502169"/>
            <a:ext cx="1244668" cy="27699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07" name="TextBox 706">
            <a:extLst>
              <a:ext uri="{FF2B5EF4-FFF2-40B4-BE49-F238E27FC236}">
                <a16:creationId xmlns:a16="http://schemas.microsoft.com/office/drawing/2014/main" id="{6BCF6D66-0BAA-4A9C-9470-35CDFB1AABE3}"/>
              </a:ext>
            </a:extLst>
          </p:cNvPr>
          <p:cNvSpPr txBox="1"/>
          <p:nvPr/>
        </p:nvSpPr>
        <p:spPr>
          <a:xfrm>
            <a:off x="8305176" y="4252414"/>
            <a:ext cx="1244668" cy="27699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6AE4B8FF-EE45-442A-883B-BD556E00A6A9}"/>
              </a:ext>
            </a:extLst>
          </p:cNvPr>
          <p:cNvSpPr txBox="1"/>
          <p:nvPr/>
        </p:nvSpPr>
        <p:spPr>
          <a:xfrm>
            <a:off x="7398247" y="4962199"/>
            <a:ext cx="1244668" cy="27699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09" name="TextBox 708">
            <a:extLst>
              <a:ext uri="{FF2B5EF4-FFF2-40B4-BE49-F238E27FC236}">
                <a16:creationId xmlns:a16="http://schemas.microsoft.com/office/drawing/2014/main" id="{EEE71B26-16E9-4F9F-8FC6-C3AC7CC70011}"/>
              </a:ext>
            </a:extLst>
          </p:cNvPr>
          <p:cNvSpPr txBox="1"/>
          <p:nvPr/>
        </p:nvSpPr>
        <p:spPr>
          <a:xfrm>
            <a:off x="6491318" y="5269976"/>
            <a:ext cx="1244668" cy="27699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Title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10" name="L 도형 93">
            <a:extLst>
              <a:ext uri="{FF2B5EF4-FFF2-40B4-BE49-F238E27FC236}">
                <a16:creationId xmlns:a16="http://schemas.microsoft.com/office/drawing/2014/main" id="{FB3CD1BC-05BB-4BDF-A46D-E5D6F2FB1DD1}"/>
              </a:ext>
            </a:extLst>
          </p:cNvPr>
          <p:cNvSpPr/>
          <p:nvPr/>
        </p:nvSpPr>
        <p:spPr>
          <a:xfrm rot="13500000">
            <a:off x="2963400" y="4151820"/>
            <a:ext cx="200684" cy="203089"/>
          </a:xfrm>
          <a:prstGeom prst="corner">
            <a:avLst>
              <a:gd name="adj1" fmla="val 31481"/>
              <a:gd name="adj2" fmla="val 2883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1" name="L 도형 95">
            <a:extLst>
              <a:ext uri="{FF2B5EF4-FFF2-40B4-BE49-F238E27FC236}">
                <a16:creationId xmlns:a16="http://schemas.microsoft.com/office/drawing/2014/main" id="{6DEE341F-BB80-4038-9244-0F24D3627180}"/>
              </a:ext>
            </a:extLst>
          </p:cNvPr>
          <p:cNvSpPr/>
          <p:nvPr/>
        </p:nvSpPr>
        <p:spPr>
          <a:xfrm rot="13500000">
            <a:off x="2963400" y="4891785"/>
            <a:ext cx="200684" cy="203089"/>
          </a:xfrm>
          <a:prstGeom prst="corner">
            <a:avLst>
              <a:gd name="adj1" fmla="val 31481"/>
              <a:gd name="adj2" fmla="val 2883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12" name="L 도형 96">
            <a:extLst>
              <a:ext uri="{FF2B5EF4-FFF2-40B4-BE49-F238E27FC236}">
                <a16:creationId xmlns:a16="http://schemas.microsoft.com/office/drawing/2014/main" id="{949AD2D7-E124-4AC0-91BD-C749ACB07888}"/>
              </a:ext>
            </a:extLst>
          </p:cNvPr>
          <p:cNvSpPr/>
          <p:nvPr/>
        </p:nvSpPr>
        <p:spPr>
          <a:xfrm rot="13500000">
            <a:off x="2963400" y="5631749"/>
            <a:ext cx="200684" cy="203089"/>
          </a:xfrm>
          <a:prstGeom prst="corner">
            <a:avLst>
              <a:gd name="adj1" fmla="val 31481"/>
              <a:gd name="adj2" fmla="val 2883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13" name="그룹 712">
            <a:extLst>
              <a:ext uri="{FF2B5EF4-FFF2-40B4-BE49-F238E27FC236}">
                <a16:creationId xmlns:a16="http://schemas.microsoft.com/office/drawing/2014/main" id="{DE644E17-98F4-4BE7-8FB6-A9EE693A0A43}"/>
              </a:ext>
            </a:extLst>
          </p:cNvPr>
          <p:cNvGrpSpPr/>
          <p:nvPr/>
        </p:nvGrpSpPr>
        <p:grpSpPr>
          <a:xfrm>
            <a:off x="3221709" y="4676653"/>
            <a:ext cx="2570549" cy="633352"/>
            <a:chOff x="8972814" y="4430498"/>
            <a:chExt cx="2570549" cy="633352"/>
          </a:xfrm>
        </p:grpSpPr>
        <p:sp>
          <p:nvSpPr>
            <p:cNvPr id="714" name="TextBox 713">
              <a:extLst>
                <a:ext uri="{FF2B5EF4-FFF2-40B4-BE49-F238E27FC236}">
                  <a16:creationId xmlns:a16="http://schemas.microsoft.com/office/drawing/2014/main" id="{48F1DC0E-3B62-44F1-B266-FE16BC2AEB33}"/>
                </a:ext>
              </a:extLst>
            </p:cNvPr>
            <p:cNvSpPr txBox="1"/>
            <p:nvPr/>
          </p:nvSpPr>
          <p:spPr>
            <a:xfrm>
              <a:off x="8972814" y="4430498"/>
              <a:ext cx="257054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</p:txBody>
        </p:sp>
        <p:sp>
          <p:nvSpPr>
            <p:cNvPr id="715" name="TextBox 714">
              <a:extLst>
                <a:ext uri="{FF2B5EF4-FFF2-40B4-BE49-F238E27FC236}">
                  <a16:creationId xmlns:a16="http://schemas.microsoft.com/office/drawing/2014/main" id="{C3CBC57B-CFF1-4ACE-9C02-3062A869DAE1}"/>
                </a:ext>
              </a:extLst>
            </p:cNvPr>
            <p:cNvSpPr txBox="1"/>
            <p:nvPr/>
          </p:nvSpPr>
          <p:spPr>
            <a:xfrm>
              <a:off x="8972814" y="4648352"/>
              <a:ext cx="2570549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altLang="ko-KR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Add text add text add text add text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altLang="ko-KR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Add text add text add text add text</a:t>
              </a:r>
            </a:p>
          </p:txBody>
        </p:sp>
      </p:grpSp>
      <p:grpSp>
        <p:nvGrpSpPr>
          <p:cNvPr id="716" name="그룹 715">
            <a:extLst>
              <a:ext uri="{FF2B5EF4-FFF2-40B4-BE49-F238E27FC236}">
                <a16:creationId xmlns:a16="http://schemas.microsoft.com/office/drawing/2014/main" id="{619206FD-3F4D-4430-8902-FA94B6D9D31A}"/>
              </a:ext>
            </a:extLst>
          </p:cNvPr>
          <p:cNvGrpSpPr/>
          <p:nvPr/>
        </p:nvGrpSpPr>
        <p:grpSpPr>
          <a:xfrm>
            <a:off x="3236920" y="3936688"/>
            <a:ext cx="2570549" cy="633352"/>
            <a:chOff x="8972814" y="4430498"/>
            <a:chExt cx="2570549" cy="633352"/>
          </a:xfrm>
        </p:grpSpPr>
        <p:sp>
          <p:nvSpPr>
            <p:cNvPr id="717" name="TextBox 716">
              <a:extLst>
                <a:ext uri="{FF2B5EF4-FFF2-40B4-BE49-F238E27FC236}">
                  <a16:creationId xmlns:a16="http://schemas.microsoft.com/office/drawing/2014/main" id="{350FB49F-EEA8-4CDB-BC9F-5C00EBC50274}"/>
                </a:ext>
              </a:extLst>
            </p:cNvPr>
            <p:cNvSpPr txBox="1"/>
            <p:nvPr/>
          </p:nvSpPr>
          <p:spPr>
            <a:xfrm>
              <a:off x="8972814" y="4430498"/>
              <a:ext cx="257054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</p:txBody>
        </p:sp>
        <p:sp>
          <p:nvSpPr>
            <p:cNvPr id="718" name="TextBox 717">
              <a:extLst>
                <a:ext uri="{FF2B5EF4-FFF2-40B4-BE49-F238E27FC236}">
                  <a16:creationId xmlns:a16="http://schemas.microsoft.com/office/drawing/2014/main" id="{F1189F1C-B057-49A4-A9E2-F362994A7A8C}"/>
                </a:ext>
              </a:extLst>
            </p:cNvPr>
            <p:cNvSpPr txBox="1"/>
            <p:nvPr/>
          </p:nvSpPr>
          <p:spPr>
            <a:xfrm>
              <a:off x="8972814" y="4648352"/>
              <a:ext cx="2570549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altLang="ko-KR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Add text add text add text add text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altLang="ko-KR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Add text add text add text add text</a:t>
              </a:r>
            </a:p>
          </p:txBody>
        </p:sp>
      </p:grpSp>
      <p:grpSp>
        <p:nvGrpSpPr>
          <p:cNvPr id="719" name="그룹 718">
            <a:extLst>
              <a:ext uri="{FF2B5EF4-FFF2-40B4-BE49-F238E27FC236}">
                <a16:creationId xmlns:a16="http://schemas.microsoft.com/office/drawing/2014/main" id="{2EECB525-A47A-43F0-8510-A4F1B5A8E273}"/>
              </a:ext>
            </a:extLst>
          </p:cNvPr>
          <p:cNvGrpSpPr/>
          <p:nvPr/>
        </p:nvGrpSpPr>
        <p:grpSpPr>
          <a:xfrm>
            <a:off x="3258208" y="5416617"/>
            <a:ext cx="2570549" cy="633352"/>
            <a:chOff x="8972814" y="4430498"/>
            <a:chExt cx="2570549" cy="633352"/>
          </a:xfrm>
        </p:grpSpPr>
        <p:sp>
          <p:nvSpPr>
            <p:cNvPr id="720" name="TextBox 719">
              <a:extLst>
                <a:ext uri="{FF2B5EF4-FFF2-40B4-BE49-F238E27FC236}">
                  <a16:creationId xmlns:a16="http://schemas.microsoft.com/office/drawing/2014/main" id="{A8C1397F-06F5-4D6B-A249-A4C2924DEEBE}"/>
                </a:ext>
              </a:extLst>
            </p:cNvPr>
            <p:cNvSpPr txBox="1"/>
            <p:nvPr/>
          </p:nvSpPr>
          <p:spPr>
            <a:xfrm>
              <a:off x="8972814" y="4430498"/>
              <a:ext cx="257054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Text here Text here</a:t>
              </a:r>
            </a:p>
          </p:txBody>
        </p:sp>
        <p:sp>
          <p:nvSpPr>
            <p:cNvPr id="721" name="TextBox 720">
              <a:extLst>
                <a:ext uri="{FF2B5EF4-FFF2-40B4-BE49-F238E27FC236}">
                  <a16:creationId xmlns:a16="http://schemas.microsoft.com/office/drawing/2014/main" id="{689A591F-0D3B-4704-AA3E-B40626DF7B28}"/>
                </a:ext>
              </a:extLst>
            </p:cNvPr>
            <p:cNvSpPr txBox="1"/>
            <p:nvPr/>
          </p:nvSpPr>
          <p:spPr>
            <a:xfrm>
              <a:off x="8972814" y="4648352"/>
              <a:ext cx="2570549" cy="4154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altLang="ko-KR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Add text add text add text add text</a:t>
              </a:r>
            </a:p>
            <a:p>
              <a:pPr marL="171450" indent="-171450">
                <a:buFont typeface="Arial" panose="020B0604020202020204" pitchFamily="34" charset="0"/>
                <a:buChar char="•"/>
                <a:defRPr/>
              </a:pPr>
              <a:r>
                <a:rPr lang="en-US" altLang="ko-KR" sz="105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Add text add text add text add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FFFFFF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11239</TotalTime>
  <Words>116</Words>
  <Application>Microsoft Office PowerPoint</Application>
  <PresentationFormat>와이드스크린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33</cp:revision>
  <dcterms:created xsi:type="dcterms:W3CDTF">2018-02-18T19:39:47Z</dcterms:created>
  <dcterms:modified xsi:type="dcterms:W3CDTF">2022-10-25T05:57:33Z</dcterms:modified>
</cp:coreProperties>
</file>