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62" y="102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" name="Rectangle 6">
            <a:extLst>
              <a:ext uri="{FF2B5EF4-FFF2-40B4-BE49-F238E27FC236}">
                <a16:creationId xmlns:a16="http://schemas.microsoft.com/office/drawing/2014/main" id="{ADBDE621-A139-4F7D-94CD-6CA4277D9B7B}"/>
              </a:ext>
            </a:extLst>
          </p:cNvPr>
          <p:cNvSpPr/>
          <p:nvPr/>
        </p:nvSpPr>
        <p:spPr>
          <a:xfrm rot="16200000">
            <a:off x="8632676" y="3298675"/>
            <a:ext cx="6858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1161" y="200176"/>
            <a:ext cx="3491743" cy="2115733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499511" y="2467513"/>
            <a:ext cx="3491743" cy="1249908"/>
          </a:xfrm>
        </p:spPr>
        <p:txBody>
          <a:bodyPr/>
          <a:lstStyle/>
          <a:p>
            <a:pPr algn="r"/>
            <a:r>
              <a:rPr lang="en-US" sz="2000" dirty="0"/>
              <a:t>You can download </a:t>
            </a:r>
          </a:p>
          <a:p>
            <a:pPr algn="r"/>
            <a:r>
              <a:rPr lang="en-US" sz="2000" dirty="0"/>
              <a:t>professional PowerPoint </a:t>
            </a:r>
          </a:p>
          <a:p>
            <a:pPr algn="r"/>
            <a:r>
              <a:rPr lang="en-US" sz="2000" dirty="0"/>
              <a:t>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 rot="16200000">
            <a:off x="8632677" y="3305888"/>
            <a:ext cx="68580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6" name="Group 34">
            <a:extLst>
              <a:ext uri="{FF2B5EF4-FFF2-40B4-BE49-F238E27FC236}">
                <a16:creationId xmlns:a16="http://schemas.microsoft.com/office/drawing/2014/main" id="{F06753CF-C709-4721-AE84-22D6847F348F}"/>
              </a:ext>
            </a:extLst>
          </p:cNvPr>
          <p:cNvGrpSpPr/>
          <p:nvPr/>
        </p:nvGrpSpPr>
        <p:grpSpPr>
          <a:xfrm>
            <a:off x="8620734" y="200176"/>
            <a:ext cx="2718708" cy="2922295"/>
            <a:chOff x="9072463" y="199342"/>
            <a:chExt cx="2718708" cy="2922295"/>
          </a:xfrm>
        </p:grpSpPr>
        <p:sp>
          <p:nvSpPr>
            <p:cNvPr id="7" name="Freeform: Shape 35">
              <a:extLst>
                <a:ext uri="{FF2B5EF4-FFF2-40B4-BE49-F238E27FC236}">
                  <a16:creationId xmlns:a16="http://schemas.microsoft.com/office/drawing/2014/main" id="{CF906875-B46D-494E-978B-D9DEF3545668}"/>
                </a:ext>
              </a:extLst>
            </p:cNvPr>
            <p:cNvSpPr/>
            <p:nvPr/>
          </p:nvSpPr>
          <p:spPr>
            <a:xfrm>
              <a:off x="9072463" y="651062"/>
              <a:ext cx="268688" cy="1328332"/>
            </a:xfrm>
            <a:custGeom>
              <a:avLst/>
              <a:gdLst>
                <a:gd name="connsiteX0" fmla="*/ 477202 w 476250"/>
                <a:gd name="connsiteY0" fmla="*/ 2308860 h 2305050"/>
                <a:gd name="connsiteX1" fmla="*/ 0 w 476250"/>
                <a:gd name="connsiteY1" fmla="*/ 2308860 h 2305050"/>
                <a:gd name="connsiteX2" fmla="*/ 0 w 476250"/>
                <a:gd name="connsiteY2" fmla="*/ 0 h 2305050"/>
                <a:gd name="connsiteX3" fmla="*/ 477202 w 476250"/>
                <a:gd name="connsiteY3" fmla="*/ 0 h 2305050"/>
                <a:gd name="connsiteX4" fmla="*/ 477202 w 476250"/>
                <a:gd name="connsiteY4" fmla="*/ 2308860 h 2305050"/>
                <a:gd name="connsiteX5" fmla="*/ 452438 w 476250"/>
                <a:gd name="connsiteY5" fmla="*/ 1071563 h 2305050"/>
                <a:gd name="connsiteX6" fmla="*/ 332422 w 476250"/>
                <a:gd name="connsiteY6" fmla="*/ 1071563 h 2305050"/>
                <a:gd name="connsiteX7" fmla="*/ 332422 w 476250"/>
                <a:gd name="connsiteY7" fmla="*/ 1188720 h 2305050"/>
                <a:gd name="connsiteX8" fmla="*/ 452438 w 476250"/>
                <a:gd name="connsiteY8" fmla="*/ 1188720 h 2305050"/>
                <a:gd name="connsiteX9" fmla="*/ 452438 w 476250"/>
                <a:gd name="connsiteY9" fmla="*/ 1071563 h 2305050"/>
                <a:gd name="connsiteX10" fmla="*/ 298132 w 476250"/>
                <a:gd name="connsiteY10" fmla="*/ 1190625 h 2305050"/>
                <a:gd name="connsiteX11" fmla="*/ 298132 w 476250"/>
                <a:gd name="connsiteY11" fmla="*/ 1070610 h 2305050"/>
                <a:gd name="connsiteX12" fmla="*/ 180975 w 476250"/>
                <a:gd name="connsiteY12" fmla="*/ 1070610 h 2305050"/>
                <a:gd name="connsiteX13" fmla="*/ 180975 w 476250"/>
                <a:gd name="connsiteY13" fmla="*/ 1190625 h 2305050"/>
                <a:gd name="connsiteX14" fmla="*/ 298132 w 476250"/>
                <a:gd name="connsiteY14" fmla="*/ 1190625 h 2305050"/>
                <a:gd name="connsiteX15" fmla="*/ 27622 w 476250"/>
                <a:gd name="connsiteY15" fmla="*/ 1188720 h 2305050"/>
                <a:gd name="connsiteX16" fmla="*/ 146685 w 476250"/>
                <a:gd name="connsiteY16" fmla="*/ 1188720 h 2305050"/>
                <a:gd name="connsiteX17" fmla="*/ 146685 w 476250"/>
                <a:gd name="connsiteY17" fmla="*/ 1070610 h 2305050"/>
                <a:gd name="connsiteX18" fmla="*/ 27622 w 476250"/>
                <a:gd name="connsiteY18" fmla="*/ 1070610 h 2305050"/>
                <a:gd name="connsiteX19" fmla="*/ 27622 w 476250"/>
                <a:gd name="connsiteY19" fmla="*/ 1188720 h 2305050"/>
                <a:gd name="connsiteX20" fmla="*/ 28575 w 476250"/>
                <a:gd name="connsiteY20" fmla="*/ 328613 h 2305050"/>
                <a:gd name="connsiteX21" fmla="*/ 28575 w 476250"/>
                <a:gd name="connsiteY21" fmla="*/ 448627 h 2305050"/>
                <a:gd name="connsiteX22" fmla="*/ 147638 w 476250"/>
                <a:gd name="connsiteY22" fmla="*/ 448627 h 2305050"/>
                <a:gd name="connsiteX23" fmla="*/ 147638 w 476250"/>
                <a:gd name="connsiteY23" fmla="*/ 328613 h 2305050"/>
                <a:gd name="connsiteX24" fmla="*/ 28575 w 476250"/>
                <a:gd name="connsiteY24" fmla="*/ 328613 h 2305050"/>
                <a:gd name="connsiteX25" fmla="*/ 450532 w 476250"/>
                <a:gd name="connsiteY25" fmla="*/ 744855 h 2305050"/>
                <a:gd name="connsiteX26" fmla="*/ 450532 w 476250"/>
                <a:gd name="connsiteY26" fmla="*/ 627697 h 2305050"/>
                <a:gd name="connsiteX27" fmla="*/ 331470 w 476250"/>
                <a:gd name="connsiteY27" fmla="*/ 627697 h 2305050"/>
                <a:gd name="connsiteX28" fmla="*/ 331470 w 476250"/>
                <a:gd name="connsiteY28" fmla="*/ 744855 h 2305050"/>
                <a:gd name="connsiteX29" fmla="*/ 450532 w 476250"/>
                <a:gd name="connsiteY29" fmla="*/ 744855 h 2305050"/>
                <a:gd name="connsiteX30" fmla="*/ 147638 w 476250"/>
                <a:gd name="connsiteY30" fmla="*/ 626745 h 2305050"/>
                <a:gd name="connsiteX31" fmla="*/ 27622 w 476250"/>
                <a:gd name="connsiteY31" fmla="*/ 626745 h 2305050"/>
                <a:gd name="connsiteX32" fmla="*/ 27622 w 476250"/>
                <a:gd name="connsiteY32" fmla="*/ 743902 h 2305050"/>
                <a:gd name="connsiteX33" fmla="*/ 147638 w 476250"/>
                <a:gd name="connsiteY33" fmla="*/ 743902 h 2305050"/>
                <a:gd name="connsiteX34" fmla="*/ 147638 w 476250"/>
                <a:gd name="connsiteY34" fmla="*/ 626745 h 2305050"/>
                <a:gd name="connsiteX35" fmla="*/ 298132 w 476250"/>
                <a:gd name="connsiteY35" fmla="*/ 1337310 h 2305050"/>
                <a:gd name="connsiteX36" fmla="*/ 298132 w 476250"/>
                <a:gd name="connsiteY36" fmla="*/ 1219200 h 2305050"/>
                <a:gd name="connsiteX37" fmla="*/ 180975 w 476250"/>
                <a:gd name="connsiteY37" fmla="*/ 1219200 h 2305050"/>
                <a:gd name="connsiteX38" fmla="*/ 180975 w 476250"/>
                <a:gd name="connsiteY38" fmla="*/ 1337310 h 2305050"/>
                <a:gd name="connsiteX39" fmla="*/ 298132 w 476250"/>
                <a:gd name="connsiteY39" fmla="*/ 1337310 h 2305050"/>
                <a:gd name="connsiteX40" fmla="*/ 180022 w 476250"/>
                <a:gd name="connsiteY40" fmla="*/ 476250 h 2305050"/>
                <a:gd name="connsiteX41" fmla="*/ 180022 w 476250"/>
                <a:gd name="connsiteY41" fmla="*/ 595313 h 2305050"/>
                <a:gd name="connsiteX42" fmla="*/ 299085 w 476250"/>
                <a:gd name="connsiteY42" fmla="*/ 595313 h 2305050"/>
                <a:gd name="connsiteX43" fmla="*/ 299085 w 476250"/>
                <a:gd name="connsiteY43" fmla="*/ 476250 h 2305050"/>
                <a:gd name="connsiteX44" fmla="*/ 180022 w 476250"/>
                <a:gd name="connsiteY44" fmla="*/ 476250 h 2305050"/>
                <a:gd name="connsiteX45" fmla="*/ 452438 w 476250"/>
                <a:gd name="connsiteY45" fmla="*/ 32385 h 2305050"/>
                <a:gd name="connsiteX46" fmla="*/ 330518 w 476250"/>
                <a:gd name="connsiteY46" fmla="*/ 32385 h 2305050"/>
                <a:gd name="connsiteX47" fmla="*/ 330518 w 476250"/>
                <a:gd name="connsiteY47" fmla="*/ 148590 h 2305050"/>
                <a:gd name="connsiteX48" fmla="*/ 452438 w 476250"/>
                <a:gd name="connsiteY48" fmla="*/ 148590 h 2305050"/>
                <a:gd name="connsiteX49" fmla="*/ 452438 w 476250"/>
                <a:gd name="connsiteY49" fmla="*/ 32385 h 2305050"/>
                <a:gd name="connsiteX50" fmla="*/ 300038 w 476250"/>
                <a:gd name="connsiteY50" fmla="*/ 31432 h 2305050"/>
                <a:gd name="connsiteX51" fmla="*/ 180022 w 476250"/>
                <a:gd name="connsiteY51" fmla="*/ 31432 h 2305050"/>
                <a:gd name="connsiteX52" fmla="*/ 180022 w 476250"/>
                <a:gd name="connsiteY52" fmla="*/ 149542 h 2305050"/>
                <a:gd name="connsiteX53" fmla="*/ 300038 w 476250"/>
                <a:gd name="connsiteY53" fmla="*/ 149542 h 2305050"/>
                <a:gd name="connsiteX54" fmla="*/ 300038 w 476250"/>
                <a:gd name="connsiteY54" fmla="*/ 31432 h 2305050"/>
                <a:gd name="connsiteX55" fmla="*/ 300038 w 476250"/>
                <a:gd name="connsiteY55" fmla="*/ 299085 h 2305050"/>
                <a:gd name="connsiteX56" fmla="*/ 300038 w 476250"/>
                <a:gd name="connsiteY56" fmla="*/ 180022 h 2305050"/>
                <a:gd name="connsiteX57" fmla="*/ 179070 w 476250"/>
                <a:gd name="connsiteY57" fmla="*/ 180022 h 2305050"/>
                <a:gd name="connsiteX58" fmla="*/ 179070 w 476250"/>
                <a:gd name="connsiteY58" fmla="*/ 299085 h 2305050"/>
                <a:gd name="connsiteX59" fmla="*/ 300038 w 476250"/>
                <a:gd name="connsiteY59" fmla="*/ 299085 h 2305050"/>
                <a:gd name="connsiteX60" fmla="*/ 147638 w 476250"/>
                <a:gd name="connsiteY60" fmla="*/ 477202 h 2305050"/>
                <a:gd name="connsiteX61" fmla="*/ 26670 w 476250"/>
                <a:gd name="connsiteY61" fmla="*/ 477202 h 2305050"/>
                <a:gd name="connsiteX62" fmla="*/ 26670 w 476250"/>
                <a:gd name="connsiteY62" fmla="*/ 594360 h 2305050"/>
                <a:gd name="connsiteX63" fmla="*/ 147638 w 476250"/>
                <a:gd name="connsiteY63" fmla="*/ 594360 h 2305050"/>
                <a:gd name="connsiteX64" fmla="*/ 147638 w 476250"/>
                <a:gd name="connsiteY64" fmla="*/ 477202 h 2305050"/>
                <a:gd name="connsiteX65" fmla="*/ 450532 w 476250"/>
                <a:gd name="connsiteY65" fmla="*/ 1041082 h 2305050"/>
                <a:gd name="connsiteX66" fmla="*/ 450532 w 476250"/>
                <a:gd name="connsiteY66" fmla="*/ 923925 h 2305050"/>
                <a:gd name="connsiteX67" fmla="*/ 331470 w 476250"/>
                <a:gd name="connsiteY67" fmla="*/ 923925 h 2305050"/>
                <a:gd name="connsiteX68" fmla="*/ 331470 w 476250"/>
                <a:gd name="connsiteY68" fmla="*/ 1041082 h 2305050"/>
                <a:gd name="connsiteX69" fmla="*/ 450532 w 476250"/>
                <a:gd name="connsiteY69" fmla="*/ 1041082 h 2305050"/>
                <a:gd name="connsiteX70" fmla="*/ 332422 w 476250"/>
                <a:gd name="connsiteY70" fmla="*/ 1218248 h 2305050"/>
                <a:gd name="connsiteX71" fmla="*/ 332422 w 476250"/>
                <a:gd name="connsiteY71" fmla="*/ 1336357 h 2305050"/>
                <a:gd name="connsiteX72" fmla="*/ 451485 w 476250"/>
                <a:gd name="connsiteY72" fmla="*/ 1336357 h 2305050"/>
                <a:gd name="connsiteX73" fmla="*/ 451485 w 476250"/>
                <a:gd name="connsiteY73" fmla="*/ 1218248 h 2305050"/>
                <a:gd name="connsiteX74" fmla="*/ 332422 w 476250"/>
                <a:gd name="connsiteY74" fmla="*/ 1218248 h 2305050"/>
                <a:gd name="connsiteX75" fmla="*/ 452438 w 476250"/>
                <a:gd name="connsiteY75" fmla="*/ 447675 h 2305050"/>
                <a:gd name="connsiteX76" fmla="*/ 452438 w 476250"/>
                <a:gd name="connsiteY76" fmla="*/ 329565 h 2305050"/>
                <a:gd name="connsiteX77" fmla="*/ 331470 w 476250"/>
                <a:gd name="connsiteY77" fmla="*/ 329565 h 2305050"/>
                <a:gd name="connsiteX78" fmla="*/ 331470 w 476250"/>
                <a:gd name="connsiteY78" fmla="*/ 447675 h 2305050"/>
                <a:gd name="connsiteX79" fmla="*/ 452438 w 476250"/>
                <a:gd name="connsiteY79" fmla="*/ 447675 h 2305050"/>
                <a:gd name="connsiteX80" fmla="*/ 300038 w 476250"/>
                <a:gd name="connsiteY80" fmla="*/ 448627 h 2305050"/>
                <a:gd name="connsiteX81" fmla="*/ 300038 w 476250"/>
                <a:gd name="connsiteY81" fmla="*/ 328613 h 2305050"/>
                <a:gd name="connsiteX82" fmla="*/ 180022 w 476250"/>
                <a:gd name="connsiteY82" fmla="*/ 328613 h 2305050"/>
                <a:gd name="connsiteX83" fmla="*/ 180022 w 476250"/>
                <a:gd name="connsiteY83" fmla="*/ 448627 h 2305050"/>
                <a:gd name="connsiteX84" fmla="*/ 300038 w 476250"/>
                <a:gd name="connsiteY84" fmla="*/ 448627 h 2305050"/>
                <a:gd name="connsiteX85" fmla="*/ 146685 w 476250"/>
                <a:gd name="connsiteY85" fmla="*/ 299085 h 2305050"/>
                <a:gd name="connsiteX86" fmla="*/ 146685 w 476250"/>
                <a:gd name="connsiteY86" fmla="*/ 181927 h 2305050"/>
                <a:gd name="connsiteX87" fmla="*/ 27622 w 476250"/>
                <a:gd name="connsiteY87" fmla="*/ 181927 h 2305050"/>
                <a:gd name="connsiteX88" fmla="*/ 27622 w 476250"/>
                <a:gd name="connsiteY88" fmla="*/ 299085 h 2305050"/>
                <a:gd name="connsiteX89" fmla="*/ 146685 w 476250"/>
                <a:gd name="connsiteY89" fmla="*/ 299085 h 2305050"/>
                <a:gd name="connsiteX90" fmla="*/ 145732 w 476250"/>
                <a:gd name="connsiteY90" fmla="*/ 889635 h 2305050"/>
                <a:gd name="connsiteX91" fmla="*/ 145732 w 476250"/>
                <a:gd name="connsiteY91" fmla="*/ 772477 h 2305050"/>
                <a:gd name="connsiteX92" fmla="*/ 28575 w 476250"/>
                <a:gd name="connsiteY92" fmla="*/ 772477 h 2305050"/>
                <a:gd name="connsiteX93" fmla="*/ 28575 w 476250"/>
                <a:gd name="connsiteY93" fmla="*/ 889635 h 2305050"/>
                <a:gd name="connsiteX94" fmla="*/ 145732 w 476250"/>
                <a:gd name="connsiteY94" fmla="*/ 889635 h 2305050"/>
                <a:gd name="connsiteX95" fmla="*/ 179070 w 476250"/>
                <a:gd name="connsiteY95" fmla="*/ 889635 h 2305050"/>
                <a:gd name="connsiteX96" fmla="*/ 298132 w 476250"/>
                <a:gd name="connsiteY96" fmla="*/ 889635 h 2305050"/>
                <a:gd name="connsiteX97" fmla="*/ 298132 w 476250"/>
                <a:gd name="connsiteY97" fmla="*/ 772477 h 2305050"/>
                <a:gd name="connsiteX98" fmla="*/ 179070 w 476250"/>
                <a:gd name="connsiteY98" fmla="*/ 772477 h 2305050"/>
                <a:gd name="connsiteX99" fmla="*/ 179070 w 476250"/>
                <a:gd name="connsiteY99" fmla="*/ 889635 h 2305050"/>
                <a:gd name="connsiteX100" fmla="*/ 450532 w 476250"/>
                <a:gd name="connsiteY100" fmla="*/ 890588 h 2305050"/>
                <a:gd name="connsiteX101" fmla="*/ 450532 w 476250"/>
                <a:gd name="connsiteY101" fmla="*/ 771525 h 2305050"/>
                <a:gd name="connsiteX102" fmla="*/ 331470 w 476250"/>
                <a:gd name="connsiteY102" fmla="*/ 771525 h 2305050"/>
                <a:gd name="connsiteX103" fmla="*/ 331470 w 476250"/>
                <a:gd name="connsiteY103" fmla="*/ 890588 h 2305050"/>
                <a:gd name="connsiteX104" fmla="*/ 450532 w 476250"/>
                <a:gd name="connsiteY104" fmla="*/ 890588 h 2305050"/>
                <a:gd name="connsiteX105" fmla="*/ 298132 w 476250"/>
                <a:gd name="connsiteY105" fmla="*/ 1370648 h 2305050"/>
                <a:gd name="connsiteX106" fmla="*/ 180022 w 476250"/>
                <a:gd name="connsiteY106" fmla="*/ 1370648 h 2305050"/>
                <a:gd name="connsiteX107" fmla="*/ 180022 w 476250"/>
                <a:gd name="connsiteY107" fmla="*/ 1486853 h 2305050"/>
                <a:gd name="connsiteX108" fmla="*/ 298132 w 476250"/>
                <a:gd name="connsiteY108" fmla="*/ 1486853 h 2305050"/>
                <a:gd name="connsiteX109" fmla="*/ 298132 w 476250"/>
                <a:gd name="connsiteY109" fmla="*/ 1370648 h 2305050"/>
                <a:gd name="connsiteX110" fmla="*/ 299085 w 476250"/>
                <a:gd name="connsiteY110" fmla="*/ 1632585 h 2305050"/>
                <a:gd name="connsiteX111" fmla="*/ 299085 w 476250"/>
                <a:gd name="connsiteY111" fmla="*/ 1516380 h 2305050"/>
                <a:gd name="connsiteX112" fmla="*/ 179070 w 476250"/>
                <a:gd name="connsiteY112" fmla="*/ 1516380 h 2305050"/>
                <a:gd name="connsiteX113" fmla="*/ 179070 w 476250"/>
                <a:gd name="connsiteY113" fmla="*/ 1632585 h 2305050"/>
                <a:gd name="connsiteX114" fmla="*/ 299085 w 476250"/>
                <a:gd name="connsiteY114" fmla="*/ 1632585 h 2305050"/>
                <a:gd name="connsiteX115" fmla="*/ 146685 w 476250"/>
                <a:gd name="connsiteY115" fmla="*/ 1370648 h 2305050"/>
                <a:gd name="connsiteX116" fmla="*/ 28575 w 476250"/>
                <a:gd name="connsiteY116" fmla="*/ 1370648 h 2305050"/>
                <a:gd name="connsiteX117" fmla="*/ 28575 w 476250"/>
                <a:gd name="connsiteY117" fmla="*/ 1486853 h 2305050"/>
                <a:gd name="connsiteX118" fmla="*/ 146685 w 476250"/>
                <a:gd name="connsiteY118" fmla="*/ 1486853 h 2305050"/>
                <a:gd name="connsiteX119" fmla="*/ 146685 w 476250"/>
                <a:gd name="connsiteY119" fmla="*/ 1370648 h 2305050"/>
                <a:gd name="connsiteX120" fmla="*/ 449580 w 476250"/>
                <a:gd name="connsiteY120" fmla="*/ 1631632 h 2305050"/>
                <a:gd name="connsiteX121" fmla="*/ 449580 w 476250"/>
                <a:gd name="connsiteY121" fmla="*/ 1514475 h 2305050"/>
                <a:gd name="connsiteX122" fmla="*/ 332422 w 476250"/>
                <a:gd name="connsiteY122" fmla="*/ 1514475 h 2305050"/>
                <a:gd name="connsiteX123" fmla="*/ 332422 w 476250"/>
                <a:gd name="connsiteY123" fmla="*/ 1631632 h 2305050"/>
                <a:gd name="connsiteX124" fmla="*/ 449580 w 476250"/>
                <a:gd name="connsiteY124" fmla="*/ 1631632 h 2305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</a:cxnLst>
              <a:rect l="l" t="t" r="r" b="b"/>
              <a:pathLst>
                <a:path w="476250" h="2305050">
                  <a:moveTo>
                    <a:pt x="477202" y="2308860"/>
                  </a:moveTo>
                  <a:cubicBezTo>
                    <a:pt x="316230" y="2308860"/>
                    <a:pt x="160020" y="2308860"/>
                    <a:pt x="0" y="2308860"/>
                  </a:cubicBezTo>
                  <a:cubicBezTo>
                    <a:pt x="0" y="1539240"/>
                    <a:pt x="0" y="771525"/>
                    <a:pt x="0" y="0"/>
                  </a:cubicBezTo>
                  <a:cubicBezTo>
                    <a:pt x="157163" y="0"/>
                    <a:pt x="315277" y="0"/>
                    <a:pt x="477202" y="0"/>
                  </a:cubicBezTo>
                  <a:cubicBezTo>
                    <a:pt x="477202" y="767715"/>
                    <a:pt x="477202" y="1536382"/>
                    <a:pt x="477202" y="2308860"/>
                  </a:cubicBezTo>
                  <a:close/>
                  <a:moveTo>
                    <a:pt x="452438" y="1071563"/>
                  </a:moveTo>
                  <a:cubicBezTo>
                    <a:pt x="412432" y="1071563"/>
                    <a:pt x="372427" y="1071563"/>
                    <a:pt x="332422" y="1071563"/>
                  </a:cubicBezTo>
                  <a:cubicBezTo>
                    <a:pt x="332422" y="1112520"/>
                    <a:pt x="332422" y="1150620"/>
                    <a:pt x="332422" y="1188720"/>
                  </a:cubicBezTo>
                  <a:cubicBezTo>
                    <a:pt x="374332" y="1188720"/>
                    <a:pt x="412432" y="1188720"/>
                    <a:pt x="452438" y="1188720"/>
                  </a:cubicBezTo>
                  <a:cubicBezTo>
                    <a:pt x="452438" y="1147763"/>
                    <a:pt x="452438" y="1111567"/>
                    <a:pt x="452438" y="1071563"/>
                  </a:cubicBezTo>
                  <a:close/>
                  <a:moveTo>
                    <a:pt x="298132" y="1190625"/>
                  </a:moveTo>
                  <a:cubicBezTo>
                    <a:pt x="298132" y="1147763"/>
                    <a:pt x="298132" y="1108710"/>
                    <a:pt x="298132" y="1070610"/>
                  </a:cubicBezTo>
                  <a:cubicBezTo>
                    <a:pt x="256222" y="1070610"/>
                    <a:pt x="218122" y="1070610"/>
                    <a:pt x="180975" y="1070610"/>
                  </a:cubicBezTo>
                  <a:cubicBezTo>
                    <a:pt x="180975" y="1112520"/>
                    <a:pt x="180975" y="1151573"/>
                    <a:pt x="180975" y="1190625"/>
                  </a:cubicBezTo>
                  <a:cubicBezTo>
                    <a:pt x="220980" y="1190625"/>
                    <a:pt x="257175" y="1190625"/>
                    <a:pt x="298132" y="1190625"/>
                  </a:cubicBezTo>
                  <a:close/>
                  <a:moveTo>
                    <a:pt x="27622" y="1188720"/>
                  </a:moveTo>
                  <a:cubicBezTo>
                    <a:pt x="68580" y="1188720"/>
                    <a:pt x="106680" y="1188720"/>
                    <a:pt x="146685" y="1188720"/>
                  </a:cubicBezTo>
                  <a:cubicBezTo>
                    <a:pt x="146685" y="1146810"/>
                    <a:pt x="146685" y="1108710"/>
                    <a:pt x="146685" y="1070610"/>
                  </a:cubicBezTo>
                  <a:cubicBezTo>
                    <a:pt x="104775" y="1070610"/>
                    <a:pt x="66675" y="1070610"/>
                    <a:pt x="27622" y="1070610"/>
                  </a:cubicBezTo>
                  <a:cubicBezTo>
                    <a:pt x="27622" y="1112520"/>
                    <a:pt x="27622" y="1149667"/>
                    <a:pt x="27622" y="1188720"/>
                  </a:cubicBezTo>
                  <a:close/>
                  <a:moveTo>
                    <a:pt x="28575" y="328613"/>
                  </a:moveTo>
                  <a:cubicBezTo>
                    <a:pt x="28575" y="372427"/>
                    <a:pt x="28575" y="410527"/>
                    <a:pt x="28575" y="448627"/>
                  </a:cubicBezTo>
                  <a:cubicBezTo>
                    <a:pt x="70485" y="448627"/>
                    <a:pt x="107632" y="448627"/>
                    <a:pt x="147638" y="448627"/>
                  </a:cubicBezTo>
                  <a:cubicBezTo>
                    <a:pt x="147638" y="407670"/>
                    <a:pt x="147638" y="369570"/>
                    <a:pt x="147638" y="328613"/>
                  </a:cubicBezTo>
                  <a:cubicBezTo>
                    <a:pt x="106680" y="328613"/>
                    <a:pt x="68580" y="328613"/>
                    <a:pt x="28575" y="328613"/>
                  </a:cubicBezTo>
                  <a:close/>
                  <a:moveTo>
                    <a:pt x="450532" y="744855"/>
                  </a:moveTo>
                  <a:cubicBezTo>
                    <a:pt x="450532" y="702945"/>
                    <a:pt x="450532" y="664845"/>
                    <a:pt x="450532" y="627697"/>
                  </a:cubicBezTo>
                  <a:cubicBezTo>
                    <a:pt x="408622" y="627697"/>
                    <a:pt x="369570" y="627697"/>
                    <a:pt x="331470" y="627697"/>
                  </a:cubicBezTo>
                  <a:cubicBezTo>
                    <a:pt x="331470" y="668655"/>
                    <a:pt x="331470" y="705802"/>
                    <a:pt x="331470" y="744855"/>
                  </a:cubicBezTo>
                  <a:cubicBezTo>
                    <a:pt x="371475" y="744855"/>
                    <a:pt x="409575" y="744855"/>
                    <a:pt x="450532" y="744855"/>
                  </a:cubicBezTo>
                  <a:close/>
                  <a:moveTo>
                    <a:pt x="147638" y="626745"/>
                  </a:moveTo>
                  <a:cubicBezTo>
                    <a:pt x="106680" y="626745"/>
                    <a:pt x="67627" y="626745"/>
                    <a:pt x="27622" y="626745"/>
                  </a:cubicBezTo>
                  <a:cubicBezTo>
                    <a:pt x="27622" y="667702"/>
                    <a:pt x="27622" y="706755"/>
                    <a:pt x="27622" y="743902"/>
                  </a:cubicBezTo>
                  <a:cubicBezTo>
                    <a:pt x="69532" y="743902"/>
                    <a:pt x="107632" y="743902"/>
                    <a:pt x="147638" y="743902"/>
                  </a:cubicBezTo>
                  <a:cubicBezTo>
                    <a:pt x="147638" y="702945"/>
                    <a:pt x="147638" y="665797"/>
                    <a:pt x="147638" y="626745"/>
                  </a:cubicBezTo>
                  <a:close/>
                  <a:moveTo>
                    <a:pt x="298132" y="1337310"/>
                  </a:moveTo>
                  <a:cubicBezTo>
                    <a:pt x="298132" y="1295400"/>
                    <a:pt x="298132" y="1257300"/>
                    <a:pt x="298132" y="1219200"/>
                  </a:cubicBezTo>
                  <a:cubicBezTo>
                    <a:pt x="256222" y="1219200"/>
                    <a:pt x="219075" y="1219200"/>
                    <a:pt x="180975" y="1219200"/>
                  </a:cubicBezTo>
                  <a:cubicBezTo>
                    <a:pt x="180975" y="1260157"/>
                    <a:pt x="180975" y="1298257"/>
                    <a:pt x="180975" y="1337310"/>
                  </a:cubicBezTo>
                  <a:cubicBezTo>
                    <a:pt x="220980" y="1337310"/>
                    <a:pt x="257175" y="1337310"/>
                    <a:pt x="298132" y="1337310"/>
                  </a:cubicBezTo>
                  <a:close/>
                  <a:moveTo>
                    <a:pt x="180022" y="476250"/>
                  </a:moveTo>
                  <a:cubicBezTo>
                    <a:pt x="180022" y="518160"/>
                    <a:pt x="180022" y="556260"/>
                    <a:pt x="180022" y="595313"/>
                  </a:cubicBezTo>
                  <a:cubicBezTo>
                    <a:pt x="220980" y="595313"/>
                    <a:pt x="259080" y="595313"/>
                    <a:pt x="299085" y="595313"/>
                  </a:cubicBezTo>
                  <a:cubicBezTo>
                    <a:pt x="299085" y="554355"/>
                    <a:pt x="299085" y="516255"/>
                    <a:pt x="299085" y="476250"/>
                  </a:cubicBezTo>
                  <a:cubicBezTo>
                    <a:pt x="259080" y="476250"/>
                    <a:pt x="220980" y="476250"/>
                    <a:pt x="180022" y="476250"/>
                  </a:cubicBezTo>
                  <a:close/>
                  <a:moveTo>
                    <a:pt x="452438" y="32385"/>
                  </a:moveTo>
                  <a:cubicBezTo>
                    <a:pt x="411480" y="32385"/>
                    <a:pt x="372427" y="32385"/>
                    <a:pt x="330518" y="32385"/>
                  </a:cubicBezTo>
                  <a:cubicBezTo>
                    <a:pt x="330518" y="71438"/>
                    <a:pt x="330518" y="108585"/>
                    <a:pt x="330518" y="148590"/>
                  </a:cubicBezTo>
                  <a:cubicBezTo>
                    <a:pt x="371475" y="148590"/>
                    <a:pt x="411480" y="148590"/>
                    <a:pt x="452438" y="148590"/>
                  </a:cubicBezTo>
                  <a:cubicBezTo>
                    <a:pt x="452438" y="109538"/>
                    <a:pt x="452438" y="73342"/>
                    <a:pt x="452438" y="32385"/>
                  </a:cubicBezTo>
                  <a:close/>
                  <a:moveTo>
                    <a:pt x="300038" y="31432"/>
                  </a:moveTo>
                  <a:cubicBezTo>
                    <a:pt x="257175" y="31432"/>
                    <a:pt x="219075" y="31432"/>
                    <a:pt x="180022" y="31432"/>
                  </a:cubicBezTo>
                  <a:cubicBezTo>
                    <a:pt x="180022" y="72390"/>
                    <a:pt x="180022" y="111442"/>
                    <a:pt x="180022" y="149542"/>
                  </a:cubicBezTo>
                  <a:cubicBezTo>
                    <a:pt x="221932" y="149542"/>
                    <a:pt x="260985" y="149542"/>
                    <a:pt x="300038" y="149542"/>
                  </a:cubicBezTo>
                  <a:cubicBezTo>
                    <a:pt x="300038" y="108585"/>
                    <a:pt x="300038" y="71438"/>
                    <a:pt x="300038" y="31432"/>
                  </a:cubicBezTo>
                  <a:close/>
                  <a:moveTo>
                    <a:pt x="300038" y="299085"/>
                  </a:moveTo>
                  <a:cubicBezTo>
                    <a:pt x="300038" y="257175"/>
                    <a:pt x="300038" y="220027"/>
                    <a:pt x="300038" y="180022"/>
                  </a:cubicBezTo>
                  <a:cubicBezTo>
                    <a:pt x="259080" y="180022"/>
                    <a:pt x="220027" y="180022"/>
                    <a:pt x="179070" y="180022"/>
                  </a:cubicBezTo>
                  <a:cubicBezTo>
                    <a:pt x="179070" y="220027"/>
                    <a:pt x="179070" y="258127"/>
                    <a:pt x="179070" y="299085"/>
                  </a:cubicBezTo>
                  <a:cubicBezTo>
                    <a:pt x="220027" y="299085"/>
                    <a:pt x="258127" y="299085"/>
                    <a:pt x="300038" y="299085"/>
                  </a:cubicBezTo>
                  <a:close/>
                  <a:moveTo>
                    <a:pt x="147638" y="477202"/>
                  </a:moveTo>
                  <a:cubicBezTo>
                    <a:pt x="104775" y="477202"/>
                    <a:pt x="66675" y="477202"/>
                    <a:pt x="26670" y="477202"/>
                  </a:cubicBezTo>
                  <a:cubicBezTo>
                    <a:pt x="26670" y="517207"/>
                    <a:pt x="26670" y="554355"/>
                    <a:pt x="26670" y="594360"/>
                  </a:cubicBezTo>
                  <a:cubicBezTo>
                    <a:pt x="67627" y="594360"/>
                    <a:pt x="106680" y="594360"/>
                    <a:pt x="147638" y="594360"/>
                  </a:cubicBezTo>
                  <a:cubicBezTo>
                    <a:pt x="147638" y="554355"/>
                    <a:pt x="147638" y="517207"/>
                    <a:pt x="147638" y="477202"/>
                  </a:cubicBezTo>
                  <a:close/>
                  <a:moveTo>
                    <a:pt x="450532" y="1041082"/>
                  </a:moveTo>
                  <a:cubicBezTo>
                    <a:pt x="450532" y="1001077"/>
                    <a:pt x="450532" y="962025"/>
                    <a:pt x="450532" y="923925"/>
                  </a:cubicBezTo>
                  <a:cubicBezTo>
                    <a:pt x="408622" y="923925"/>
                    <a:pt x="370522" y="923925"/>
                    <a:pt x="331470" y="923925"/>
                  </a:cubicBezTo>
                  <a:cubicBezTo>
                    <a:pt x="331470" y="964882"/>
                    <a:pt x="331470" y="1002030"/>
                    <a:pt x="331470" y="1041082"/>
                  </a:cubicBezTo>
                  <a:cubicBezTo>
                    <a:pt x="372427" y="1041082"/>
                    <a:pt x="410527" y="1041082"/>
                    <a:pt x="450532" y="1041082"/>
                  </a:cubicBezTo>
                  <a:close/>
                  <a:moveTo>
                    <a:pt x="332422" y="1218248"/>
                  </a:moveTo>
                  <a:cubicBezTo>
                    <a:pt x="332422" y="1258253"/>
                    <a:pt x="332422" y="1296353"/>
                    <a:pt x="332422" y="1336357"/>
                  </a:cubicBezTo>
                  <a:cubicBezTo>
                    <a:pt x="373380" y="1336357"/>
                    <a:pt x="410527" y="1336357"/>
                    <a:pt x="451485" y="1336357"/>
                  </a:cubicBezTo>
                  <a:cubicBezTo>
                    <a:pt x="451485" y="1296353"/>
                    <a:pt x="451485" y="1257300"/>
                    <a:pt x="451485" y="1218248"/>
                  </a:cubicBezTo>
                  <a:cubicBezTo>
                    <a:pt x="409575" y="1218248"/>
                    <a:pt x="372427" y="1218248"/>
                    <a:pt x="332422" y="1218248"/>
                  </a:cubicBezTo>
                  <a:close/>
                  <a:moveTo>
                    <a:pt x="452438" y="447675"/>
                  </a:moveTo>
                  <a:cubicBezTo>
                    <a:pt x="452438" y="406717"/>
                    <a:pt x="452438" y="369570"/>
                    <a:pt x="452438" y="329565"/>
                  </a:cubicBezTo>
                  <a:cubicBezTo>
                    <a:pt x="411480" y="329565"/>
                    <a:pt x="371475" y="329565"/>
                    <a:pt x="331470" y="329565"/>
                  </a:cubicBezTo>
                  <a:cubicBezTo>
                    <a:pt x="331470" y="370522"/>
                    <a:pt x="331470" y="408622"/>
                    <a:pt x="331470" y="447675"/>
                  </a:cubicBezTo>
                  <a:cubicBezTo>
                    <a:pt x="371475" y="447675"/>
                    <a:pt x="409575" y="447675"/>
                    <a:pt x="452438" y="447675"/>
                  </a:cubicBezTo>
                  <a:close/>
                  <a:moveTo>
                    <a:pt x="300038" y="448627"/>
                  </a:moveTo>
                  <a:cubicBezTo>
                    <a:pt x="300038" y="405765"/>
                    <a:pt x="300038" y="368617"/>
                    <a:pt x="300038" y="328613"/>
                  </a:cubicBezTo>
                  <a:cubicBezTo>
                    <a:pt x="258127" y="328613"/>
                    <a:pt x="219075" y="328613"/>
                    <a:pt x="180022" y="328613"/>
                  </a:cubicBezTo>
                  <a:cubicBezTo>
                    <a:pt x="180022" y="370522"/>
                    <a:pt x="180022" y="408622"/>
                    <a:pt x="180022" y="448627"/>
                  </a:cubicBezTo>
                  <a:cubicBezTo>
                    <a:pt x="220980" y="448627"/>
                    <a:pt x="258127" y="448627"/>
                    <a:pt x="300038" y="448627"/>
                  </a:cubicBezTo>
                  <a:close/>
                  <a:moveTo>
                    <a:pt x="146685" y="299085"/>
                  </a:moveTo>
                  <a:cubicBezTo>
                    <a:pt x="146685" y="256222"/>
                    <a:pt x="146685" y="218122"/>
                    <a:pt x="146685" y="181927"/>
                  </a:cubicBezTo>
                  <a:cubicBezTo>
                    <a:pt x="103822" y="181927"/>
                    <a:pt x="65722" y="181927"/>
                    <a:pt x="27622" y="181927"/>
                  </a:cubicBezTo>
                  <a:cubicBezTo>
                    <a:pt x="27622" y="222885"/>
                    <a:pt x="27622" y="260032"/>
                    <a:pt x="27622" y="299085"/>
                  </a:cubicBezTo>
                  <a:cubicBezTo>
                    <a:pt x="67627" y="299085"/>
                    <a:pt x="104775" y="299085"/>
                    <a:pt x="146685" y="299085"/>
                  </a:cubicBezTo>
                  <a:close/>
                  <a:moveTo>
                    <a:pt x="145732" y="889635"/>
                  </a:moveTo>
                  <a:cubicBezTo>
                    <a:pt x="145732" y="848677"/>
                    <a:pt x="145732" y="810577"/>
                    <a:pt x="145732" y="772477"/>
                  </a:cubicBezTo>
                  <a:cubicBezTo>
                    <a:pt x="103822" y="772477"/>
                    <a:pt x="66675" y="772477"/>
                    <a:pt x="28575" y="772477"/>
                  </a:cubicBezTo>
                  <a:cubicBezTo>
                    <a:pt x="28575" y="813435"/>
                    <a:pt x="28575" y="851535"/>
                    <a:pt x="28575" y="889635"/>
                  </a:cubicBezTo>
                  <a:cubicBezTo>
                    <a:pt x="70485" y="889635"/>
                    <a:pt x="107632" y="889635"/>
                    <a:pt x="145732" y="889635"/>
                  </a:cubicBezTo>
                  <a:close/>
                  <a:moveTo>
                    <a:pt x="179070" y="889635"/>
                  </a:moveTo>
                  <a:cubicBezTo>
                    <a:pt x="220027" y="889635"/>
                    <a:pt x="258127" y="889635"/>
                    <a:pt x="298132" y="889635"/>
                  </a:cubicBezTo>
                  <a:cubicBezTo>
                    <a:pt x="298132" y="848677"/>
                    <a:pt x="298132" y="810577"/>
                    <a:pt x="298132" y="772477"/>
                  </a:cubicBezTo>
                  <a:cubicBezTo>
                    <a:pt x="256222" y="772477"/>
                    <a:pt x="219075" y="772477"/>
                    <a:pt x="179070" y="772477"/>
                  </a:cubicBezTo>
                  <a:cubicBezTo>
                    <a:pt x="179070" y="812482"/>
                    <a:pt x="179070" y="849630"/>
                    <a:pt x="179070" y="889635"/>
                  </a:cubicBezTo>
                  <a:close/>
                  <a:moveTo>
                    <a:pt x="450532" y="890588"/>
                  </a:moveTo>
                  <a:cubicBezTo>
                    <a:pt x="450532" y="849630"/>
                    <a:pt x="450532" y="811530"/>
                    <a:pt x="450532" y="771525"/>
                  </a:cubicBezTo>
                  <a:cubicBezTo>
                    <a:pt x="409575" y="771525"/>
                    <a:pt x="372427" y="771525"/>
                    <a:pt x="331470" y="771525"/>
                  </a:cubicBezTo>
                  <a:cubicBezTo>
                    <a:pt x="331470" y="811530"/>
                    <a:pt x="331470" y="850582"/>
                    <a:pt x="331470" y="890588"/>
                  </a:cubicBezTo>
                  <a:cubicBezTo>
                    <a:pt x="372427" y="890588"/>
                    <a:pt x="410527" y="890588"/>
                    <a:pt x="450532" y="890588"/>
                  </a:cubicBezTo>
                  <a:close/>
                  <a:moveTo>
                    <a:pt x="298132" y="1370648"/>
                  </a:moveTo>
                  <a:cubicBezTo>
                    <a:pt x="257175" y="1370648"/>
                    <a:pt x="218122" y="1370648"/>
                    <a:pt x="180022" y="1370648"/>
                  </a:cubicBezTo>
                  <a:cubicBezTo>
                    <a:pt x="180022" y="1410653"/>
                    <a:pt x="180022" y="1447800"/>
                    <a:pt x="180022" y="1486853"/>
                  </a:cubicBezTo>
                  <a:cubicBezTo>
                    <a:pt x="220980" y="1486853"/>
                    <a:pt x="257175" y="1486853"/>
                    <a:pt x="298132" y="1486853"/>
                  </a:cubicBezTo>
                  <a:cubicBezTo>
                    <a:pt x="298132" y="1447800"/>
                    <a:pt x="298132" y="1411605"/>
                    <a:pt x="298132" y="1370648"/>
                  </a:cubicBezTo>
                  <a:close/>
                  <a:moveTo>
                    <a:pt x="299085" y="1632585"/>
                  </a:moveTo>
                  <a:cubicBezTo>
                    <a:pt x="299085" y="1590675"/>
                    <a:pt x="299085" y="1553528"/>
                    <a:pt x="299085" y="1516380"/>
                  </a:cubicBezTo>
                  <a:cubicBezTo>
                    <a:pt x="258127" y="1516380"/>
                    <a:pt x="219075" y="1516380"/>
                    <a:pt x="179070" y="1516380"/>
                  </a:cubicBezTo>
                  <a:cubicBezTo>
                    <a:pt x="179070" y="1557338"/>
                    <a:pt x="179070" y="1594485"/>
                    <a:pt x="179070" y="1632585"/>
                  </a:cubicBezTo>
                  <a:cubicBezTo>
                    <a:pt x="219075" y="1632585"/>
                    <a:pt x="256222" y="1632585"/>
                    <a:pt x="299085" y="1632585"/>
                  </a:cubicBezTo>
                  <a:close/>
                  <a:moveTo>
                    <a:pt x="146685" y="1370648"/>
                  </a:moveTo>
                  <a:cubicBezTo>
                    <a:pt x="104775" y="1370648"/>
                    <a:pt x="65722" y="1370648"/>
                    <a:pt x="28575" y="1370648"/>
                  </a:cubicBezTo>
                  <a:cubicBezTo>
                    <a:pt x="28575" y="1410653"/>
                    <a:pt x="28575" y="1447800"/>
                    <a:pt x="28575" y="1486853"/>
                  </a:cubicBezTo>
                  <a:cubicBezTo>
                    <a:pt x="69532" y="1486853"/>
                    <a:pt x="106680" y="1486853"/>
                    <a:pt x="146685" y="1486853"/>
                  </a:cubicBezTo>
                  <a:cubicBezTo>
                    <a:pt x="146685" y="1447800"/>
                    <a:pt x="146685" y="1410653"/>
                    <a:pt x="146685" y="1370648"/>
                  </a:cubicBezTo>
                  <a:close/>
                  <a:moveTo>
                    <a:pt x="449580" y="1631632"/>
                  </a:moveTo>
                  <a:cubicBezTo>
                    <a:pt x="449580" y="1591628"/>
                    <a:pt x="449580" y="1553528"/>
                    <a:pt x="449580" y="1514475"/>
                  </a:cubicBezTo>
                  <a:cubicBezTo>
                    <a:pt x="409575" y="1514475"/>
                    <a:pt x="372427" y="1514475"/>
                    <a:pt x="332422" y="1514475"/>
                  </a:cubicBezTo>
                  <a:cubicBezTo>
                    <a:pt x="332422" y="1554480"/>
                    <a:pt x="332422" y="1592580"/>
                    <a:pt x="332422" y="1631632"/>
                  </a:cubicBezTo>
                  <a:cubicBezTo>
                    <a:pt x="373380" y="1631632"/>
                    <a:pt x="410527" y="1631632"/>
                    <a:pt x="449580" y="16316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grpSp>
          <p:nvGrpSpPr>
            <p:cNvPr id="8" name="Group 36">
              <a:extLst>
                <a:ext uri="{FF2B5EF4-FFF2-40B4-BE49-F238E27FC236}">
                  <a16:creationId xmlns:a16="http://schemas.microsoft.com/office/drawing/2014/main" id="{643C702E-A4EF-439A-A2BA-163390907E17}"/>
                </a:ext>
              </a:extLst>
            </p:cNvPr>
            <p:cNvGrpSpPr/>
            <p:nvPr/>
          </p:nvGrpSpPr>
          <p:grpSpPr>
            <a:xfrm>
              <a:off x="9072463" y="1948827"/>
              <a:ext cx="2715217" cy="1172810"/>
              <a:chOff x="4271863" y="1736553"/>
              <a:chExt cx="2715217" cy="3854715"/>
            </a:xfrm>
          </p:grpSpPr>
          <p:sp>
            <p:nvSpPr>
              <p:cNvPr id="14" name="Rectangle 42">
                <a:extLst>
                  <a:ext uri="{FF2B5EF4-FFF2-40B4-BE49-F238E27FC236}">
                    <a16:creationId xmlns:a16="http://schemas.microsoft.com/office/drawing/2014/main" id="{F996FD0F-9D3A-4F7F-90C4-56A896C15F81}"/>
                  </a:ext>
                </a:extLst>
              </p:cNvPr>
              <p:cNvSpPr/>
              <p:nvPr/>
            </p:nvSpPr>
            <p:spPr>
              <a:xfrm>
                <a:off x="4271863" y="1767771"/>
                <a:ext cx="268686" cy="3823497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 43">
                <a:extLst>
                  <a:ext uri="{FF2B5EF4-FFF2-40B4-BE49-F238E27FC236}">
                    <a16:creationId xmlns:a16="http://schemas.microsoft.com/office/drawing/2014/main" id="{0D1A3113-088D-4818-BA2A-698EC0CF44F2}"/>
                  </a:ext>
                </a:extLst>
              </p:cNvPr>
              <p:cNvSpPr/>
              <p:nvPr/>
            </p:nvSpPr>
            <p:spPr>
              <a:xfrm>
                <a:off x="6580033" y="1767771"/>
                <a:ext cx="407047" cy="3823497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44">
                <a:extLst>
                  <a:ext uri="{FF2B5EF4-FFF2-40B4-BE49-F238E27FC236}">
                    <a16:creationId xmlns:a16="http://schemas.microsoft.com/office/drawing/2014/main" id="{7C24351A-E454-4007-B81B-02E1627AFB6B}"/>
                  </a:ext>
                </a:extLst>
              </p:cNvPr>
              <p:cNvSpPr/>
              <p:nvPr/>
            </p:nvSpPr>
            <p:spPr>
              <a:xfrm>
                <a:off x="4600639" y="1736553"/>
                <a:ext cx="445139" cy="38547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45">
                <a:extLst>
                  <a:ext uri="{FF2B5EF4-FFF2-40B4-BE49-F238E27FC236}">
                    <a16:creationId xmlns:a16="http://schemas.microsoft.com/office/drawing/2014/main" id="{3319DF8B-3C94-43A4-921B-1682CA9C954C}"/>
                  </a:ext>
                </a:extLst>
              </p:cNvPr>
              <p:cNvSpPr/>
              <p:nvPr/>
            </p:nvSpPr>
            <p:spPr>
              <a:xfrm>
                <a:off x="5100484" y="1767771"/>
                <a:ext cx="335428" cy="3823497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46">
                <a:extLst>
                  <a:ext uri="{FF2B5EF4-FFF2-40B4-BE49-F238E27FC236}">
                    <a16:creationId xmlns:a16="http://schemas.microsoft.com/office/drawing/2014/main" id="{B6854775-EEF4-41DA-8AF8-16BC1438BC30}"/>
                  </a:ext>
                </a:extLst>
              </p:cNvPr>
              <p:cNvSpPr/>
              <p:nvPr/>
            </p:nvSpPr>
            <p:spPr>
              <a:xfrm>
                <a:off x="5497707" y="1736554"/>
                <a:ext cx="596211" cy="3854713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47">
                <a:extLst>
                  <a:ext uri="{FF2B5EF4-FFF2-40B4-BE49-F238E27FC236}">
                    <a16:creationId xmlns:a16="http://schemas.microsoft.com/office/drawing/2014/main" id="{B23D8647-2A8D-4DA9-8388-7D3D3DD7F629}"/>
                  </a:ext>
                </a:extLst>
              </p:cNvPr>
              <p:cNvSpPr/>
              <p:nvPr/>
            </p:nvSpPr>
            <p:spPr>
              <a:xfrm>
                <a:off x="6157673" y="1767770"/>
                <a:ext cx="364513" cy="3823497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Freeform: Shape 37">
              <a:extLst>
                <a:ext uri="{FF2B5EF4-FFF2-40B4-BE49-F238E27FC236}">
                  <a16:creationId xmlns:a16="http://schemas.microsoft.com/office/drawing/2014/main" id="{FE095050-D7CB-4BA9-968B-CFA4224BC2F8}"/>
                </a:ext>
              </a:extLst>
            </p:cNvPr>
            <p:cNvSpPr/>
            <p:nvPr/>
          </p:nvSpPr>
          <p:spPr>
            <a:xfrm>
              <a:off x="9901084" y="807231"/>
              <a:ext cx="335428" cy="1172810"/>
            </a:xfrm>
            <a:custGeom>
              <a:avLst/>
              <a:gdLst>
                <a:gd name="connsiteX0" fmla="*/ 32734 w 383303"/>
                <a:gd name="connsiteY0" fmla="*/ 816514 h 1016488"/>
                <a:gd name="connsiteX1" fmla="*/ 32734 w 383303"/>
                <a:gd name="connsiteY1" fmla="*/ 870761 h 1016488"/>
                <a:gd name="connsiteX2" fmla="*/ 350568 w 383303"/>
                <a:gd name="connsiteY2" fmla="*/ 870761 h 1016488"/>
                <a:gd name="connsiteX3" fmla="*/ 350568 w 383303"/>
                <a:gd name="connsiteY3" fmla="*/ 816514 h 1016488"/>
                <a:gd name="connsiteX4" fmla="*/ 32734 w 383303"/>
                <a:gd name="connsiteY4" fmla="*/ 730442 h 1016488"/>
                <a:gd name="connsiteX5" fmla="*/ 32734 w 383303"/>
                <a:gd name="connsiteY5" fmla="*/ 784689 h 1016488"/>
                <a:gd name="connsiteX6" fmla="*/ 350568 w 383303"/>
                <a:gd name="connsiteY6" fmla="*/ 784689 h 1016488"/>
                <a:gd name="connsiteX7" fmla="*/ 350568 w 383303"/>
                <a:gd name="connsiteY7" fmla="*/ 730442 h 1016488"/>
                <a:gd name="connsiteX8" fmla="*/ 32734 w 383303"/>
                <a:gd name="connsiteY8" fmla="*/ 647183 h 1016488"/>
                <a:gd name="connsiteX9" fmla="*/ 32734 w 383303"/>
                <a:gd name="connsiteY9" fmla="*/ 701430 h 1016488"/>
                <a:gd name="connsiteX10" fmla="*/ 350568 w 383303"/>
                <a:gd name="connsiteY10" fmla="*/ 701430 h 1016488"/>
                <a:gd name="connsiteX11" fmla="*/ 350568 w 383303"/>
                <a:gd name="connsiteY11" fmla="*/ 647183 h 1016488"/>
                <a:gd name="connsiteX12" fmla="*/ 32734 w 383303"/>
                <a:gd name="connsiteY12" fmla="*/ 561112 h 1016488"/>
                <a:gd name="connsiteX13" fmla="*/ 32734 w 383303"/>
                <a:gd name="connsiteY13" fmla="*/ 615359 h 1016488"/>
                <a:gd name="connsiteX14" fmla="*/ 350568 w 383303"/>
                <a:gd name="connsiteY14" fmla="*/ 615359 h 1016488"/>
                <a:gd name="connsiteX15" fmla="*/ 350568 w 383303"/>
                <a:gd name="connsiteY15" fmla="*/ 561112 h 1016488"/>
                <a:gd name="connsiteX16" fmla="*/ 32734 w 383303"/>
                <a:gd name="connsiteY16" fmla="*/ 475041 h 1016488"/>
                <a:gd name="connsiteX17" fmla="*/ 32734 w 383303"/>
                <a:gd name="connsiteY17" fmla="*/ 529288 h 1016488"/>
                <a:gd name="connsiteX18" fmla="*/ 350568 w 383303"/>
                <a:gd name="connsiteY18" fmla="*/ 529288 h 1016488"/>
                <a:gd name="connsiteX19" fmla="*/ 350568 w 383303"/>
                <a:gd name="connsiteY19" fmla="*/ 475041 h 1016488"/>
                <a:gd name="connsiteX20" fmla="*/ 32734 w 383303"/>
                <a:gd name="connsiteY20" fmla="*/ 388970 h 1016488"/>
                <a:gd name="connsiteX21" fmla="*/ 32734 w 383303"/>
                <a:gd name="connsiteY21" fmla="*/ 443217 h 1016488"/>
                <a:gd name="connsiteX22" fmla="*/ 350568 w 383303"/>
                <a:gd name="connsiteY22" fmla="*/ 443217 h 1016488"/>
                <a:gd name="connsiteX23" fmla="*/ 350568 w 383303"/>
                <a:gd name="connsiteY23" fmla="*/ 388970 h 1016488"/>
                <a:gd name="connsiteX24" fmla="*/ 32734 w 383303"/>
                <a:gd name="connsiteY24" fmla="*/ 302899 h 1016488"/>
                <a:gd name="connsiteX25" fmla="*/ 32734 w 383303"/>
                <a:gd name="connsiteY25" fmla="*/ 357146 h 1016488"/>
                <a:gd name="connsiteX26" fmla="*/ 350568 w 383303"/>
                <a:gd name="connsiteY26" fmla="*/ 357146 h 1016488"/>
                <a:gd name="connsiteX27" fmla="*/ 350568 w 383303"/>
                <a:gd name="connsiteY27" fmla="*/ 302899 h 1016488"/>
                <a:gd name="connsiteX28" fmla="*/ 32734 w 383303"/>
                <a:gd name="connsiteY28" fmla="*/ 216827 h 1016488"/>
                <a:gd name="connsiteX29" fmla="*/ 32734 w 383303"/>
                <a:gd name="connsiteY29" fmla="*/ 271074 h 1016488"/>
                <a:gd name="connsiteX30" fmla="*/ 350568 w 383303"/>
                <a:gd name="connsiteY30" fmla="*/ 271074 h 1016488"/>
                <a:gd name="connsiteX31" fmla="*/ 350568 w 383303"/>
                <a:gd name="connsiteY31" fmla="*/ 216827 h 1016488"/>
                <a:gd name="connsiteX32" fmla="*/ 32734 w 383303"/>
                <a:gd name="connsiteY32" fmla="*/ 130756 h 1016488"/>
                <a:gd name="connsiteX33" fmla="*/ 32734 w 383303"/>
                <a:gd name="connsiteY33" fmla="*/ 185003 h 1016488"/>
                <a:gd name="connsiteX34" fmla="*/ 350568 w 383303"/>
                <a:gd name="connsiteY34" fmla="*/ 185003 h 1016488"/>
                <a:gd name="connsiteX35" fmla="*/ 350568 w 383303"/>
                <a:gd name="connsiteY35" fmla="*/ 130756 h 1016488"/>
                <a:gd name="connsiteX36" fmla="*/ 34304 w 383303"/>
                <a:gd name="connsiteY36" fmla="*/ 0 h 1016488"/>
                <a:gd name="connsiteX37" fmla="*/ 67037 w 383303"/>
                <a:gd name="connsiteY37" fmla="*/ 0 h 1016488"/>
                <a:gd name="connsiteX38" fmla="*/ 67037 w 383303"/>
                <a:gd name="connsiteY38" fmla="*/ 58146 h 1016488"/>
                <a:gd name="connsiteX39" fmla="*/ 383303 w 383303"/>
                <a:gd name="connsiteY39" fmla="*/ 58146 h 1016488"/>
                <a:gd name="connsiteX40" fmla="*/ 383303 w 383303"/>
                <a:gd name="connsiteY40" fmla="*/ 1016488 h 1016488"/>
                <a:gd name="connsiteX41" fmla="*/ 0 w 383303"/>
                <a:gd name="connsiteY41" fmla="*/ 1016488 h 1016488"/>
                <a:gd name="connsiteX42" fmla="*/ 0 w 383303"/>
                <a:gd name="connsiteY42" fmla="*/ 58146 h 1016488"/>
                <a:gd name="connsiteX43" fmla="*/ 34304 w 383303"/>
                <a:gd name="connsiteY43" fmla="*/ 58146 h 1016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83303" h="1016488">
                  <a:moveTo>
                    <a:pt x="32734" y="816514"/>
                  </a:moveTo>
                  <a:lnTo>
                    <a:pt x="32734" y="870761"/>
                  </a:lnTo>
                  <a:lnTo>
                    <a:pt x="350568" y="870761"/>
                  </a:lnTo>
                  <a:lnTo>
                    <a:pt x="350568" y="816514"/>
                  </a:lnTo>
                  <a:close/>
                  <a:moveTo>
                    <a:pt x="32734" y="730442"/>
                  </a:moveTo>
                  <a:lnTo>
                    <a:pt x="32734" y="784689"/>
                  </a:lnTo>
                  <a:lnTo>
                    <a:pt x="350568" y="784689"/>
                  </a:lnTo>
                  <a:lnTo>
                    <a:pt x="350568" y="730442"/>
                  </a:lnTo>
                  <a:close/>
                  <a:moveTo>
                    <a:pt x="32734" y="647183"/>
                  </a:moveTo>
                  <a:lnTo>
                    <a:pt x="32734" y="701430"/>
                  </a:lnTo>
                  <a:lnTo>
                    <a:pt x="350568" y="701430"/>
                  </a:lnTo>
                  <a:lnTo>
                    <a:pt x="350568" y="647183"/>
                  </a:lnTo>
                  <a:close/>
                  <a:moveTo>
                    <a:pt x="32734" y="561112"/>
                  </a:moveTo>
                  <a:lnTo>
                    <a:pt x="32734" y="615359"/>
                  </a:lnTo>
                  <a:lnTo>
                    <a:pt x="350568" y="615359"/>
                  </a:lnTo>
                  <a:lnTo>
                    <a:pt x="350568" y="561112"/>
                  </a:lnTo>
                  <a:close/>
                  <a:moveTo>
                    <a:pt x="32734" y="475041"/>
                  </a:moveTo>
                  <a:lnTo>
                    <a:pt x="32734" y="529288"/>
                  </a:lnTo>
                  <a:lnTo>
                    <a:pt x="350568" y="529288"/>
                  </a:lnTo>
                  <a:lnTo>
                    <a:pt x="350568" y="475041"/>
                  </a:lnTo>
                  <a:close/>
                  <a:moveTo>
                    <a:pt x="32734" y="388970"/>
                  </a:moveTo>
                  <a:lnTo>
                    <a:pt x="32734" y="443217"/>
                  </a:lnTo>
                  <a:lnTo>
                    <a:pt x="350568" y="443217"/>
                  </a:lnTo>
                  <a:lnTo>
                    <a:pt x="350568" y="388970"/>
                  </a:lnTo>
                  <a:close/>
                  <a:moveTo>
                    <a:pt x="32734" y="302899"/>
                  </a:moveTo>
                  <a:lnTo>
                    <a:pt x="32734" y="357146"/>
                  </a:lnTo>
                  <a:lnTo>
                    <a:pt x="350568" y="357146"/>
                  </a:lnTo>
                  <a:lnTo>
                    <a:pt x="350568" y="302899"/>
                  </a:lnTo>
                  <a:close/>
                  <a:moveTo>
                    <a:pt x="32734" y="216827"/>
                  </a:moveTo>
                  <a:lnTo>
                    <a:pt x="32734" y="271074"/>
                  </a:lnTo>
                  <a:lnTo>
                    <a:pt x="350568" y="271074"/>
                  </a:lnTo>
                  <a:lnTo>
                    <a:pt x="350568" y="216827"/>
                  </a:lnTo>
                  <a:close/>
                  <a:moveTo>
                    <a:pt x="32734" y="130756"/>
                  </a:moveTo>
                  <a:lnTo>
                    <a:pt x="32734" y="185003"/>
                  </a:lnTo>
                  <a:lnTo>
                    <a:pt x="350568" y="185003"/>
                  </a:lnTo>
                  <a:lnTo>
                    <a:pt x="350568" y="130756"/>
                  </a:lnTo>
                  <a:close/>
                  <a:moveTo>
                    <a:pt x="34304" y="0"/>
                  </a:moveTo>
                  <a:lnTo>
                    <a:pt x="67037" y="0"/>
                  </a:lnTo>
                  <a:lnTo>
                    <a:pt x="67037" y="58146"/>
                  </a:lnTo>
                  <a:lnTo>
                    <a:pt x="383303" y="58146"/>
                  </a:lnTo>
                  <a:lnTo>
                    <a:pt x="383303" y="1016488"/>
                  </a:lnTo>
                  <a:lnTo>
                    <a:pt x="0" y="1016488"/>
                  </a:lnTo>
                  <a:lnTo>
                    <a:pt x="0" y="58146"/>
                  </a:lnTo>
                  <a:lnTo>
                    <a:pt x="34304" y="58146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Freeform: Shape 38">
              <a:extLst>
                <a:ext uri="{FF2B5EF4-FFF2-40B4-BE49-F238E27FC236}">
                  <a16:creationId xmlns:a16="http://schemas.microsoft.com/office/drawing/2014/main" id="{DC6CBD6A-3D95-4509-AD66-02C22AC9AF6D}"/>
                </a:ext>
              </a:extLst>
            </p:cNvPr>
            <p:cNvSpPr/>
            <p:nvPr/>
          </p:nvSpPr>
          <p:spPr>
            <a:xfrm>
              <a:off x="10301975" y="807231"/>
              <a:ext cx="596212" cy="1141594"/>
            </a:xfrm>
            <a:custGeom>
              <a:avLst/>
              <a:gdLst>
                <a:gd name="connsiteX0" fmla="*/ 370194 w 516744"/>
                <a:gd name="connsiteY0" fmla="*/ 722995 h 989433"/>
                <a:gd name="connsiteX1" fmla="*/ 370194 w 516744"/>
                <a:gd name="connsiteY1" fmla="*/ 783582 h 989433"/>
                <a:gd name="connsiteX2" fmla="*/ 473997 w 516744"/>
                <a:gd name="connsiteY2" fmla="*/ 783582 h 989433"/>
                <a:gd name="connsiteX3" fmla="*/ 473997 w 516744"/>
                <a:gd name="connsiteY3" fmla="*/ 722995 h 989433"/>
                <a:gd name="connsiteX4" fmla="*/ 209464 w 516744"/>
                <a:gd name="connsiteY4" fmla="*/ 722995 h 989433"/>
                <a:gd name="connsiteX5" fmla="*/ 209464 w 516744"/>
                <a:gd name="connsiteY5" fmla="*/ 783582 h 989433"/>
                <a:gd name="connsiteX6" fmla="*/ 313268 w 516744"/>
                <a:gd name="connsiteY6" fmla="*/ 783582 h 989433"/>
                <a:gd name="connsiteX7" fmla="*/ 313268 w 516744"/>
                <a:gd name="connsiteY7" fmla="*/ 722995 h 989433"/>
                <a:gd name="connsiteX8" fmla="*/ 48735 w 516744"/>
                <a:gd name="connsiteY8" fmla="*/ 722995 h 989433"/>
                <a:gd name="connsiteX9" fmla="*/ 48735 w 516744"/>
                <a:gd name="connsiteY9" fmla="*/ 783582 h 989433"/>
                <a:gd name="connsiteX10" fmla="*/ 152539 w 516744"/>
                <a:gd name="connsiteY10" fmla="*/ 783582 h 989433"/>
                <a:gd name="connsiteX11" fmla="*/ 152539 w 516744"/>
                <a:gd name="connsiteY11" fmla="*/ 722995 h 989433"/>
                <a:gd name="connsiteX12" fmla="*/ 370194 w 516744"/>
                <a:gd name="connsiteY12" fmla="*/ 626865 h 989433"/>
                <a:gd name="connsiteX13" fmla="*/ 370194 w 516744"/>
                <a:gd name="connsiteY13" fmla="*/ 687452 h 989433"/>
                <a:gd name="connsiteX14" fmla="*/ 473997 w 516744"/>
                <a:gd name="connsiteY14" fmla="*/ 687452 h 989433"/>
                <a:gd name="connsiteX15" fmla="*/ 473997 w 516744"/>
                <a:gd name="connsiteY15" fmla="*/ 626865 h 989433"/>
                <a:gd name="connsiteX16" fmla="*/ 48735 w 516744"/>
                <a:gd name="connsiteY16" fmla="*/ 626865 h 989433"/>
                <a:gd name="connsiteX17" fmla="*/ 48735 w 516744"/>
                <a:gd name="connsiteY17" fmla="*/ 687452 h 989433"/>
                <a:gd name="connsiteX18" fmla="*/ 152539 w 516744"/>
                <a:gd name="connsiteY18" fmla="*/ 687452 h 989433"/>
                <a:gd name="connsiteX19" fmla="*/ 152539 w 516744"/>
                <a:gd name="connsiteY19" fmla="*/ 626865 h 989433"/>
                <a:gd name="connsiteX20" fmla="*/ 370194 w 516744"/>
                <a:gd name="connsiteY20" fmla="*/ 530735 h 989433"/>
                <a:gd name="connsiteX21" fmla="*/ 370194 w 516744"/>
                <a:gd name="connsiteY21" fmla="*/ 591322 h 989433"/>
                <a:gd name="connsiteX22" fmla="*/ 473997 w 516744"/>
                <a:gd name="connsiteY22" fmla="*/ 591322 h 989433"/>
                <a:gd name="connsiteX23" fmla="*/ 473997 w 516744"/>
                <a:gd name="connsiteY23" fmla="*/ 530735 h 989433"/>
                <a:gd name="connsiteX24" fmla="*/ 209464 w 516744"/>
                <a:gd name="connsiteY24" fmla="*/ 530735 h 989433"/>
                <a:gd name="connsiteX25" fmla="*/ 209464 w 516744"/>
                <a:gd name="connsiteY25" fmla="*/ 591322 h 989433"/>
                <a:gd name="connsiteX26" fmla="*/ 313268 w 516744"/>
                <a:gd name="connsiteY26" fmla="*/ 591322 h 989433"/>
                <a:gd name="connsiteX27" fmla="*/ 313268 w 516744"/>
                <a:gd name="connsiteY27" fmla="*/ 530735 h 989433"/>
                <a:gd name="connsiteX28" fmla="*/ 370194 w 516744"/>
                <a:gd name="connsiteY28" fmla="*/ 434605 h 989433"/>
                <a:gd name="connsiteX29" fmla="*/ 370194 w 516744"/>
                <a:gd name="connsiteY29" fmla="*/ 495191 h 989433"/>
                <a:gd name="connsiteX30" fmla="*/ 473997 w 516744"/>
                <a:gd name="connsiteY30" fmla="*/ 495191 h 989433"/>
                <a:gd name="connsiteX31" fmla="*/ 473997 w 516744"/>
                <a:gd name="connsiteY31" fmla="*/ 434605 h 989433"/>
                <a:gd name="connsiteX32" fmla="*/ 209464 w 516744"/>
                <a:gd name="connsiteY32" fmla="*/ 434605 h 989433"/>
                <a:gd name="connsiteX33" fmla="*/ 209464 w 516744"/>
                <a:gd name="connsiteY33" fmla="*/ 495191 h 989433"/>
                <a:gd name="connsiteX34" fmla="*/ 313268 w 516744"/>
                <a:gd name="connsiteY34" fmla="*/ 495191 h 989433"/>
                <a:gd name="connsiteX35" fmla="*/ 313268 w 516744"/>
                <a:gd name="connsiteY35" fmla="*/ 434605 h 989433"/>
                <a:gd name="connsiteX36" fmla="*/ 48735 w 516744"/>
                <a:gd name="connsiteY36" fmla="*/ 434605 h 989433"/>
                <a:gd name="connsiteX37" fmla="*/ 48735 w 516744"/>
                <a:gd name="connsiteY37" fmla="*/ 495191 h 989433"/>
                <a:gd name="connsiteX38" fmla="*/ 152539 w 516744"/>
                <a:gd name="connsiteY38" fmla="*/ 495191 h 989433"/>
                <a:gd name="connsiteX39" fmla="*/ 152539 w 516744"/>
                <a:gd name="connsiteY39" fmla="*/ 434605 h 989433"/>
                <a:gd name="connsiteX40" fmla="*/ 209464 w 516744"/>
                <a:gd name="connsiteY40" fmla="*/ 338474 h 989433"/>
                <a:gd name="connsiteX41" fmla="*/ 209464 w 516744"/>
                <a:gd name="connsiteY41" fmla="*/ 399061 h 989433"/>
                <a:gd name="connsiteX42" fmla="*/ 313268 w 516744"/>
                <a:gd name="connsiteY42" fmla="*/ 399061 h 989433"/>
                <a:gd name="connsiteX43" fmla="*/ 313268 w 516744"/>
                <a:gd name="connsiteY43" fmla="*/ 338474 h 989433"/>
                <a:gd name="connsiteX44" fmla="*/ 48735 w 516744"/>
                <a:gd name="connsiteY44" fmla="*/ 338474 h 989433"/>
                <a:gd name="connsiteX45" fmla="*/ 48735 w 516744"/>
                <a:gd name="connsiteY45" fmla="*/ 399061 h 989433"/>
                <a:gd name="connsiteX46" fmla="*/ 152539 w 516744"/>
                <a:gd name="connsiteY46" fmla="*/ 399061 h 989433"/>
                <a:gd name="connsiteX47" fmla="*/ 152539 w 516744"/>
                <a:gd name="connsiteY47" fmla="*/ 338474 h 989433"/>
                <a:gd name="connsiteX48" fmla="*/ 370194 w 516744"/>
                <a:gd name="connsiteY48" fmla="*/ 242344 h 989433"/>
                <a:gd name="connsiteX49" fmla="*/ 370194 w 516744"/>
                <a:gd name="connsiteY49" fmla="*/ 302931 h 989433"/>
                <a:gd name="connsiteX50" fmla="*/ 473997 w 516744"/>
                <a:gd name="connsiteY50" fmla="*/ 302931 h 989433"/>
                <a:gd name="connsiteX51" fmla="*/ 473997 w 516744"/>
                <a:gd name="connsiteY51" fmla="*/ 242344 h 989433"/>
                <a:gd name="connsiteX52" fmla="*/ 209464 w 516744"/>
                <a:gd name="connsiteY52" fmla="*/ 242344 h 989433"/>
                <a:gd name="connsiteX53" fmla="*/ 209464 w 516744"/>
                <a:gd name="connsiteY53" fmla="*/ 302931 h 989433"/>
                <a:gd name="connsiteX54" fmla="*/ 313268 w 516744"/>
                <a:gd name="connsiteY54" fmla="*/ 302931 h 989433"/>
                <a:gd name="connsiteX55" fmla="*/ 313268 w 516744"/>
                <a:gd name="connsiteY55" fmla="*/ 242344 h 989433"/>
                <a:gd name="connsiteX56" fmla="*/ 48735 w 516744"/>
                <a:gd name="connsiteY56" fmla="*/ 242344 h 989433"/>
                <a:gd name="connsiteX57" fmla="*/ 48735 w 516744"/>
                <a:gd name="connsiteY57" fmla="*/ 302931 h 989433"/>
                <a:gd name="connsiteX58" fmla="*/ 152539 w 516744"/>
                <a:gd name="connsiteY58" fmla="*/ 302931 h 989433"/>
                <a:gd name="connsiteX59" fmla="*/ 152539 w 516744"/>
                <a:gd name="connsiteY59" fmla="*/ 242344 h 989433"/>
                <a:gd name="connsiteX60" fmla="*/ 370194 w 516744"/>
                <a:gd name="connsiteY60" fmla="*/ 146214 h 989433"/>
                <a:gd name="connsiteX61" fmla="*/ 370194 w 516744"/>
                <a:gd name="connsiteY61" fmla="*/ 206801 h 989433"/>
                <a:gd name="connsiteX62" fmla="*/ 473997 w 516744"/>
                <a:gd name="connsiteY62" fmla="*/ 206801 h 989433"/>
                <a:gd name="connsiteX63" fmla="*/ 473997 w 516744"/>
                <a:gd name="connsiteY63" fmla="*/ 146214 h 989433"/>
                <a:gd name="connsiteX64" fmla="*/ 48735 w 516744"/>
                <a:gd name="connsiteY64" fmla="*/ 146214 h 989433"/>
                <a:gd name="connsiteX65" fmla="*/ 48735 w 516744"/>
                <a:gd name="connsiteY65" fmla="*/ 206801 h 989433"/>
                <a:gd name="connsiteX66" fmla="*/ 152539 w 516744"/>
                <a:gd name="connsiteY66" fmla="*/ 206801 h 989433"/>
                <a:gd name="connsiteX67" fmla="*/ 152539 w 516744"/>
                <a:gd name="connsiteY67" fmla="*/ 146214 h 989433"/>
                <a:gd name="connsiteX68" fmla="*/ 370194 w 516744"/>
                <a:gd name="connsiteY68" fmla="*/ 50084 h 989433"/>
                <a:gd name="connsiteX69" fmla="*/ 370194 w 516744"/>
                <a:gd name="connsiteY69" fmla="*/ 110671 h 989433"/>
                <a:gd name="connsiteX70" fmla="*/ 473997 w 516744"/>
                <a:gd name="connsiteY70" fmla="*/ 110671 h 989433"/>
                <a:gd name="connsiteX71" fmla="*/ 473997 w 516744"/>
                <a:gd name="connsiteY71" fmla="*/ 50084 h 989433"/>
                <a:gd name="connsiteX72" fmla="*/ 209464 w 516744"/>
                <a:gd name="connsiteY72" fmla="*/ 50084 h 989433"/>
                <a:gd name="connsiteX73" fmla="*/ 209464 w 516744"/>
                <a:gd name="connsiteY73" fmla="*/ 110671 h 989433"/>
                <a:gd name="connsiteX74" fmla="*/ 313268 w 516744"/>
                <a:gd name="connsiteY74" fmla="*/ 110671 h 989433"/>
                <a:gd name="connsiteX75" fmla="*/ 313268 w 516744"/>
                <a:gd name="connsiteY75" fmla="*/ 50084 h 989433"/>
                <a:gd name="connsiteX76" fmla="*/ 48735 w 516744"/>
                <a:gd name="connsiteY76" fmla="*/ 50084 h 989433"/>
                <a:gd name="connsiteX77" fmla="*/ 48735 w 516744"/>
                <a:gd name="connsiteY77" fmla="*/ 110671 h 989433"/>
                <a:gd name="connsiteX78" fmla="*/ 152539 w 516744"/>
                <a:gd name="connsiteY78" fmla="*/ 110671 h 989433"/>
                <a:gd name="connsiteX79" fmla="*/ 152539 w 516744"/>
                <a:gd name="connsiteY79" fmla="*/ 50084 h 989433"/>
                <a:gd name="connsiteX80" fmla="*/ 0 w 516744"/>
                <a:gd name="connsiteY80" fmla="*/ 0 h 989433"/>
                <a:gd name="connsiteX81" fmla="*/ 516744 w 516744"/>
                <a:gd name="connsiteY81" fmla="*/ 0 h 989433"/>
                <a:gd name="connsiteX82" fmla="*/ 516744 w 516744"/>
                <a:gd name="connsiteY82" fmla="*/ 989433 h 989433"/>
                <a:gd name="connsiteX83" fmla="*/ 0 w 516744"/>
                <a:gd name="connsiteY83" fmla="*/ 989433 h 989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516744" h="989433">
                  <a:moveTo>
                    <a:pt x="370194" y="722995"/>
                  </a:moveTo>
                  <a:lnTo>
                    <a:pt x="370194" y="783582"/>
                  </a:lnTo>
                  <a:lnTo>
                    <a:pt x="473997" y="783582"/>
                  </a:lnTo>
                  <a:lnTo>
                    <a:pt x="473997" y="722995"/>
                  </a:lnTo>
                  <a:close/>
                  <a:moveTo>
                    <a:pt x="209464" y="722995"/>
                  </a:moveTo>
                  <a:lnTo>
                    <a:pt x="209464" y="783582"/>
                  </a:lnTo>
                  <a:lnTo>
                    <a:pt x="313268" y="783582"/>
                  </a:lnTo>
                  <a:lnTo>
                    <a:pt x="313268" y="722995"/>
                  </a:lnTo>
                  <a:close/>
                  <a:moveTo>
                    <a:pt x="48735" y="722995"/>
                  </a:moveTo>
                  <a:lnTo>
                    <a:pt x="48735" y="783582"/>
                  </a:lnTo>
                  <a:lnTo>
                    <a:pt x="152539" y="783582"/>
                  </a:lnTo>
                  <a:lnTo>
                    <a:pt x="152539" y="722995"/>
                  </a:lnTo>
                  <a:close/>
                  <a:moveTo>
                    <a:pt x="370194" y="626865"/>
                  </a:moveTo>
                  <a:lnTo>
                    <a:pt x="370194" y="687452"/>
                  </a:lnTo>
                  <a:lnTo>
                    <a:pt x="473997" y="687452"/>
                  </a:lnTo>
                  <a:lnTo>
                    <a:pt x="473997" y="626865"/>
                  </a:lnTo>
                  <a:close/>
                  <a:moveTo>
                    <a:pt x="48735" y="626865"/>
                  </a:moveTo>
                  <a:lnTo>
                    <a:pt x="48735" y="687452"/>
                  </a:lnTo>
                  <a:lnTo>
                    <a:pt x="152539" y="687452"/>
                  </a:lnTo>
                  <a:lnTo>
                    <a:pt x="152539" y="626865"/>
                  </a:lnTo>
                  <a:close/>
                  <a:moveTo>
                    <a:pt x="370194" y="530735"/>
                  </a:moveTo>
                  <a:lnTo>
                    <a:pt x="370194" y="591322"/>
                  </a:lnTo>
                  <a:lnTo>
                    <a:pt x="473997" y="591322"/>
                  </a:lnTo>
                  <a:lnTo>
                    <a:pt x="473997" y="530735"/>
                  </a:lnTo>
                  <a:close/>
                  <a:moveTo>
                    <a:pt x="209464" y="530735"/>
                  </a:moveTo>
                  <a:lnTo>
                    <a:pt x="209464" y="591322"/>
                  </a:lnTo>
                  <a:lnTo>
                    <a:pt x="313268" y="591322"/>
                  </a:lnTo>
                  <a:lnTo>
                    <a:pt x="313268" y="530735"/>
                  </a:lnTo>
                  <a:close/>
                  <a:moveTo>
                    <a:pt x="370194" y="434605"/>
                  </a:moveTo>
                  <a:lnTo>
                    <a:pt x="370194" y="495191"/>
                  </a:lnTo>
                  <a:lnTo>
                    <a:pt x="473997" y="495191"/>
                  </a:lnTo>
                  <a:lnTo>
                    <a:pt x="473997" y="434605"/>
                  </a:lnTo>
                  <a:close/>
                  <a:moveTo>
                    <a:pt x="209464" y="434605"/>
                  </a:moveTo>
                  <a:lnTo>
                    <a:pt x="209464" y="495191"/>
                  </a:lnTo>
                  <a:lnTo>
                    <a:pt x="313268" y="495191"/>
                  </a:lnTo>
                  <a:lnTo>
                    <a:pt x="313268" y="434605"/>
                  </a:lnTo>
                  <a:close/>
                  <a:moveTo>
                    <a:pt x="48735" y="434605"/>
                  </a:moveTo>
                  <a:lnTo>
                    <a:pt x="48735" y="495191"/>
                  </a:lnTo>
                  <a:lnTo>
                    <a:pt x="152539" y="495191"/>
                  </a:lnTo>
                  <a:lnTo>
                    <a:pt x="152539" y="434605"/>
                  </a:lnTo>
                  <a:close/>
                  <a:moveTo>
                    <a:pt x="209464" y="338474"/>
                  </a:moveTo>
                  <a:lnTo>
                    <a:pt x="209464" y="399061"/>
                  </a:lnTo>
                  <a:lnTo>
                    <a:pt x="313268" y="399061"/>
                  </a:lnTo>
                  <a:lnTo>
                    <a:pt x="313268" y="338474"/>
                  </a:lnTo>
                  <a:close/>
                  <a:moveTo>
                    <a:pt x="48735" y="338474"/>
                  </a:moveTo>
                  <a:lnTo>
                    <a:pt x="48735" y="399061"/>
                  </a:lnTo>
                  <a:lnTo>
                    <a:pt x="152539" y="399061"/>
                  </a:lnTo>
                  <a:lnTo>
                    <a:pt x="152539" y="338474"/>
                  </a:lnTo>
                  <a:close/>
                  <a:moveTo>
                    <a:pt x="370194" y="242344"/>
                  </a:moveTo>
                  <a:lnTo>
                    <a:pt x="370194" y="302931"/>
                  </a:lnTo>
                  <a:lnTo>
                    <a:pt x="473997" y="302931"/>
                  </a:lnTo>
                  <a:lnTo>
                    <a:pt x="473997" y="242344"/>
                  </a:lnTo>
                  <a:close/>
                  <a:moveTo>
                    <a:pt x="209464" y="242344"/>
                  </a:moveTo>
                  <a:lnTo>
                    <a:pt x="209464" y="302931"/>
                  </a:lnTo>
                  <a:lnTo>
                    <a:pt x="313268" y="302931"/>
                  </a:lnTo>
                  <a:lnTo>
                    <a:pt x="313268" y="242344"/>
                  </a:lnTo>
                  <a:close/>
                  <a:moveTo>
                    <a:pt x="48735" y="242344"/>
                  </a:moveTo>
                  <a:lnTo>
                    <a:pt x="48735" y="302931"/>
                  </a:lnTo>
                  <a:lnTo>
                    <a:pt x="152539" y="302931"/>
                  </a:lnTo>
                  <a:lnTo>
                    <a:pt x="152539" y="242344"/>
                  </a:lnTo>
                  <a:close/>
                  <a:moveTo>
                    <a:pt x="370194" y="146214"/>
                  </a:moveTo>
                  <a:lnTo>
                    <a:pt x="370194" y="206801"/>
                  </a:lnTo>
                  <a:lnTo>
                    <a:pt x="473997" y="206801"/>
                  </a:lnTo>
                  <a:lnTo>
                    <a:pt x="473997" y="146214"/>
                  </a:lnTo>
                  <a:close/>
                  <a:moveTo>
                    <a:pt x="48735" y="146214"/>
                  </a:moveTo>
                  <a:lnTo>
                    <a:pt x="48735" y="206801"/>
                  </a:lnTo>
                  <a:lnTo>
                    <a:pt x="152539" y="206801"/>
                  </a:lnTo>
                  <a:lnTo>
                    <a:pt x="152539" y="146214"/>
                  </a:lnTo>
                  <a:close/>
                  <a:moveTo>
                    <a:pt x="370194" y="50084"/>
                  </a:moveTo>
                  <a:lnTo>
                    <a:pt x="370194" y="110671"/>
                  </a:lnTo>
                  <a:lnTo>
                    <a:pt x="473997" y="110671"/>
                  </a:lnTo>
                  <a:lnTo>
                    <a:pt x="473997" y="50084"/>
                  </a:lnTo>
                  <a:close/>
                  <a:moveTo>
                    <a:pt x="209464" y="50084"/>
                  </a:moveTo>
                  <a:lnTo>
                    <a:pt x="209464" y="110671"/>
                  </a:lnTo>
                  <a:lnTo>
                    <a:pt x="313268" y="110671"/>
                  </a:lnTo>
                  <a:lnTo>
                    <a:pt x="313268" y="50084"/>
                  </a:lnTo>
                  <a:close/>
                  <a:moveTo>
                    <a:pt x="48735" y="50084"/>
                  </a:moveTo>
                  <a:lnTo>
                    <a:pt x="48735" y="110671"/>
                  </a:lnTo>
                  <a:lnTo>
                    <a:pt x="152539" y="110671"/>
                  </a:lnTo>
                  <a:lnTo>
                    <a:pt x="152539" y="50084"/>
                  </a:lnTo>
                  <a:close/>
                  <a:moveTo>
                    <a:pt x="0" y="0"/>
                  </a:moveTo>
                  <a:lnTo>
                    <a:pt x="516744" y="0"/>
                  </a:lnTo>
                  <a:lnTo>
                    <a:pt x="516744" y="989433"/>
                  </a:lnTo>
                  <a:lnTo>
                    <a:pt x="0" y="98943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39">
              <a:extLst>
                <a:ext uri="{FF2B5EF4-FFF2-40B4-BE49-F238E27FC236}">
                  <a16:creationId xmlns:a16="http://schemas.microsoft.com/office/drawing/2014/main" id="{72EFE660-5653-4A94-A180-6542EB936E6D}"/>
                </a:ext>
              </a:extLst>
            </p:cNvPr>
            <p:cNvSpPr/>
            <p:nvPr/>
          </p:nvSpPr>
          <p:spPr>
            <a:xfrm>
              <a:off x="10958272" y="199342"/>
              <a:ext cx="364512" cy="1780699"/>
            </a:xfrm>
            <a:custGeom>
              <a:avLst/>
              <a:gdLst>
                <a:gd name="connsiteX0" fmla="*/ 285608 w 487386"/>
                <a:gd name="connsiteY0" fmla="*/ 1339706 h 2330989"/>
                <a:gd name="connsiteX1" fmla="*/ 285608 w 487386"/>
                <a:gd name="connsiteY1" fmla="*/ 1414297 h 2330989"/>
                <a:gd name="connsiteX2" fmla="*/ 356272 w 487386"/>
                <a:gd name="connsiteY2" fmla="*/ 1414297 h 2330989"/>
                <a:gd name="connsiteX3" fmla="*/ 356272 w 487386"/>
                <a:gd name="connsiteY3" fmla="*/ 1339706 h 2330989"/>
                <a:gd name="connsiteX4" fmla="*/ 285608 w 487386"/>
                <a:gd name="connsiteY4" fmla="*/ 1339706 h 2330989"/>
                <a:gd name="connsiteX5" fmla="*/ 31407 w 487386"/>
                <a:gd name="connsiteY5" fmla="*/ 1338724 h 2330989"/>
                <a:gd name="connsiteX6" fmla="*/ 31407 w 487386"/>
                <a:gd name="connsiteY6" fmla="*/ 1414297 h 2330989"/>
                <a:gd name="connsiteX7" fmla="*/ 258126 w 487386"/>
                <a:gd name="connsiteY7" fmla="*/ 1414297 h 2330989"/>
                <a:gd name="connsiteX8" fmla="*/ 258126 w 487386"/>
                <a:gd name="connsiteY8" fmla="*/ 1338724 h 2330989"/>
                <a:gd name="connsiteX9" fmla="*/ 31407 w 487386"/>
                <a:gd name="connsiteY9" fmla="*/ 1338724 h 2330989"/>
                <a:gd name="connsiteX10" fmla="*/ 385716 w 487386"/>
                <a:gd name="connsiteY10" fmla="*/ 1245485 h 2330989"/>
                <a:gd name="connsiteX11" fmla="*/ 385716 w 487386"/>
                <a:gd name="connsiteY11" fmla="*/ 1318113 h 2330989"/>
                <a:gd name="connsiteX12" fmla="*/ 453438 w 487386"/>
                <a:gd name="connsiteY12" fmla="*/ 1318113 h 2330989"/>
                <a:gd name="connsiteX13" fmla="*/ 453438 w 487386"/>
                <a:gd name="connsiteY13" fmla="*/ 1245485 h 2330989"/>
                <a:gd name="connsiteX14" fmla="*/ 385716 w 487386"/>
                <a:gd name="connsiteY14" fmla="*/ 1245485 h 2330989"/>
                <a:gd name="connsiteX15" fmla="*/ 32388 w 487386"/>
                <a:gd name="connsiteY15" fmla="*/ 1243522 h 2330989"/>
                <a:gd name="connsiteX16" fmla="*/ 32388 w 487386"/>
                <a:gd name="connsiteY16" fmla="*/ 1318113 h 2330989"/>
                <a:gd name="connsiteX17" fmla="*/ 102073 w 487386"/>
                <a:gd name="connsiteY17" fmla="*/ 1318113 h 2330989"/>
                <a:gd name="connsiteX18" fmla="*/ 102073 w 487386"/>
                <a:gd name="connsiteY18" fmla="*/ 1243522 h 2330989"/>
                <a:gd name="connsiteX19" fmla="*/ 32388 w 487386"/>
                <a:gd name="connsiteY19" fmla="*/ 1243522 h 2330989"/>
                <a:gd name="connsiteX20" fmla="*/ 130535 w 487386"/>
                <a:gd name="connsiteY20" fmla="*/ 1242540 h 2330989"/>
                <a:gd name="connsiteX21" fmla="*/ 130535 w 487386"/>
                <a:gd name="connsiteY21" fmla="*/ 1317131 h 2330989"/>
                <a:gd name="connsiteX22" fmla="*/ 356272 w 487386"/>
                <a:gd name="connsiteY22" fmla="*/ 1317131 h 2330989"/>
                <a:gd name="connsiteX23" fmla="*/ 356272 w 487386"/>
                <a:gd name="connsiteY23" fmla="*/ 1242540 h 2330989"/>
                <a:gd name="connsiteX24" fmla="*/ 130535 w 487386"/>
                <a:gd name="connsiteY24" fmla="*/ 1242540 h 2330989"/>
                <a:gd name="connsiteX25" fmla="*/ 128572 w 487386"/>
                <a:gd name="connsiteY25" fmla="*/ 1149301 h 2330989"/>
                <a:gd name="connsiteX26" fmla="*/ 128572 w 487386"/>
                <a:gd name="connsiteY26" fmla="*/ 1220947 h 2330989"/>
                <a:gd name="connsiteX27" fmla="*/ 199237 w 487386"/>
                <a:gd name="connsiteY27" fmla="*/ 1220947 h 2330989"/>
                <a:gd name="connsiteX28" fmla="*/ 199237 w 487386"/>
                <a:gd name="connsiteY28" fmla="*/ 1149301 h 2330989"/>
                <a:gd name="connsiteX29" fmla="*/ 128572 w 487386"/>
                <a:gd name="connsiteY29" fmla="*/ 1149301 h 2330989"/>
                <a:gd name="connsiteX30" fmla="*/ 226720 w 487386"/>
                <a:gd name="connsiteY30" fmla="*/ 1148319 h 2330989"/>
                <a:gd name="connsiteX31" fmla="*/ 226720 w 487386"/>
                <a:gd name="connsiteY31" fmla="*/ 1219966 h 2330989"/>
                <a:gd name="connsiteX32" fmla="*/ 453438 w 487386"/>
                <a:gd name="connsiteY32" fmla="*/ 1219966 h 2330989"/>
                <a:gd name="connsiteX33" fmla="*/ 453438 w 487386"/>
                <a:gd name="connsiteY33" fmla="*/ 1148319 h 2330989"/>
                <a:gd name="connsiteX34" fmla="*/ 226720 w 487386"/>
                <a:gd name="connsiteY34" fmla="*/ 1148319 h 2330989"/>
                <a:gd name="connsiteX35" fmla="*/ 128572 w 487386"/>
                <a:gd name="connsiteY35" fmla="*/ 1050172 h 2330989"/>
                <a:gd name="connsiteX36" fmla="*/ 128572 w 487386"/>
                <a:gd name="connsiteY36" fmla="*/ 1121820 h 2330989"/>
                <a:gd name="connsiteX37" fmla="*/ 357254 w 487386"/>
                <a:gd name="connsiteY37" fmla="*/ 1121820 h 2330989"/>
                <a:gd name="connsiteX38" fmla="*/ 357254 w 487386"/>
                <a:gd name="connsiteY38" fmla="*/ 1050172 h 2330989"/>
                <a:gd name="connsiteX39" fmla="*/ 128572 w 487386"/>
                <a:gd name="connsiteY39" fmla="*/ 1050172 h 2330989"/>
                <a:gd name="connsiteX40" fmla="*/ 32388 w 487386"/>
                <a:gd name="connsiteY40" fmla="*/ 1050172 h 2330989"/>
                <a:gd name="connsiteX41" fmla="*/ 32388 w 487386"/>
                <a:gd name="connsiteY41" fmla="*/ 1122800 h 2330989"/>
                <a:gd name="connsiteX42" fmla="*/ 103055 w 487386"/>
                <a:gd name="connsiteY42" fmla="*/ 1122800 h 2330989"/>
                <a:gd name="connsiteX43" fmla="*/ 103055 w 487386"/>
                <a:gd name="connsiteY43" fmla="*/ 1050172 h 2330989"/>
                <a:gd name="connsiteX44" fmla="*/ 32388 w 487386"/>
                <a:gd name="connsiteY44" fmla="*/ 1050172 h 2330989"/>
                <a:gd name="connsiteX45" fmla="*/ 383754 w 487386"/>
                <a:gd name="connsiteY45" fmla="*/ 953007 h 2330989"/>
                <a:gd name="connsiteX46" fmla="*/ 383754 w 487386"/>
                <a:gd name="connsiteY46" fmla="*/ 1024654 h 2330989"/>
                <a:gd name="connsiteX47" fmla="*/ 452457 w 487386"/>
                <a:gd name="connsiteY47" fmla="*/ 1024654 h 2330989"/>
                <a:gd name="connsiteX48" fmla="*/ 452457 w 487386"/>
                <a:gd name="connsiteY48" fmla="*/ 953007 h 2330989"/>
                <a:gd name="connsiteX49" fmla="*/ 383754 w 487386"/>
                <a:gd name="connsiteY49" fmla="*/ 953007 h 2330989"/>
                <a:gd name="connsiteX50" fmla="*/ 30425 w 487386"/>
                <a:gd name="connsiteY50" fmla="*/ 953007 h 2330989"/>
                <a:gd name="connsiteX51" fmla="*/ 30425 w 487386"/>
                <a:gd name="connsiteY51" fmla="*/ 1023673 h 2330989"/>
                <a:gd name="connsiteX52" fmla="*/ 259108 w 487386"/>
                <a:gd name="connsiteY52" fmla="*/ 1023673 h 2330989"/>
                <a:gd name="connsiteX53" fmla="*/ 259108 w 487386"/>
                <a:gd name="connsiteY53" fmla="*/ 953007 h 2330989"/>
                <a:gd name="connsiteX54" fmla="*/ 30425 w 487386"/>
                <a:gd name="connsiteY54" fmla="*/ 953007 h 2330989"/>
                <a:gd name="connsiteX55" fmla="*/ 286589 w 487386"/>
                <a:gd name="connsiteY55" fmla="*/ 952025 h 2330989"/>
                <a:gd name="connsiteX56" fmla="*/ 286589 w 487386"/>
                <a:gd name="connsiteY56" fmla="*/ 1023673 h 2330989"/>
                <a:gd name="connsiteX57" fmla="*/ 357254 w 487386"/>
                <a:gd name="connsiteY57" fmla="*/ 1023673 h 2330989"/>
                <a:gd name="connsiteX58" fmla="*/ 357254 w 487386"/>
                <a:gd name="connsiteY58" fmla="*/ 952025 h 2330989"/>
                <a:gd name="connsiteX59" fmla="*/ 286589 w 487386"/>
                <a:gd name="connsiteY59" fmla="*/ 952025 h 2330989"/>
                <a:gd name="connsiteX60" fmla="*/ 382772 w 487386"/>
                <a:gd name="connsiteY60" fmla="*/ 854860 h 2330989"/>
                <a:gd name="connsiteX61" fmla="*/ 382772 w 487386"/>
                <a:gd name="connsiteY61" fmla="*/ 927489 h 2330989"/>
                <a:gd name="connsiteX62" fmla="*/ 452457 w 487386"/>
                <a:gd name="connsiteY62" fmla="*/ 927489 h 2330989"/>
                <a:gd name="connsiteX63" fmla="*/ 452457 w 487386"/>
                <a:gd name="connsiteY63" fmla="*/ 854860 h 2330989"/>
                <a:gd name="connsiteX64" fmla="*/ 382772 w 487386"/>
                <a:gd name="connsiteY64" fmla="*/ 854860 h 2330989"/>
                <a:gd name="connsiteX65" fmla="*/ 286589 w 487386"/>
                <a:gd name="connsiteY65" fmla="*/ 853878 h 2330989"/>
                <a:gd name="connsiteX66" fmla="*/ 286589 w 487386"/>
                <a:gd name="connsiteY66" fmla="*/ 927489 h 2330989"/>
                <a:gd name="connsiteX67" fmla="*/ 355291 w 487386"/>
                <a:gd name="connsiteY67" fmla="*/ 927489 h 2330989"/>
                <a:gd name="connsiteX68" fmla="*/ 355291 w 487386"/>
                <a:gd name="connsiteY68" fmla="*/ 853878 h 2330989"/>
                <a:gd name="connsiteX69" fmla="*/ 286589 w 487386"/>
                <a:gd name="connsiteY69" fmla="*/ 853878 h 2330989"/>
                <a:gd name="connsiteX70" fmla="*/ 384735 w 487386"/>
                <a:gd name="connsiteY70" fmla="*/ 756713 h 2330989"/>
                <a:gd name="connsiteX71" fmla="*/ 384735 w 487386"/>
                <a:gd name="connsiteY71" fmla="*/ 829342 h 2330989"/>
                <a:gd name="connsiteX72" fmla="*/ 453438 w 487386"/>
                <a:gd name="connsiteY72" fmla="*/ 829342 h 2330989"/>
                <a:gd name="connsiteX73" fmla="*/ 453438 w 487386"/>
                <a:gd name="connsiteY73" fmla="*/ 756713 h 2330989"/>
                <a:gd name="connsiteX74" fmla="*/ 384735 w 487386"/>
                <a:gd name="connsiteY74" fmla="*/ 756713 h 2330989"/>
                <a:gd name="connsiteX75" fmla="*/ 130535 w 487386"/>
                <a:gd name="connsiteY75" fmla="*/ 756713 h 2330989"/>
                <a:gd name="connsiteX76" fmla="*/ 130535 w 487386"/>
                <a:gd name="connsiteY76" fmla="*/ 829342 h 2330989"/>
                <a:gd name="connsiteX77" fmla="*/ 357254 w 487386"/>
                <a:gd name="connsiteY77" fmla="*/ 829342 h 2330989"/>
                <a:gd name="connsiteX78" fmla="*/ 357254 w 487386"/>
                <a:gd name="connsiteY78" fmla="*/ 756713 h 2330989"/>
                <a:gd name="connsiteX79" fmla="*/ 130535 w 487386"/>
                <a:gd name="connsiteY79" fmla="*/ 756713 h 2330989"/>
                <a:gd name="connsiteX80" fmla="*/ 32388 w 487386"/>
                <a:gd name="connsiteY80" fmla="*/ 755731 h 2330989"/>
                <a:gd name="connsiteX81" fmla="*/ 32388 w 487386"/>
                <a:gd name="connsiteY81" fmla="*/ 830323 h 2330989"/>
                <a:gd name="connsiteX82" fmla="*/ 102073 w 487386"/>
                <a:gd name="connsiteY82" fmla="*/ 830323 h 2330989"/>
                <a:gd name="connsiteX83" fmla="*/ 102073 w 487386"/>
                <a:gd name="connsiteY83" fmla="*/ 755731 h 2330989"/>
                <a:gd name="connsiteX84" fmla="*/ 32388 w 487386"/>
                <a:gd name="connsiteY84" fmla="*/ 755731 h 2330989"/>
                <a:gd name="connsiteX85" fmla="*/ 382772 w 487386"/>
                <a:gd name="connsiteY85" fmla="*/ 658566 h 2330989"/>
                <a:gd name="connsiteX86" fmla="*/ 382772 w 487386"/>
                <a:gd name="connsiteY86" fmla="*/ 733158 h 2330989"/>
                <a:gd name="connsiteX87" fmla="*/ 452457 w 487386"/>
                <a:gd name="connsiteY87" fmla="*/ 733158 h 2330989"/>
                <a:gd name="connsiteX88" fmla="*/ 452457 w 487386"/>
                <a:gd name="connsiteY88" fmla="*/ 658566 h 2330989"/>
                <a:gd name="connsiteX89" fmla="*/ 382772 w 487386"/>
                <a:gd name="connsiteY89" fmla="*/ 658566 h 2330989"/>
                <a:gd name="connsiteX90" fmla="*/ 31407 w 487386"/>
                <a:gd name="connsiteY90" fmla="*/ 658566 h 2330989"/>
                <a:gd name="connsiteX91" fmla="*/ 31407 w 487386"/>
                <a:gd name="connsiteY91" fmla="*/ 735121 h 2330989"/>
                <a:gd name="connsiteX92" fmla="*/ 259108 w 487386"/>
                <a:gd name="connsiteY92" fmla="*/ 735121 h 2330989"/>
                <a:gd name="connsiteX93" fmla="*/ 259108 w 487386"/>
                <a:gd name="connsiteY93" fmla="*/ 658566 h 2330989"/>
                <a:gd name="connsiteX94" fmla="*/ 31407 w 487386"/>
                <a:gd name="connsiteY94" fmla="*/ 658566 h 2330989"/>
                <a:gd name="connsiteX95" fmla="*/ 226720 w 487386"/>
                <a:gd name="connsiteY95" fmla="*/ 561400 h 2330989"/>
                <a:gd name="connsiteX96" fmla="*/ 226720 w 487386"/>
                <a:gd name="connsiteY96" fmla="*/ 638937 h 2330989"/>
                <a:gd name="connsiteX97" fmla="*/ 451475 w 487386"/>
                <a:gd name="connsiteY97" fmla="*/ 638937 h 2330989"/>
                <a:gd name="connsiteX98" fmla="*/ 451475 w 487386"/>
                <a:gd name="connsiteY98" fmla="*/ 561400 h 2330989"/>
                <a:gd name="connsiteX99" fmla="*/ 226720 w 487386"/>
                <a:gd name="connsiteY99" fmla="*/ 561400 h 2330989"/>
                <a:gd name="connsiteX100" fmla="*/ 128572 w 487386"/>
                <a:gd name="connsiteY100" fmla="*/ 561400 h 2330989"/>
                <a:gd name="connsiteX101" fmla="*/ 128572 w 487386"/>
                <a:gd name="connsiteY101" fmla="*/ 636974 h 2330989"/>
                <a:gd name="connsiteX102" fmla="*/ 198257 w 487386"/>
                <a:gd name="connsiteY102" fmla="*/ 636974 h 2330989"/>
                <a:gd name="connsiteX103" fmla="*/ 198257 w 487386"/>
                <a:gd name="connsiteY103" fmla="*/ 561400 h 2330989"/>
                <a:gd name="connsiteX104" fmla="*/ 128572 w 487386"/>
                <a:gd name="connsiteY104" fmla="*/ 561400 h 2330989"/>
                <a:gd name="connsiteX105" fmla="*/ 129554 w 487386"/>
                <a:gd name="connsiteY105" fmla="*/ 464235 h 2330989"/>
                <a:gd name="connsiteX106" fmla="*/ 129554 w 487386"/>
                <a:gd name="connsiteY106" fmla="*/ 540790 h 2330989"/>
                <a:gd name="connsiteX107" fmla="*/ 356272 w 487386"/>
                <a:gd name="connsiteY107" fmla="*/ 540790 h 2330989"/>
                <a:gd name="connsiteX108" fmla="*/ 356272 w 487386"/>
                <a:gd name="connsiteY108" fmla="*/ 464235 h 2330989"/>
                <a:gd name="connsiteX109" fmla="*/ 129554 w 487386"/>
                <a:gd name="connsiteY109" fmla="*/ 464235 h 2330989"/>
                <a:gd name="connsiteX110" fmla="*/ 34352 w 487386"/>
                <a:gd name="connsiteY110" fmla="*/ 463253 h 2330989"/>
                <a:gd name="connsiteX111" fmla="*/ 34352 w 487386"/>
                <a:gd name="connsiteY111" fmla="*/ 539808 h 2330989"/>
                <a:gd name="connsiteX112" fmla="*/ 102073 w 487386"/>
                <a:gd name="connsiteY112" fmla="*/ 539808 h 2330989"/>
                <a:gd name="connsiteX113" fmla="*/ 102073 w 487386"/>
                <a:gd name="connsiteY113" fmla="*/ 463253 h 2330989"/>
                <a:gd name="connsiteX114" fmla="*/ 34352 w 487386"/>
                <a:gd name="connsiteY114" fmla="*/ 463253 h 2330989"/>
                <a:gd name="connsiteX115" fmla="*/ 384735 w 487386"/>
                <a:gd name="connsiteY115" fmla="*/ 462272 h 2330989"/>
                <a:gd name="connsiteX116" fmla="*/ 384735 w 487386"/>
                <a:gd name="connsiteY116" fmla="*/ 540790 h 2330989"/>
                <a:gd name="connsiteX117" fmla="*/ 451475 w 487386"/>
                <a:gd name="connsiteY117" fmla="*/ 540790 h 2330989"/>
                <a:gd name="connsiteX118" fmla="*/ 451475 w 487386"/>
                <a:gd name="connsiteY118" fmla="*/ 462272 h 2330989"/>
                <a:gd name="connsiteX119" fmla="*/ 384735 w 487386"/>
                <a:gd name="connsiteY119" fmla="*/ 462272 h 2330989"/>
                <a:gd name="connsiteX120" fmla="*/ 52999 w 487386"/>
                <a:gd name="connsiteY120" fmla="*/ 286589 h 2330989"/>
                <a:gd name="connsiteX121" fmla="*/ 52999 w 487386"/>
                <a:gd name="connsiteY121" fmla="*/ 364126 h 2330989"/>
                <a:gd name="connsiteX122" fmla="*/ 192368 w 487386"/>
                <a:gd name="connsiteY122" fmla="*/ 364126 h 2330989"/>
                <a:gd name="connsiteX123" fmla="*/ 192368 w 487386"/>
                <a:gd name="connsiteY123" fmla="*/ 286589 h 2330989"/>
                <a:gd name="connsiteX124" fmla="*/ 52999 w 487386"/>
                <a:gd name="connsiteY124" fmla="*/ 286589 h 2330989"/>
                <a:gd name="connsiteX125" fmla="*/ 295422 w 487386"/>
                <a:gd name="connsiteY125" fmla="*/ 285608 h 2330989"/>
                <a:gd name="connsiteX126" fmla="*/ 295422 w 487386"/>
                <a:gd name="connsiteY126" fmla="*/ 364126 h 2330989"/>
                <a:gd name="connsiteX127" fmla="*/ 434790 w 487386"/>
                <a:gd name="connsiteY127" fmla="*/ 364126 h 2330989"/>
                <a:gd name="connsiteX128" fmla="*/ 434790 w 487386"/>
                <a:gd name="connsiteY128" fmla="*/ 285608 h 2330989"/>
                <a:gd name="connsiteX129" fmla="*/ 295422 w 487386"/>
                <a:gd name="connsiteY129" fmla="*/ 285608 h 2330989"/>
                <a:gd name="connsiteX130" fmla="*/ 51036 w 487386"/>
                <a:gd name="connsiteY130" fmla="*/ 186479 h 2330989"/>
                <a:gd name="connsiteX131" fmla="*/ 51036 w 487386"/>
                <a:gd name="connsiteY131" fmla="*/ 259108 h 2330989"/>
                <a:gd name="connsiteX132" fmla="*/ 190405 w 487386"/>
                <a:gd name="connsiteY132" fmla="*/ 259108 h 2330989"/>
                <a:gd name="connsiteX133" fmla="*/ 190405 w 487386"/>
                <a:gd name="connsiteY133" fmla="*/ 186479 h 2330989"/>
                <a:gd name="connsiteX134" fmla="*/ 51036 w 487386"/>
                <a:gd name="connsiteY134" fmla="*/ 186479 h 2330989"/>
                <a:gd name="connsiteX135" fmla="*/ 294440 w 487386"/>
                <a:gd name="connsiteY135" fmla="*/ 185498 h 2330989"/>
                <a:gd name="connsiteX136" fmla="*/ 294440 w 487386"/>
                <a:gd name="connsiteY136" fmla="*/ 260090 h 2330989"/>
                <a:gd name="connsiteX137" fmla="*/ 432828 w 487386"/>
                <a:gd name="connsiteY137" fmla="*/ 260090 h 2330989"/>
                <a:gd name="connsiteX138" fmla="*/ 432828 w 487386"/>
                <a:gd name="connsiteY138" fmla="*/ 185498 h 2330989"/>
                <a:gd name="connsiteX139" fmla="*/ 294440 w 487386"/>
                <a:gd name="connsiteY139" fmla="*/ 185498 h 2330989"/>
                <a:gd name="connsiteX140" fmla="*/ 52999 w 487386"/>
                <a:gd name="connsiteY140" fmla="*/ 89314 h 2330989"/>
                <a:gd name="connsiteX141" fmla="*/ 52999 w 487386"/>
                <a:gd name="connsiteY141" fmla="*/ 158017 h 2330989"/>
                <a:gd name="connsiteX142" fmla="*/ 191387 w 487386"/>
                <a:gd name="connsiteY142" fmla="*/ 158017 h 2330989"/>
                <a:gd name="connsiteX143" fmla="*/ 191387 w 487386"/>
                <a:gd name="connsiteY143" fmla="*/ 89314 h 2330989"/>
                <a:gd name="connsiteX144" fmla="*/ 52999 w 487386"/>
                <a:gd name="connsiteY144" fmla="*/ 89314 h 2330989"/>
                <a:gd name="connsiteX145" fmla="*/ 296403 w 487386"/>
                <a:gd name="connsiteY145" fmla="*/ 87351 h 2330989"/>
                <a:gd name="connsiteX146" fmla="*/ 296403 w 487386"/>
                <a:gd name="connsiteY146" fmla="*/ 158998 h 2330989"/>
                <a:gd name="connsiteX147" fmla="*/ 432828 w 487386"/>
                <a:gd name="connsiteY147" fmla="*/ 158998 h 2330989"/>
                <a:gd name="connsiteX148" fmla="*/ 432828 w 487386"/>
                <a:gd name="connsiteY148" fmla="*/ 87351 h 2330989"/>
                <a:gd name="connsiteX149" fmla="*/ 296403 w 487386"/>
                <a:gd name="connsiteY149" fmla="*/ 87351 h 2330989"/>
                <a:gd name="connsiteX150" fmla="*/ 26499 w 487386"/>
                <a:gd name="connsiteY150" fmla="*/ 0 h 2330989"/>
                <a:gd name="connsiteX151" fmla="*/ 219849 w 487386"/>
                <a:gd name="connsiteY151" fmla="*/ 0 h 2330989"/>
                <a:gd name="connsiteX152" fmla="*/ 219849 w 487386"/>
                <a:gd name="connsiteY152" fmla="*/ 111888 h 2330989"/>
                <a:gd name="connsiteX153" fmla="*/ 219849 w 487386"/>
                <a:gd name="connsiteY153" fmla="*/ 337625 h 2330989"/>
                <a:gd name="connsiteX154" fmla="*/ 263033 w 487386"/>
                <a:gd name="connsiteY154" fmla="*/ 366088 h 2330989"/>
                <a:gd name="connsiteX155" fmla="*/ 263033 w 487386"/>
                <a:gd name="connsiteY155" fmla="*/ 2945 h 2330989"/>
                <a:gd name="connsiteX156" fmla="*/ 461290 w 487386"/>
                <a:gd name="connsiteY156" fmla="*/ 2945 h 2330989"/>
                <a:gd name="connsiteX157" fmla="*/ 463253 w 487386"/>
                <a:gd name="connsiteY157" fmla="*/ 330756 h 2330989"/>
                <a:gd name="connsiteX158" fmla="*/ 481901 w 487386"/>
                <a:gd name="connsiteY158" fmla="*/ 1297502 h 2330989"/>
                <a:gd name="connsiteX159" fmla="*/ 483863 w 487386"/>
                <a:gd name="connsiteY159" fmla="*/ 2269156 h 2330989"/>
                <a:gd name="connsiteX160" fmla="*/ 483863 w 487386"/>
                <a:gd name="connsiteY160" fmla="*/ 2330989 h 2330989"/>
                <a:gd name="connsiteX161" fmla="*/ 0 w 487386"/>
                <a:gd name="connsiteY161" fmla="*/ 2330989 h 2330989"/>
                <a:gd name="connsiteX162" fmla="*/ 0 w 487386"/>
                <a:gd name="connsiteY162" fmla="*/ 2284859 h 2330989"/>
                <a:gd name="connsiteX163" fmla="*/ 0 w 487386"/>
                <a:gd name="connsiteY163" fmla="*/ 421051 h 2330989"/>
                <a:gd name="connsiteX164" fmla="*/ 26499 w 487386"/>
                <a:gd name="connsiteY164" fmla="*/ 0 h 2330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</a:cxnLst>
              <a:rect l="l" t="t" r="r" b="b"/>
              <a:pathLst>
                <a:path w="487386" h="2330989">
                  <a:moveTo>
                    <a:pt x="285608" y="1339706"/>
                  </a:moveTo>
                  <a:cubicBezTo>
                    <a:pt x="285608" y="1366205"/>
                    <a:pt x="285608" y="1388779"/>
                    <a:pt x="285608" y="1414297"/>
                  </a:cubicBezTo>
                  <a:cubicBezTo>
                    <a:pt x="312107" y="1414297"/>
                    <a:pt x="333699" y="1414297"/>
                    <a:pt x="356272" y="1414297"/>
                  </a:cubicBezTo>
                  <a:cubicBezTo>
                    <a:pt x="356272" y="1387797"/>
                    <a:pt x="356272" y="1364242"/>
                    <a:pt x="356272" y="1339706"/>
                  </a:cubicBezTo>
                  <a:cubicBezTo>
                    <a:pt x="331736" y="1339706"/>
                    <a:pt x="309163" y="1339706"/>
                    <a:pt x="285608" y="1339706"/>
                  </a:cubicBezTo>
                  <a:close/>
                  <a:moveTo>
                    <a:pt x="31407" y="1338724"/>
                  </a:moveTo>
                  <a:cubicBezTo>
                    <a:pt x="31407" y="1366205"/>
                    <a:pt x="31407" y="1389760"/>
                    <a:pt x="31407" y="1414297"/>
                  </a:cubicBezTo>
                  <a:cubicBezTo>
                    <a:pt x="108942" y="1414297"/>
                    <a:pt x="183534" y="1414297"/>
                    <a:pt x="258126" y="1414297"/>
                  </a:cubicBezTo>
                  <a:cubicBezTo>
                    <a:pt x="258126" y="1386816"/>
                    <a:pt x="258126" y="1363261"/>
                    <a:pt x="258126" y="1338724"/>
                  </a:cubicBezTo>
                  <a:cubicBezTo>
                    <a:pt x="180590" y="1338724"/>
                    <a:pt x="106980" y="1338724"/>
                    <a:pt x="31407" y="1338724"/>
                  </a:cubicBezTo>
                  <a:close/>
                  <a:moveTo>
                    <a:pt x="385716" y="1245485"/>
                  </a:moveTo>
                  <a:cubicBezTo>
                    <a:pt x="385716" y="1271984"/>
                    <a:pt x="385716" y="1295539"/>
                    <a:pt x="385716" y="1318113"/>
                  </a:cubicBezTo>
                  <a:cubicBezTo>
                    <a:pt x="410253" y="1318113"/>
                    <a:pt x="430864" y="1318113"/>
                    <a:pt x="453438" y="1318113"/>
                  </a:cubicBezTo>
                  <a:cubicBezTo>
                    <a:pt x="453438" y="1293576"/>
                    <a:pt x="453438" y="1271003"/>
                    <a:pt x="453438" y="1245485"/>
                  </a:cubicBezTo>
                  <a:cubicBezTo>
                    <a:pt x="427920" y="1245485"/>
                    <a:pt x="406328" y="1245485"/>
                    <a:pt x="385716" y="1245485"/>
                  </a:cubicBezTo>
                  <a:close/>
                  <a:moveTo>
                    <a:pt x="32388" y="1243522"/>
                  </a:moveTo>
                  <a:cubicBezTo>
                    <a:pt x="32388" y="1270021"/>
                    <a:pt x="32388" y="1292595"/>
                    <a:pt x="32388" y="1318113"/>
                  </a:cubicBezTo>
                  <a:cubicBezTo>
                    <a:pt x="55943" y="1318113"/>
                    <a:pt x="78518" y="1318113"/>
                    <a:pt x="102073" y="1318113"/>
                  </a:cubicBezTo>
                  <a:cubicBezTo>
                    <a:pt x="102073" y="1292595"/>
                    <a:pt x="102073" y="1269040"/>
                    <a:pt x="102073" y="1243522"/>
                  </a:cubicBezTo>
                  <a:cubicBezTo>
                    <a:pt x="77536" y="1243522"/>
                    <a:pt x="55943" y="1243522"/>
                    <a:pt x="32388" y="1243522"/>
                  </a:cubicBezTo>
                  <a:close/>
                  <a:moveTo>
                    <a:pt x="130535" y="1242540"/>
                  </a:moveTo>
                  <a:cubicBezTo>
                    <a:pt x="130535" y="1271003"/>
                    <a:pt x="130535" y="1294558"/>
                    <a:pt x="130535" y="1317131"/>
                  </a:cubicBezTo>
                  <a:cubicBezTo>
                    <a:pt x="208071" y="1317131"/>
                    <a:pt x="281681" y="1317131"/>
                    <a:pt x="356272" y="1317131"/>
                  </a:cubicBezTo>
                  <a:cubicBezTo>
                    <a:pt x="356272" y="1290632"/>
                    <a:pt x="356272" y="1267077"/>
                    <a:pt x="356272" y="1242540"/>
                  </a:cubicBezTo>
                  <a:cubicBezTo>
                    <a:pt x="278737" y="1242540"/>
                    <a:pt x="206108" y="1242540"/>
                    <a:pt x="130535" y="1242540"/>
                  </a:cubicBezTo>
                  <a:close/>
                  <a:moveTo>
                    <a:pt x="128572" y="1149301"/>
                  </a:moveTo>
                  <a:cubicBezTo>
                    <a:pt x="128572" y="1174819"/>
                    <a:pt x="128572" y="1197392"/>
                    <a:pt x="128572" y="1220947"/>
                  </a:cubicBezTo>
                  <a:cubicBezTo>
                    <a:pt x="153109" y="1220947"/>
                    <a:pt x="174701" y="1220947"/>
                    <a:pt x="199237" y="1220947"/>
                  </a:cubicBezTo>
                  <a:cubicBezTo>
                    <a:pt x="199237" y="1193466"/>
                    <a:pt x="199237" y="1171874"/>
                    <a:pt x="199237" y="1149301"/>
                  </a:cubicBezTo>
                  <a:cubicBezTo>
                    <a:pt x="173719" y="1149301"/>
                    <a:pt x="151146" y="1149301"/>
                    <a:pt x="128572" y="1149301"/>
                  </a:cubicBezTo>
                  <a:close/>
                  <a:moveTo>
                    <a:pt x="226720" y="1148319"/>
                  </a:moveTo>
                  <a:cubicBezTo>
                    <a:pt x="226720" y="1174819"/>
                    <a:pt x="226720" y="1196411"/>
                    <a:pt x="226720" y="1219966"/>
                  </a:cubicBezTo>
                  <a:cubicBezTo>
                    <a:pt x="303273" y="1219966"/>
                    <a:pt x="377866" y="1219966"/>
                    <a:pt x="453438" y="1219966"/>
                  </a:cubicBezTo>
                  <a:cubicBezTo>
                    <a:pt x="453438" y="1195429"/>
                    <a:pt x="453438" y="1172856"/>
                    <a:pt x="453438" y="1148319"/>
                  </a:cubicBezTo>
                  <a:cubicBezTo>
                    <a:pt x="373940" y="1148319"/>
                    <a:pt x="300329" y="1148319"/>
                    <a:pt x="226720" y="1148319"/>
                  </a:cubicBezTo>
                  <a:close/>
                  <a:moveTo>
                    <a:pt x="128572" y="1050172"/>
                  </a:moveTo>
                  <a:cubicBezTo>
                    <a:pt x="128572" y="1075690"/>
                    <a:pt x="128572" y="1098264"/>
                    <a:pt x="128572" y="1121820"/>
                  </a:cubicBezTo>
                  <a:cubicBezTo>
                    <a:pt x="206108" y="1121820"/>
                    <a:pt x="280700" y="1121820"/>
                    <a:pt x="357254" y="1121820"/>
                  </a:cubicBezTo>
                  <a:cubicBezTo>
                    <a:pt x="357254" y="1096301"/>
                    <a:pt x="357254" y="1074709"/>
                    <a:pt x="357254" y="1050172"/>
                  </a:cubicBezTo>
                  <a:cubicBezTo>
                    <a:pt x="279719" y="1050172"/>
                    <a:pt x="204145" y="1050172"/>
                    <a:pt x="128572" y="1050172"/>
                  </a:cubicBezTo>
                  <a:close/>
                  <a:moveTo>
                    <a:pt x="32388" y="1050172"/>
                  </a:moveTo>
                  <a:cubicBezTo>
                    <a:pt x="32388" y="1076672"/>
                    <a:pt x="32388" y="1100227"/>
                    <a:pt x="32388" y="1122800"/>
                  </a:cubicBezTo>
                  <a:cubicBezTo>
                    <a:pt x="57906" y="1122800"/>
                    <a:pt x="79498" y="1122800"/>
                    <a:pt x="103055" y="1122800"/>
                  </a:cubicBezTo>
                  <a:cubicBezTo>
                    <a:pt x="103055" y="1097282"/>
                    <a:pt x="103055" y="1074709"/>
                    <a:pt x="103055" y="1050172"/>
                  </a:cubicBezTo>
                  <a:cubicBezTo>
                    <a:pt x="76555" y="1050172"/>
                    <a:pt x="53981" y="1050172"/>
                    <a:pt x="32388" y="1050172"/>
                  </a:cubicBezTo>
                  <a:close/>
                  <a:moveTo>
                    <a:pt x="383754" y="953007"/>
                  </a:moveTo>
                  <a:cubicBezTo>
                    <a:pt x="383754" y="978525"/>
                    <a:pt x="383754" y="1001098"/>
                    <a:pt x="383754" y="1024654"/>
                  </a:cubicBezTo>
                  <a:cubicBezTo>
                    <a:pt x="408291" y="1024654"/>
                    <a:pt x="429883" y="1024654"/>
                    <a:pt x="452457" y="1024654"/>
                  </a:cubicBezTo>
                  <a:cubicBezTo>
                    <a:pt x="452457" y="998154"/>
                    <a:pt x="452457" y="974599"/>
                    <a:pt x="452457" y="953007"/>
                  </a:cubicBezTo>
                  <a:cubicBezTo>
                    <a:pt x="426939" y="953007"/>
                    <a:pt x="405346" y="953007"/>
                    <a:pt x="383754" y="953007"/>
                  </a:cubicBezTo>
                  <a:close/>
                  <a:moveTo>
                    <a:pt x="30425" y="953007"/>
                  </a:moveTo>
                  <a:cubicBezTo>
                    <a:pt x="30425" y="977543"/>
                    <a:pt x="30425" y="998154"/>
                    <a:pt x="30425" y="1023673"/>
                  </a:cubicBezTo>
                  <a:cubicBezTo>
                    <a:pt x="109924" y="1023673"/>
                    <a:pt x="185497" y="1023673"/>
                    <a:pt x="259108" y="1023673"/>
                  </a:cubicBezTo>
                  <a:cubicBezTo>
                    <a:pt x="259108" y="997172"/>
                    <a:pt x="259108" y="975580"/>
                    <a:pt x="259108" y="953007"/>
                  </a:cubicBezTo>
                  <a:cubicBezTo>
                    <a:pt x="181572" y="953007"/>
                    <a:pt x="105999" y="953007"/>
                    <a:pt x="30425" y="953007"/>
                  </a:cubicBezTo>
                  <a:close/>
                  <a:moveTo>
                    <a:pt x="286589" y="952025"/>
                  </a:moveTo>
                  <a:cubicBezTo>
                    <a:pt x="286589" y="977543"/>
                    <a:pt x="286589" y="1001098"/>
                    <a:pt x="286589" y="1023673"/>
                  </a:cubicBezTo>
                  <a:cubicBezTo>
                    <a:pt x="312107" y="1023673"/>
                    <a:pt x="333699" y="1023673"/>
                    <a:pt x="357254" y="1023673"/>
                  </a:cubicBezTo>
                  <a:cubicBezTo>
                    <a:pt x="357254" y="999135"/>
                    <a:pt x="357254" y="977543"/>
                    <a:pt x="357254" y="952025"/>
                  </a:cubicBezTo>
                  <a:cubicBezTo>
                    <a:pt x="330754" y="952025"/>
                    <a:pt x="309163" y="952025"/>
                    <a:pt x="286589" y="952025"/>
                  </a:cubicBezTo>
                  <a:close/>
                  <a:moveTo>
                    <a:pt x="382772" y="854860"/>
                  </a:moveTo>
                  <a:cubicBezTo>
                    <a:pt x="382772" y="879396"/>
                    <a:pt x="382772" y="901970"/>
                    <a:pt x="382772" y="927489"/>
                  </a:cubicBezTo>
                  <a:cubicBezTo>
                    <a:pt x="409272" y="927489"/>
                    <a:pt x="429883" y="927489"/>
                    <a:pt x="452457" y="927489"/>
                  </a:cubicBezTo>
                  <a:cubicBezTo>
                    <a:pt x="452457" y="901970"/>
                    <a:pt x="452457" y="878415"/>
                    <a:pt x="452457" y="854860"/>
                  </a:cubicBezTo>
                  <a:cubicBezTo>
                    <a:pt x="426939" y="854860"/>
                    <a:pt x="405346" y="854860"/>
                    <a:pt x="382772" y="854860"/>
                  </a:cubicBezTo>
                  <a:close/>
                  <a:moveTo>
                    <a:pt x="286589" y="853878"/>
                  </a:moveTo>
                  <a:cubicBezTo>
                    <a:pt x="286589" y="880378"/>
                    <a:pt x="286589" y="902951"/>
                    <a:pt x="286589" y="927489"/>
                  </a:cubicBezTo>
                  <a:cubicBezTo>
                    <a:pt x="311125" y="927489"/>
                    <a:pt x="331736" y="927489"/>
                    <a:pt x="355291" y="927489"/>
                  </a:cubicBezTo>
                  <a:cubicBezTo>
                    <a:pt x="355291" y="901970"/>
                    <a:pt x="355291" y="878415"/>
                    <a:pt x="355291" y="853878"/>
                  </a:cubicBezTo>
                  <a:cubicBezTo>
                    <a:pt x="330754" y="853878"/>
                    <a:pt x="308181" y="853878"/>
                    <a:pt x="286589" y="853878"/>
                  </a:cubicBezTo>
                  <a:close/>
                  <a:moveTo>
                    <a:pt x="384735" y="756713"/>
                  </a:moveTo>
                  <a:cubicBezTo>
                    <a:pt x="384735" y="783212"/>
                    <a:pt x="384735" y="806767"/>
                    <a:pt x="384735" y="829342"/>
                  </a:cubicBezTo>
                  <a:cubicBezTo>
                    <a:pt x="409272" y="829342"/>
                    <a:pt x="429883" y="829342"/>
                    <a:pt x="453438" y="829342"/>
                  </a:cubicBezTo>
                  <a:cubicBezTo>
                    <a:pt x="453438" y="804805"/>
                    <a:pt x="453438" y="783212"/>
                    <a:pt x="453438" y="756713"/>
                  </a:cubicBezTo>
                  <a:cubicBezTo>
                    <a:pt x="427920" y="756713"/>
                    <a:pt x="406328" y="756713"/>
                    <a:pt x="384735" y="756713"/>
                  </a:cubicBezTo>
                  <a:close/>
                  <a:moveTo>
                    <a:pt x="130535" y="756713"/>
                  </a:moveTo>
                  <a:cubicBezTo>
                    <a:pt x="130535" y="784194"/>
                    <a:pt x="130535" y="807749"/>
                    <a:pt x="130535" y="829342"/>
                  </a:cubicBezTo>
                  <a:cubicBezTo>
                    <a:pt x="208071" y="829342"/>
                    <a:pt x="282663" y="829342"/>
                    <a:pt x="357254" y="829342"/>
                  </a:cubicBezTo>
                  <a:cubicBezTo>
                    <a:pt x="357254" y="802842"/>
                    <a:pt x="357254" y="781249"/>
                    <a:pt x="357254" y="756713"/>
                  </a:cubicBezTo>
                  <a:cubicBezTo>
                    <a:pt x="277755" y="756713"/>
                    <a:pt x="203163" y="756713"/>
                    <a:pt x="130535" y="756713"/>
                  </a:cubicBezTo>
                  <a:close/>
                  <a:moveTo>
                    <a:pt x="32388" y="755731"/>
                  </a:moveTo>
                  <a:cubicBezTo>
                    <a:pt x="32388" y="781249"/>
                    <a:pt x="32388" y="804805"/>
                    <a:pt x="32388" y="830323"/>
                  </a:cubicBezTo>
                  <a:cubicBezTo>
                    <a:pt x="56925" y="830323"/>
                    <a:pt x="78518" y="830323"/>
                    <a:pt x="102073" y="830323"/>
                  </a:cubicBezTo>
                  <a:cubicBezTo>
                    <a:pt x="102073" y="803824"/>
                    <a:pt x="102073" y="781249"/>
                    <a:pt x="102073" y="755731"/>
                  </a:cubicBezTo>
                  <a:cubicBezTo>
                    <a:pt x="77536" y="755731"/>
                    <a:pt x="55943" y="755731"/>
                    <a:pt x="32388" y="755731"/>
                  </a:cubicBezTo>
                  <a:close/>
                  <a:moveTo>
                    <a:pt x="382772" y="658566"/>
                  </a:moveTo>
                  <a:cubicBezTo>
                    <a:pt x="382772" y="685065"/>
                    <a:pt x="382772" y="707640"/>
                    <a:pt x="382772" y="733158"/>
                  </a:cubicBezTo>
                  <a:cubicBezTo>
                    <a:pt x="408291" y="733158"/>
                    <a:pt x="429883" y="733158"/>
                    <a:pt x="452457" y="733158"/>
                  </a:cubicBezTo>
                  <a:cubicBezTo>
                    <a:pt x="452457" y="706658"/>
                    <a:pt x="452457" y="683102"/>
                    <a:pt x="452457" y="658566"/>
                  </a:cubicBezTo>
                  <a:cubicBezTo>
                    <a:pt x="427920" y="658566"/>
                    <a:pt x="405346" y="658566"/>
                    <a:pt x="382772" y="658566"/>
                  </a:cubicBezTo>
                  <a:close/>
                  <a:moveTo>
                    <a:pt x="31407" y="658566"/>
                  </a:moveTo>
                  <a:cubicBezTo>
                    <a:pt x="31407" y="684084"/>
                    <a:pt x="31407" y="707640"/>
                    <a:pt x="31407" y="735121"/>
                  </a:cubicBezTo>
                  <a:cubicBezTo>
                    <a:pt x="107962" y="735121"/>
                    <a:pt x="182553" y="735121"/>
                    <a:pt x="259108" y="735121"/>
                  </a:cubicBezTo>
                  <a:cubicBezTo>
                    <a:pt x="259108" y="706658"/>
                    <a:pt x="259108" y="684084"/>
                    <a:pt x="259108" y="658566"/>
                  </a:cubicBezTo>
                  <a:cubicBezTo>
                    <a:pt x="182553" y="658566"/>
                    <a:pt x="107962" y="658566"/>
                    <a:pt x="31407" y="658566"/>
                  </a:cubicBezTo>
                  <a:close/>
                  <a:moveTo>
                    <a:pt x="226720" y="561400"/>
                  </a:moveTo>
                  <a:cubicBezTo>
                    <a:pt x="226720" y="586918"/>
                    <a:pt x="226720" y="610474"/>
                    <a:pt x="226720" y="638937"/>
                  </a:cubicBezTo>
                  <a:cubicBezTo>
                    <a:pt x="304255" y="638937"/>
                    <a:pt x="376884" y="638937"/>
                    <a:pt x="451475" y="638937"/>
                  </a:cubicBezTo>
                  <a:cubicBezTo>
                    <a:pt x="451475" y="611456"/>
                    <a:pt x="451475" y="586918"/>
                    <a:pt x="451475" y="561400"/>
                  </a:cubicBezTo>
                  <a:cubicBezTo>
                    <a:pt x="374921" y="561400"/>
                    <a:pt x="302292" y="561400"/>
                    <a:pt x="226720" y="561400"/>
                  </a:cubicBezTo>
                  <a:close/>
                  <a:moveTo>
                    <a:pt x="128572" y="561400"/>
                  </a:moveTo>
                  <a:cubicBezTo>
                    <a:pt x="128572" y="587900"/>
                    <a:pt x="128572" y="611456"/>
                    <a:pt x="128572" y="636974"/>
                  </a:cubicBezTo>
                  <a:cubicBezTo>
                    <a:pt x="156053" y="636974"/>
                    <a:pt x="177645" y="636974"/>
                    <a:pt x="198257" y="636974"/>
                  </a:cubicBezTo>
                  <a:cubicBezTo>
                    <a:pt x="198257" y="609493"/>
                    <a:pt x="198257" y="585938"/>
                    <a:pt x="198257" y="561400"/>
                  </a:cubicBezTo>
                  <a:cubicBezTo>
                    <a:pt x="173719" y="561400"/>
                    <a:pt x="152128" y="561400"/>
                    <a:pt x="128572" y="561400"/>
                  </a:cubicBezTo>
                  <a:close/>
                  <a:moveTo>
                    <a:pt x="129554" y="464235"/>
                  </a:moveTo>
                  <a:cubicBezTo>
                    <a:pt x="129554" y="489754"/>
                    <a:pt x="129554" y="513309"/>
                    <a:pt x="129554" y="540790"/>
                  </a:cubicBezTo>
                  <a:cubicBezTo>
                    <a:pt x="208071" y="540790"/>
                    <a:pt x="282663" y="540790"/>
                    <a:pt x="356272" y="540790"/>
                  </a:cubicBezTo>
                  <a:cubicBezTo>
                    <a:pt x="356272" y="513309"/>
                    <a:pt x="356272" y="489754"/>
                    <a:pt x="356272" y="464235"/>
                  </a:cubicBezTo>
                  <a:cubicBezTo>
                    <a:pt x="279719" y="464235"/>
                    <a:pt x="205126" y="464235"/>
                    <a:pt x="129554" y="464235"/>
                  </a:cubicBezTo>
                  <a:close/>
                  <a:moveTo>
                    <a:pt x="34352" y="463253"/>
                  </a:moveTo>
                  <a:cubicBezTo>
                    <a:pt x="34352" y="488772"/>
                    <a:pt x="34352" y="514290"/>
                    <a:pt x="34352" y="539808"/>
                  </a:cubicBezTo>
                  <a:cubicBezTo>
                    <a:pt x="58888" y="539808"/>
                    <a:pt x="80480" y="539808"/>
                    <a:pt x="102073" y="539808"/>
                  </a:cubicBezTo>
                  <a:cubicBezTo>
                    <a:pt x="102073" y="512327"/>
                    <a:pt x="102073" y="488772"/>
                    <a:pt x="102073" y="463253"/>
                  </a:cubicBezTo>
                  <a:cubicBezTo>
                    <a:pt x="79498" y="463253"/>
                    <a:pt x="58888" y="463253"/>
                    <a:pt x="34352" y="463253"/>
                  </a:cubicBezTo>
                  <a:close/>
                  <a:moveTo>
                    <a:pt x="384735" y="462272"/>
                  </a:moveTo>
                  <a:cubicBezTo>
                    <a:pt x="384735" y="490734"/>
                    <a:pt x="384735" y="516253"/>
                    <a:pt x="384735" y="540790"/>
                  </a:cubicBezTo>
                  <a:cubicBezTo>
                    <a:pt x="409272" y="540790"/>
                    <a:pt x="430864" y="540790"/>
                    <a:pt x="451475" y="540790"/>
                  </a:cubicBezTo>
                  <a:cubicBezTo>
                    <a:pt x="451475" y="512327"/>
                    <a:pt x="451475" y="487791"/>
                    <a:pt x="451475" y="462272"/>
                  </a:cubicBezTo>
                  <a:cubicBezTo>
                    <a:pt x="427920" y="462272"/>
                    <a:pt x="408291" y="462272"/>
                    <a:pt x="384735" y="462272"/>
                  </a:cubicBezTo>
                  <a:close/>
                  <a:moveTo>
                    <a:pt x="52999" y="286589"/>
                  </a:moveTo>
                  <a:cubicBezTo>
                    <a:pt x="52999" y="316033"/>
                    <a:pt x="52999" y="340570"/>
                    <a:pt x="52999" y="364126"/>
                  </a:cubicBezTo>
                  <a:cubicBezTo>
                    <a:pt x="101091" y="364126"/>
                    <a:pt x="146238" y="364126"/>
                    <a:pt x="192368" y="364126"/>
                  </a:cubicBezTo>
                  <a:cubicBezTo>
                    <a:pt x="192368" y="337625"/>
                    <a:pt x="192368" y="314070"/>
                    <a:pt x="192368" y="286589"/>
                  </a:cubicBezTo>
                  <a:cubicBezTo>
                    <a:pt x="142313" y="286589"/>
                    <a:pt x="97165" y="286589"/>
                    <a:pt x="52999" y="286589"/>
                  </a:cubicBezTo>
                  <a:close/>
                  <a:moveTo>
                    <a:pt x="295422" y="285608"/>
                  </a:moveTo>
                  <a:cubicBezTo>
                    <a:pt x="295422" y="314070"/>
                    <a:pt x="295422" y="339588"/>
                    <a:pt x="295422" y="364126"/>
                  </a:cubicBezTo>
                  <a:cubicBezTo>
                    <a:pt x="343514" y="364126"/>
                    <a:pt x="388661" y="364126"/>
                    <a:pt x="434790" y="364126"/>
                  </a:cubicBezTo>
                  <a:cubicBezTo>
                    <a:pt x="434790" y="337625"/>
                    <a:pt x="434790" y="313089"/>
                    <a:pt x="434790" y="285608"/>
                  </a:cubicBezTo>
                  <a:cubicBezTo>
                    <a:pt x="384735" y="285608"/>
                    <a:pt x="340569" y="285608"/>
                    <a:pt x="295422" y="285608"/>
                  </a:cubicBezTo>
                  <a:close/>
                  <a:moveTo>
                    <a:pt x="51036" y="186479"/>
                  </a:moveTo>
                  <a:cubicBezTo>
                    <a:pt x="51036" y="211997"/>
                    <a:pt x="51036" y="232609"/>
                    <a:pt x="51036" y="259108"/>
                  </a:cubicBezTo>
                  <a:cubicBezTo>
                    <a:pt x="100110" y="259108"/>
                    <a:pt x="144275" y="259108"/>
                    <a:pt x="190405" y="259108"/>
                  </a:cubicBezTo>
                  <a:cubicBezTo>
                    <a:pt x="190405" y="232609"/>
                    <a:pt x="190405" y="209053"/>
                    <a:pt x="190405" y="186479"/>
                  </a:cubicBezTo>
                  <a:cubicBezTo>
                    <a:pt x="142313" y="186479"/>
                    <a:pt x="97165" y="186479"/>
                    <a:pt x="51036" y="186479"/>
                  </a:cubicBezTo>
                  <a:close/>
                  <a:moveTo>
                    <a:pt x="294440" y="185498"/>
                  </a:moveTo>
                  <a:cubicBezTo>
                    <a:pt x="294440" y="211016"/>
                    <a:pt x="294440" y="232609"/>
                    <a:pt x="294440" y="260090"/>
                  </a:cubicBezTo>
                  <a:cubicBezTo>
                    <a:pt x="343514" y="260090"/>
                    <a:pt x="387680" y="260090"/>
                    <a:pt x="432828" y="260090"/>
                  </a:cubicBezTo>
                  <a:cubicBezTo>
                    <a:pt x="432828" y="233590"/>
                    <a:pt x="432828" y="210034"/>
                    <a:pt x="432828" y="185498"/>
                  </a:cubicBezTo>
                  <a:cubicBezTo>
                    <a:pt x="385716" y="185498"/>
                    <a:pt x="340569" y="185498"/>
                    <a:pt x="294440" y="185498"/>
                  </a:cubicBezTo>
                  <a:close/>
                  <a:moveTo>
                    <a:pt x="52999" y="89314"/>
                  </a:moveTo>
                  <a:cubicBezTo>
                    <a:pt x="52999" y="114832"/>
                    <a:pt x="52999" y="136425"/>
                    <a:pt x="52999" y="158017"/>
                  </a:cubicBezTo>
                  <a:cubicBezTo>
                    <a:pt x="101091" y="158017"/>
                    <a:pt x="145257" y="158017"/>
                    <a:pt x="191387" y="158017"/>
                  </a:cubicBezTo>
                  <a:cubicBezTo>
                    <a:pt x="191387" y="134462"/>
                    <a:pt x="191387" y="113850"/>
                    <a:pt x="191387" y="89314"/>
                  </a:cubicBezTo>
                  <a:cubicBezTo>
                    <a:pt x="142313" y="89314"/>
                    <a:pt x="97165" y="89314"/>
                    <a:pt x="52999" y="89314"/>
                  </a:cubicBezTo>
                  <a:close/>
                  <a:moveTo>
                    <a:pt x="296403" y="87351"/>
                  </a:moveTo>
                  <a:cubicBezTo>
                    <a:pt x="296403" y="114832"/>
                    <a:pt x="296403" y="137406"/>
                    <a:pt x="296403" y="158998"/>
                  </a:cubicBezTo>
                  <a:cubicBezTo>
                    <a:pt x="344496" y="158998"/>
                    <a:pt x="388661" y="158998"/>
                    <a:pt x="432828" y="158998"/>
                  </a:cubicBezTo>
                  <a:cubicBezTo>
                    <a:pt x="432828" y="133480"/>
                    <a:pt x="432828" y="110907"/>
                    <a:pt x="432828" y="87351"/>
                  </a:cubicBezTo>
                  <a:cubicBezTo>
                    <a:pt x="386698" y="87351"/>
                    <a:pt x="342532" y="87351"/>
                    <a:pt x="296403" y="87351"/>
                  </a:cubicBezTo>
                  <a:close/>
                  <a:moveTo>
                    <a:pt x="26499" y="0"/>
                  </a:moveTo>
                  <a:cubicBezTo>
                    <a:pt x="91276" y="0"/>
                    <a:pt x="151146" y="0"/>
                    <a:pt x="219849" y="0"/>
                  </a:cubicBezTo>
                  <a:cubicBezTo>
                    <a:pt x="219849" y="38278"/>
                    <a:pt x="219849" y="74592"/>
                    <a:pt x="219849" y="111888"/>
                  </a:cubicBezTo>
                  <a:cubicBezTo>
                    <a:pt x="219849" y="187461"/>
                    <a:pt x="220831" y="262053"/>
                    <a:pt x="219849" y="337625"/>
                  </a:cubicBezTo>
                  <a:cubicBezTo>
                    <a:pt x="218867" y="368051"/>
                    <a:pt x="231626" y="375903"/>
                    <a:pt x="263033" y="366088"/>
                  </a:cubicBezTo>
                  <a:cubicBezTo>
                    <a:pt x="263033" y="247330"/>
                    <a:pt x="263033" y="126610"/>
                    <a:pt x="263033" y="2945"/>
                  </a:cubicBezTo>
                  <a:cubicBezTo>
                    <a:pt x="329773" y="2945"/>
                    <a:pt x="392587" y="2945"/>
                    <a:pt x="461290" y="2945"/>
                  </a:cubicBezTo>
                  <a:cubicBezTo>
                    <a:pt x="461290" y="112869"/>
                    <a:pt x="448530" y="223775"/>
                    <a:pt x="463253" y="330756"/>
                  </a:cubicBezTo>
                  <a:cubicBezTo>
                    <a:pt x="508400" y="652677"/>
                    <a:pt x="475030" y="975580"/>
                    <a:pt x="481901" y="1297502"/>
                  </a:cubicBezTo>
                  <a:cubicBezTo>
                    <a:pt x="488771" y="1621387"/>
                    <a:pt x="483863" y="1945271"/>
                    <a:pt x="483863" y="2269156"/>
                  </a:cubicBezTo>
                  <a:cubicBezTo>
                    <a:pt x="483863" y="2288785"/>
                    <a:pt x="483863" y="2308415"/>
                    <a:pt x="483863" y="2330989"/>
                  </a:cubicBezTo>
                  <a:cubicBezTo>
                    <a:pt x="322902" y="2330989"/>
                    <a:pt x="164887" y="2330989"/>
                    <a:pt x="0" y="2330989"/>
                  </a:cubicBezTo>
                  <a:cubicBezTo>
                    <a:pt x="0" y="2315285"/>
                    <a:pt x="0" y="2299582"/>
                    <a:pt x="0" y="2284859"/>
                  </a:cubicBezTo>
                  <a:cubicBezTo>
                    <a:pt x="0" y="1663590"/>
                    <a:pt x="0" y="1042320"/>
                    <a:pt x="0" y="421051"/>
                  </a:cubicBezTo>
                  <a:cubicBezTo>
                    <a:pt x="45148" y="282663"/>
                    <a:pt x="12759" y="142314"/>
                    <a:pt x="26499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: Shape 40">
              <a:extLst>
                <a:ext uri="{FF2B5EF4-FFF2-40B4-BE49-F238E27FC236}">
                  <a16:creationId xmlns:a16="http://schemas.microsoft.com/office/drawing/2014/main" id="{7CA61546-03A2-4C89-BA4A-45D4B44F047F}"/>
                </a:ext>
              </a:extLst>
            </p:cNvPr>
            <p:cNvSpPr/>
            <p:nvPr/>
          </p:nvSpPr>
          <p:spPr>
            <a:xfrm>
              <a:off x="9401236" y="424265"/>
              <a:ext cx="445141" cy="1555776"/>
            </a:xfrm>
            <a:custGeom>
              <a:avLst/>
              <a:gdLst>
                <a:gd name="connsiteX0" fmla="*/ 342995 w 577665"/>
                <a:gd name="connsiteY0" fmla="*/ 1531565 h 1976576"/>
                <a:gd name="connsiteX1" fmla="*/ 342995 w 577665"/>
                <a:gd name="connsiteY1" fmla="*/ 1585857 h 1976576"/>
                <a:gd name="connsiteX2" fmla="*/ 451295 w 577665"/>
                <a:gd name="connsiteY2" fmla="*/ 1585857 h 1976576"/>
                <a:gd name="connsiteX3" fmla="*/ 451295 w 577665"/>
                <a:gd name="connsiteY3" fmla="*/ 1531565 h 1976576"/>
                <a:gd name="connsiteX4" fmla="*/ 126370 w 577665"/>
                <a:gd name="connsiteY4" fmla="*/ 1526871 h 1976576"/>
                <a:gd name="connsiteX5" fmla="*/ 126370 w 577665"/>
                <a:gd name="connsiteY5" fmla="*/ 1581163 h 1976576"/>
                <a:gd name="connsiteX6" fmla="*/ 234670 w 577665"/>
                <a:gd name="connsiteY6" fmla="*/ 1581163 h 1976576"/>
                <a:gd name="connsiteX7" fmla="*/ 234670 w 577665"/>
                <a:gd name="connsiteY7" fmla="*/ 1526871 h 1976576"/>
                <a:gd name="connsiteX8" fmla="*/ 342995 w 577665"/>
                <a:gd name="connsiteY8" fmla="*/ 1409581 h 1976576"/>
                <a:gd name="connsiteX9" fmla="*/ 342995 w 577665"/>
                <a:gd name="connsiteY9" fmla="*/ 1463873 h 1976576"/>
                <a:gd name="connsiteX10" fmla="*/ 451295 w 577665"/>
                <a:gd name="connsiteY10" fmla="*/ 1463873 h 1976576"/>
                <a:gd name="connsiteX11" fmla="*/ 451295 w 577665"/>
                <a:gd name="connsiteY11" fmla="*/ 1409581 h 1976576"/>
                <a:gd name="connsiteX12" fmla="*/ 126370 w 577665"/>
                <a:gd name="connsiteY12" fmla="*/ 1404887 h 1976576"/>
                <a:gd name="connsiteX13" fmla="*/ 126370 w 577665"/>
                <a:gd name="connsiteY13" fmla="*/ 1459180 h 1976576"/>
                <a:gd name="connsiteX14" fmla="*/ 234670 w 577665"/>
                <a:gd name="connsiteY14" fmla="*/ 1459180 h 1976576"/>
                <a:gd name="connsiteX15" fmla="*/ 234670 w 577665"/>
                <a:gd name="connsiteY15" fmla="*/ 1404887 h 1976576"/>
                <a:gd name="connsiteX16" fmla="*/ 342995 w 577665"/>
                <a:gd name="connsiteY16" fmla="*/ 1287599 h 1976576"/>
                <a:gd name="connsiteX17" fmla="*/ 342995 w 577665"/>
                <a:gd name="connsiteY17" fmla="*/ 1341892 h 1976576"/>
                <a:gd name="connsiteX18" fmla="*/ 451295 w 577665"/>
                <a:gd name="connsiteY18" fmla="*/ 1341892 h 1976576"/>
                <a:gd name="connsiteX19" fmla="*/ 451295 w 577665"/>
                <a:gd name="connsiteY19" fmla="*/ 1287599 h 1976576"/>
                <a:gd name="connsiteX20" fmla="*/ 126370 w 577665"/>
                <a:gd name="connsiteY20" fmla="*/ 1282905 h 1976576"/>
                <a:gd name="connsiteX21" fmla="*/ 126370 w 577665"/>
                <a:gd name="connsiteY21" fmla="*/ 1337198 h 1976576"/>
                <a:gd name="connsiteX22" fmla="*/ 234670 w 577665"/>
                <a:gd name="connsiteY22" fmla="*/ 1337198 h 1976576"/>
                <a:gd name="connsiteX23" fmla="*/ 234670 w 577665"/>
                <a:gd name="connsiteY23" fmla="*/ 1282905 h 1976576"/>
                <a:gd name="connsiteX24" fmla="*/ 342995 w 577665"/>
                <a:gd name="connsiteY24" fmla="*/ 1165617 h 1976576"/>
                <a:gd name="connsiteX25" fmla="*/ 342995 w 577665"/>
                <a:gd name="connsiteY25" fmla="*/ 1219910 h 1976576"/>
                <a:gd name="connsiteX26" fmla="*/ 451295 w 577665"/>
                <a:gd name="connsiteY26" fmla="*/ 1219910 h 1976576"/>
                <a:gd name="connsiteX27" fmla="*/ 451295 w 577665"/>
                <a:gd name="connsiteY27" fmla="*/ 1165617 h 1976576"/>
                <a:gd name="connsiteX28" fmla="*/ 126370 w 577665"/>
                <a:gd name="connsiteY28" fmla="*/ 1160924 h 1976576"/>
                <a:gd name="connsiteX29" fmla="*/ 126370 w 577665"/>
                <a:gd name="connsiteY29" fmla="*/ 1215216 h 1976576"/>
                <a:gd name="connsiteX30" fmla="*/ 234670 w 577665"/>
                <a:gd name="connsiteY30" fmla="*/ 1215216 h 1976576"/>
                <a:gd name="connsiteX31" fmla="*/ 234670 w 577665"/>
                <a:gd name="connsiteY31" fmla="*/ 1160924 h 1976576"/>
                <a:gd name="connsiteX32" fmla="*/ 342995 w 577665"/>
                <a:gd name="connsiteY32" fmla="*/ 1043636 h 1976576"/>
                <a:gd name="connsiteX33" fmla="*/ 342995 w 577665"/>
                <a:gd name="connsiteY33" fmla="*/ 1097928 h 1976576"/>
                <a:gd name="connsiteX34" fmla="*/ 451295 w 577665"/>
                <a:gd name="connsiteY34" fmla="*/ 1097928 h 1976576"/>
                <a:gd name="connsiteX35" fmla="*/ 451295 w 577665"/>
                <a:gd name="connsiteY35" fmla="*/ 1043636 h 1976576"/>
                <a:gd name="connsiteX36" fmla="*/ 126370 w 577665"/>
                <a:gd name="connsiteY36" fmla="*/ 1038942 h 1976576"/>
                <a:gd name="connsiteX37" fmla="*/ 126370 w 577665"/>
                <a:gd name="connsiteY37" fmla="*/ 1093234 h 1976576"/>
                <a:gd name="connsiteX38" fmla="*/ 234670 w 577665"/>
                <a:gd name="connsiteY38" fmla="*/ 1093234 h 1976576"/>
                <a:gd name="connsiteX39" fmla="*/ 234670 w 577665"/>
                <a:gd name="connsiteY39" fmla="*/ 1038942 h 1976576"/>
                <a:gd name="connsiteX40" fmla="*/ 342995 w 577665"/>
                <a:gd name="connsiteY40" fmla="*/ 921654 h 1976576"/>
                <a:gd name="connsiteX41" fmla="*/ 342995 w 577665"/>
                <a:gd name="connsiteY41" fmla="*/ 975946 h 1976576"/>
                <a:gd name="connsiteX42" fmla="*/ 451295 w 577665"/>
                <a:gd name="connsiteY42" fmla="*/ 975946 h 1976576"/>
                <a:gd name="connsiteX43" fmla="*/ 451295 w 577665"/>
                <a:gd name="connsiteY43" fmla="*/ 921654 h 1976576"/>
                <a:gd name="connsiteX44" fmla="*/ 126370 w 577665"/>
                <a:gd name="connsiteY44" fmla="*/ 916960 h 1976576"/>
                <a:gd name="connsiteX45" fmla="*/ 126370 w 577665"/>
                <a:gd name="connsiteY45" fmla="*/ 971252 h 1976576"/>
                <a:gd name="connsiteX46" fmla="*/ 234670 w 577665"/>
                <a:gd name="connsiteY46" fmla="*/ 971252 h 1976576"/>
                <a:gd name="connsiteX47" fmla="*/ 234670 w 577665"/>
                <a:gd name="connsiteY47" fmla="*/ 916960 h 1976576"/>
                <a:gd name="connsiteX48" fmla="*/ 342995 w 577665"/>
                <a:gd name="connsiteY48" fmla="*/ 799672 h 1976576"/>
                <a:gd name="connsiteX49" fmla="*/ 342995 w 577665"/>
                <a:gd name="connsiteY49" fmla="*/ 853964 h 1976576"/>
                <a:gd name="connsiteX50" fmla="*/ 451295 w 577665"/>
                <a:gd name="connsiteY50" fmla="*/ 853964 h 1976576"/>
                <a:gd name="connsiteX51" fmla="*/ 451295 w 577665"/>
                <a:gd name="connsiteY51" fmla="*/ 799672 h 1976576"/>
                <a:gd name="connsiteX52" fmla="*/ 126370 w 577665"/>
                <a:gd name="connsiteY52" fmla="*/ 794978 h 1976576"/>
                <a:gd name="connsiteX53" fmla="*/ 126370 w 577665"/>
                <a:gd name="connsiteY53" fmla="*/ 849270 h 1976576"/>
                <a:gd name="connsiteX54" fmla="*/ 234670 w 577665"/>
                <a:gd name="connsiteY54" fmla="*/ 849270 h 1976576"/>
                <a:gd name="connsiteX55" fmla="*/ 234670 w 577665"/>
                <a:gd name="connsiteY55" fmla="*/ 794978 h 1976576"/>
                <a:gd name="connsiteX56" fmla="*/ 342995 w 577665"/>
                <a:gd name="connsiteY56" fmla="*/ 677690 h 1976576"/>
                <a:gd name="connsiteX57" fmla="*/ 342995 w 577665"/>
                <a:gd name="connsiteY57" fmla="*/ 731982 h 1976576"/>
                <a:gd name="connsiteX58" fmla="*/ 451295 w 577665"/>
                <a:gd name="connsiteY58" fmla="*/ 731982 h 1976576"/>
                <a:gd name="connsiteX59" fmla="*/ 451295 w 577665"/>
                <a:gd name="connsiteY59" fmla="*/ 677690 h 1976576"/>
                <a:gd name="connsiteX60" fmla="*/ 126370 w 577665"/>
                <a:gd name="connsiteY60" fmla="*/ 672996 h 1976576"/>
                <a:gd name="connsiteX61" fmla="*/ 126370 w 577665"/>
                <a:gd name="connsiteY61" fmla="*/ 727289 h 1976576"/>
                <a:gd name="connsiteX62" fmla="*/ 234670 w 577665"/>
                <a:gd name="connsiteY62" fmla="*/ 727289 h 1976576"/>
                <a:gd name="connsiteX63" fmla="*/ 234670 w 577665"/>
                <a:gd name="connsiteY63" fmla="*/ 672996 h 1976576"/>
                <a:gd name="connsiteX64" fmla="*/ 342995 w 577665"/>
                <a:gd name="connsiteY64" fmla="*/ 555708 h 1976576"/>
                <a:gd name="connsiteX65" fmla="*/ 342995 w 577665"/>
                <a:gd name="connsiteY65" fmla="*/ 610000 h 1976576"/>
                <a:gd name="connsiteX66" fmla="*/ 451295 w 577665"/>
                <a:gd name="connsiteY66" fmla="*/ 610000 h 1976576"/>
                <a:gd name="connsiteX67" fmla="*/ 451295 w 577665"/>
                <a:gd name="connsiteY67" fmla="*/ 555708 h 1976576"/>
                <a:gd name="connsiteX68" fmla="*/ 126370 w 577665"/>
                <a:gd name="connsiteY68" fmla="*/ 551014 h 1976576"/>
                <a:gd name="connsiteX69" fmla="*/ 126370 w 577665"/>
                <a:gd name="connsiteY69" fmla="*/ 605307 h 1976576"/>
                <a:gd name="connsiteX70" fmla="*/ 234670 w 577665"/>
                <a:gd name="connsiteY70" fmla="*/ 605307 h 1976576"/>
                <a:gd name="connsiteX71" fmla="*/ 234670 w 577665"/>
                <a:gd name="connsiteY71" fmla="*/ 551014 h 1976576"/>
                <a:gd name="connsiteX72" fmla="*/ 342995 w 577665"/>
                <a:gd name="connsiteY72" fmla="*/ 433726 h 1976576"/>
                <a:gd name="connsiteX73" fmla="*/ 342995 w 577665"/>
                <a:gd name="connsiteY73" fmla="*/ 488019 h 1976576"/>
                <a:gd name="connsiteX74" fmla="*/ 451295 w 577665"/>
                <a:gd name="connsiteY74" fmla="*/ 488019 h 1976576"/>
                <a:gd name="connsiteX75" fmla="*/ 451295 w 577665"/>
                <a:gd name="connsiteY75" fmla="*/ 433726 h 1976576"/>
                <a:gd name="connsiteX76" fmla="*/ 126370 w 577665"/>
                <a:gd name="connsiteY76" fmla="*/ 429032 h 1976576"/>
                <a:gd name="connsiteX77" fmla="*/ 126370 w 577665"/>
                <a:gd name="connsiteY77" fmla="*/ 483325 h 1976576"/>
                <a:gd name="connsiteX78" fmla="*/ 234670 w 577665"/>
                <a:gd name="connsiteY78" fmla="*/ 483325 h 1976576"/>
                <a:gd name="connsiteX79" fmla="*/ 234670 w 577665"/>
                <a:gd name="connsiteY79" fmla="*/ 429032 h 1976576"/>
                <a:gd name="connsiteX80" fmla="*/ 249290 w 577665"/>
                <a:gd name="connsiteY80" fmla="*/ 0 h 1976576"/>
                <a:gd name="connsiteX81" fmla="*/ 328376 w 577665"/>
                <a:gd name="connsiteY81" fmla="*/ 0 h 1976576"/>
                <a:gd name="connsiteX82" fmla="*/ 328376 w 577665"/>
                <a:gd name="connsiteY82" fmla="*/ 178763 h 1976576"/>
                <a:gd name="connsiteX83" fmla="*/ 397145 w 577665"/>
                <a:gd name="connsiteY83" fmla="*/ 178763 h 1976576"/>
                <a:gd name="connsiteX84" fmla="*/ 397145 w 577665"/>
                <a:gd name="connsiteY84" fmla="*/ 299617 h 1976576"/>
                <a:gd name="connsiteX85" fmla="*/ 577665 w 577665"/>
                <a:gd name="connsiteY85" fmla="*/ 299617 h 1976576"/>
                <a:gd name="connsiteX86" fmla="*/ 577665 w 577665"/>
                <a:gd name="connsiteY86" fmla="*/ 1976576 h 1976576"/>
                <a:gd name="connsiteX87" fmla="*/ 379083 w 577665"/>
                <a:gd name="connsiteY87" fmla="*/ 1976576 h 1976576"/>
                <a:gd name="connsiteX88" fmla="*/ 379083 w 577665"/>
                <a:gd name="connsiteY88" fmla="*/ 1654427 h 1976576"/>
                <a:gd name="connsiteX89" fmla="*/ 198582 w 577665"/>
                <a:gd name="connsiteY89" fmla="*/ 1654427 h 1976576"/>
                <a:gd name="connsiteX90" fmla="*/ 198582 w 577665"/>
                <a:gd name="connsiteY90" fmla="*/ 1976576 h 1976576"/>
                <a:gd name="connsiteX91" fmla="*/ 0 w 577665"/>
                <a:gd name="connsiteY91" fmla="*/ 1976576 h 1976576"/>
                <a:gd name="connsiteX92" fmla="*/ 0 w 577665"/>
                <a:gd name="connsiteY92" fmla="*/ 299617 h 1976576"/>
                <a:gd name="connsiteX93" fmla="*/ 180520 w 577665"/>
                <a:gd name="connsiteY93" fmla="*/ 299617 h 1976576"/>
                <a:gd name="connsiteX94" fmla="*/ 180520 w 577665"/>
                <a:gd name="connsiteY94" fmla="*/ 178763 h 1976576"/>
                <a:gd name="connsiteX95" fmla="*/ 249290 w 577665"/>
                <a:gd name="connsiteY95" fmla="*/ 178763 h 1976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577665" h="1976576">
                  <a:moveTo>
                    <a:pt x="342995" y="1531565"/>
                  </a:moveTo>
                  <a:lnTo>
                    <a:pt x="342995" y="1585857"/>
                  </a:lnTo>
                  <a:lnTo>
                    <a:pt x="451295" y="1585857"/>
                  </a:lnTo>
                  <a:lnTo>
                    <a:pt x="451295" y="1531565"/>
                  </a:lnTo>
                  <a:close/>
                  <a:moveTo>
                    <a:pt x="126370" y="1526871"/>
                  </a:moveTo>
                  <a:lnTo>
                    <a:pt x="126370" y="1581163"/>
                  </a:lnTo>
                  <a:lnTo>
                    <a:pt x="234670" y="1581163"/>
                  </a:lnTo>
                  <a:lnTo>
                    <a:pt x="234670" y="1526871"/>
                  </a:lnTo>
                  <a:close/>
                  <a:moveTo>
                    <a:pt x="342995" y="1409581"/>
                  </a:moveTo>
                  <a:lnTo>
                    <a:pt x="342995" y="1463873"/>
                  </a:lnTo>
                  <a:lnTo>
                    <a:pt x="451295" y="1463873"/>
                  </a:lnTo>
                  <a:lnTo>
                    <a:pt x="451295" y="1409581"/>
                  </a:lnTo>
                  <a:close/>
                  <a:moveTo>
                    <a:pt x="126370" y="1404887"/>
                  </a:moveTo>
                  <a:lnTo>
                    <a:pt x="126370" y="1459180"/>
                  </a:lnTo>
                  <a:lnTo>
                    <a:pt x="234670" y="1459180"/>
                  </a:lnTo>
                  <a:lnTo>
                    <a:pt x="234670" y="1404887"/>
                  </a:lnTo>
                  <a:close/>
                  <a:moveTo>
                    <a:pt x="342995" y="1287599"/>
                  </a:moveTo>
                  <a:lnTo>
                    <a:pt x="342995" y="1341892"/>
                  </a:lnTo>
                  <a:lnTo>
                    <a:pt x="451295" y="1341892"/>
                  </a:lnTo>
                  <a:lnTo>
                    <a:pt x="451295" y="1287599"/>
                  </a:lnTo>
                  <a:close/>
                  <a:moveTo>
                    <a:pt x="126370" y="1282905"/>
                  </a:moveTo>
                  <a:lnTo>
                    <a:pt x="126370" y="1337198"/>
                  </a:lnTo>
                  <a:lnTo>
                    <a:pt x="234670" y="1337198"/>
                  </a:lnTo>
                  <a:lnTo>
                    <a:pt x="234670" y="1282905"/>
                  </a:lnTo>
                  <a:close/>
                  <a:moveTo>
                    <a:pt x="342995" y="1165617"/>
                  </a:moveTo>
                  <a:lnTo>
                    <a:pt x="342995" y="1219910"/>
                  </a:lnTo>
                  <a:lnTo>
                    <a:pt x="451295" y="1219910"/>
                  </a:lnTo>
                  <a:lnTo>
                    <a:pt x="451295" y="1165617"/>
                  </a:lnTo>
                  <a:close/>
                  <a:moveTo>
                    <a:pt x="126370" y="1160924"/>
                  </a:moveTo>
                  <a:lnTo>
                    <a:pt x="126370" y="1215216"/>
                  </a:lnTo>
                  <a:lnTo>
                    <a:pt x="234670" y="1215216"/>
                  </a:lnTo>
                  <a:lnTo>
                    <a:pt x="234670" y="1160924"/>
                  </a:lnTo>
                  <a:close/>
                  <a:moveTo>
                    <a:pt x="342995" y="1043636"/>
                  </a:moveTo>
                  <a:lnTo>
                    <a:pt x="342995" y="1097928"/>
                  </a:lnTo>
                  <a:lnTo>
                    <a:pt x="451295" y="1097928"/>
                  </a:lnTo>
                  <a:lnTo>
                    <a:pt x="451295" y="1043636"/>
                  </a:lnTo>
                  <a:close/>
                  <a:moveTo>
                    <a:pt x="126370" y="1038942"/>
                  </a:moveTo>
                  <a:lnTo>
                    <a:pt x="126370" y="1093234"/>
                  </a:lnTo>
                  <a:lnTo>
                    <a:pt x="234670" y="1093234"/>
                  </a:lnTo>
                  <a:lnTo>
                    <a:pt x="234670" y="1038942"/>
                  </a:lnTo>
                  <a:close/>
                  <a:moveTo>
                    <a:pt x="342995" y="921654"/>
                  </a:moveTo>
                  <a:lnTo>
                    <a:pt x="342995" y="975946"/>
                  </a:lnTo>
                  <a:lnTo>
                    <a:pt x="451295" y="975946"/>
                  </a:lnTo>
                  <a:lnTo>
                    <a:pt x="451295" y="921654"/>
                  </a:lnTo>
                  <a:close/>
                  <a:moveTo>
                    <a:pt x="126370" y="916960"/>
                  </a:moveTo>
                  <a:lnTo>
                    <a:pt x="126370" y="971252"/>
                  </a:lnTo>
                  <a:lnTo>
                    <a:pt x="234670" y="971252"/>
                  </a:lnTo>
                  <a:lnTo>
                    <a:pt x="234670" y="916960"/>
                  </a:lnTo>
                  <a:close/>
                  <a:moveTo>
                    <a:pt x="342995" y="799672"/>
                  </a:moveTo>
                  <a:lnTo>
                    <a:pt x="342995" y="853964"/>
                  </a:lnTo>
                  <a:lnTo>
                    <a:pt x="451295" y="853964"/>
                  </a:lnTo>
                  <a:lnTo>
                    <a:pt x="451295" y="799672"/>
                  </a:lnTo>
                  <a:close/>
                  <a:moveTo>
                    <a:pt x="126370" y="794978"/>
                  </a:moveTo>
                  <a:lnTo>
                    <a:pt x="126370" y="849270"/>
                  </a:lnTo>
                  <a:lnTo>
                    <a:pt x="234670" y="849270"/>
                  </a:lnTo>
                  <a:lnTo>
                    <a:pt x="234670" y="794978"/>
                  </a:lnTo>
                  <a:close/>
                  <a:moveTo>
                    <a:pt x="342995" y="677690"/>
                  </a:moveTo>
                  <a:lnTo>
                    <a:pt x="342995" y="731982"/>
                  </a:lnTo>
                  <a:lnTo>
                    <a:pt x="451295" y="731982"/>
                  </a:lnTo>
                  <a:lnTo>
                    <a:pt x="451295" y="677690"/>
                  </a:lnTo>
                  <a:close/>
                  <a:moveTo>
                    <a:pt x="126370" y="672996"/>
                  </a:moveTo>
                  <a:lnTo>
                    <a:pt x="126370" y="727289"/>
                  </a:lnTo>
                  <a:lnTo>
                    <a:pt x="234670" y="727289"/>
                  </a:lnTo>
                  <a:lnTo>
                    <a:pt x="234670" y="672996"/>
                  </a:lnTo>
                  <a:close/>
                  <a:moveTo>
                    <a:pt x="342995" y="555708"/>
                  </a:moveTo>
                  <a:lnTo>
                    <a:pt x="342995" y="610000"/>
                  </a:lnTo>
                  <a:lnTo>
                    <a:pt x="451295" y="610000"/>
                  </a:lnTo>
                  <a:lnTo>
                    <a:pt x="451295" y="555708"/>
                  </a:lnTo>
                  <a:close/>
                  <a:moveTo>
                    <a:pt x="126370" y="551014"/>
                  </a:moveTo>
                  <a:lnTo>
                    <a:pt x="126370" y="605307"/>
                  </a:lnTo>
                  <a:lnTo>
                    <a:pt x="234670" y="605307"/>
                  </a:lnTo>
                  <a:lnTo>
                    <a:pt x="234670" y="551014"/>
                  </a:lnTo>
                  <a:close/>
                  <a:moveTo>
                    <a:pt x="342995" y="433726"/>
                  </a:moveTo>
                  <a:lnTo>
                    <a:pt x="342995" y="488019"/>
                  </a:lnTo>
                  <a:lnTo>
                    <a:pt x="451295" y="488019"/>
                  </a:lnTo>
                  <a:lnTo>
                    <a:pt x="451295" y="433726"/>
                  </a:lnTo>
                  <a:close/>
                  <a:moveTo>
                    <a:pt x="126370" y="429032"/>
                  </a:moveTo>
                  <a:lnTo>
                    <a:pt x="126370" y="483325"/>
                  </a:lnTo>
                  <a:lnTo>
                    <a:pt x="234670" y="483325"/>
                  </a:lnTo>
                  <a:lnTo>
                    <a:pt x="234670" y="429032"/>
                  </a:lnTo>
                  <a:close/>
                  <a:moveTo>
                    <a:pt x="249290" y="0"/>
                  </a:moveTo>
                  <a:lnTo>
                    <a:pt x="328376" y="0"/>
                  </a:lnTo>
                  <a:lnTo>
                    <a:pt x="328376" y="178763"/>
                  </a:lnTo>
                  <a:lnTo>
                    <a:pt x="397145" y="178763"/>
                  </a:lnTo>
                  <a:lnTo>
                    <a:pt x="397145" y="299617"/>
                  </a:lnTo>
                  <a:lnTo>
                    <a:pt x="577665" y="299617"/>
                  </a:lnTo>
                  <a:lnTo>
                    <a:pt x="577665" y="1976576"/>
                  </a:lnTo>
                  <a:lnTo>
                    <a:pt x="379083" y="1976576"/>
                  </a:lnTo>
                  <a:lnTo>
                    <a:pt x="379083" y="1654427"/>
                  </a:lnTo>
                  <a:lnTo>
                    <a:pt x="198582" y="1654427"/>
                  </a:lnTo>
                  <a:lnTo>
                    <a:pt x="198582" y="1976576"/>
                  </a:lnTo>
                  <a:lnTo>
                    <a:pt x="0" y="1976576"/>
                  </a:lnTo>
                  <a:lnTo>
                    <a:pt x="0" y="299617"/>
                  </a:lnTo>
                  <a:lnTo>
                    <a:pt x="180520" y="299617"/>
                  </a:lnTo>
                  <a:lnTo>
                    <a:pt x="180520" y="178763"/>
                  </a:lnTo>
                  <a:lnTo>
                    <a:pt x="249290" y="17876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: Shape 41">
              <a:extLst>
                <a:ext uri="{FF2B5EF4-FFF2-40B4-BE49-F238E27FC236}">
                  <a16:creationId xmlns:a16="http://schemas.microsoft.com/office/drawing/2014/main" id="{B481BFB1-B56F-43BF-99A7-330A7D3C146C}"/>
                </a:ext>
              </a:extLst>
            </p:cNvPr>
            <p:cNvSpPr/>
            <p:nvPr/>
          </p:nvSpPr>
          <p:spPr>
            <a:xfrm>
              <a:off x="11382868" y="424264"/>
              <a:ext cx="408303" cy="1560787"/>
            </a:xfrm>
            <a:custGeom>
              <a:avLst/>
              <a:gdLst>
                <a:gd name="connsiteX0" fmla="*/ 277683 w 353881"/>
                <a:gd name="connsiteY0" fmla="*/ 887814 h 1352752"/>
                <a:gd name="connsiteX1" fmla="*/ 277683 w 353881"/>
                <a:gd name="connsiteY1" fmla="*/ 1098243 h 1352752"/>
                <a:gd name="connsiteX2" fmla="*/ 316478 w 353881"/>
                <a:gd name="connsiteY2" fmla="*/ 1098243 h 1352752"/>
                <a:gd name="connsiteX3" fmla="*/ 316478 w 353881"/>
                <a:gd name="connsiteY3" fmla="*/ 887814 h 1352752"/>
                <a:gd name="connsiteX4" fmla="*/ 217613 w 353881"/>
                <a:gd name="connsiteY4" fmla="*/ 887814 h 1352752"/>
                <a:gd name="connsiteX5" fmla="*/ 217613 w 353881"/>
                <a:gd name="connsiteY5" fmla="*/ 1098243 h 1352752"/>
                <a:gd name="connsiteX6" fmla="*/ 256408 w 353881"/>
                <a:gd name="connsiteY6" fmla="*/ 1098243 h 1352752"/>
                <a:gd name="connsiteX7" fmla="*/ 256408 w 353881"/>
                <a:gd name="connsiteY7" fmla="*/ 887814 h 1352752"/>
                <a:gd name="connsiteX8" fmla="*/ 157544 w 353881"/>
                <a:gd name="connsiteY8" fmla="*/ 887814 h 1352752"/>
                <a:gd name="connsiteX9" fmla="*/ 157544 w 353881"/>
                <a:gd name="connsiteY9" fmla="*/ 1098243 h 1352752"/>
                <a:gd name="connsiteX10" fmla="*/ 196338 w 353881"/>
                <a:gd name="connsiteY10" fmla="*/ 1098243 h 1352752"/>
                <a:gd name="connsiteX11" fmla="*/ 196338 w 353881"/>
                <a:gd name="connsiteY11" fmla="*/ 887814 h 1352752"/>
                <a:gd name="connsiteX12" fmla="*/ 97474 w 353881"/>
                <a:gd name="connsiteY12" fmla="*/ 887814 h 1352752"/>
                <a:gd name="connsiteX13" fmla="*/ 97474 w 353881"/>
                <a:gd name="connsiteY13" fmla="*/ 1098243 h 1352752"/>
                <a:gd name="connsiteX14" fmla="*/ 136269 w 353881"/>
                <a:gd name="connsiteY14" fmla="*/ 1098243 h 1352752"/>
                <a:gd name="connsiteX15" fmla="*/ 136269 w 353881"/>
                <a:gd name="connsiteY15" fmla="*/ 887814 h 1352752"/>
                <a:gd name="connsiteX16" fmla="*/ 37404 w 353881"/>
                <a:gd name="connsiteY16" fmla="*/ 887814 h 1352752"/>
                <a:gd name="connsiteX17" fmla="*/ 37404 w 353881"/>
                <a:gd name="connsiteY17" fmla="*/ 1098243 h 1352752"/>
                <a:gd name="connsiteX18" fmla="*/ 76199 w 353881"/>
                <a:gd name="connsiteY18" fmla="*/ 1098243 h 1352752"/>
                <a:gd name="connsiteX19" fmla="*/ 76199 w 353881"/>
                <a:gd name="connsiteY19" fmla="*/ 887814 h 1352752"/>
                <a:gd name="connsiteX20" fmla="*/ 217613 w 353881"/>
                <a:gd name="connsiteY20" fmla="*/ 611369 h 1352752"/>
                <a:gd name="connsiteX21" fmla="*/ 217613 w 353881"/>
                <a:gd name="connsiteY21" fmla="*/ 821798 h 1352752"/>
                <a:gd name="connsiteX22" fmla="*/ 256408 w 353881"/>
                <a:gd name="connsiteY22" fmla="*/ 821798 h 1352752"/>
                <a:gd name="connsiteX23" fmla="*/ 256408 w 353881"/>
                <a:gd name="connsiteY23" fmla="*/ 611369 h 1352752"/>
                <a:gd name="connsiteX24" fmla="*/ 157544 w 353881"/>
                <a:gd name="connsiteY24" fmla="*/ 611369 h 1352752"/>
                <a:gd name="connsiteX25" fmla="*/ 157544 w 353881"/>
                <a:gd name="connsiteY25" fmla="*/ 821798 h 1352752"/>
                <a:gd name="connsiteX26" fmla="*/ 196338 w 353881"/>
                <a:gd name="connsiteY26" fmla="*/ 821798 h 1352752"/>
                <a:gd name="connsiteX27" fmla="*/ 196338 w 353881"/>
                <a:gd name="connsiteY27" fmla="*/ 611369 h 1352752"/>
                <a:gd name="connsiteX28" fmla="*/ 97474 w 353881"/>
                <a:gd name="connsiteY28" fmla="*/ 611369 h 1352752"/>
                <a:gd name="connsiteX29" fmla="*/ 97474 w 353881"/>
                <a:gd name="connsiteY29" fmla="*/ 821798 h 1352752"/>
                <a:gd name="connsiteX30" fmla="*/ 136269 w 353881"/>
                <a:gd name="connsiteY30" fmla="*/ 821798 h 1352752"/>
                <a:gd name="connsiteX31" fmla="*/ 136269 w 353881"/>
                <a:gd name="connsiteY31" fmla="*/ 611369 h 1352752"/>
                <a:gd name="connsiteX32" fmla="*/ 217613 w 353881"/>
                <a:gd name="connsiteY32" fmla="*/ 336263 h 1352752"/>
                <a:gd name="connsiteX33" fmla="*/ 217613 w 353881"/>
                <a:gd name="connsiteY33" fmla="*/ 546692 h 1352752"/>
                <a:gd name="connsiteX34" fmla="*/ 256408 w 353881"/>
                <a:gd name="connsiteY34" fmla="*/ 546692 h 1352752"/>
                <a:gd name="connsiteX35" fmla="*/ 256408 w 353881"/>
                <a:gd name="connsiteY35" fmla="*/ 336263 h 1352752"/>
                <a:gd name="connsiteX36" fmla="*/ 157544 w 353881"/>
                <a:gd name="connsiteY36" fmla="*/ 336263 h 1352752"/>
                <a:gd name="connsiteX37" fmla="*/ 157544 w 353881"/>
                <a:gd name="connsiteY37" fmla="*/ 546692 h 1352752"/>
                <a:gd name="connsiteX38" fmla="*/ 196338 w 353881"/>
                <a:gd name="connsiteY38" fmla="*/ 546692 h 1352752"/>
                <a:gd name="connsiteX39" fmla="*/ 196338 w 353881"/>
                <a:gd name="connsiteY39" fmla="*/ 336263 h 1352752"/>
                <a:gd name="connsiteX40" fmla="*/ 97474 w 353881"/>
                <a:gd name="connsiteY40" fmla="*/ 336263 h 1352752"/>
                <a:gd name="connsiteX41" fmla="*/ 97474 w 353881"/>
                <a:gd name="connsiteY41" fmla="*/ 546692 h 1352752"/>
                <a:gd name="connsiteX42" fmla="*/ 136269 w 353881"/>
                <a:gd name="connsiteY42" fmla="*/ 546692 h 1352752"/>
                <a:gd name="connsiteX43" fmla="*/ 136269 w 353881"/>
                <a:gd name="connsiteY43" fmla="*/ 336263 h 1352752"/>
                <a:gd name="connsiteX44" fmla="*/ 161270 w 353881"/>
                <a:gd name="connsiteY44" fmla="*/ 0 h 1352752"/>
                <a:gd name="connsiteX45" fmla="*/ 192611 w 353881"/>
                <a:gd name="connsiteY45" fmla="*/ 0 h 1352752"/>
                <a:gd name="connsiteX46" fmla="*/ 192611 w 353881"/>
                <a:gd name="connsiteY46" fmla="*/ 129359 h 1352752"/>
                <a:gd name="connsiteX47" fmla="*/ 278240 w 353881"/>
                <a:gd name="connsiteY47" fmla="*/ 129359 h 1352752"/>
                <a:gd name="connsiteX48" fmla="*/ 278240 w 353881"/>
                <a:gd name="connsiteY48" fmla="*/ 263139 h 1352752"/>
                <a:gd name="connsiteX49" fmla="*/ 320360 w 353881"/>
                <a:gd name="connsiteY49" fmla="*/ 263139 h 1352752"/>
                <a:gd name="connsiteX50" fmla="*/ 320360 w 353881"/>
                <a:gd name="connsiteY50" fmla="*/ 833597 h 1352752"/>
                <a:gd name="connsiteX51" fmla="*/ 353881 w 353881"/>
                <a:gd name="connsiteY51" fmla="*/ 833597 h 1352752"/>
                <a:gd name="connsiteX52" fmla="*/ 353881 w 353881"/>
                <a:gd name="connsiteY52" fmla="*/ 1352752 h 1352752"/>
                <a:gd name="connsiteX53" fmla="*/ 0 w 353881"/>
                <a:gd name="connsiteY53" fmla="*/ 1352752 h 1352752"/>
                <a:gd name="connsiteX54" fmla="*/ 0 w 353881"/>
                <a:gd name="connsiteY54" fmla="*/ 833597 h 1352752"/>
                <a:gd name="connsiteX55" fmla="*/ 33521 w 353881"/>
                <a:gd name="connsiteY55" fmla="*/ 833597 h 1352752"/>
                <a:gd name="connsiteX56" fmla="*/ 33521 w 353881"/>
                <a:gd name="connsiteY56" fmla="*/ 263139 h 1352752"/>
                <a:gd name="connsiteX57" fmla="*/ 75641 w 353881"/>
                <a:gd name="connsiteY57" fmla="*/ 263139 h 1352752"/>
                <a:gd name="connsiteX58" fmla="*/ 75641 w 353881"/>
                <a:gd name="connsiteY58" fmla="*/ 129359 h 1352752"/>
                <a:gd name="connsiteX59" fmla="*/ 161270 w 353881"/>
                <a:gd name="connsiteY59" fmla="*/ 129359 h 1352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353881" h="1352752">
                  <a:moveTo>
                    <a:pt x="277683" y="887814"/>
                  </a:moveTo>
                  <a:lnTo>
                    <a:pt x="277683" y="1098243"/>
                  </a:lnTo>
                  <a:lnTo>
                    <a:pt x="316478" y="1098243"/>
                  </a:lnTo>
                  <a:lnTo>
                    <a:pt x="316478" y="887814"/>
                  </a:lnTo>
                  <a:close/>
                  <a:moveTo>
                    <a:pt x="217613" y="887814"/>
                  </a:moveTo>
                  <a:lnTo>
                    <a:pt x="217613" y="1098243"/>
                  </a:lnTo>
                  <a:lnTo>
                    <a:pt x="256408" y="1098243"/>
                  </a:lnTo>
                  <a:lnTo>
                    <a:pt x="256408" y="887814"/>
                  </a:lnTo>
                  <a:close/>
                  <a:moveTo>
                    <a:pt x="157544" y="887814"/>
                  </a:moveTo>
                  <a:lnTo>
                    <a:pt x="157544" y="1098243"/>
                  </a:lnTo>
                  <a:lnTo>
                    <a:pt x="196338" y="1098243"/>
                  </a:lnTo>
                  <a:lnTo>
                    <a:pt x="196338" y="887814"/>
                  </a:lnTo>
                  <a:close/>
                  <a:moveTo>
                    <a:pt x="97474" y="887814"/>
                  </a:moveTo>
                  <a:lnTo>
                    <a:pt x="97474" y="1098243"/>
                  </a:lnTo>
                  <a:lnTo>
                    <a:pt x="136269" y="1098243"/>
                  </a:lnTo>
                  <a:lnTo>
                    <a:pt x="136269" y="887814"/>
                  </a:lnTo>
                  <a:close/>
                  <a:moveTo>
                    <a:pt x="37404" y="887814"/>
                  </a:moveTo>
                  <a:lnTo>
                    <a:pt x="37404" y="1098243"/>
                  </a:lnTo>
                  <a:lnTo>
                    <a:pt x="76199" y="1098243"/>
                  </a:lnTo>
                  <a:lnTo>
                    <a:pt x="76199" y="887814"/>
                  </a:lnTo>
                  <a:close/>
                  <a:moveTo>
                    <a:pt x="217613" y="611369"/>
                  </a:moveTo>
                  <a:lnTo>
                    <a:pt x="217613" y="821798"/>
                  </a:lnTo>
                  <a:lnTo>
                    <a:pt x="256408" y="821798"/>
                  </a:lnTo>
                  <a:lnTo>
                    <a:pt x="256408" y="611369"/>
                  </a:lnTo>
                  <a:close/>
                  <a:moveTo>
                    <a:pt x="157544" y="611369"/>
                  </a:moveTo>
                  <a:lnTo>
                    <a:pt x="157544" y="821798"/>
                  </a:lnTo>
                  <a:lnTo>
                    <a:pt x="196338" y="821798"/>
                  </a:lnTo>
                  <a:lnTo>
                    <a:pt x="196338" y="611369"/>
                  </a:lnTo>
                  <a:close/>
                  <a:moveTo>
                    <a:pt x="97474" y="611369"/>
                  </a:moveTo>
                  <a:lnTo>
                    <a:pt x="97474" y="821798"/>
                  </a:lnTo>
                  <a:lnTo>
                    <a:pt x="136269" y="821798"/>
                  </a:lnTo>
                  <a:lnTo>
                    <a:pt x="136269" y="611369"/>
                  </a:lnTo>
                  <a:close/>
                  <a:moveTo>
                    <a:pt x="217613" y="336263"/>
                  </a:moveTo>
                  <a:lnTo>
                    <a:pt x="217613" y="546692"/>
                  </a:lnTo>
                  <a:lnTo>
                    <a:pt x="256408" y="546692"/>
                  </a:lnTo>
                  <a:lnTo>
                    <a:pt x="256408" y="336263"/>
                  </a:lnTo>
                  <a:close/>
                  <a:moveTo>
                    <a:pt x="157544" y="336263"/>
                  </a:moveTo>
                  <a:lnTo>
                    <a:pt x="157544" y="546692"/>
                  </a:lnTo>
                  <a:lnTo>
                    <a:pt x="196338" y="546692"/>
                  </a:lnTo>
                  <a:lnTo>
                    <a:pt x="196338" y="336263"/>
                  </a:lnTo>
                  <a:close/>
                  <a:moveTo>
                    <a:pt x="97474" y="336263"/>
                  </a:moveTo>
                  <a:lnTo>
                    <a:pt x="97474" y="546692"/>
                  </a:lnTo>
                  <a:lnTo>
                    <a:pt x="136269" y="546692"/>
                  </a:lnTo>
                  <a:lnTo>
                    <a:pt x="136269" y="336263"/>
                  </a:lnTo>
                  <a:close/>
                  <a:moveTo>
                    <a:pt x="161270" y="0"/>
                  </a:moveTo>
                  <a:lnTo>
                    <a:pt x="192611" y="0"/>
                  </a:lnTo>
                  <a:lnTo>
                    <a:pt x="192611" y="129359"/>
                  </a:lnTo>
                  <a:lnTo>
                    <a:pt x="278240" y="129359"/>
                  </a:lnTo>
                  <a:lnTo>
                    <a:pt x="278240" y="263139"/>
                  </a:lnTo>
                  <a:lnTo>
                    <a:pt x="320360" y="263139"/>
                  </a:lnTo>
                  <a:lnTo>
                    <a:pt x="320360" y="833597"/>
                  </a:lnTo>
                  <a:lnTo>
                    <a:pt x="353881" y="833597"/>
                  </a:lnTo>
                  <a:lnTo>
                    <a:pt x="353881" y="1352752"/>
                  </a:lnTo>
                  <a:lnTo>
                    <a:pt x="0" y="1352752"/>
                  </a:lnTo>
                  <a:lnTo>
                    <a:pt x="0" y="833597"/>
                  </a:lnTo>
                  <a:lnTo>
                    <a:pt x="33521" y="833597"/>
                  </a:lnTo>
                  <a:lnTo>
                    <a:pt x="33521" y="263139"/>
                  </a:lnTo>
                  <a:lnTo>
                    <a:pt x="75641" y="263139"/>
                  </a:lnTo>
                  <a:lnTo>
                    <a:pt x="75641" y="129359"/>
                  </a:lnTo>
                  <a:lnTo>
                    <a:pt x="161270" y="129359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20" name="Group 48">
            <a:extLst>
              <a:ext uri="{FF2B5EF4-FFF2-40B4-BE49-F238E27FC236}">
                <a16:creationId xmlns:a16="http://schemas.microsoft.com/office/drawing/2014/main" id="{DB2C5B60-7CF0-456C-B034-0A331D1E8BE2}"/>
              </a:ext>
            </a:extLst>
          </p:cNvPr>
          <p:cNvGrpSpPr/>
          <p:nvPr/>
        </p:nvGrpSpPr>
        <p:grpSpPr>
          <a:xfrm>
            <a:off x="8554690" y="2341319"/>
            <a:ext cx="2897974" cy="4475129"/>
            <a:chOff x="9006419" y="2340485"/>
            <a:chExt cx="2897974" cy="4475129"/>
          </a:xfrm>
        </p:grpSpPr>
        <p:sp>
          <p:nvSpPr>
            <p:cNvPr id="21" name="Freeform: Shape 49">
              <a:extLst>
                <a:ext uri="{FF2B5EF4-FFF2-40B4-BE49-F238E27FC236}">
                  <a16:creationId xmlns:a16="http://schemas.microsoft.com/office/drawing/2014/main" id="{3573F85E-D7D3-42AA-9024-E607D44981F7}"/>
                </a:ext>
              </a:extLst>
            </p:cNvPr>
            <p:cNvSpPr/>
            <p:nvPr/>
          </p:nvSpPr>
          <p:spPr>
            <a:xfrm rot="5400000">
              <a:off x="9519298" y="1912387"/>
              <a:ext cx="1818135" cy="2718626"/>
            </a:xfrm>
            <a:custGeom>
              <a:avLst/>
              <a:gdLst>
                <a:gd name="connsiteX0" fmla="*/ 739618 w 1945109"/>
                <a:gd name="connsiteY0" fmla="*/ 9110 h 2908489"/>
                <a:gd name="connsiteX1" fmla="*/ 965334 w 1945109"/>
                <a:gd name="connsiteY1" fmla="*/ 43077 h 2908489"/>
                <a:gd name="connsiteX2" fmla="*/ 1155440 w 1945109"/>
                <a:gd name="connsiteY2" fmla="*/ 151004 h 2908489"/>
                <a:gd name="connsiteX3" fmla="*/ 1564688 w 1945109"/>
                <a:gd name="connsiteY3" fmla="*/ 370147 h 2908489"/>
                <a:gd name="connsiteX4" fmla="*/ 1918603 w 1945109"/>
                <a:gd name="connsiteY4" fmla="*/ 495058 h 2908489"/>
                <a:gd name="connsiteX5" fmla="*/ 1928464 w 1945109"/>
                <a:gd name="connsiteY5" fmla="*/ 505467 h 2908489"/>
                <a:gd name="connsiteX6" fmla="*/ 1936682 w 1945109"/>
                <a:gd name="connsiteY6" fmla="*/ 918002 h 2908489"/>
                <a:gd name="connsiteX7" fmla="*/ 1943256 w 1945109"/>
                <a:gd name="connsiteY7" fmla="*/ 1384775 h 2908489"/>
                <a:gd name="connsiteX8" fmla="*/ 1940517 w 1945109"/>
                <a:gd name="connsiteY8" fmla="*/ 1734854 h 2908489"/>
                <a:gd name="connsiteX9" fmla="*/ 1910385 w 1945109"/>
                <a:gd name="connsiteY9" fmla="*/ 2597179 h 2908489"/>
                <a:gd name="connsiteX10" fmla="*/ 1696721 w 1945109"/>
                <a:gd name="connsiteY10" fmla="*/ 2673878 h 2908489"/>
                <a:gd name="connsiteX11" fmla="*/ 1382800 w 1945109"/>
                <a:gd name="connsiteY11" fmla="*/ 2772492 h 2908489"/>
                <a:gd name="connsiteX12" fmla="*/ 940133 w 1945109"/>
                <a:gd name="connsiteY12" fmla="*/ 2897951 h 2908489"/>
                <a:gd name="connsiteX13" fmla="*/ 553347 w 1945109"/>
                <a:gd name="connsiteY13" fmla="*/ 2887542 h 2908489"/>
                <a:gd name="connsiteX14" fmla="*/ 375842 w 1945109"/>
                <a:gd name="connsiteY14" fmla="*/ 2831113 h 2908489"/>
                <a:gd name="connsiteX15" fmla="*/ 260792 w 1945109"/>
                <a:gd name="connsiteY15" fmla="*/ 2771944 h 2908489"/>
                <a:gd name="connsiteX16" fmla="*/ 178066 w 1945109"/>
                <a:gd name="connsiteY16" fmla="*/ 2713872 h 2908489"/>
                <a:gd name="connsiteX17" fmla="*/ 250931 w 1945109"/>
                <a:gd name="connsiteY17" fmla="*/ 2740169 h 2908489"/>
                <a:gd name="connsiteX18" fmla="*/ 619638 w 1945109"/>
                <a:gd name="connsiteY18" fmla="*/ 2810842 h 2908489"/>
                <a:gd name="connsiteX19" fmla="*/ 812483 w 1945109"/>
                <a:gd name="connsiteY19" fmla="*/ 2802076 h 2908489"/>
                <a:gd name="connsiteX20" fmla="*/ 988892 w 1945109"/>
                <a:gd name="connsiteY20" fmla="*/ 2761535 h 2908489"/>
                <a:gd name="connsiteX21" fmla="*/ 988892 w 1945109"/>
                <a:gd name="connsiteY21" fmla="*/ 2757700 h 2908489"/>
                <a:gd name="connsiteX22" fmla="*/ 773037 w 1945109"/>
                <a:gd name="connsiteY22" fmla="*/ 2782354 h 2908489"/>
                <a:gd name="connsiteX23" fmla="*/ 644839 w 1945109"/>
                <a:gd name="connsiteY23" fmla="*/ 2782354 h 2908489"/>
                <a:gd name="connsiteX24" fmla="*/ 22475 w 1945109"/>
                <a:gd name="connsiteY24" fmla="*/ 2483772 h 2908489"/>
                <a:gd name="connsiteX25" fmla="*/ 13 w 1945109"/>
                <a:gd name="connsiteY25" fmla="*/ 2394472 h 2908489"/>
                <a:gd name="connsiteX26" fmla="*/ 45485 w 1945109"/>
                <a:gd name="connsiteY26" fmla="*/ 2473363 h 2908489"/>
                <a:gd name="connsiteX27" fmla="*/ 148482 w 1945109"/>
                <a:gd name="connsiteY27" fmla="*/ 2558829 h 2908489"/>
                <a:gd name="connsiteX28" fmla="*/ 421314 w 1945109"/>
                <a:gd name="connsiteY28" fmla="*/ 2676617 h 2908489"/>
                <a:gd name="connsiteX29" fmla="*/ 717156 w 1945109"/>
                <a:gd name="connsiteY29" fmla="*/ 2673330 h 2908489"/>
                <a:gd name="connsiteX30" fmla="*/ 634430 w 1945109"/>
                <a:gd name="connsiteY30" fmla="*/ 2676070 h 2908489"/>
                <a:gd name="connsiteX31" fmla="*/ 505684 w 1945109"/>
                <a:gd name="connsiteY31" fmla="*/ 2668948 h 2908489"/>
                <a:gd name="connsiteX32" fmla="*/ 224086 w 1945109"/>
                <a:gd name="connsiteY32" fmla="*/ 2565951 h 2908489"/>
                <a:gd name="connsiteX33" fmla="*/ 40007 w 1945109"/>
                <a:gd name="connsiteY33" fmla="*/ 2212584 h 2908489"/>
                <a:gd name="connsiteX34" fmla="*/ 54251 w 1945109"/>
                <a:gd name="connsiteY34" fmla="*/ 2157798 h 2908489"/>
                <a:gd name="connsiteX35" fmla="*/ 80548 w 1945109"/>
                <a:gd name="connsiteY35" fmla="*/ 2169303 h 2908489"/>
                <a:gd name="connsiteX36" fmla="*/ 361598 w 1945109"/>
                <a:gd name="connsiteY36" fmla="*/ 2362149 h 2908489"/>
                <a:gd name="connsiteX37" fmla="*/ 202720 w 1945109"/>
                <a:gd name="connsiteY37" fmla="*/ 2235046 h 2908489"/>
                <a:gd name="connsiteX38" fmla="*/ 172588 w 1945109"/>
                <a:gd name="connsiteY38" fmla="*/ 2194505 h 2908489"/>
                <a:gd name="connsiteX39" fmla="*/ 173136 w 1945109"/>
                <a:gd name="connsiteY39" fmla="*/ 2184643 h 2908489"/>
                <a:gd name="connsiteX40" fmla="*/ 226825 w 1945109"/>
                <a:gd name="connsiteY40" fmla="*/ 2232307 h 2908489"/>
                <a:gd name="connsiteX41" fmla="*/ 334753 w 1945109"/>
                <a:gd name="connsiteY41" fmla="*/ 2297502 h 2908489"/>
                <a:gd name="connsiteX42" fmla="*/ 464595 w 1945109"/>
                <a:gd name="connsiteY42" fmla="*/ 2330921 h 2908489"/>
                <a:gd name="connsiteX43" fmla="*/ 353380 w 1945109"/>
                <a:gd name="connsiteY43" fmla="*/ 2283257 h 2908489"/>
                <a:gd name="connsiteX44" fmla="*/ 239426 w 1945109"/>
                <a:gd name="connsiteY44" fmla="*/ 2202723 h 2908489"/>
                <a:gd name="connsiteX45" fmla="*/ 74522 w 1945109"/>
                <a:gd name="connsiteY45" fmla="*/ 1889897 h 2908489"/>
                <a:gd name="connsiteX46" fmla="*/ 76713 w 1945109"/>
                <a:gd name="connsiteY46" fmla="*/ 1884967 h 2908489"/>
                <a:gd name="connsiteX47" fmla="*/ 82740 w 1945109"/>
                <a:gd name="connsiteY47" fmla="*/ 1888801 h 2908489"/>
                <a:gd name="connsiteX48" fmla="*/ 128212 w 1945109"/>
                <a:gd name="connsiteY48" fmla="*/ 1946874 h 2908489"/>
                <a:gd name="connsiteX49" fmla="*/ 442680 w 1945109"/>
                <a:gd name="connsiteY49" fmla="*/ 2141363 h 2908489"/>
                <a:gd name="connsiteX50" fmla="*/ 306264 w 1945109"/>
                <a:gd name="connsiteY50" fmla="*/ 2055897 h 2908489"/>
                <a:gd name="connsiteX51" fmla="*/ 200528 w 1945109"/>
                <a:gd name="connsiteY51" fmla="*/ 1925508 h 2908489"/>
                <a:gd name="connsiteX52" fmla="*/ 203268 w 1945109"/>
                <a:gd name="connsiteY52" fmla="*/ 1923316 h 2908489"/>
                <a:gd name="connsiteX53" fmla="*/ 248192 w 1945109"/>
                <a:gd name="connsiteY53" fmla="*/ 1962214 h 2908489"/>
                <a:gd name="connsiteX54" fmla="*/ 395565 w 1945109"/>
                <a:gd name="connsiteY54" fmla="*/ 2047132 h 2908489"/>
                <a:gd name="connsiteX55" fmla="*/ 492535 w 1945109"/>
                <a:gd name="connsiteY55" fmla="*/ 2066854 h 2908489"/>
                <a:gd name="connsiteX56" fmla="*/ 385704 w 1945109"/>
                <a:gd name="connsiteY56" fmla="*/ 2015356 h 2908489"/>
                <a:gd name="connsiteX57" fmla="*/ 284898 w 1945109"/>
                <a:gd name="connsiteY57" fmla="*/ 1941943 h 2908489"/>
                <a:gd name="connsiteX58" fmla="*/ 107941 w 1945109"/>
                <a:gd name="connsiteY58" fmla="*/ 1630214 h 2908489"/>
                <a:gd name="connsiteX59" fmla="*/ 105202 w 1945109"/>
                <a:gd name="connsiteY59" fmla="*/ 1590768 h 2908489"/>
                <a:gd name="connsiteX60" fmla="*/ 112872 w 1945109"/>
                <a:gd name="connsiteY60" fmla="*/ 1583646 h 2908489"/>
                <a:gd name="connsiteX61" fmla="*/ 156152 w 1945109"/>
                <a:gd name="connsiteY61" fmla="*/ 1649389 h 2908489"/>
                <a:gd name="connsiteX62" fmla="*/ 328179 w 1945109"/>
                <a:gd name="connsiteY62" fmla="*/ 1781422 h 2908489"/>
                <a:gd name="connsiteX63" fmla="*/ 543486 w 1945109"/>
                <a:gd name="connsiteY63" fmla="*/ 1843330 h 2908489"/>
                <a:gd name="connsiteX64" fmla="*/ 441585 w 1945109"/>
                <a:gd name="connsiteY64" fmla="*/ 1803884 h 2908489"/>
                <a:gd name="connsiteX65" fmla="*/ 339684 w 1945109"/>
                <a:gd name="connsiteY65" fmla="*/ 1749098 h 2908489"/>
                <a:gd name="connsiteX66" fmla="*/ 158344 w 1945109"/>
                <a:gd name="connsiteY66" fmla="*/ 1578168 h 2908489"/>
                <a:gd name="connsiteX67" fmla="*/ 117802 w 1945109"/>
                <a:gd name="connsiteY67" fmla="*/ 1451065 h 2908489"/>
                <a:gd name="connsiteX68" fmla="*/ 136977 w 1945109"/>
                <a:gd name="connsiteY68" fmla="*/ 1469692 h 2908489"/>
                <a:gd name="connsiteX69" fmla="*/ 302429 w 1945109"/>
                <a:gd name="connsiteY69" fmla="*/ 1598438 h 2908489"/>
                <a:gd name="connsiteX70" fmla="*/ 533624 w 1945109"/>
                <a:gd name="connsiteY70" fmla="*/ 1665277 h 2908489"/>
                <a:gd name="connsiteX71" fmla="*/ 339684 w 1945109"/>
                <a:gd name="connsiteY71" fmla="*/ 1589673 h 2908489"/>
                <a:gd name="connsiteX72" fmla="*/ 121637 w 1945109"/>
                <a:gd name="connsiteY72" fmla="*/ 1367243 h 2908489"/>
                <a:gd name="connsiteX73" fmla="*/ 132047 w 1945109"/>
                <a:gd name="connsiteY73" fmla="*/ 1282874 h 2908489"/>
                <a:gd name="connsiteX74" fmla="*/ 219703 w 1945109"/>
                <a:gd name="connsiteY74" fmla="*/ 1412715 h 2908489"/>
                <a:gd name="connsiteX75" fmla="*/ 340232 w 1945109"/>
                <a:gd name="connsiteY75" fmla="*/ 1518999 h 2908489"/>
                <a:gd name="connsiteX76" fmla="*/ 487605 w 1945109"/>
                <a:gd name="connsiteY76" fmla="*/ 1575976 h 2908489"/>
                <a:gd name="connsiteX77" fmla="*/ 647030 w 1945109"/>
                <a:gd name="connsiteY77" fmla="*/ 1586933 h 2908489"/>
                <a:gd name="connsiteX78" fmla="*/ 651413 w 1945109"/>
                <a:gd name="connsiteY78" fmla="*/ 1580359 h 2908489"/>
                <a:gd name="connsiteX79" fmla="*/ 298595 w 1945109"/>
                <a:gd name="connsiteY79" fmla="*/ 1443943 h 2908489"/>
                <a:gd name="connsiteX80" fmla="*/ 122733 w 1945109"/>
                <a:gd name="connsiteY80" fmla="*/ 1127830 h 2908489"/>
                <a:gd name="connsiteX81" fmla="*/ 125472 w 1945109"/>
                <a:gd name="connsiteY81" fmla="*/ 1045652 h 2908489"/>
                <a:gd name="connsiteX82" fmla="*/ 133142 w 1945109"/>
                <a:gd name="connsiteY82" fmla="*/ 1040174 h 2908489"/>
                <a:gd name="connsiteX83" fmla="*/ 241618 w 1945109"/>
                <a:gd name="connsiteY83" fmla="*/ 1134953 h 2908489"/>
                <a:gd name="connsiteX84" fmla="*/ 524859 w 1945109"/>
                <a:gd name="connsiteY84" fmla="*/ 1177137 h 2908489"/>
                <a:gd name="connsiteX85" fmla="*/ 438845 w 1945109"/>
                <a:gd name="connsiteY85" fmla="*/ 1163441 h 2908489"/>
                <a:gd name="connsiteX86" fmla="*/ 340779 w 1945109"/>
                <a:gd name="connsiteY86" fmla="*/ 1130022 h 2908489"/>
                <a:gd name="connsiteX87" fmla="*/ 159439 w 1945109"/>
                <a:gd name="connsiteY87" fmla="*/ 955804 h 2908489"/>
                <a:gd name="connsiteX88" fmla="*/ 341327 w 1945109"/>
                <a:gd name="connsiteY88" fmla="*/ 1057157 h 2908489"/>
                <a:gd name="connsiteX89" fmla="*/ 453090 w 1945109"/>
                <a:gd name="connsiteY89" fmla="*/ 1070306 h 2908489"/>
                <a:gd name="connsiteX90" fmla="*/ 546225 w 1945109"/>
                <a:gd name="connsiteY90" fmla="*/ 1065375 h 2908489"/>
                <a:gd name="connsiteX91" fmla="*/ 414740 w 1945109"/>
                <a:gd name="connsiteY91" fmla="*/ 1044009 h 2908489"/>
                <a:gd name="connsiteX92" fmla="*/ 151221 w 1945109"/>
                <a:gd name="connsiteY92" fmla="*/ 896088 h 2908489"/>
                <a:gd name="connsiteX93" fmla="*/ 63017 w 1945109"/>
                <a:gd name="connsiteY93" fmla="*/ 630378 h 2908489"/>
                <a:gd name="connsiteX94" fmla="*/ 78357 w 1945109"/>
                <a:gd name="connsiteY94" fmla="*/ 284681 h 2908489"/>
                <a:gd name="connsiteX95" fmla="*/ 131499 w 1945109"/>
                <a:gd name="connsiteY95" fmla="*/ 364120 h 2908489"/>
                <a:gd name="connsiteX96" fmla="*/ 150674 w 1945109"/>
                <a:gd name="connsiteY96" fmla="*/ 430411 h 2908489"/>
                <a:gd name="connsiteX97" fmla="*/ 149030 w 1945109"/>
                <a:gd name="connsiteY97" fmla="*/ 760220 h 2908489"/>
                <a:gd name="connsiteX98" fmla="*/ 305169 w 1945109"/>
                <a:gd name="connsiteY98" fmla="*/ 954160 h 2908489"/>
                <a:gd name="connsiteX99" fmla="*/ 602106 w 1945109"/>
                <a:gd name="connsiteY99" fmla="*/ 1018259 h 2908489"/>
                <a:gd name="connsiteX100" fmla="*/ 477743 w 1945109"/>
                <a:gd name="connsiteY100" fmla="*/ 991414 h 2908489"/>
                <a:gd name="connsiteX101" fmla="*/ 352284 w 1945109"/>
                <a:gd name="connsiteY101" fmla="*/ 947586 h 2908489"/>
                <a:gd name="connsiteX102" fmla="*/ 212581 w 1945109"/>
                <a:gd name="connsiteY102" fmla="*/ 831989 h 2908489"/>
                <a:gd name="connsiteX103" fmla="*/ 191763 w 1945109"/>
                <a:gd name="connsiteY103" fmla="*/ 478622 h 2908489"/>
                <a:gd name="connsiteX104" fmla="*/ 204363 w 1945109"/>
                <a:gd name="connsiteY104" fmla="*/ 378364 h 2908489"/>
                <a:gd name="connsiteX105" fmla="*/ 184093 w 1945109"/>
                <a:gd name="connsiteY105" fmla="*/ 259480 h 2908489"/>
                <a:gd name="connsiteX106" fmla="*/ 191763 w 1945109"/>
                <a:gd name="connsiteY106" fmla="*/ 253453 h 2908489"/>
                <a:gd name="connsiteX107" fmla="*/ 292020 w 1945109"/>
                <a:gd name="connsiteY107" fmla="*/ 418358 h 2908489"/>
                <a:gd name="connsiteX108" fmla="*/ 385704 w 1945109"/>
                <a:gd name="connsiteY108" fmla="*/ 588741 h 2908489"/>
                <a:gd name="connsiteX109" fmla="*/ 530885 w 1945109"/>
                <a:gd name="connsiteY109" fmla="*/ 739401 h 2908489"/>
                <a:gd name="connsiteX110" fmla="*/ 464047 w 1945109"/>
                <a:gd name="connsiteY110" fmla="*/ 641883 h 2908489"/>
                <a:gd name="connsiteX111" fmla="*/ 376390 w 1945109"/>
                <a:gd name="connsiteY111" fmla="*/ 518067 h 2908489"/>
                <a:gd name="connsiteX112" fmla="*/ 321604 w 1945109"/>
                <a:gd name="connsiteY112" fmla="*/ 396444 h 2908489"/>
                <a:gd name="connsiteX113" fmla="*/ 185736 w 1945109"/>
                <a:gd name="connsiteY113" fmla="*/ 186615 h 2908489"/>
                <a:gd name="connsiteX114" fmla="*/ 242713 w 1945109"/>
                <a:gd name="connsiteY114" fmla="*/ 201955 h 2908489"/>
                <a:gd name="connsiteX115" fmla="*/ 293664 w 1945109"/>
                <a:gd name="connsiteY115" fmla="*/ 229348 h 2908489"/>
                <a:gd name="connsiteX116" fmla="*/ 425149 w 1945109"/>
                <a:gd name="connsiteY116" fmla="*/ 325222 h 2908489"/>
                <a:gd name="connsiteX117" fmla="*/ 793308 w 1945109"/>
                <a:gd name="connsiteY117" fmla="*/ 566279 h 2908489"/>
                <a:gd name="connsiteX118" fmla="*/ 724826 w 1945109"/>
                <a:gd name="connsiteY118" fmla="*/ 518615 h 2908489"/>
                <a:gd name="connsiteX119" fmla="*/ 558826 w 1945109"/>
                <a:gd name="connsiteY119" fmla="*/ 400826 h 2908489"/>
                <a:gd name="connsiteX120" fmla="*/ 219703 w 1945109"/>
                <a:gd name="connsiteY120" fmla="*/ 146622 h 2908489"/>
                <a:gd name="connsiteX121" fmla="*/ 150674 w 1945109"/>
                <a:gd name="connsiteY121" fmla="*/ 120325 h 2908489"/>
                <a:gd name="connsiteX122" fmla="*/ 124924 w 1945109"/>
                <a:gd name="connsiteY122" fmla="*/ 113202 h 2908489"/>
                <a:gd name="connsiteX123" fmla="*/ 136977 w 1945109"/>
                <a:gd name="connsiteY123" fmla="*/ 104437 h 2908489"/>
                <a:gd name="connsiteX124" fmla="*/ 229017 w 1945109"/>
                <a:gd name="connsiteY124" fmla="*/ 118133 h 2908489"/>
                <a:gd name="connsiteX125" fmla="*/ 585123 w 1945109"/>
                <a:gd name="connsiteY125" fmla="*/ 353711 h 2908489"/>
                <a:gd name="connsiteX126" fmla="*/ 693050 w 1945109"/>
                <a:gd name="connsiteY126" fmla="*/ 428767 h 2908489"/>
                <a:gd name="connsiteX127" fmla="*/ 702912 w 1945109"/>
                <a:gd name="connsiteY127" fmla="*/ 426576 h 2908489"/>
                <a:gd name="connsiteX128" fmla="*/ 599367 w 1945109"/>
                <a:gd name="connsiteY128" fmla="*/ 336180 h 2908489"/>
                <a:gd name="connsiteX129" fmla="*/ 484865 w 1945109"/>
                <a:gd name="connsiteY129" fmla="*/ 233183 h 2908489"/>
                <a:gd name="connsiteX130" fmla="*/ 242165 w 1945109"/>
                <a:gd name="connsiteY130" fmla="*/ 78688 h 2908489"/>
                <a:gd name="connsiteX131" fmla="*/ 208198 w 1945109"/>
                <a:gd name="connsiteY131" fmla="*/ 66087 h 2908489"/>
                <a:gd name="connsiteX132" fmla="*/ 236139 w 1945109"/>
                <a:gd name="connsiteY132" fmla="*/ 43625 h 2908489"/>
                <a:gd name="connsiteX133" fmla="*/ 332014 w 1945109"/>
                <a:gd name="connsiteY133" fmla="*/ 18423 h 2908489"/>
                <a:gd name="connsiteX134" fmla="*/ 739618 w 1945109"/>
                <a:gd name="connsiteY134" fmla="*/ 9110 h 2908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</a:cxnLst>
              <a:rect l="l" t="t" r="r" b="b"/>
              <a:pathLst>
                <a:path w="1945109" h="2908489">
                  <a:moveTo>
                    <a:pt x="739618" y="9110"/>
                  </a:moveTo>
                  <a:cubicBezTo>
                    <a:pt x="811387" y="17328"/>
                    <a:pt x="898496" y="16780"/>
                    <a:pt x="965334" y="43077"/>
                  </a:cubicBezTo>
                  <a:cubicBezTo>
                    <a:pt x="1035460" y="70470"/>
                    <a:pt x="1091889" y="111011"/>
                    <a:pt x="1155440" y="151004"/>
                  </a:cubicBezTo>
                  <a:cubicBezTo>
                    <a:pt x="1292952" y="237566"/>
                    <a:pt x="1416767" y="302212"/>
                    <a:pt x="1564688" y="370147"/>
                  </a:cubicBezTo>
                  <a:cubicBezTo>
                    <a:pt x="1677546" y="422193"/>
                    <a:pt x="1796979" y="468761"/>
                    <a:pt x="1918603" y="495058"/>
                  </a:cubicBezTo>
                  <a:cubicBezTo>
                    <a:pt x="1925725" y="496701"/>
                    <a:pt x="1927916" y="497797"/>
                    <a:pt x="1928464" y="505467"/>
                  </a:cubicBezTo>
                  <a:cubicBezTo>
                    <a:pt x="1939969" y="632569"/>
                    <a:pt x="1935038" y="790352"/>
                    <a:pt x="1936682" y="918002"/>
                  </a:cubicBezTo>
                  <a:cubicBezTo>
                    <a:pt x="1938873" y="1073045"/>
                    <a:pt x="1949283" y="1229732"/>
                    <a:pt x="1943256" y="1384775"/>
                  </a:cubicBezTo>
                  <a:cubicBezTo>
                    <a:pt x="1938873" y="1501468"/>
                    <a:pt x="1944900" y="1618161"/>
                    <a:pt x="1940517" y="1734854"/>
                  </a:cubicBezTo>
                  <a:cubicBezTo>
                    <a:pt x="1930108" y="2021930"/>
                    <a:pt x="1919698" y="2310102"/>
                    <a:pt x="1910385" y="2597179"/>
                  </a:cubicBezTo>
                  <a:cubicBezTo>
                    <a:pt x="1909837" y="2620188"/>
                    <a:pt x="1726305" y="2664565"/>
                    <a:pt x="1696721" y="2673878"/>
                  </a:cubicBezTo>
                  <a:cubicBezTo>
                    <a:pt x="1645771" y="2689766"/>
                    <a:pt x="1427176" y="2755509"/>
                    <a:pt x="1382800" y="2772492"/>
                  </a:cubicBezTo>
                  <a:cubicBezTo>
                    <a:pt x="1335137" y="2791119"/>
                    <a:pt x="1041486" y="2883707"/>
                    <a:pt x="940133" y="2897951"/>
                  </a:cubicBezTo>
                  <a:cubicBezTo>
                    <a:pt x="816318" y="2915482"/>
                    <a:pt x="676067" y="2910552"/>
                    <a:pt x="553347" y="2887542"/>
                  </a:cubicBezTo>
                  <a:cubicBezTo>
                    <a:pt x="491440" y="2876037"/>
                    <a:pt x="434463" y="2855218"/>
                    <a:pt x="375842" y="2831113"/>
                  </a:cubicBezTo>
                  <a:cubicBezTo>
                    <a:pt x="317769" y="2807007"/>
                    <a:pt x="315578" y="2799337"/>
                    <a:pt x="260792" y="2771944"/>
                  </a:cubicBezTo>
                  <a:cubicBezTo>
                    <a:pt x="227921" y="2755509"/>
                    <a:pt x="187928" y="2724829"/>
                    <a:pt x="178066" y="2713872"/>
                  </a:cubicBezTo>
                  <a:cubicBezTo>
                    <a:pt x="175327" y="2710584"/>
                    <a:pt x="237783" y="2736334"/>
                    <a:pt x="250931" y="2740169"/>
                  </a:cubicBezTo>
                  <a:cubicBezTo>
                    <a:pt x="370364" y="2778519"/>
                    <a:pt x="494179" y="2805363"/>
                    <a:pt x="619638" y="2810842"/>
                  </a:cubicBezTo>
                  <a:cubicBezTo>
                    <a:pt x="683737" y="2813581"/>
                    <a:pt x="748384" y="2810842"/>
                    <a:pt x="812483" y="2802076"/>
                  </a:cubicBezTo>
                  <a:cubicBezTo>
                    <a:pt x="871103" y="2793859"/>
                    <a:pt x="934655" y="2784545"/>
                    <a:pt x="988892" y="2761535"/>
                  </a:cubicBezTo>
                  <a:cubicBezTo>
                    <a:pt x="994919" y="2757700"/>
                    <a:pt x="994371" y="2759344"/>
                    <a:pt x="988892" y="2757700"/>
                  </a:cubicBezTo>
                  <a:cubicBezTo>
                    <a:pt x="902331" y="2773040"/>
                    <a:pt x="844258" y="2779066"/>
                    <a:pt x="773037" y="2782354"/>
                  </a:cubicBezTo>
                  <a:cubicBezTo>
                    <a:pt x="730304" y="2784545"/>
                    <a:pt x="687572" y="2785641"/>
                    <a:pt x="644839" y="2782354"/>
                  </a:cubicBezTo>
                  <a:cubicBezTo>
                    <a:pt x="281611" y="2753317"/>
                    <a:pt x="171492" y="2708393"/>
                    <a:pt x="22475" y="2483772"/>
                  </a:cubicBezTo>
                  <a:cubicBezTo>
                    <a:pt x="15901" y="2474459"/>
                    <a:pt x="-534" y="2449258"/>
                    <a:pt x="13" y="2394472"/>
                  </a:cubicBezTo>
                  <a:cubicBezTo>
                    <a:pt x="19188" y="2446518"/>
                    <a:pt x="37268" y="2465145"/>
                    <a:pt x="45485" y="2473363"/>
                  </a:cubicBezTo>
                  <a:cubicBezTo>
                    <a:pt x="83835" y="2512261"/>
                    <a:pt x="112324" y="2532531"/>
                    <a:pt x="148482" y="2558829"/>
                  </a:cubicBezTo>
                  <a:cubicBezTo>
                    <a:pt x="229565" y="2617997"/>
                    <a:pt x="321604" y="2653608"/>
                    <a:pt x="421314" y="2676617"/>
                  </a:cubicBezTo>
                  <a:cubicBezTo>
                    <a:pt x="510067" y="2697436"/>
                    <a:pt x="630595" y="2711680"/>
                    <a:pt x="717156" y="2673330"/>
                  </a:cubicBezTo>
                  <a:cubicBezTo>
                    <a:pt x="689215" y="2674974"/>
                    <a:pt x="664562" y="2677165"/>
                    <a:pt x="634430" y="2676070"/>
                  </a:cubicBezTo>
                  <a:cubicBezTo>
                    <a:pt x="598819" y="2674974"/>
                    <a:pt x="541294" y="2674426"/>
                    <a:pt x="505684" y="2668948"/>
                  </a:cubicBezTo>
                  <a:cubicBezTo>
                    <a:pt x="404331" y="2654155"/>
                    <a:pt x="312839" y="2616901"/>
                    <a:pt x="224086" y="2565951"/>
                  </a:cubicBezTo>
                  <a:cubicBezTo>
                    <a:pt x="101914" y="2496921"/>
                    <a:pt x="12066" y="2376393"/>
                    <a:pt x="40007" y="2212584"/>
                  </a:cubicBezTo>
                  <a:cubicBezTo>
                    <a:pt x="42198" y="2200531"/>
                    <a:pt x="46033" y="2168756"/>
                    <a:pt x="54251" y="2157798"/>
                  </a:cubicBezTo>
                  <a:cubicBezTo>
                    <a:pt x="60825" y="2149033"/>
                    <a:pt x="77261" y="2166564"/>
                    <a:pt x="80548" y="2169303"/>
                  </a:cubicBezTo>
                  <a:cubicBezTo>
                    <a:pt x="173683" y="2249838"/>
                    <a:pt x="244905" y="2350644"/>
                    <a:pt x="361598" y="2362149"/>
                  </a:cubicBezTo>
                  <a:cubicBezTo>
                    <a:pt x="307908" y="2324346"/>
                    <a:pt x="243809" y="2288188"/>
                    <a:pt x="202720" y="2235046"/>
                  </a:cubicBezTo>
                  <a:cubicBezTo>
                    <a:pt x="192311" y="2221898"/>
                    <a:pt x="182449" y="2208201"/>
                    <a:pt x="172588" y="2194505"/>
                  </a:cubicBezTo>
                  <a:cubicBezTo>
                    <a:pt x="170944" y="2191766"/>
                    <a:pt x="169849" y="2188478"/>
                    <a:pt x="173136" y="2184643"/>
                  </a:cubicBezTo>
                  <a:cubicBezTo>
                    <a:pt x="190119" y="2201627"/>
                    <a:pt x="207651" y="2218063"/>
                    <a:pt x="226825" y="2232307"/>
                  </a:cubicBezTo>
                  <a:cubicBezTo>
                    <a:pt x="259149" y="2256412"/>
                    <a:pt x="296403" y="2279970"/>
                    <a:pt x="334753" y="2297502"/>
                  </a:cubicBezTo>
                  <a:cubicBezTo>
                    <a:pt x="364885" y="2311198"/>
                    <a:pt x="433367" y="2344069"/>
                    <a:pt x="464595" y="2330921"/>
                  </a:cubicBezTo>
                  <a:cubicBezTo>
                    <a:pt x="432271" y="2323799"/>
                    <a:pt x="386799" y="2300789"/>
                    <a:pt x="353380" y="2283257"/>
                  </a:cubicBezTo>
                  <a:cubicBezTo>
                    <a:pt x="312291" y="2261343"/>
                    <a:pt x="273941" y="2233950"/>
                    <a:pt x="239426" y="2202723"/>
                  </a:cubicBezTo>
                  <a:cubicBezTo>
                    <a:pt x="151221" y="2122188"/>
                    <a:pt x="84931" y="2010425"/>
                    <a:pt x="74522" y="1889897"/>
                  </a:cubicBezTo>
                  <a:cubicBezTo>
                    <a:pt x="74522" y="1887158"/>
                    <a:pt x="73426" y="1885514"/>
                    <a:pt x="76713" y="1884967"/>
                  </a:cubicBezTo>
                  <a:cubicBezTo>
                    <a:pt x="80000" y="1884419"/>
                    <a:pt x="81096" y="1886610"/>
                    <a:pt x="82740" y="1888801"/>
                  </a:cubicBezTo>
                  <a:cubicBezTo>
                    <a:pt x="95888" y="1904141"/>
                    <a:pt x="115611" y="1931534"/>
                    <a:pt x="128212" y="1946874"/>
                  </a:cubicBezTo>
                  <a:cubicBezTo>
                    <a:pt x="207103" y="2042749"/>
                    <a:pt x="316126" y="2126571"/>
                    <a:pt x="442680" y="2141363"/>
                  </a:cubicBezTo>
                  <a:cubicBezTo>
                    <a:pt x="396113" y="2112327"/>
                    <a:pt x="346806" y="2091508"/>
                    <a:pt x="306264" y="2055897"/>
                  </a:cubicBezTo>
                  <a:cubicBezTo>
                    <a:pt x="264627" y="2018643"/>
                    <a:pt x="229565" y="1973719"/>
                    <a:pt x="200528" y="1925508"/>
                  </a:cubicBezTo>
                  <a:cubicBezTo>
                    <a:pt x="202172" y="1924412"/>
                    <a:pt x="201624" y="1924412"/>
                    <a:pt x="203268" y="1923316"/>
                  </a:cubicBezTo>
                  <a:cubicBezTo>
                    <a:pt x="218060" y="1936465"/>
                    <a:pt x="232852" y="1949613"/>
                    <a:pt x="248192" y="1962214"/>
                  </a:cubicBezTo>
                  <a:cubicBezTo>
                    <a:pt x="292568" y="1998920"/>
                    <a:pt x="340232" y="2028505"/>
                    <a:pt x="395565" y="2047132"/>
                  </a:cubicBezTo>
                  <a:cubicBezTo>
                    <a:pt x="422958" y="2056445"/>
                    <a:pt x="445968" y="2064115"/>
                    <a:pt x="492535" y="2066854"/>
                  </a:cubicBezTo>
                  <a:cubicBezTo>
                    <a:pt x="460760" y="2046036"/>
                    <a:pt x="419123" y="2035079"/>
                    <a:pt x="385704" y="2015356"/>
                  </a:cubicBezTo>
                  <a:cubicBezTo>
                    <a:pt x="349545" y="1994538"/>
                    <a:pt x="316126" y="1969884"/>
                    <a:pt x="284898" y="1941943"/>
                  </a:cubicBezTo>
                  <a:cubicBezTo>
                    <a:pt x="198885" y="1865244"/>
                    <a:pt x="111776" y="1749646"/>
                    <a:pt x="107941" y="1630214"/>
                  </a:cubicBezTo>
                  <a:cubicBezTo>
                    <a:pt x="107941" y="1624735"/>
                    <a:pt x="104654" y="1598438"/>
                    <a:pt x="105202" y="1590768"/>
                  </a:cubicBezTo>
                  <a:cubicBezTo>
                    <a:pt x="105202" y="1586385"/>
                    <a:pt x="105202" y="1580359"/>
                    <a:pt x="112872" y="1583646"/>
                  </a:cubicBezTo>
                  <a:cubicBezTo>
                    <a:pt x="123281" y="1608300"/>
                    <a:pt x="136977" y="1631309"/>
                    <a:pt x="156152" y="1649389"/>
                  </a:cubicBezTo>
                  <a:cubicBezTo>
                    <a:pt x="210390" y="1699791"/>
                    <a:pt x="262436" y="1747455"/>
                    <a:pt x="328179" y="1781422"/>
                  </a:cubicBezTo>
                  <a:cubicBezTo>
                    <a:pt x="375842" y="1806075"/>
                    <a:pt x="490892" y="1860313"/>
                    <a:pt x="543486" y="1843330"/>
                  </a:cubicBezTo>
                  <a:cubicBezTo>
                    <a:pt x="504588" y="1830729"/>
                    <a:pt x="474456" y="1818128"/>
                    <a:pt x="441585" y="1803884"/>
                  </a:cubicBezTo>
                  <a:cubicBezTo>
                    <a:pt x="405974" y="1788544"/>
                    <a:pt x="372007" y="1769917"/>
                    <a:pt x="339684" y="1749098"/>
                  </a:cubicBezTo>
                  <a:cubicBezTo>
                    <a:pt x="273393" y="1706366"/>
                    <a:pt x="196693" y="1648293"/>
                    <a:pt x="158344" y="1578168"/>
                  </a:cubicBezTo>
                  <a:cubicBezTo>
                    <a:pt x="140812" y="1546392"/>
                    <a:pt x="125472" y="1518451"/>
                    <a:pt x="117802" y="1451065"/>
                  </a:cubicBezTo>
                  <a:cubicBezTo>
                    <a:pt x="116707" y="1439012"/>
                    <a:pt x="132047" y="1465309"/>
                    <a:pt x="136977" y="1469692"/>
                  </a:cubicBezTo>
                  <a:cubicBezTo>
                    <a:pt x="190667" y="1520643"/>
                    <a:pt x="235043" y="1565019"/>
                    <a:pt x="302429" y="1598438"/>
                  </a:cubicBezTo>
                  <a:cubicBezTo>
                    <a:pt x="372555" y="1634049"/>
                    <a:pt x="454185" y="1661441"/>
                    <a:pt x="533624" y="1665277"/>
                  </a:cubicBezTo>
                  <a:cubicBezTo>
                    <a:pt x="471169" y="1634049"/>
                    <a:pt x="401043" y="1624187"/>
                    <a:pt x="339684" y="1589673"/>
                  </a:cubicBezTo>
                  <a:cubicBezTo>
                    <a:pt x="239974" y="1533791"/>
                    <a:pt x="139716" y="1442847"/>
                    <a:pt x="121637" y="1367243"/>
                  </a:cubicBezTo>
                  <a:cubicBezTo>
                    <a:pt x="116159" y="1342042"/>
                    <a:pt x="128759" y="1296022"/>
                    <a:pt x="132047" y="1282874"/>
                  </a:cubicBezTo>
                  <a:cubicBezTo>
                    <a:pt x="125472" y="1309171"/>
                    <a:pt x="202172" y="1392445"/>
                    <a:pt x="219703" y="1412715"/>
                  </a:cubicBezTo>
                  <a:cubicBezTo>
                    <a:pt x="254766" y="1453256"/>
                    <a:pt x="294760" y="1489963"/>
                    <a:pt x="340232" y="1518999"/>
                  </a:cubicBezTo>
                  <a:cubicBezTo>
                    <a:pt x="385156" y="1548036"/>
                    <a:pt x="435558" y="1564471"/>
                    <a:pt x="487605" y="1575976"/>
                  </a:cubicBezTo>
                  <a:cubicBezTo>
                    <a:pt x="528146" y="1585290"/>
                    <a:pt x="603202" y="1596795"/>
                    <a:pt x="647030" y="1586933"/>
                  </a:cubicBezTo>
                  <a:cubicBezTo>
                    <a:pt x="650865" y="1585838"/>
                    <a:pt x="654153" y="1580359"/>
                    <a:pt x="651413" y="1580359"/>
                  </a:cubicBezTo>
                  <a:cubicBezTo>
                    <a:pt x="523215" y="1573237"/>
                    <a:pt x="395017" y="1529956"/>
                    <a:pt x="298595" y="1443943"/>
                  </a:cubicBezTo>
                  <a:cubicBezTo>
                    <a:pt x="197241" y="1353547"/>
                    <a:pt x="146291" y="1258220"/>
                    <a:pt x="122733" y="1127830"/>
                  </a:cubicBezTo>
                  <a:cubicBezTo>
                    <a:pt x="120542" y="1115778"/>
                    <a:pt x="125472" y="1054966"/>
                    <a:pt x="125472" y="1045652"/>
                  </a:cubicBezTo>
                  <a:cubicBezTo>
                    <a:pt x="125472" y="1040721"/>
                    <a:pt x="127664" y="1037434"/>
                    <a:pt x="133142" y="1040174"/>
                  </a:cubicBezTo>
                  <a:cubicBezTo>
                    <a:pt x="156152" y="1059896"/>
                    <a:pt x="218060" y="1116326"/>
                    <a:pt x="241618" y="1134953"/>
                  </a:cubicBezTo>
                  <a:cubicBezTo>
                    <a:pt x="329822" y="1204530"/>
                    <a:pt x="412548" y="1204530"/>
                    <a:pt x="524859" y="1177137"/>
                  </a:cubicBezTo>
                  <a:cubicBezTo>
                    <a:pt x="499657" y="1168372"/>
                    <a:pt x="465143" y="1168372"/>
                    <a:pt x="438845" y="1163441"/>
                  </a:cubicBezTo>
                  <a:cubicBezTo>
                    <a:pt x="404878" y="1156867"/>
                    <a:pt x="372007" y="1145910"/>
                    <a:pt x="340779" y="1130022"/>
                  </a:cubicBezTo>
                  <a:cubicBezTo>
                    <a:pt x="278872" y="1099342"/>
                    <a:pt x="197789" y="1043461"/>
                    <a:pt x="159439" y="955804"/>
                  </a:cubicBezTo>
                  <a:cubicBezTo>
                    <a:pt x="167109" y="968952"/>
                    <a:pt x="263532" y="1034147"/>
                    <a:pt x="341327" y="1057157"/>
                  </a:cubicBezTo>
                  <a:cubicBezTo>
                    <a:pt x="376938" y="1068114"/>
                    <a:pt x="415836" y="1068662"/>
                    <a:pt x="453090" y="1070306"/>
                  </a:cubicBezTo>
                  <a:cubicBezTo>
                    <a:pt x="475004" y="1070854"/>
                    <a:pt x="516641" y="1069758"/>
                    <a:pt x="546225" y="1065375"/>
                  </a:cubicBezTo>
                  <a:cubicBezTo>
                    <a:pt x="505136" y="1053322"/>
                    <a:pt x="457473" y="1054418"/>
                    <a:pt x="414740" y="1044009"/>
                  </a:cubicBezTo>
                  <a:cubicBezTo>
                    <a:pt x="317222" y="1020451"/>
                    <a:pt x="212581" y="979362"/>
                    <a:pt x="151221" y="896088"/>
                  </a:cubicBezTo>
                  <a:cubicBezTo>
                    <a:pt x="94792" y="818840"/>
                    <a:pt x="66304" y="726800"/>
                    <a:pt x="63017" y="630378"/>
                  </a:cubicBezTo>
                  <a:cubicBezTo>
                    <a:pt x="58086" y="487935"/>
                    <a:pt x="98627" y="394252"/>
                    <a:pt x="78357" y="284681"/>
                  </a:cubicBezTo>
                  <a:cubicBezTo>
                    <a:pt x="78905" y="292899"/>
                    <a:pt x="124924" y="353163"/>
                    <a:pt x="131499" y="364120"/>
                  </a:cubicBezTo>
                  <a:cubicBezTo>
                    <a:pt x="143551" y="384391"/>
                    <a:pt x="147386" y="407401"/>
                    <a:pt x="150674" y="430411"/>
                  </a:cubicBezTo>
                  <a:cubicBezTo>
                    <a:pt x="166561" y="541625"/>
                    <a:pt x="126568" y="649553"/>
                    <a:pt x="149030" y="760220"/>
                  </a:cubicBezTo>
                  <a:cubicBezTo>
                    <a:pt x="165466" y="841302"/>
                    <a:pt x="231208" y="925124"/>
                    <a:pt x="305169" y="954160"/>
                  </a:cubicBezTo>
                  <a:cubicBezTo>
                    <a:pt x="400496" y="991414"/>
                    <a:pt x="493083" y="1025929"/>
                    <a:pt x="602106" y="1018259"/>
                  </a:cubicBezTo>
                  <a:cubicBezTo>
                    <a:pt x="548964" y="1013329"/>
                    <a:pt x="512806" y="1000728"/>
                    <a:pt x="477743" y="991414"/>
                  </a:cubicBezTo>
                  <a:cubicBezTo>
                    <a:pt x="427888" y="978266"/>
                    <a:pt x="391730" y="963474"/>
                    <a:pt x="352284" y="947586"/>
                  </a:cubicBezTo>
                  <a:cubicBezTo>
                    <a:pt x="291472" y="923480"/>
                    <a:pt x="247096" y="888966"/>
                    <a:pt x="212581" y="831989"/>
                  </a:cubicBezTo>
                  <a:cubicBezTo>
                    <a:pt x="150126" y="727348"/>
                    <a:pt x="177518" y="592576"/>
                    <a:pt x="191763" y="478622"/>
                  </a:cubicBezTo>
                  <a:cubicBezTo>
                    <a:pt x="196146" y="445203"/>
                    <a:pt x="204363" y="411784"/>
                    <a:pt x="204363" y="378364"/>
                  </a:cubicBezTo>
                  <a:cubicBezTo>
                    <a:pt x="204363" y="347685"/>
                    <a:pt x="219703" y="315361"/>
                    <a:pt x="184093" y="259480"/>
                  </a:cubicBezTo>
                  <a:cubicBezTo>
                    <a:pt x="178066" y="250166"/>
                    <a:pt x="171492" y="239757"/>
                    <a:pt x="191763" y="253453"/>
                  </a:cubicBezTo>
                  <a:cubicBezTo>
                    <a:pt x="237235" y="284681"/>
                    <a:pt x="282159" y="387678"/>
                    <a:pt x="292020" y="418358"/>
                  </a:cubicBezTo>
                  <a:cubicBezTo>
                    <a:pt x="313387" y="484648"/>
                    <a:pt x="341327" y="539434"/>
                    <a:pt x="385704" y="588741"/>
                  </a:cubicBezTo>
                  <a:cubicBezTo>
                    <a:pt x="429532" y="637500"/>
                    <a:pt x="491440" y="690094"/>
                    <a:pt x="530885" y="739401"/>
                  </a:cubicBezTo>
                  <a:cubicBezTo>
                    <a:pt x="519380" y="701599"/>
                    <a:pt x="486509" y="673111"/>
                    <a:pt x="464047" y="641883"/>
                  </a:cubicBezTo>
                  <a:cubicBezTo>
                    <a:pt x="434463" y="600794"/>
                    <a:pt x="404878" y="559705"/>
                    <a:pt x="376390" y="518067"/>
                  </a:cubicBezTo>
                  <a:cubicBezTo>
                    <a:pt x="351189" y="481361"/>
                    <a:pt x="340779" y="436437"/>
                    <a:pt x="321604" y="396444"/>
                  </a:cubicBezTo>
                  <a:cubicBezTo>
                    <a:pt x="285994" y="323579"/>
                    <a:pt x="242165" y="245783"/>
                    <a:pt x="185736" y="186615"/>
                  </a:cubicBezTo>
                  <a:cubicBezTo>
                    <a:pt x="177518" y="178397"/>
                    <a:pt x="236687" y="199764"/>
                    <a:pt x="242713" y="201955"/>
                  </a:cubicBezTo>
                  <a:cubicBezTo>
                    <a:pt x="262436" y="209077"/>
                    <a:pt x="276132" y="216747"/>
                    <a:pt x="293664" y="229348"/>
                  </a:cubicBezTo>
                  <a:cubicBezTo>
                    <a:pt x="337492" y="261123"/>
                    <a:pt x="381321" y="293447"/>
                    <a:pt x="425149" y="325222"/>
                  </a:cubicBezTo>
                  <a:cubicBezTo>
                    <a:pt x="542938" y="411784"/>
                    <a:pt x="665110" y="504371"/>
                    <a:pt x="793308" y="566279"/>
                  </a:cubicBezTo>
                  <a:cubicBezTo>
                    <a:pt x="816866" y="577784"/>
                    <a:pt x="754958" y="535599"/>
                    <a:pt x="724826" y="518615"/>
                  </a:cubicBezTo>
                  <a:cubicBezTo>
                    <a:pt x="665658" y="485196"/>
                    <a:pt x="611420" y="444107"/>
                    <a:pt x="558826" y="400826"/>
                  </a:cubicBezTo>
                  <a:cubicBezTo>
                    <a:pt x="449803" y="313717"/>
                    <a:pt x="351736" y="202503"/>
                    <a:pt x="219703" y="146622"/>
                  </a:cubicBezTo>
                  <a:cubicBezTo>
                    <a:pt x="196146" y="136760"/>
                    <a:pt x="175327" y="129638"/>
                    <a:pt x="150674" y="120325"/>
                  </a:cubicBezTo>
                  <a:cubicBezTo>
                    <a:pt x="145195" y="118133"/>
                    <a:pt x="130403" y="114298"/>
                    <a:pt x="124924" y="113202"/>
                  </a:cubicBezTo>
                  <a:cubicBezTo>
                    <a:pt x="113967" y="111559"/>
                    <a:pt x="123829" y="105532"/>
                    <a:pt x="136977" y="104437"/>
                  </a:cubicBezTo>
                  <a:cubicBezTo>
                    <a:pt x="172040" y="105532"/>
                    <a:pt x="203268" y="112655"/>
                    <a:pt x="229017" y="118133"/>
                  </a:cubicBezTo>
                  <a:cubicBezTo>
                    <a:pt x="375842" y="148813"/>
                    <a:pt x="470621" y="264958"/>
                    <a:pt x="585123" y="353711"/>
                  </a:cubicBezTo>
                  <a:cubicBezTo>
                    <a:pt x="619638" y="380556"/>
                    <a:pt x="653057" y="410688"/>
                    <a:pt x="693050" y="428767"/>
                  </a:cubicBezTo>
                  <a:cubicBezTo>
                    <a:pt x="704555" y="433698"/>
                    <a:pt x="725922" y="444655"/>
                    <a:pt x="702912" y="426576"/>
                  </a:cubicBezTo>
                  <a:cubicBezTo>
                    <a:pt x="666753" y="398087"/>
                    <a:pt x="630595" y="364668"/>
                    <a:pt x="599367" y="336180"/>
                  </a:cubicBezTo>
                  <a:cubicBezTo>
                    <a:pt x="561565" y="301665"/>
                    <a:pt x="523763" y="266602"/>
                    <a:pt x="484865" y="233183"/>
                  </a:cubicBezTo>
                  <a:cubicBezTo>
                    <a:pt x="404878" y="164701"/>
                    <a:pt x="340232" y="115942"/>
                    <a:pt x="242165" y="78688"/>
                  </a:cubicBezTo>
                  <a:cubicBezTo>
                    <a:pt x="236687" y="76496"/>
                    <a:pt x="219155" y="67730"/>
                    <a:pt x="208198" y="66087"/>
                  </a:cubicBezTo>
                  <a:cubicBezTo>
                    <a:pt x="185736" y="63348"/>
                    <a:pt x="229565" y="47460"/>
                    <a:pt x="236139" y="43625"/>
                  </a:cubicBezTo>
                  <a:cubicBezTo>
                    <a:pt x="269558" y="25546"/>
                    <a:pt x="305169" y="22258"/>
                    <a:pt x="332014" y="18423"/>
                  </a:cubicBezTo>
                  <a:cubicBezTo>
                    <a:pt x="466786" y="-751"/>
                    <a:pt x="600463" y="-6778"/>
                    <a:pt x="739618" y="9110"/>
                  </a:cubicBezTo>
                  <a:close/>
                </a:path>
              </a:pathLst>
            </a:custGeom>
            <a:solidFill>
              <a:srgbClr val="FEFEFE"/>
            </a:solidFill>
            <a:ln w="5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50">
              <a:extLst>
                <a:ext uri="{FF2B5EF4-FFF2-40B4-BE49-F238E27FC236}">
                  <a16:creationId xmlns:a16="http://schemas.microsoft.com/office/drawing/2014/main" id="{BB50F852-5023-41EA-A737-C3AE16701A4A}"/>
                </a:ext>
              </a:extLst>
            </p:cNvPr>
            <p:cNvSpPr/>
            <p:nvPr/>
          </p:nvSpPr>
          <p:spPr>
            <a:xfrm rot="5400000">
              <a:off x="9531107" y="1815797"/>
              <a:ext cx="1848598" cy="2897974"/>
            </a:xfrm>
            <a:custGeom>
              <a:avLst/>
              <a:gdLst>
                <a:gd name="connsiteX0" fmla="*/ 583394 w 1848598"/>
                <a:gd name="connsiteY0" fmla="*/ 951 h 2897974"/>
                <a:gd name="connsiteX1" fmla="*/ 915230 w 1848598"/>
                <a:gd name="connsiteY1" fmla="*/ 28244 h 2897974"/>
                <a:gd name="connsiteX2" fmla="*/ 1186638 w 1848598"/>
                <a:gd name="connsiteY2" fmla="*/ 174702 h 2897974"/>
                <a:gd name="connsiteX3" fmla="*/ 1488773 w 1848598"/>
                <a:gd name="connsiteY3" fmla="*/ 341132 h 2897974"/>
                <a:gd name="connsiteX4" fmla="*/ 1767863 w 1848598"/>
                <a:gd name="connsiteY4" fmla="*/ 459426 h 2897974"/>
                <a:gd name="connsiteX5" fmla="*/ 1809279 w 1848598"/>
                <a:gd name="connsiteY5" fmla="*/ 474276 h 2897974"/>
                <a:gd name="connsiteX6" fmla="*/ 1848598 w 1848598"/>
                <a:gd name="connsiteY6" fmla="*/ 475189 h 2897974"/>
                <a:gd name="connsiteX7" fmla="*/ 1848598 w 1848598"/>
                <a:gd name="connsiteY7" fmla="*/ 2629001 h 2897974"/>
                <a:gd name="connsiteX8" fmla="*/ 1818336 w 1848598"/>
                <a:gd name="connsiteY8" fmla="*/ 2627807 h 2897974"/>
                <a:gd name="connsiteX9" fmla="*/ 1555345 w 1848598"/>
                <a:gd name="connsiteY9" fmla="*/ 2703924 h 2897974"/>
                <a:gd name="connsiteX10" fmla="*/ 1153353 w 1848598"/>
                <a:gd name="connsiteY10" fmla="*/ 2828875 h 2897974"/>
                <a:gd name="connsiteX11" fmla="*/ 243877 w 1848598"/>
                <a:gd name="connsiteY11" fmla="*/ 2739771 h 2897974"/>
                <a:gd name="connsiteX12" fmla="*/ 172697 w 1848598"/>
                <a:gd name="connsiteY12" fmla="*/ 2682929 h 2897974"/>
                <a:gd name="connsiteX13" fmla="*/ 162967 w 1848598"/>
                <a:gd name="connsiteY13" fmla="*/ 2618406 h 2897974"/>
                <a:gd name="connsiteX14" fmla="*/ 156821 w 1848598"/>
                <a:gd name="connsiteY14" fmla="*/ 2602530 h 2897974"/>
                <a:gd name="connsiteX15" fmla="*/ 73351 w 1848598"/>
                <a:gd name="connsiteY15" fmla="*/ 2525205 h 2897974"/>
                <a:gd name="connsiteX16" fmla="*/ 634 w 1848598"/>
                <a:gd name="connsiteY16" fmla="*/ 2388476 h 2897974"/>
                <a:gd name="connsiteX17" fmla="*/ 28799 w 1848598"/>
                <a:gd name="connsiteY17" fmla="*/ 2288618 h 2897974"/>
                <a:gd name="connsiteX18" fmla="*/ 47746 w 1848598"/>
                <a:gd name="connsiteY18" fmla="*/ 2103241 h 2897974"/>
                <a:gd name="connsiteX19" fmla="*/ 111757 w 1848598"/>
                <a:gd name="connsiteY19" fmla="*/ 2065858 h 2897974"/>
                <a:gd name="connsiteX20" fmla="*/ 61572 w 1848598"/>
                <a:gd name="connsiteY20" fmla="*/ 1816469 h 2897974"/>
                <a:gd name="connsiteX21" fmla="*/ 112782 w 1848598"/>
                <a:gd name="connsiteY21" fmla="*/ 1769356 h 2897974"/>
                <a:gd name="connsiteX22" fmla="*/ 91786 w 1848598"/>
                <a:gd name="connsiteY22" fmla="*/ 1687935 h 2897974"/>
                <a:gd name="connsiteX23" fmla="*/ 77448 w 1848598"/>
                <a:gd name="connsiteY23" fmla="*/ 1559911 h 2897974"/>
                <a:gd name="connsiteX24" fmla="*/ 98955 w 1848598"/>
                <a:gd name="connsiteY24" fmla="*/ 1489243 h 2897974"/>
                <a:gd name="connsiteX25" fmla="*/ 110733 w 1848598"/>
                <a:gd name="connsiteY25" fmla="*/ 1328445 h 2897974"/>
                <a:gd name="connsiteX26" fmla="*/ 101003 w 1848598"/>
                <a:gd name="connsiteY26" fmla="*/ 1151774 h 2897974"/>
                <a:gd name="connsiteX27" fmla="*/ 149652 w 1848598"/>
                <a:gd name="connsiteY27" fmla="*/ 989441 h 2897974"/>
                <a:gd name="connsiteX28" fmla="*/ 151701 w 1848598"/>
                <a:gd name="connsiteY28" fmla="*/ 978687 h 2897974"/>
                <a:gd name="connsiteX29" fmla="*/ 49795 w 1848598"/>
                <a:gd name="connsiteY29" fmla="*/ 597178 h 2897974"/>
                <a:gd name="connsiteX30" fmla="*/ 66694 w 1848598"/>
                <a:gd name="connsiteY30" fmla="*/ 456352 h 2897974"/>
                <a:gd name="connsiteX31" fmla="*/ 73351 w 1848598"/>
                <a:gd name="connsiteY31" fmla="*/ 333963 h 2897974"/>
                <a:gd name="connsiteX32" fmla="*/ 168087 w 1848598"/>
                <a:gd name="connsiteY32" fmla="*/ 288899 h 2897974"/>
                <a:gd name="connsiteX33" fmla="*/ 91786 w 1848598"/>
                <a:gd name="connsiteY33" fmla="*/ 162924 h 2897974"/>
                <a:gd name="connsiteX34" fmla="*/ 472782 w 1848598"/>
                <a:gd name="connsiteY34" fmla="*/ 10320 h 2897974"/>
                <a:gd name="connsiteX35" fmla="*/ 583394 w 1848598"/>
                <a:gd name="connsiteY35" fmla="*/ 951 h 2897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848598" h="2897974">
                  <a:moveTo>
                    <a:pt x="583394" y="951"/>
                  </a:moveTo>
                  <a:cubicBezTo>
                    <a:pt x="694294" y="-3346"/>
                    <a:pt x="805770" y="7120"/>
                    <a:pt x="915230" y="28244"/>
                  </a:cubicBezTo>
                  <a:cubicBezTo>
                    <a:pt x="999725" y="44119"/>
                    <a:pt x="1100095" y="122469"/>
                    <a:pt x="1186638" y="174702"/>
                  </a:cubicBezTo>
                  <a:cubicBezTo>
                    <a:pt x="1293153" y="238714"/>
                    <a:pt x="1387891" y="288387"/>
                    <a:pt x="1488773" y="341132"/>
                  </a:cubicBezTo>
                  <a:cubicBezTo>
                    <a:pt x="1577365" y="387220"/>
                    <a:pt x="1675686" y="421530"/>
                    <a:pt x="1767863" y="459426"/>
                  </a:cubicBezTo>
                  <a:cubicBezTo>
                    <a:pt x="1781689" y="465058"/>
                    <a:pt x="1795260" y="470819"/>
                    <a:pt x="1809279" y="474276"/>
                  </a:cubicBezTo>
                  <a:lnTo>
                    <a:pt x="1848598" y="475189"/>
                  </a:lnTo>
                  <a:lnTo>
                    <a:pt x="1848598" y="2629001"/>
                  </a:lnTo>
                  <a:lnTo>
                    <a:pt x="1818336" y="2627807"/>
                  </a:lnTo>
                  <a:cubicBezTo>
                    <a:pt x="1732113" y="2633736"/>
                    <a:pt x="1598361" y="2688561"/>
                    <a:pt x="1555345" y="2703924"/>
                  </a:cubicBezTo>
                  <a:cubicBezTo>
                    <a:pt x="1429370" y="2748989"/>
                    <a:pt x="1303907" y="2778177"/>
                    <a:pt x="1153353" y="2828875"/>
                  </a:cubicBezTo>
                  <a:cubicBezTo>
                    <a:pt x="848146" y="2931805"/>
                    <a:pt x="524504" y="2933342"/>
                    <a:pt x="243877" y="2739771"/>
                  </a:cubicBezTo>
                  <a:cubicBezTo>
                    <a:pt x="219297" y="2722360"/>
                    <a:pt x="192668" y="2706485"/>
                    <a:pt x="172697" y="2682929"/>
                  </a:cubicBezTo>
                  <a:cubicBezTo>
                    <a:pt x="156310" y="2663469"/>
                    <a:pt x="151701" y="2641961"/>
                    <a:pt x="162967" y="2618406"/>
                  </a:cubicBezTo>
                  <a:cubicBezTo>
                    <a:pt x="167063" y="2610212"/>
                    <a:pt x="160918" y="2606627"/>
                    <a:pt x="156821" y="2602530"/>
                  </a:cubicBezTo>
                  <a:cubicBezTo>
                    <a:pt x="128656" y="2577438"/>
                    <a:pt x="99468" y="2553370"/>
                    <a:pt x="73351" y="2525205"/>
                  </a:cubicBezTo>
                  <a:cubicBezTo>
                    <a:pt x="40064" y="2489870"/>
                    <a:pt x="5242" y="2436613"/>
                    <a:pt x="634" y="2388476"/>
                  </a:cubicBezTo>
                  <a:cubicBezTo>
                    <a:pt x="-5000" y="2333682"/>
                    <a:pt x="28799" y="2334194"/>
                    <a:pt x="28799" y="2288618"/>
                  </a:cubicBezTo>
                  <a:cubicBezTo>
                    <a:pt x="29310" y="2232288"/>
                    <a:pt x="19581" y="2146256"/>
                    <a:pt x="47746" y="2103241"/>
                  </a:cubicBezTo>
                  <a:cubicBezTo>
                    <a:pt x="72326" y="2065858"/>
                    <a:pt x="130193" y="2115019"/>
                    <a:pt x="111757" y="2065858"/>
                  </a:cubicBezTo>
                  <a:cubicBezTo>
                    <a:pt x="89737" y="2007992"/>
                    <a:pt x="3706" y="1878433"/>
                    <a:pt x="61572" y="1816469"/>
                  </a:cubicBezTo>
                  <a:cubicBezTo>
                    <a:pt x="77448" y="1799570"/>
                    <a:pt x="99979" y="1788816"/>
                    <a:pt x="112782" y="1769356"/>
                  </a:cubicBezTo>
                  <a:cubicBezTo>
                    <a:pt x="132753" y="1739143"/>
                    <a:pt x="102028" y="1714563"/>
                    <a:pt x="91786" y="1687935"/>
                  </a:cubicBezTo>
                  <a:cubicBezTo>
                    <a:pt x="77448" y="1649015"/>
                    <a:pt x="70278" y="1600878"/>
                    <a:pt x="77448" y="1559911"/>
                  </a:cubicBezTo>
                  <a:cubicBezTo>
                    <a:pt x="80520" y="1541476"/>
                    <a:pt x="103564" y="1505629"/>
                    <a:pt x="98955" y="1489243"/>
                  </a:cubicBezTo>
                  <a:cubicBezTo>
                    <a:pt x="84617" y="1440082"/>
                    <a:pt x="109197" y="1380679"/>
                    <a:pt x="110733" y="1328445"/>
                  </a:cubicBezTo>
                  <a:cubicBezTo>
                    <a:pt x="112270" y="1269555"/>
                    <a:pt x="112270" y="1210153"/>
                    <a:pt x="101003" y="1151774"/>
                  </a:cubicBezTo>
                  <a:cubicBezTo>
                    <a:pt x="90249" y="1094932"/>
                    <a:pt x="83080" y="1014533"/>
                    <a:pt x="149652" y="989441"/>
                  </a:cubicBezTo>
                  <a:cubicBezTo>
                    <a:pt x="157333" y="986881"/>
                    <a:pt x="156821" y="983807"/>
                    <a:pt x="151701" y="978687"/>
                  </a:cubicBezTo>
                  <a:cubicBezTo>
                    <a:pt x="53379" y="881389"/>
                    <a:pt x="44161" y="728274"/>
                    <a:pt x="49795" y="597178"/>
                  </a:cubicBezTo>
                  <a:cubicBezTo>
                    <a:pt x="51843" y="549554"/>
                    <a:pt x="64645" y="502953"/>
                    <a:pt x="66694" y="456352"/>
                  </a:cubicBezTo>
                  <a:cubicBezTo>
                    <a:pt x="68229" y="412313"/>
                    <a:pt x="45698" y="372882"/>
                    <a:pt x="73351" y="333963"/>
                  </a:cubicBezTo>
                  <a:cubicBezTo>
                    <a:pt x="80008" y="324746"/>
                    <a:pt x="160918" y="272511"/>
                    <a:pt x="168087" y="288899"/>
                  </a:cubicBezTo>
                  <a:cubicBezTo>
                    <a:pt x="146579" y="241274"/>
                    <a:pt x="76423" y="221303"/>
                    <a:pt x="91786" y="162924"/>
                  </a:cubicBezTo>
                  <a:cubicBezTo>
                    <a:pt x="120976" y="53848"/>
                    <a:pt x="381118" y="22611"/>
                    <a:pt x="472782" y="10320"/>
                  </a:cubicBezTo>
                  <a:cubicBezTo>
                    <a:pt x="509525" y="5456"/>
                    <a:pt x="546428" y="2383"/>
                    <a:pt x="583394" y="951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547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3" name="Freeform: Shape 51">
              <a:extLst>
                <a:ext uri="{FF2B5EF4-FFF2-40B4-BE49-F238E27FC236}">
                  <a16:creationId xmlns:a16="http://schemas.microsoft.com/office/drawing/2014/main" id="{C134F3DF-FC07-46D4-B4E4-8DEE028BE892}"/>
                </a:ext>
              </a:extLst>
            </p:cNvPr>
            <p:cNvSpPr/>
            <p:nvPr/>
          </p:nvSpPr>
          <p:spPr>
            <a:xfrm rot="5400000">
              <a:off x="9512843" y="1928244"/>
              <a:ext cx="1818135" cy="2718626"/>
            </a:xfrm>
            <a:custGeom>
              <a:avLst/>
              <a:gdLst>
                <a:gd name="connsiteX0" fmla="*/ 739618 w 1945109"/>
                <a:gd name="connsiteY0" fmla="*/ 9110 h 2908489"/>
                <a:gd name="connsiteX1" fmla="*/ 965334 w 1945109"/>
                <a:gd name="connsiteY1" fmla="*/ 43077 h 2908489"/>
                <a:gd name="connsiteX2" fmla="*/ 1155440 w 1945109"/>
                <a:gd name="connsiteY2" fmla="*/ 151004 h 2908489"/>
                <a:gd name="connsiteX3" fmla="*/ 1564688 w 1945109"/>
                <a:gd name="connsiteY3" fmla="*/ 370147 h 2908489"/>
                <a:gd name="connsiteX4" fmla="*/ 1918603 w 1945109"/>
                <a:gd name="connsiteY4" fmla="*/ 495058 h 2908489"/>
                <a:gd name="connsiteX5" fmla="*/ 1928464 w 1945109"/>
                <a:gd name="connsiteY5" fmla="*/ 505467 h 2908489"/>
                <a:gd name="connsiteX6" fmla="*/ 1936682 w 1945109"/>
                <a:gd name="connsiteY6" fmla="*/ 918002 h 2908489"/>
                <a:gd name="connsiteX7" fmla="*/ 1943256 w 1945109"/>
                <a:gd name="connsiteY7" fmla="*/ 1384775 h 2908489"/>
                <a:gd name="connsiteX8" fmla="*/ 1940517 w 1945109"/>
                <a:gd name="connsiteY8" fmla="*/ 1734854 h 2908489"/>
                <a:gd name="connsiteX9" fmla="*/ 1910385 w 1945109"/>
                <a:gd name="connsiteY9" fmla="*/ 2597179 h 2908489"/>
                <a:gd name="connsiteX10" fmla="*/ 1696721 w 1945109"/>
                <a:gd name="connsiteY10" fmla="*/ 2673878 h 2908489"/>
                <a:gd name="connsiteX11" fmla="*/ 1382800 w 1945109"/>
                <a:gd name="connsiteY11" fmla="*/ 2772492 h 2908489"/>
                <a:gd name="connsiteX12" fmla="*/ 940133 w 1945109"/>
                <a:gd name="connsiteY12" fmla="*/ 2897951 h 2908489"/>
                <a:gd name="connsiteX13" fmla="*/ 553347 w 1945109"/>
                <a:gd name="connsiteY13" fmla="*/ 2887542 h 2908489"/>
                <a:gd name="connsiteX14" fmla="*/ 375842 w 1945109"/>
                <a:gd name="connsiteY14" fmla="*/ 2831113 h 2908489"/>
                <a:gd name="connsiteX15" fmla="*/ 260792 w 1945109"/>
                <a:gd name="connsiteY15" fmla="*/ 2771944 h 2908489"/>
                <a:gd name="connsiteX16" fmla="*/ 178066 w 1945109"/>
                <a:gd name="connsiteY16" fmla="*/ 2713872 h 2908489"/>
                <a:gd name="connsiteX17" fmla="*/ 250931 w 1945109"/>
                <a:gd name="connsiteY17" fmla="*/ 2740169 h 2908489"/>
                <a:gd name="connsiteX18" fmla="*/ 619638 w 1945109"/>
                <a:gd name="connsiteY18" fmla="*/ 2810842 h 2908489"/>
                <a:gd name="connsiteX19" fmla="*/ 812483 w 1945109"/>
                <a:gd name="connsiteY19" fmla="*/ 2802076 h 2908489"/>
                <a:gd name="connsiteX20" fmla="*/ 988892 w 1945109"/>
                <a:gd name="connsiteY20" fmla="*/ 2761535 h 2908489"/>
                <a:gd name="connsiteX21" fmla="*/ 988892 w 1945109"/>
                <a:gd name="connsiteY21" fmla="*/ 2757700 h 2908489"/>
                <a:gd name="connsiteX22" fmla="*/ 773037 w 1945109"/>
                <a:gd name="connsiteY22" fmla="*/ 2782354 h 2908489"/>
                <a:gd name="connsiteX23" fmla="*/ 644839 w 1945109"/>
                <a:gd name="connsiteY23" fmla="*/ 2782354 h 2908489"/>
                <a:gd name="connsiteX24" fmla="*/ 22475 w 1945109"/>
                <a:gd name="connsiteY24" fmla="*/ 2483772 h 2908489"/>
                <a:gd name="connsiteX25" fmla="*/ 13 w 1945109"/>
                <a:gd name="connsiteY25" fmla="*/ 2394472 h 2908489"/>
                <a:gd name="connsiteX26" fmla="*/ 45485 w 1945109"/>
                <a:gd name="connsiteY26" fmla="*/ 2473363 h 2908489"/>
                <a:gd name="connsiteX27" fmla="*/ 148482 w 1945109"/>
                <a:gd name="connsiteY27" fmla="*/ 2558829 h 2908489"/>
                <a:gd name="connsiteX28" fmla="*/ 421314 w 1945109"/>
                <a:gd name="connsiteY28" fmla="*/ 2676617 h 2908489"/>
                <a:gd name="connsiteX29" fmla="*/ 717156 w 1945109"/>
                <a:gd name="connsiteY29" fmla="*/ 2673330 h 2908489"/>
                <a:gd name="connsiteX30" fmla="*/ 634430 w 1945109"/>
                <a:gd name="connsiteY30" fmla="*/ 2676070 h 2908489"/>
                <a:gd name="connsiteX31" fmla="*/ 505684 w 1945109"/>
                <a:gd name="connsiteY31" fmla="*/ 2668948 h 2908489"/>
                <a:gd name="connsiteX32" fmla="*/ 224086 w 1945109"/>
                <a:gd name="connsiteY32" fmla="*/ 2565951 h 2908489"/>
                <a:gd name="connsiteX33" fmla="*/ 40007 w 1945109"/>
                <a:gd name="connsiteY33" fmla="*/ 2212584 h 2908489"/>
                <a:gd name="connsiteX34" fmla="*/ 54251 w 1945109"/>
                <a:gd name="connsiteY34" fmla="*/ 2157798 h 2908489"/>
                <a:gd name="connsiteX35" fmla="*/ 80548 w 1945109"/>
                <a:gd name="connsiteY35" fmla="*/ 2169303 h 2908489"/>
                <a:gd name="connsiteX36" fmla="*/ 361598 w 1945109"/>
                <a:gd name="connsiteY36" fmla="*/ 2362149 h 2908489"/>
                <a:gd name="connsiteX37" fmla="*/ 202720 w 1945109"/>
                <a:gd name="connsiteY37" fmla="*/ 2235046 h 2908489"/>
                <a:gd name="connsiteX38" fmla="*/ 172588 w 1945109"/>
                <a:gd name="connsiteY38" fmla="*/ 2194505 h 2908489"/>
                <a:gd name="connsiteX39" fmla="*/ 173136 w 1945109"/>
                <a:gd name="connsiteY39" fmla="*/ 2184643 h 2908489"/>
                <a:gd name="connsiteX40" fmla="*/ 226825 w 1945109"/>
                <a:gd name="connsiteY40" fmla="*/ 2232307 h 2908489"/>
                <a:gd name="connsiteX41" fmla="*/ 334753 w 1945109"/>
                <a:gd name="connsiteY41" fmla="*/ 2297502 h 2908489"/>
                <a:gd name="connsiteX42" fmla="*/ 464595 w 1945109"/>
                <a:gd name="connsiteY42" fmla="*/ 2330921 h 2908489"/>
                <a:gd name="connsiteX43" fmla="*/ 353380 w 1945109"/>
                <a:gd name="connsiteY43" fmla="*/ 2283257 h 2908489"/>
                <a:gd name="connsiteX44" fmla="*/ 239426 w 1945109"/>
                <a:gd name="connsiteY44" fmla="*/ 2202723 h 2908489"/>
                <a:gd name="connsiteX45" fmla="*/ 74522 w 1945109"/>
                <a:gd name="connsiteY45" fmla="*/ 1889897 h 2908489"/>
                <a:gd name="connsiteX46" fmla="*/ 76713 w 1945109"/>
                <a:gd name="connsiteY46" fmla="*/ 1884967 h 2908489"/>
                <a:gd name="connsiteX47" fmla="*/ 82740 w 1945109"/>
                <a:gd name="connsiteY47" fmla="*/ 1888801 h 2908489"/>
                <a:gd name="connsiteX48" fmla="*/ 128212 w 1945109"/>
                <a:gd name="connsiteY48" fmla="*/ 1946874 h 2908489"/>
                <a:gd name="connsiteX49" fmla="*/ 442680 w 1945109"/>
                <a:gd name="connsiteY49" fmla="*/ 2141363 h 2908489"/>
                <a:gd name="connsiteX50" fmla="*/ 306264 w 1945109"/>
                <a:gd name="connsiteY50" fmla="*/ 2055897 h 2908489"/>
                <a:gd name="connsiteX51" fmla="*/ 200528 w 1945109"/>
                <a:gd name="connsiteY51" fmla="*/ 1925508 h 2908489"/>
                <a:gd name="connsiteX52" fmla="*/ 203268 w 1945109"/>
                <a:gd name="connsiteY52" fmla="*/ 1923316 h 2908489"/>
                <a:gd name="connsiteX53" fmla="*/ 248192 w 1945109"/>
                <a:gd name="connsiteY53" fmla="*/ 1962214 h 2908489"/>
                <a:gd name="connsiteX54" fmla="*/ 395565 w 1945109"/>
                <a:gd name="connsiteY54" fmla="*/ 2047132 h 2908489"/>
                <a:gd name="connsiteX55" fmla="*/ 492535 w 1945109"/>
                <a:gd name="connsiteY55" fmla="*/ 2066854 h 2908489"/>
                <a:gd name="connsiteX56" fmla="*/ 385704 w 1945109"/>
                <a:gd name="connsiteY56" fmla="*/ 2015356 h 2908489"/>
                <a:gd name="connsiteX57" fmla="*/ 284898 w 1945109"/>
                <a:gd name="connsiteY57" fmla="*/ 1941943 h 2908489"/>
                <a:gd name="connsiteX58" fmla="*/ 107941 w 1945109"/>
                <a:gd name="connsiteY58" fmla="*/ 1630214 h 2908489"/>
                <a:gd name="connsiteX59" fmla="*/ 105202 w 1945109"/>
                <a:gd name="connsiteY59" fmla="*/ 1590768 h 2908489"/>
                <a:gd name="connsiteX60" fmla="*/ 112872 w 1945109"/>
                <a:gd name="connsiteY60" fmla="*/ 1583646 h 2908489"/>
                <a:gd name="connsiteX61" fmla="*/ 156152 w 1945109"/>
                <a:gd name="connsiteY61" fmla="*/ 1649389 h 2908489"/>
                <a:gd name="connsiteX62" fmla="*/ 328179 w 1945109"/>
                <a:gd name="connsiteY62" fmla="*/ 1781422 h 2908489"/>
                <a:gd name="connsiteX63" fmla="*/ 543486 w 1945109"/>
                <a:gd name="connsiteY63" fmla="*/ 1843330 h 2908489"/>
                <a:gd name="connsiteX64" fmla="*/ 441585 w 1945109"/>
                <a:gd name="connsiteY64" fmla="*/ 1803884 h 2908489"/>
                <a:gd name="connsiteX65" fmla="*/ 339684 w 1945109"/>
                <a:gd name="connsiteY65" fmla="*/ 1749098 h 2908489"/>
                <a:gd name="connsiteX66" fmla="*/ 158344 w 1945109"/>
                <a:gd name="connsiteY66" fmla="*/ 1578168 h 2908489"/>
                <a:gd name="connsiteX67" fmla="*/ 117802 w 1945109"/>
                <a:gd name="connsiteY67" fmla="*/ 1451065 h 2908489"/>
                <a:gd name="connsiteX68" fmla="*/ 136977 w 1945109"/>
                <a:gd name="connsiteY68" fmla="*/ 1469692 h 2908489"/>
                <a:gd name="connsiteX69" fmla="*/ 302429 w 1945109"/>
                <a:gd name="connsiteY69" fmla="*/ 1598438 h 2908489"/>
                <a:gd name="connsiteX70" fmla="*/ 533624 w 1945109"/>
                <a:gd name="connsiteY70" fmla="*/ 1665277 h 2908489"/>
                <a:gd name="connsiteX71" fmla="*/ 339684 w 1945109"/>
                <a:gd name="connsiteY71" fmla="*/ 1589673 h 2908489"/>
                <a:gd name="connsiteX72" fmla="*/ 121637 w 1945109"/>
                <a:gd name="connsiteY72" fmla="*/ 1367243 h 2908489"/>
                <a:gd name="connsiteX73" fmla="*/ 132047 w 1945109"/>
                <a:gd name="connsiteY73" fmla="*/ 1282874 h 2908489"/>
                <a:gd name="connsiteX74" fmla="*/ 219703 w 1945109"/>
                <a:gd name="connsiteY74" fmla="*/ 1412715 h 2908489"/>
                <a:gd name="connsiteX75" fmla="*/ 340232 w 1945109"/>
                <a:gd name="connsiteY75" fmla="*/ 1518999 h 2908489"/>
                <a:gd name="connsiteX76" fmla="*/ 487605 w 1945109"/>
                <a:gd name="connsiteY76" fmla="*/ 1575976 h 2908489"/>
                <a:gd name="connsiteX77" fmla="*/ 647030 w 1945109"/>
                <a:gd name="connsiteY77" fmla="*/ 1586933 h 2908489"/>
                <a:gd name="connsiteX78" fmla="*/ 651413 w 1945109"/>
                <a:gd name="connsiteY78" fmla="*/ 1580359 h 2908489"/>
                <a:gd name="connsiteX79" fmla="*/ 298595 w 1945109"/>
                <a:gd name="connsiteY79" fmla="*/ 1443943 h 2908489"/>
                <a:gd name="connsiteX80" fmla="*/ 122733 w 1945109"/>
                <a:gd name="connsiteY80" fmla="*/ 1127830 h 2908489"/>
                <a:gd name="connsiteX81" fmla="*/ 125472 w 1945109"/>
                <a:gd name="connsiteY81" fmla="*/ 1045652 h 2908489"/>
                <a:gd name="connsiteX82" fmla="*/ 133142 w 1945109"/>
                <a:gd name="connsiteY82" fmla="*/ 1040174 h 2908489"/>
                <a:gd name="connsiteX83" fmla="*/ 241618 w 1945109"/>
                <a:gd name="connsiteY83" fmla="*/ 1134953 h 2908489"/>
                <a:gd name="connsiteX84" fmla="*/ 524859 w 1945109"/>
                <a:gd name="connsiteY84" fmla="*/ 1177137 h 2908489"/>
                <a:gd name="connsiteX85" fmla="*/ 438845 w 1945109"/>
                <a:gd name="connsiteY85" fmla="*/ 1163441 h 2908489"/>
                <a:gd name="connsiteX86" fmla="*/ 340779 w 1945109"/>
                <a:gd name="connsiteY86" fmla="*/ 1130022 h 2908489"/>
                <a:gd name="connsiteX87" fmla="*/ 159439 w 1945109"/>
                <a:gd name="connsiteY87" fmla="*/ 955804 h 2908489"/>
                <a:gd name="connsiteX88" fmla="*/ 341327 w 1945109"/>
                <a:gd name="connsiteY88" fmla="*/ 1057157 h 2908489"/>
                <a:gd name="connsiteX89" fmla="*/ 453090 w 1945109"/>
                <a:gd name="connsiteY89" fmla="*/ 1070306 h 2908489"/>
                <a:gd name="connsiteX90" fmla="*/ 546225 w 1945109"/>
                <a:gd name="connsiteY90" fmla="*/ 1065375 h 2908489"/>
                <a:gd name="connsiteX91" fmla="*/ 414740 w 1945109"/>
                <a:gd name="connsiteY91" fmla="*/ 1044009 h 2908489"/>
                <a:gd name="connsiteX92" fmla="*/ 151221 w 1945109"/>
                <a:gd name="connsiteY92" fmla="*/ 896088 h 2908489"/>
                <a:gd name="connsiteX93" fmla="*/ 63017 w 1945109"/>
                <a:gd name="connsiteY93" fmla="*/ 630378 h 2908489"/>
                <a:gd name="connsiteX94" fmla="*/ 78357 w 1945109"/>
                <a:gd name="connsiteY94" fmla="*/ 284681 h 2908489"/>
                <a:gd name="connsiteX95" fmla="*/ 131499 w 1945109"/>
                <a:gd name="connsiteY95" fmla="*/ 364120 h 2908489"/>
                <a:gd name="connsiteX96" fmla="*/ 150674 w 1945109"/>
                <a:gd name="connsiteY96" fmla="*/ 430411 h 2908489"/>
                <a:gd name="connsiteX97" fmla="*/ 149030 w 1945109"/>
                <a:gd name="connsiteY97" fmla="*/ 760220 h 2908489"/>
                <a:gd name="connsiteX98" fmla="*/ 305169 w 1945109"/>
                <a:gd name="connsiteY98" fmla="*/ 954160 h 2908489"/>
                <a:gd name="connsiteX99" fmla="*/ 602106 w 1945109"/>
                <a:gd name="connsiteY99" fmla="*/ 1018259 h 2908489"/>
                <a:gd name="connsiteX100" fmla="*/ 477743 w 1945109"/>
                <a:gd name="connsiteY100" fmla="*/ 991414 h 2908489"/>
                <a:gd name="connsiteX101" fmla="*/ 352284 w 1945109"/>
                <a:gd name="connsiteY101" fmla="*/ 947586 h 2908489"/>
                <a:gd name="connsiteX102" fmla="*/ 212581 w 1945109"/>
                <a:gd name="connsiteY102" fmla="*/ 831989 h 2908489"/>
                <a:gd name="connsiteX103" fmla="*/ 191763 w 1945109"/>
                <a:gd name="connsiteY103" fmla="*/ 478622 h 2908489"/>
                <a:gd name="connsiteX104" fmla="*/ 204363 w 1945109"/>
                <a:gd name="connsiteY104" fmla="*/ 378364 h 2908489"/>
                <a:gd name="connsiteX105" fmla="*/ 184093 w 1945109"/>
                <a:gd name="connsiteY105" fmla="*/ 259480 h 2908489"/>
                <a:gd name="connsiteX106" fmla="*/ 191763 w 1945109"/>
                <a:gd name="connsiteY106" fmla="*/ 253453 h 2908489"/>
                <a:gd name="connsiteX107" fmla="*/ 292020 w 1945109"/>
                <a:gd name="connsiteY107" fmla="*/ 418358 h 2908489"/>
                <a:gd name="connsiteX108" fmla="*/ 385704 w 1945109"/>
                <a:gd name="connsiteY108" fmla="*/ 588741 h 2908489"/>
                <a:gd name="connsiteX109" fmla="*/ 530885 w 1945109"/>
                <a:gd name="connsiteY109" fmla="*/ 739401 h 2908489"/>
                <a:gd name="connsiteX110" fmla="*/ 464047 w 1945109"/>
                <a:gd name="connsiteY110" fmla="*/ 641883 h 2908489"/>
                <a:gd name="connsiteX111" fmla="*/ 376390 w 1945109"/>
                <a:gd name="connsiteY111" fmla="*/ 518067 h 2908489"/>
                <a:gd name="connsiteX112" fmla="*/ 321604 w 1945109"/>
                <a:gd name="connsiteY112" fmla="*/ 396444 h 2908489"/>
                <a:gd name="connsiteX113" fmla="*/ 185736 w 1945109"/>
                <a:gd name="connsiteY113" fmla="*/ 186615 h 2908489"/>
                <a:gd name="connsiteX114" fmla="*/ 242713 w 1945109"/>
                <a:gd name="connsiteY114" fmla="*/ 201955 h 2908489"/>
                <a:gd name="connsiteX115" fmla="*/ 293664 w 1945109"/>
                <a:gd name="connsiteY115" fmla="*/ 229348 h 2908489"/>
                <a:gd name="connsiteX116" fmla="*/ 425149 w 1945109"/>
                <a:gd name="connsiteY116" fmla="*/ 325222 h 2908489"/>
                <a:gd name="connsiteX117" fmla="*/ 793308 w 1945109"/>
                <a:gd name="connsiteY117" fmla="*/ 566279 h 2908489"/>
                <a:gd name="connsiteX118" fmla="*/ 724826 w 1945109"/>
                <a:gd name="connsiteY118" fmla="*/ 518615 h 2908489"/>
                <a:gd name="connsiteX119" fmla="*/ 558826 w 1945109"/>
                <a:gd name="connsiteY119" fmla="*/ 400826 h 2908489"/>
                <a:gd name="connsiteX120" fmla="*/ 219703 w 1945109"/>
                <a:gd name="connsiteY120" fmla="*/ 146622 h 2908489"/>
                <a:gd name="connsiteX121" fmla="*/ 150674 w 1945109"/>
                <a:gd name="connsiteY121" fmla="*/ 120325 h 2908489"/>
                <a:gd name="connsiteX122" fmla="*/ 124924 w 1945109"/>
                <a:gd name="connsiteY122" fmla="*/ 113202 h 2908489"/>
                <a:gd name="connsiteX123" fmla="*/ 136977 w 1945109"/>
                <a:gd name="connsiteY123" fmla="*/ 104437 h 2908489"/>
                <a:gd name="connsiteX124" fmla="*/ 229017 w 1945109"/>
                <a:gd name="connsiteY124" fmla="*/ 118133 h 2908489"/>
                <a:gd name="connsiteX125" fmla="*/ 585123 w 1945109"/>
                <a:gd name="connsiteY125" fmla="*/ 353711 h 2908489"/>
                <a:gd name="connsiteX126" fmla="*/ 693050 w 1945109"/>
                <a:gd name="connsiteY126" fmla="*/ 428767 h 2908489"/>
                <a:gd name="connsiteX127" fmla="*/ 702912 w 1945109"/>
                <a:gd name="connsiteY127" fmla="*/ 426576 h 2908489"/>
                <a:gd name="connsiteX128" fmla="*/ 599367 w 1945109"/>
                <a:gd name="connsiteY128" fmla="*/ 336180 h 2908489"/>
                <a:gd name="connsiteX129" fmla="*/ 484865 w 1945109"/>
                <a:gd name="connsiteY129" fmla="*/ 233183 h 2908489"/>
                <a:gd name="connsiteX130" fmla="*/ 242165 w 1945109"/>
                <a:gd name="connsiteY130" fmla="*/ 78688 h 2908489"/>
                <a:gd name="connsiteX131" fmla="*/ 208198 w 1945109"/>
                <a:gd name="connsiteY131" fmla="*/ 66087 h 2908489"/>
                <a:gd name="connsiteX132" fmla="*/ 236139 w 1945109"/>
                <a:gd name="connsiteY132" fmla="*/ 43625 h 2908489"/>
                <a:gd name="connsiteX133" fmla="*/ 332014 w 1945109"/>
                <a:gd name="connsiteY133" fmla="*/ 18423 h 2908489"/>
                <a:gd name="connsiteX134" fmla="*/ 739618 w 1945109"/>
                <a:gd name="connsiteY134" fmla="*/ 9110 h 2908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</a:cxnLst>
              <a:rect l="l" t="t" r="r" b="b"/>
              <a:pathLst>
                <a:path w="1945109" h="2908489">
                  <a:moveTo>
                    <a:pt x="739618" y="9110"/>
                  </a:moveTo>
                  <a:cubicBezTo>
                    <a:pt x="811387" y="17328"/>
                    <a:pt x="898496" y="16780"/>
                    <a:pt x="965334" y="43077"/>
                  </a:cubicBezTo>
                  <a:cubicBezTo>
                    <a:pt x="1035460" y="70470"/>
                    <a:pt x="1091889" y="111011"/>
                    <a:pt x="1155440" y="151004"/>
                  </a:cubicBezTo>
                  <a:cubicBezTo>
                    <a:pt x="1292952" y="237566"/>
                    <a:pt x="1416767" y="302212"/>
                    <a:pt x="1564688" y="370147"/>
                  </a:cubicBezTo>
                  <a:cubicBezTo>
                    <a:pt x="1677546" y="422193"/>
                    <a:pt x="1796979" y="468761"/>
                    <a:pt x="1918603" y="495058"/>
                  </a:cubicBezTo>
                  <a:cubicBezTo>
                    <a:pt x="1925725" y="496701"/>
                    <a:pt x="1927916" y="497797"/>
                    <a:pt x="1928464" y="505467"/>
                  </a:cubicBezTo>
                  <a:cubicBezTo>
                    <a:pt x="1939969" y="632569"/>
                    <a:pt x="1935038" y="790352"/>
                    <a:pt x="1936682" y="918002"/>
                  </a:cubicBezTo>
                  <a:cubicBezTo>
                    <a:pt x="1938873" y="1073045"/>
                    <a:pt x="1949283" y="1229732"/>
                    <a:pt x="1943256" y="1384775"/>
                  </a:cubicBezTo>
                  <a:cubicBezTo>
                    <a:pt x="1938873" y="1501468"/>
                    <a:pt x="1944900" y="1618161"/>
                    <a:pt x="1940517" y="1734854"/>
                  </a:cubicBezTo>
                  <a:cubicBezTo>
                    <a:pt x="1930108" y="2021930"/>
                    <a:pt x="1919698" y="2310102"/>
                    <a:pt x="1910385" y="2597179"/>
                  </a:cubicBezTo>
                  <a:cubicBezTo>
                    <a:pt x="1909837" y="2620188"/>
                    <a:pt x="1726305" y="2664565"/>
                    <a:pt x="1696721" y="2673878"/>
                  </a:cubicBezTo>
                  <a:cubicBezTo>
                    <a:pt x="1645771" y="2689766"/>
                    <a:pt x="1427176" y="2755509"/>
                    <a:pt x="1382800" y="2772492"/>
                  </a:cubicBezTo>
                  <a:cubicBezTo>
                    <a:pt x="1335137" y="2791119"/>
                    <a:pt x="1041486" y="2883707"/>
                    <a:pt x="940133" y="2897951"/>
                  </a:cubicBezTo>
                  <a:cubicBezTo>
                    <a:pt x="816318" y="2915482"/>
                    <a:pt x="676067" y="2910552"/>
                    <a:pt x="553347" y="2887542"/>
                  </a:cubicBezTo>
                  <a:cubicBezTo>
                    <a:pt x="491440" y="2876037"/>
                    <a:pt x="434463" y="2855218"/>
                    <a:pt x="375842" y="2831113"/>
                  </a:cubicBezTo>
                  <a:cubicBezTo>
                    <a:pt x="317769" y="2807007"/>
                    <a:pt x="315578" y="2799337"/>
                    <a:pt x="260792" y="2771944"/>
                  </a:cubicBezTo>
                  <a:cubicBezTo>
                    <a:pt x="227921" y="2755509"/>
                    <a:pt x="187928" y="2724829"/>
                    <a:pt x="178066" y="2713872"/>
                  </a:cubicBezTo>
                  <a:cubicBezTo>
                    <a:pt x="175327" y="2710584"/>
                    <a:pt x="237783" y="2736334"/>
                    <a:pt x="250931" y="2740169"/>
                  </a:cubicBezTo>
                  <a:cubicBezTo>
                    <a:pt x="370364" y="2778519"/>
                    <a:pt x="494179" y="2805363"/>
                    <a:pt x="619638" y="2810842"/>
                  </a:cubicBezTo>
                  <a:cubicBezTo>
                    <a:pt x="683737" y="2813581"/>
                    <a:pt x="748384" y="2810842"/>
                    <a:pt x="812483" y="2802076"/>
                  </a:cubicBezTo>
                  <a:cubicBezTo>
                    <a:pt x="871103" y="2793859"/>
                    <a:pt x="934655" y="2784545"/>
                    <a:pt x="988892" y="2761535"/>
                  </a:cubicBezTo>
                  <a:cubicBezTo>
                    <a:pt x="994919" y="2757700"/>
                    <a:pt x="994371" y="2759344"/>
                    <a:pt x="988892" y="2757700"/>
                  </a:cubicBezTo>
                  <a:cubicBezTo>
                    <a:pt x="902331" y="2773040"/>
                    <a:pt x="844258" y="2779066"/>
                    <a:pt x="773037" y="2782354"/>
                  </a:cubicBezTo>
                  <a:cubicBezTo>
                    <a:pt x="730304" y="2784545"/>
                    <a:pt x="687572" y="2785641"/>
                    <a:pt x="644839" y="2782354"/>
                  </a:cubicBezTo>
                  <a:cubicBezTo>
                    <a:pt x="281611" y="2753317"/>
                    <a:pt x="171492" y="2708393"/>
                    <a:pt x="22475" y="2483772"/>
                  </a:cubicBezTo>
                  <a:cubicBezTo>
                    <a:pt x="15901" y="2474459"/>
                    <a:pt x="-534" y="2449258"/>
                    <a:pt x="13" y="2394472"/>
                  </a:cubicBezTo>
                  <a:cubicBezTo>
                    <a:pt x="19188" y="2446518"/>
                    <a:pt x="37268" y="2465145"/>
                    <a:pt x="45485" y="2473363"/>
                  </a:cubicBezTo>
                  <a:cubicBezTo>
                    <a:pt x="83835" y="2512261"/>
                    <a:pt x="112324" y="2532531"/>
                    <a:pt x="148482" y="2558829"/>
                  </a:cubicBezTo>
                  <a:cubicBezTo>
                    <a:pt x="229565" y="2617997"/>
                    <a:pt x="321604" y="2653608"/>
                    <a:pt x="421314" y="2676617"/>
                  </a:cubicBezTo>
                  <a:cubicBezTo>
                    <a:pt x="510067" y="2697436"/>
                    <a:pt x="630595" y="2711680"/>
                    <a:pt x="717156" y="2673330"/>
                  </a:cubicBezTo>
                  <a:cubicBezTo>
                    <a:pt x="689215" y="2674974"/>
                    <a:pt x="664562" y="2677165"/>
                    <a:pt x="634430" y="2676070"/>
                  </a:cubicBezTo>
                  <a:cubicBezTo>
                    <a:pt x="598819" y="2674974"/>
                    <a:pt x="541294" y="2674426"/>
                    <a:pt x="505684" y="2668948"/>
                  </a:cubicBezTo>
                  <a:cubicBezTo>
                    <a:pt x="404331" y="2654155"/>
                    <a:pt x="312839" y="2616901"/>
                    <a:pt x="224086" y="2565951"/>
                  </a:cubicBezTo>
                  <a:cubicBezTo>
                    <a:pt x="101914" y="2496921"/>
                    <a:pt x="12066" y="2376393"/>
                    <a:pt x="40007" y="2212584"/>
                  </a:cubicBezTo>
                  <a:cubicBezTo>
                    <a:pt x="42198" y="2200531"/>
                    <a:pt x="46033" y="2168756"/>
                    <a:pt x="54251" y="2157798"/>
                  </a:cubicBezTo>
                  <a:cubicBezTo>
                    <a:pt x="60825" y="2149033"/>
                    <a:pt x="77261" y="2166564"/>
                    <a:pt x="80548" y="2169303"/>
                  </a:cubicBezTo>
                  <a:cubicBezTo>
                    <a:pt x="173683" y="2249838"/>
                    <a:pt x="244905" y="2350644"/>
                    <a:pt x="361598" y="2362149"/>
                  </a:cubicBezTo>
                  <a:cubicBezTo>
                    <a:pt x="307908" y="2324346"/>
                    <a:pt x="243809" y="2288188"/>
                    <a:pt x="202720" y="2235046"/>
                  </a:cubicBezTo>
                  <a:cubicBezTo>
                    <a:pt x="192311" y="2221898"/>
                    <a:pt x="182449" y="2208201"/>
                    <a:pt x="172588" y="2194505"/>
                  </a:cubicBezTo>
                  <a:cubicBezTo>
                    <a:pt x="170944" y="2191766"/>
                    <a:pt x="169849" y="2188478"/>
                    <a:pt x="173136" y="2184643"/>
                  </a:cubicBezTo>
                  <a:cubicBezTo>
                    <a:pt x="190119" y="2201627"/>
                    <a:pt x="207651" y="2218063"/>
                    <a:pt x="226825" y="2232307"/>
                  </a:cubicBezTo>
                  <a:cubicBezTo>
                    <a:pt x="259149" y="2256412"/>
                    <a:pt x="296403" y="2279970"/>
                    <a:pt x="334753" y="2297502"/>
                  </a:cubicBezTo>
                  <a:cubicBezTo>
                    <a:pt x="364885" y="2311198"/>
                    <a:pt x="433367" y="2344069"/>
                    <a:pt x="464595" y="2330921"/>
                  </a:cubicBezTo>
                  <a:cubicBezTo>
                    <a:pt x="432271" y="2323799"/>
                    <a:pt x="386799" y="2300789"/>
                    <a:pt x="353380" y="2283257"/>
                  </a:cubicBezTo>
                  <a:cubicBezTo>
                    <a:pt x="312291" y="2261343"/>
                    <a:pt x="273941" y="2233950"/>
                    <a:pt x="239426" y="2202723"/>
                  </a:cubicBezTo>
                  <a:cubicBezTo>
                    <a:pt x="151221" y="2122188"/>
                    <a:pt x="84931" y="2010425"/>
                    <a:pt x="74522" y="1889897"/>
                  </a:cubicBezTo>
                  <a:cubicBezTo>
                    <a:pt x="74522" y="1887158"/>
                    <a:pt x="73426" y="1885514"/>
                    <a:pt x="76713" y="1884967"/>
                  </a:cubicBezTo>
                  <a:cubicBezTo>
                    <a:pt x="80000" y="1884419"/>
                    <a:pt x="81096" y="1886610"/>
                    <a:pt x="82740" y="1888801"/>
                  </a:cubicBezTo>
                  <a:cubicBezTo>
                    <a:pt x="95888" y="1904141"/>
                    <a:pt x="115611" y="1931534"/>
                    <a:pt x="128212" y="1946874"/>
                  </a:cubicBezTo>
                  <a:cubicBezTo>
                    <a:pt x="207103" y="2042749"/>
                    <a:pt x="316126" y="2126571"/>
                    <a:pt x="442680" y="2141363"/>
                  </a:cubicBezTo>
                  <a:cubicBezTo>
                    <a:pt x="396113" y="2112327"/>
                    <a:pt x="346806" y="2091508"/>
                    <a:pt x="306264" y="2055897"/>
                  </a:cubicBezTo>
                  <a:cubicBezTo>
                    <a:pt x="264627" y="2018643"/>
                    <a:pt x="229565" y="1973719"/>
                    <a:pt x="200528" y="1925508"/>
                  </a:cubicBezTo>
                  <a:cubicBezTo>
                    <a:pt x="202172" y="1924412"/>
                    <a:pt x="201624" y="1924412"/>
                    <a:pt x="203268" y="1923316"/>
                  </a:cubicBezTo>
                  <a:cubicBezTo>
                    <a:pt x="218060" y="1936465"/>
                    <a:pt x="232852" y="1949613"/>
                    <a:pt x="248192" y="1962214"/>
                  </a:cubicBezTo>
                  <a:cubicBezTo>
                    <a:pt x="292568" y="1998920"/>
                    <a:pt x="340232" y="2028505"/>
                    <a:pt x="395565" y="2047132"/>
                  </a:cubicBezTo>
                  <a:cubicBezTo>
                    <a:pt x="422958" y="2056445"/>
                    <a:pt x="445968" y="2064115"/>
                    <a:pt x="492535" y="2066854"/>
                  </a:cubicBezTo>
                  <a:cubicBezTo>
                    <a:pt x="460760" y="2046036"/>
                    <a:pt x="419123" y="2035079"/>
                    <a:pt x="385704" y="2015356"/>
                  </a:cubicBezTo>
                  <a:cubicBezTo>
                    <a:pt x="349545" y="1994538"/>
                    <a:pt x="316126" y="1969884"/>
                    <a:pt x="284898" y="1941943"/>
                  </a:cubicBezTo>
                  <a:cubicBezTo>
                    <a:pt x="198885" y="1865244"/>
                    <a:pt x="111776" y="1749646"/>
                    <a:pt x="107941" y="1630214"/>
                  </a:cubicBezTo>
                  <a:cubicBezTo>
                    <a:pt x="107941" y="1624735"/>
                    <a:pt x="104654" y="1598438"/>
                    <a:pt x="105202" y="1590768"/>
                  </a:cubicBezTo>
                  <a:cubicBezTo>
                    <a:pt x="105202" y="1586385"/>
                    <a:pt x="105202" y="1580359"/>
                    <a:pt x="112872" y="1583646"/>
                  </a:cubicBezTo>
                  <a:cubicBezTo>
                    <a:pt x="123281" y="1608300"/>
                    <a:pt x="136977" y="1631309"/>
                    <a:pt x="156152" y="1649389"/>
                  </a:cubicBezTo>
                  <a:cubicBezTo>
                    <a:pt x="210390" y="1699791"/>
                    <a:pt x="262436" y="1747455"/>
                    <a:pt x="328179" y="1781422"/>
                  </a:cubicBezTo>
                  <a:cubicBezTo>
                    <a:pt x="375842" y="1806075"/>
                    <a:pt x="490892" y="1860313"/>
                    <a:pt x="543486" y="1843330"/>
                  </a:cubicBezTo>
                  <a:cubicBezTo>
                    <a:pt x="504588" y="1830729"/>
                    <a:pt x="474456" y="1818128"/>
                    <a:pt x="441585" y="1803884"/>
                  </a:cubicBezTo>
                  <a:cubicBezTo>
                    <a:pt x="405974" y="1788544"/>
                    <a:pt x="372007" y="1769917"/>
                    <a:pt x="339684" y="1749098"/>
                  </a:cubicBezTo>
                  <a:cubicBezTo>
                    <a:pt x="273393" y="1706366"/>
                    <a:pt x="196693" y="1648293"/>
                    <a:pt x="158344" y="1578168"/>
                  </a:cubicBezTo>
                  <a:cubicBezTo>
                    <a:pt x="140812" y="1546392"/>
                    <a:pt x="125472" y="1518451"/>
                    <a:pt x="117802" y="1451065"/>
                  </a:cubicBezTo>
                  <a:cubicBezTo>
                    <a:pt x="116707" y="1439012"/>
                    <a:pt x="132047" y="1465309"/>
                    <a:pt x="136977" y="1469692"/>
                  </a:cubicBezTo>
                  <a:cubicBezTo>
                    <a:pt x="190667" y="1520643"/>
                    <a:pt x="235043" y="1565019"/>
                    <a:pt x="302429" y="1598438"/>
                  </a:cubicBezTo>
                  <a:cubicBezTo>
                    <a:pt x="372555" y="1634049"/>
                    <a:pt x="454185" y="1661441"/>
                    <a:pt x="533624" y="1665277"/>
                  </a:cubicBezTo>
                  <a:cubicBezTo>
                    <a:pt x="471169" y="1634049"/>
                    <a:pt x="401043" y="1624187"/>
                    <a:pt x="339684" y="1589673"/>
                  </a:cubicBezTo>
                  <a:cubicBezTo>
                    <a:pt x="239974" y="1533791"/>
                    <a:pt x="139716" y="1442847"/>
                    <a:pt x="121637" y="1367243"/>
                  </a:cubicBezTo>
                  <a:cubicBezTo>
                    <a:pt x="116159" y="1342042"/>
                    <a:pt x="128759" y="1296022"/>
                    <a:pt x="132047" y="1282874"/>
                  </a:cubicBezTo>
                  <a:cubicBezTo>
                    <a:pt x="125472" y="1309171"/>
                    <a:pt x="202172" y="1392445"/>
                    <a:pt x="219703" y="1412715"/>
                  </a:cubicBezTo>
                  <a:cubicBezTo>
                    <a:pt x="254766" y="1453256"/>
                    <a:pt x="294760" y="1489963"/>
                    <a:pt x="340232" y="1518999"/>
                  </a:cubicBezTo>
                  <a:cubicBezTo>
                    <a:pt x="385156" y="1548036"/>
                    <a:pt x="435558" y="1564471"/>
                    <a:pt x="487605" y="1575976"/>
                  </a:cubicBezTo>
                  <a:cubicBezTo>
                    <a:pt x="528146" y="1585290"/>
                    <a:pt x="603202" y="1596795"/>
                    <a:pt x="647030" y="1586933"/>
                  </a:cubicBezTo>
                  <a:cubicBezTo>
                    <a:pt x="650865" y="1585838"/>
                    <a:pt x="654153" y="1580359"/>
                    <a:pt x="651413" y="1580359"/>
                  </a:cubicBezTo>
                  <a:cubicBezTo>
                    <a:pt x="523215" y="1573237"/>
                    <a:pt x="395017" y="1529956"/>
                    <a:pt x="298595" y="1443943"/>
                  </a:cubicBezTo>
                  <a:cubicBezTo>
                    <a:pt x="197241" y="1353547"/>
                    <a:pt x="146291" y="1258220"/>
                    <a:pt x="122733" y="1127830"/>
                  </a:cubicBezTo>
                  <a:cubicBezTo>
                    <a:pt x="120542" y="1115778"/>
                    <a:pt x="125472" y="1054966"/>
                    <a:pt x="125472" y="1045652"/>
                  </a:cubicBezTo>
                  <a:cubicBezTo>
                    <a:pt x="125472" y="1040721"/>
                    <a:pt x="127664" y="1037434"/>
                    <a:pt x="133142" y="1040174"/>
                  </a:cubicBezTo>
                  <a:cubicBezTo>
                    <a:pt x="156152" y="1059896"/>
                    <a:pt x="218060" y="1116326"/>
                    <a:pt x="241618" y="1134953"/>
                  </a:cubicBezTo>
                  <a:cubicBezTo>
                    <a:pt x="329822" y="1204530"/>
                    <a:pt x="412548" y="1204530"/>
                    <a:pt x="524859" y="1177137"/>
                  </a:cubicBezTo>
                  <a:cubicBezTo>
                    <a:pt x="499657" y="1168372"/>
                    <a:pt x="465143" y="1168372"/>
                    <a:pt x="438845" y="1163441"/>
                  </a:cubicBezTo>
                  <a:cubicBezTo>
                    <a:pt x="404878" y="1156867"/>
                    <a:pt x="372007" y="1145910"/>
                    <a:pt x="340779" y="1130022"/>
                  </a:cubicBezTo>
                  <a:cubicBezTo>
                    <a:pt x="278872" y="1099342"/>
                    <a:pt x="197789" y="1043461"/>
                    <a:pt x="159439" y="955804"/>
                  </a:cubicBezTo>
                  <a:cubicBezTo>
                    <a:pt x="167109" y="968952"/>
                    <a:pt x="263532" y="1034147"/>
                    <a:pt x="341327" y="1057157"/>
                  </a:cubicBezTo>
                  <a:cubicBezTo>
                    <a:pt x="376938" y="1068114"/>
                    <a:pt x="415836" y="1068662"/>
                    <a:pt x="453090" y="1070306"/>
                  </a:cubicBezTo>
                  <a:cubicBezTo>
                    <a:pt x="475004" y="1070854"/>
                    <a:pt x="516641" y="1069758"/>
                    <a:pt x="546225" y="1065375"/>
                  </a:cubicBezTo>
                  <a:cubicBezTo>
                    <a:pt x="505136" y="1053322"/>
                    <a:pt x="457473" y="1054418"/>
                    <a:pt x="414740" y="1044009"/>
                  </a:cubicBezTo>
                  <a:cubicBezTo>
                    <a:pt x="317222" y="1020451"/>
                    <a:pt x="212581" y="979362"/>
                    <a:pt x="151221" y="896088"/>
                  </a:cubicBezTo>
                  <a:cubicBezTo>
                    <a:pt x="94792" y="818840"/>
                    <a:pt x="66304" y="726800"/>
                    <a:pt x="63017" y="630378"/>
                  </a:cubicBezTo>
                  <a:cubicBezTo>
                    <a:pt x="58086" y="487935"/>
                    <a:pt x="98627" y="394252"/>
                    <a:pt x="78357" y="284681"/>
                  </a:cubicBezTo>
                  <a:cubicBezTo>
                    <a:pt x="78905" y="292899"/>
                    <a:pt x="124924" y="353163"/>
                    <a:pt x="131499" y="364120"/>
                  </a:cubicBezTo>
                  <a:cubicBezTo>
                    <a:pt x="143551" y="384391"/>
                    <a:pt x="147386" y="407401"/>
                    <a:pt x="150674" y="430411"/>
                  </a:cubicBezTo>
                  <a:cubicBezTo>
                    <a:pt x="166561" y="541625"/>
                    <a:pt x="126568" y="649553"/>
                    <a:pt x="149030" y="760220"/>
                  </a:cubicBezTo>
                  <a:cubicBezTo>
                    <a:pt x="165466" y="841302"/>
                    <a:pt x="231208" y="925124"/>
                    <a:pt x="305169" y="954160"/>
                  </a:cubicBezTo>
                  <a:cubicBezTo>
                    <a:pt x="400496" y="991414"/>
                    <a:pt x="493083" y="1025929"/>
                    <a:pt x="602106" y="1018259"/>
                  </a:cubicBezTo>
                  <a:cubicBezTo>
                    <a:pt x="548964" y="1013329"/>
                    <a:pt x="512806" y="1000728"/>
                    <a:pt x="477743" y="991414"/>
                  </a:cubicBezTo>
                  <a:cubicBezTo>
                    <a:pt x="427888" y="978266"/>
                    <a:pt x="391730" y="963474"/>
                    <a:pt x="352284" y="947586"/>
                  </a:cubicBezTo>
                  <a:cubicBezTo>
                    <a:pt x="291472" y="923480"/>
                    <a:pt x="247096" y="888966"/>
                    <a:pt x="212581" y="831989"/>
                  </a:cubicBezTo>
                  <a:cubicBezTo>
                    <a:pt x="150126" y="727348"/>
                    <a:pt x="177518" y="592576"/>
                    <a:pt x="191763" y="478622"/>
                  </a:cubicBezTo>
                  <a:cubicBezTo>
                    <a:pt x="196146" y="445203"/>
                    <a:pt x="204363" y="411784"/>
                    <a:pt x="204363" y="378364"/>
                  </a:cubicBezTo>
                  <a:cubicBezTo>
                    <a:pt x="204363" y="347685"/>
                    <a:pt x="219703" y="315361"/>
                    <a:pt x="184093" y="259480"/>
                  </a:cubicBezTo>
                  <a:cubicBezTo>
                    <a:pt x="178066" y="250166"/>
                    <a:pt x="171492" y="239757"/>
                    <a:pt x="191763" y="253453"/>
                  </a:cubicBezTo>
                  <a:cubicBezTo>
                    <a:pt x="237235" y="284681"/>
                    <a:pt x="282159" y="387678"/>
                    <a:pt x="292020" y="418358"/>
                  </a:cubicBezTo>
                  <a:cubicBezTo>
                    <a:pt x="313387" y="484648"/>
                    <a:pt x="341327" y="539434"/>
                    <a:pt x="385704" y="588741"/>
                  </a:cubicBezTo>
                  <a:cubicBezTo>
                    <a:pt x="429532" y="637500"/>
                    <a:pt x="491440" y="690094"/>
                    <a:pt x="530885" y="739401"/>
                  </a:cubicBezTo>
                  <a:cubicBezTo>
                    <a:pt x="519380" y="701599"/>
                    <a:pt x="486509" y="673111"/>
                    <a:pt x="464047" y="641883"/>
                  </a:cubicBezTo>
                  <a:cubicBezTo>
                    <a:pt x="434463" y="600794"/>
                    <a:pt x="404878" y="559705"/>
                    <a:pt x="376390" y="518067"/>
                  </a:cubicBezTo>
                  <a:cubicBezTo>
                    <a:pt x="351189" y="481361"/>
                    <a:pt x="340779" y="436437"/>
                    <a:pt x="321604" y="396444"/>
                  </a:cubicBezTo>
                  <a:cubicBezTo>
                    <a:pt x="285994" y="323579"/>
                    <a:pt x="242165" y="245783"/>
                    <a:pt x="185736" y="186615"/>
                  </a:cubicBezTo>
                  <a:cubicBezTo>
                    <a:pt x="177518" y="178397"/>
                    <a:pt x="236687" y="199764"/>
                    <a:pt x="242713" y="201955"/>
                  </a:cubicBezTo>
                  <a:cubicBezTo>
                    <a:pt x="262436" y="209077"/>
                    <a:pt x="276132" y="216747"/>
                    <a:pt x="293664" y="229348"/>
                  </a:cubicBezTo>
                  <a:cubicBezTo>
                    <a:pt x="337492" y="261123"/>
                    <a:pt x="381321" y="293447"/>
                    <a:pt x="425149" y="325222"/>
                  </a:cubicBezTo>
                  <a:cubicBezTo>
                    <a:pt x="542938" y="411784"/>
                    <a:pt x="665110" y="504371"/>
                    <a:pt x="793308" y="566279"/>
                  </a:cubicBezTo>
                  <a:cubicBezTo>
                    <a:pt x="816866" y="577784"/>
                    <a:pt x="754958" y="535599"/>
                    <a:pt x="724826" y="518615"/>
                  </a:cubicBezTo>
                  <a:cubicBezTo>
                    <a:pt x="665658" y="485196"/>
                    <a:pt x="611420" y="444107"/>
                    <a:pt x="558826" y="400826"/>
                  </a:cubicBezTo>
                  <a:cubicBezTo>
                    <a:pt x="449803" y="313717"/>
                    <a:pt x="351736" y="202503"/>
                    <a:pt x="219703" y="146622"/>
                  </a:cubicBezTo>
                  <a:cubicBezTo>
                    <a:pt x="196146" y="136760"/>
                    <a:pt x="175327" y="129638"/>
                    <a:pt x="150674" y="120325"/>
                  </a:cubicBezTo>
                  <a:cubicBezTo>
                    <a:pt x="145195" y="118133"/>
                    <a:pt x="130403" y="114298"/>
                    <a:pt x="124924" y="113202"/>
                  </a:cubicBezTo>
                  <a:cubicBezTo>
                    <a:pt x="113967" y="111559"/>
                    <a:pt x="123829" y="105532"/>
                    <a:pt x="136977" y="104437"/>
                  </a:cubicBezTo>
                  <a:cubicBezTo>
                    <a:pt x="172040" y="105532"/>
                    <a:pt x="203268" y="112655"/>
                    <a:pt x="229017" y="118133"/>
                  </a:cubicBezTo>
                  <a:cubicBezTo>
                    <a:pt x="375842" y="148813"/>
                    <a:pt x="470621" y="264958"/>
                    <a:pt x="585123" y="353711"/>
                  </a:cubicBezTo>
                  <a:cubicBezTo>
                    <a:pt x="619638" y="380556"/>
                    <a:pt x="653057" y="410688"/>
                    <a:pt x="693050" y="428767"/>
                  </a:cubicBezTo>
                  <a:cubicBezTo>
                    <a:pt x="704555" y="433698"/>
                    <a:pt x="725922" y="444655"/>
                    <a:pt x="702912" y="426576"/>
                  </a:cubicBezTo>
                  <a:cubicBezTo>
                    <a:pt x="666753" y="398087"/>
                    <a:pt x="630595" y="364668"/>
                    <a:pt x="599367" y="336180"/>
                  </a:cubicBezTo>
                  <a:cubicBezTo>
                    <a:pt x="561565" y="301665"/>
                    <a:pt x="523763" y="266602"/>
                    <a:pt x="484865" y="233183"/>
                  </a:cubicBezTo>
                  <a:cubicBezTo>
                    <a:pt x="404878" y="164701"/>
                    <a:pt x="340232" y="115942"/>
                    <a:pt x="242165" y="78688"/>
                  </a:cubicBezTo>
                  <a:cubicBezTo>
                    <a:pt x="236687" y="76496"/>
                    <a:pt x="219155" y="67730"/>
                    <a:pt x="208198" y="66087"/>
                  </a:cubicBezTo>
                  <a:cubicBezTo>
                    <a:pt x="185736" y="63348"/>
                    <a:pt x="229565" y="47460"/>
                    <a:pt x="236139" y="43625"/>
                  </a:cubicBezTo>
                  <a:cubicBezTo>
                    <a:pt x="269558" y="25546"/>
                    <a:pt x="305169" y="22258"/>
                    <a:pt x="332014" y="18423"/>
                  </a:cubicBezTo>
                  <a:cubicBezTo>
                    <a:pt x="466786" y="-751"/>
                    <a:pt x="600463" y="-6778"/>
                    <a:pt x="739618" y="9110"/>
                  </a:cubicBezTo>
                  <a:close/>
                </a:path>
              </a:pathLst>
            </a:custGeom>
            <a:solidFill>
              <a:srgbClr val="FEFEFE"/>
            </a:solidFill>
            <a:ln w="547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4" name="Group 52">
              <a:extLst>
                <a:ext uri="{FF2B5EF4-FFF2-40B4-BE49-F238E27FC236}">
                  <a16:creationId xmlns:a16="http://schemas.microsoft.com/office/drawing/2014/main" id="{ABE6230E-0FB7-464E-8E21-066712A9CD37}"/>
                </a:ext>
              </a:extLst>
            </p:cNvPr>
            <p:cNvGrpSpPr/>
            <p:nvPr/>
          </p:nvGrpSpPr>
          <p:grpSpPr>
            <a:xfrm rot="5400000">
              <a:off x="9010517" y="4362082"/>
              <a:ext cx="2660074" cy="2246990"/>
              <a:chOff x="7984607" y="808945"/>
              <a:chExt cx="4692002" cy="2246990"/>
            </a:xfrm>
          </p:grpSpPr>
          <p:sp>
            <p:nvSpPr>
              <p:cNvPr id="31" name="Freeform: Shape 59">
                <a:extLst>
                  <a:ext uri="{FF2B5EF4-FFF2-40B4-BE49-F238E27FC236}">
                    <a16:creationId xmlns:a16="http://schemas.microsoft.com/office/drawing/2014/main" id="{BCA2AD1A-71A5-4B2A-B3A5-ED6FC7E34C35}"/>
                  </a:ext>
                </a:extLst>
              </p:cNvPr>
              <p:cNvSpPr/>
              <p:nvPr/>
            </p:nvSpPr>
            <p:spPr>
              <a:xfrm>
                <a:off x="7984607" y="808945"/>
                <a:ext cx="4692002" cy="2246990"/>
              </a:xfrm>
              <a:custGeom>
                <a:avLst/>
                <a:gdLst>
                  <a:gd name="connsiteX0" fmla="*/ 658214 w 4692002"/>
                  <a:gd name="connsiteY0" fmla="*/ 304 h 2246990"/>
                  <a:gd name="connsiteX1" fmla="*/ 803648 w 4692002"/>
                  <a:gd name="connsiteY1" fmla="*/ 30262 h 2246990"/>
                  <a:gd name="connsiteX2" fmla="*/ 819523 w 4692002"/>
                  <a:gd name="connsiteY2" fmla="*/ 42040 h 2246990"/>
                  <a:gd name="connsiteX3" fmla="*/ 1221514 w 4692002"/>
                  <a:gd name="connsiteY3" fmla="*/ 518797 h 2246990"/>
                  <a:gd name="connsiteX4" fmla="*/ 1383336 w 4692002"/>
                  <a:gd name="connsiteY4" fmla="*/ 712368 h 2246990"/>
                  <a:gd name="connsiteX5" fmla="*/ 1532866 w 4692002"/>
                  <a:gd name="connsiteY5" fmla="*/ 829125 h 2246990"/>
                  <a:gd name="connsiteX6" fmla="*/ 1685982 w 4692002"/>
                  <a:gd name="connsiteY6" fmla="*/ 825540 h 2246990"/>
                  <a:gd name="connsiteX7" fmla="*/ 2306638 w 4692002"/>
                  <a:gd name="connsiteY7" fmla="*/ 765114 h 2246990"/>
                  <a:gd name="connsiteX8" fmla="*/ 2888374 w 4692002"/>
                  <a:gd name="connsiteY8" fmla="*/ 699054 h 2246990"/>
                  <a:gd name="connsiteX9" fmla="*/ 3514150 w 4692002"/>
                  <a:gd name="connsiteY9" fmla="*/ 578712 h 2246990"/>
                  <a:gd name="connsiteX10" fmla="*/ 4281265 w 4692002"/>
                  <a:gd name="connsiteY10" fmla="*/ 755896 h 2246990"/>
                  <a:gd name="connsiteX11" fmla="*/ 4649970 w 4692002"/>
                  <a:gd name="connsiteY11" fmla="*/ 1013478 h 2246990"/>
                  <a:gd name="connsiteX12" fmla="*/ 4687354 w 4692002"/>
                  <a:gd name="connsiteY12" fmla="*/ 1102582 h 2246990"/>
                  <a:gd name="connsiteX13" fmla="*/ 4561378 w 4692002"/>
                  <a:gd name="connsiteY13" fmla="*/ 1367334 h 2246990"/>
                  <a:gd name="connsiteX14" fmla="*/ 4027268 w 4692002"/>
                  <a:gd name="connsiteY14" fmla="*/ 1674077 h 2246990"/>
                  <a:gd name="connsiteX15" fmla="*/ 3012812 w 4692002"/>
                  <a:gd name="connsiteY15" fmla="*/ 1623380 h 2246990"/>
                  <a:gd name="connsiteX16" fmla="*/ 2295884 w 4692002"/>
                  <a:gd name="connsiteY16" fmla="*/ 1500478 h 2246990"/>
                  <a:gd name="connsiteX17" fmla="*/ 1891331 w 4692002"/>
                  <a:gd name="connsiteY17" fmla="*/ 1460535 h 2246990"/>
                  <a:gd name="connsiteX18" fmla="*/ 1518528 w 4692002"/>
                  <a:gd name="connsiteY18" fmla="*/ 1429297 h 2246990"/>
                  <a:gd name="connsiteX19" fmla="*/ 1430960 w 4692002"/>
                  <a:gd name="connsiteY19" fmla="*/ 1476921 h 2246990"/>
                  <a:gd name="connsiteX20" fmla="*/ 988513 w 4692002"/>
                  <a:gd name="connsiteY20" fmla="*/ 1994646 h 2246990"/>
                  <a:gd name="connsiteX21" fmla="*/ 759608 w 4692002"/>
                  <a:gd name="connsiteY21" fmla="*/ 2225088 h 2246990"/>
                  <a:gd name="connsiteX22" fmla="*/ 248028 w 4692002"/>
                  <a:gd name="connsiteY22" fmla="*/ 2232257 h 2246990"/>
                  <a:gd name="connsiteX23" fmla="*/ 34997 w 4692002"/>
                  <a:gd name="connsiteY23" fmla="*/ 2210749 h 2246990"/>
                  <a:gd name="connsiteX24" fmla="*/ 8249 w 4692002"/>
                  <a:gd name="connsiteY24" fmla="*/ 2198626 h 2246990"/>
                  <a:gd name="connsiteX25" fmla="*/ 0 w 4692002"/>
                  <a:gd name="connsiteY25" fmla="*/ 2198301 h 2246990"/>
                  <a:gd name="connsiteX26" fmla="*/ 0 w 4692002"/>
                  <a:gd name="connsiteY26" fmla="*/ 44489 h 2246990"/>
                  <a:gd name="connsiteX27" fmla="*/ 4784 w 4692002"/>
                  <a:gd name="connsiteY27" fmla="*/ 44600 h 2246990"/>
                  <a:gd name="connsiteX28" fmla="*/ 79550 w 4692002"/>
                  <a:gd name="connsiteY28" fmla="*/ 13363 h 2246990"/>
                  <a:gd name="connsiteX29" fmla="*/ 506634 w 4692002"/>
                  <a:gd name="connsiteY29" fmla="*/ 2609 h 2246990"/>
                  <a:gd name="connsiteX30" fmla="*/ 658214 w 4692002"/>
                  <a:gd name="connsiteY30" fmla="*/ 304 h 2246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4692002" h="2246990">
                    <a:moveTo>
                      <a:pt x="658214" y="304"/>
                    </a:moveTo>
                    <a:cubicBezTo>
                      <a:pt x="710703" y="1712"/>
                      <a:pt x="762169" y="8498"/>
                      <a:pt x="803648" y="30262"/>
                    </a:cubicBezTo>
                    <a:cubicBezTo>
                      <a:pt x="809792" y="33334"/>
                      <a:pt x="815426" y="37431"/>
                      <a:pt x="819523" y="42040"/>
                    </a:cubicBezTo>
                    <a:cubicBezTo>
                      <a:pt x="957788" y="196691"/>
                      <a:pt x="1088371" y="359537"/>
                      <a:pt x="1221514" y="518797"/>
                    </a:cubicBezTo>
                    <a:cubicBezTo>
                      <a:pt x="1275284" y="583321"/>
                      <a:pt x="1329566" y="647845"/>
                      <a:pt x="1383336" y="712368"/>
                    </a:cubicBezTo>
                    <a:cubicBezTo>
                      <a:pt x="1424303" y="761017"/>
                      <a:pt x="1462198" y="825029"/>
                      <a:pt x="1532866" y="829125"/>
                    </a:cubicBezTo>
                    <a:cubicBezTo>
                      <a:pt x="1584076" y="832198"/>
                      <a:pt x="1634774" y="828613"/>
                      <a:pt x="1685982" y="825540"/>
                    </a:cubicBezTo>
                    <a:cubicBezTo>
                      <a:pt x="1892867" y="813763"/>
                      <a:pt x="2100265" y="785085"/>
                      <a:pt x="2306638" y="765114"/>
                    </a:cubicBezTo>
                    <a:cubicBezTo>
                      <a:pt x="2502256" y="745654"/>
                      <a:pt x="2695828" y="740533"/>
                      <a:pt x="2888374" y="699054"/>
                    </a:cubicBezTo>
                    <a:cubicBezTo>
                      <a:pt x="3095772" y="654502"/>
                      <a:pt x="3302144" y="598172"/>
                      <a:pt x="3514150" y="578712"/>
                    </a:cubicBezTo>
                    <a:cubicBezTo>
                      <a:pt x="3802458" y="552084"/>
                      <a:pt x="4035460" y="603292"/>
                      <a:pt x="4281265" y="755896"/>
                    </a:cubicBezTo>
                    <a:cubicBezTo>
                      <a:pt x="4405704" y="833222"/>
                      <a:pt x="4564964" y="886479"/>
                      <a:pt x="4649970" y="1013478"/>
                    </a:cubicBezTo>
                    <a:cubicBezTo>
                      <a:pt x="4668918" y="1041643"/>
                      <a:pt x="4681209" y="1071857"/>
                      <a:pt x="4687354" y="1102582"/>
                    </a:cubicBezTo>
                    <a:cubicBezTo>
                      <a:pt x="4707837" y="1206025"/>
                      <a:pt x="4659701" y="1315100"/>
                      <a:pt x="4561378" y="1367334"/>
                    </a:cubicBezTo>
                    <a:cubicBezTo>
                      <a:pt x="4379586" y="1462071"/>
                      <a:pt x="4220837" y="1601872"/>
                      <a:pt x="4027268" y="1674077"/>
                    </a:cubicBezTo>
                    <a:cubicBezTo>
                      <a:pt x="3705160" y="1793907"/>
                      <a:pt x="3331846" y="1703267"/>
                      <a:pt x="3012812" y="1623380"/>
                    </a:cubicBezTo>
                    <a:cubicBezTo>
                      <a:pt x="2762400" y="1560905"/>
                      <a:pt x="2552442" y="1526083"/>
                      <a:pt x="2295884" y="1500478"/>
                    </a:cubicBezTo>
                    <a:cubicBezTo>
                      <a:pt x="2171446" y="1488187"/>
                      <a:pt x="2015770" y="1469241"/>
                      <a:pt x="1891331" y="1460535"/>
                    </a:cubicBezTo>
                    <a:cubicBezTo>
                      <a:pt x="1772525" y="1452341"/>
                      <a:pt x="1637846" y="1413422"/>
                      <a:pt x="1518528" y="1429297"/>
                    </a:cubicBezTo>
                    <a:cubicBezTo>
                      <a:pt x="1484218" y="1433906"/>
                      <a:pt x="1455541" y="1452341"/>
                      <a:pt x="1430960" y="1476921"/>
                    </a:cubicBezTo>
                    <a:cubicBezTo>
                      <a:pt x="1269652" y="1637206"/>
                      <a:pt x="1133947" y="1820535"/>
                      <a:pt x="988513" y="1994646"/>
                    </a:cubicBezTo>
                    <a:cubicBezTo>
                      <a:pt x="929110" y="2065827"/>
                      <a:pt x="852808" y="2204092"/>
                      <a:pt x="759608" y="2225088"/>
                    </a:cubicBezTo>
                    <a:cubicBezTo>
                      <a:pt x="586009" y="2264007"/>
                      <a:pt x="407288" y="2240963"/>
                      <a:pt x="248028" y="2232257"/>
                    </a:cubicBezTo>
                    <a:cubicBezTo>
                      <a:pt x="199379" y="2229697"/>
                      <a:pt x="72893" y="2246084"/>
                      <a:pt x="34997" y="2210749"/>
                    </a:cubicBezTo>
                    <a:cubicBezTo>
                      <a:pt x="28468" y="2204668"/>
                      <a:pt x="19339" y="2200763"/>
                      <a:pt x="8249" y="2198626"/>
                    </a:cubicBezTo>
                    <a:lnTo>
                      <a:pt x="0" y="2198301"/>
                    </a:lnTo>
                    <a:lnTo>
                      <a:pt x="0" y="44489"/>
                    </a:lnTo>
                    <a:lnTo>
                      <a:pt x="4784" y="44600"/>
                    </a:lnTo>
                    <a:cubicBezTo>
                      <a:pt x="30901" y="38455"/>
                      <a:pt x="47800" y="16947"/>
                      <a:pt x="79550" y="13363"/>
                    </a:cubicBezTo>
                    <a:cubicBezTo>
                      <a:pt x="220375" y="-1488"/>
                      <a:pt x="362224" y="2609"/>
                      <a:pt x="506634" y="2609"/>
                    </a:cubicBezTo>
                    <a:cubicBezTo>
                      <a:pt x="552211" y="2865"/>
                      <a:pt x="605724" y="-1104"/>
                      <a:pt x="658214" y="304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 w="547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grpSp>
            <p:nvGrpSpPr>
              <p:cNvPr id="32" name="Group 60">
                <a:extLst>
                  <a:ext uri="{FF2B5EF4-FFF2-40B4-BE49-F238E27FC236}">
                    <a16:creationId xmlns:a16="http://schemas.microsoft.com/office/drawing/2014/main" id="{A217855E-4925-49AB-A2EC-78FB08FB9609}"/>
                  </a:ext>
                </a:extLst>
              </p:cNvPr>
              <p:cNvGrpSpPr/>
              <p:nvPr/>
            </p:nvGrpSpPr>
            <p:grpSpPr>
              <a:xfrm>
                <a:off x="8035739" y="926407"/>
                <a:ext cx="4548371" cy="2032470"/>
                <a:chOff x="8035739" y="926407"/>
                <a:chExt cx="4548371" cy="2032470"/>
              </a:xfrm>
            </p:grpSpPr>
            <p:sp>
              <p:nvSpPr>
                <p:cNvPr id="33" name="Freeform: Shape 61">
                  <a:extLst>
                    <a:ext uri="{FF2B5EF4-FFF2-40B4-BE49-F238E27FC236}">
                      <a16:creationId xmlns:a16="http://schemas.microsoft.com/office/drawing/2014/main" id="{B9C9A546-2298-4732-84D7-75FF30EA359F}"/>
                    </a:ext>
                  </a:extLst>
                </p:cNvPr>
                <p:cNvSpPr/>
                <p:nvPr/>
              </p:nvSpPr>
              <p:spPr>
                <a:xfrm>
                  <a:off x="8822268" y="1001623"/>
                  <a:ext cx="3761842" cy="1861635"/>
                </a:xfrm>
                <a:custGeom>
                  <a:avLst/>
                  <a:gdLst>
                    <a:gd name="connsiteX0" fmla="*/ 1003719 w 4024560"/>
                    <a:gd name="connsiteY0" fmla="*/ 1254041 h 1991648"/>
                    <a:gd name="connsiteX1" fmla="*/ 756088 w 4024560"/>
                    <a:gd name="connsiteY1" fmla="*/ 1239249 h 1991648"/>
                    <a:gd name="connsiteX2" fmla="*/ 650900 w 4024560"/>
                    <a:gd name="connsiteY2" fmla="*/ 1274859 h 1991648"/>
                    <a:gd name="connsiteX3" fmla="*/ 487639 w 4024560"/>
                    <a:gd name="connsiteY3" fmla="*/ 1440860 h 1991648"/>
                    <a:gd name="connsiteX4" fmla="*/ 13744 w 4024560"/>
                    <a:gd name="connsiteY4" fmla="*/ 1991454 h 1991648"/>
                    <a:gd name="connsiteX5" fmla="*/ 48 w 4024560"/>
                    <a:gd name="connsiteY5" fmla="*/ 1898319 h 1991648"/>
                    <a:gd name="connsiteX6" fmla="*/ 2239 w 4024560"/>
                    <a:gd name="connsiteY6" fmla="*/ 1417850 h 1991648"/>
                    <a:gd name="connsiteX7" fmla="*/ 4979 w 4024560"/>
                    <a:gd name="connsiteY7" fmla="*/ 743440 h 1991648"/>
                    <a:gd name="connsiteX8" fmla="*/ 11553 w 4024560"/>
                    <a:gd name="connsiteY8" fmla="*/ 410892 h 1991648"/>
                    <a:gd name="connsiteX9" fmla="*/ 19223 w 4024560"/>
                    <a:gd name="connsiteY9" fmla="*/ 0 h 1991648"/>
                    <a:gd name="connsiteX10" fmla="*/ 549547 w 4024560"/>
                    <a:gd name="connsiteY10" fmla="*/ 646469 h 1991648"/>
                    <a:gd name="connsiteX11" fmla="*/ 716642 w 4024560"/>
                    <a:gd name="connsiteY11" fmla="*/ 775215 h 1991648"/>
                    <a:gd name="connsiteX12" fmla="*/ 916610 w 4024560"/>
                    <a:gd name="connsiteY12" fmla="*/ 786172 h 1991648"/>
                    <a:gd name="connsiteX13" fmla="*/ 2195852 w 4024560"/>
                    <a:gd name="connsiteY13" fmla="*/ 659070 h 1991648"/>
                    <a:gd name="connsiteX14" fmla="*/ 2526208 w 4024560"/>
                    <a:gd name="connsiteY14" fmla="*/ 586205 h 1991648"/>
                    <a:gd name="connsiteX15" fmla="*/ 2838486 w 4024560"/>
                    <a:gd name="connsiteY15" fmla="*/ 535255 h 1991648"/>
                    <a:gd name="connsiteX16" fmla="*/ 3213767 w 4024560"/>
                    <a:gd name="connsiteY16" fmla="*/ 530872 h 1991648"/>
                    <a:gd name="connsiteX17" fmla="*/ 3517826 w 4024560"/>
                    <a:gd name="connsiteY17" fmla="*/ 636608 h 1991648"/>
                    <a:gd name="connsiteX18" fmla="*/ 3813668 w 4024560"/>
                    <a:gd name="connsiteY18" fmla="*/ 800964 h 1991648"/>
                    <a:gd name="connsiteX19" fmla="*/ 4019114 w 4024560"/>
                    <a:gd name="connsiteY19" fmla="*/ 1071057 h 1991648"/>
                    <a:gd name="connsiteX20" fmla="*/ 3931457 w 4024560"/>
                    <a:gd name="connsiteY20" fmla="*/ 1168575 h 1991648"/>
                    <a:gd name="connsiteX21" fmla="*/ 3819147 w 4024560"/>
                    <a:gd name="connsiteY21" fmla="*/ 1256232 h 1991648"/>
                    <a:gd name="connsiteX22" fmla="*/ 3581926 w 4024560"/>
                    <a:gd name="connsiteY22" fmla="*/ 1403058 h 1991648"/>
                    <a:gd name="connsiteX23" fmla="*/ 3301971 w 4024560"/>
                    <a:gd name="connsiteY23" fmla="*/ 1510437 h 1991648"/>
                    <a:gd name="connsiteX24" fmla="*/ 2835747 w 4024560"/>
                    <a:gd name="connsiteY24" fmla="*/ 1529612 h 1991648"/>
                    <a:gd name="connsiteX25" fmla="*/ 2508129 w 4024560"/>
                    <a:gd name="connsiteY25" fmla="*/ 1469348 h 1991648"/>
                    <a:gd name="connsiteX26" fmla="*/ 2097238 w 4024560"/>
                    <a:gd name="connsiteY26" fmla="*/ 1378952 h 1991648"/>
                    <a:gd name="connsiteX27" fmla="*/ 1003719 w 4024560"/>
                    <a:gd name="connsiteY27" fmla="*/ 1254041 h 19916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4024560" h="1991648">
                      <a:moveTo>
                        <a:pt x="1003719" y="1254041"/>
                      </a:moveTo>
                      <a:cubicBezTo>
                        <a:pt x="922636" y="1245275"/>
                        <a:pt x="838814" y="1231031"/>
                        <a:pt x="756088" y="1239249"/>
                      </a:cubicBezTo>
                      <a:cubicBezTo>
                        <a:pt x="716642" y="1243084"/>
                        <a:pt x="685963" y="1255137"/>
                        <a:pt x="650900" y="1274859"/>
                      </a:cubicBezTo>
                      <a:cubicBezTo>
                        <a:pt x="586801" y="1311018"/>
                        <a:pt x="536398" y="1386074"/>
                        <a:pt x="487639" y="1440860"/>
                      </a:cubicBezTo>
                      <a:cubicBezTo>
                        <a:pt x="446550" y="1489071"/>
                        <a:pt x="27988" y="1986523"/>
                        <a:pt x="13744" y="1991454"/>
                      </a:cubicBezTo>
                      <a:cubicBezTo>
                        <a:pt x="48" y="1996385"/>
                        <a:pt x="48" y="1905989"/>
                        <a:pt x="48" y="1898319"/>
                      </a:cubicBezTo>
                      <a:cubicBezTo>
                        <a:pt x="-500" y="1869830"/>
                        <a:pt x="3883" y="1493454"/>
                        <a:pt x="2239" y="1417850"/>
                      </a:cubicBezTo>
                      <a:cubicBezTo>
                        <a:pt x="-2692" y="1193229"/>
                        <a:pt x="2787" y="968060"/>
                        <a:pt x="4979" y="743440"/>
                      </a:cubicBezTo>
                      <a:cubicBezTo>
                        <a:pt x="6074" y="633869"/>
                        <a:pt x="8266" y="521558"/>
                        <a:pt x="11553" y="410892"/>
                      </a:cubicBezTo>
                      <a:cubicBezTo>
                        <a:pt x="13196" y="354462"/>
                        <a:pt x="12648" y="25749"/>
                        <a:pt x="19223" y="0"/>
                      </a:cubicBezTo>
                      <a:cubicBezTo>
                        <a:pt x="35111" y="7670"/>
                        <a:pt x="448741" y="530872"/>
                        <a:pt x="549547" y="646469"/>
                      </a:cubicBezTo>
                      <a:cubicBezTo>
                        <a:pt x="601593" y="706186"/>
                        <a:pt x="640491" y="746179"/>
                        <a:pt x="716642" y="775215"/>
                      </a:cubicBezTo>
                      <a:cubicBezTo>
                        <a:pt x="771428" y="796034"/>
                        <a:pt x="858537" y="788912"/>
                        <a:pt x="916610" y="786172"/>
                      </a:cubicBezTo>
                      <a:cubicBezTo>
                        <a:pt x="1027276" y="781242"/>
                        <a:pt x="2086281" y="677697"/>
                        <a:pt x="2195852" y="659070"/>
                      </a:cubicBezTo>
                      <a:cubicBezTo>
                        <a:pt x="2303232" y="640443"/>
                        <a:pt x="2420472" y="610859"/>
                        <a:pt x="2526208" y="586205"/>
                      </a:cubicBezTo>
                      <a:cubicBezTo>
                        <a:pt x="2622631" y="564291"/>
                        <a:pt x="2740420" y="548951"/>
                        <a:pt x="2838486" y="535255"/>
                      </a:cubicBezTo>
                      <a:cubicBezTo>
                        <a:pt x="2969423" y="517175"/>
                        <a:pt x="3082282" y="507314"/>
                        <a:pt x="3213767" y="530872"/>
                      </a:cubicBezTo>
                      <a:cubicBezTo>
                        <a:pt x="3315120" y="548951"/>
                        <a:pt x="3429074" y="586205"/>
                        <a:pt x="3517826" y="636608"/>
                      </a:cubicBezTo>
                      <a:cubicBezTo>
                        <a:pt x="3613153" y="690846"/>
                        <a:pt x="3721081" y="742344"/>
                        <a:pt x="3813668" y="800964"/>
                      </a:cubicBezTo>
                      <a:cubicBezTo>
                        <a:pt x="3898038" y="854654"/>
                        <a:pt x="4055821" y="945598"/>
                        <a:pt x="4019114" y="1071057"/>
                      </a:cubicBezTo>
                      <a:cubicBezTo>
                        <a:pt x="4008705" y="1106668"/>
                        <a:pt x="3961042" y="1147209"/>
                        <a:pt x="3931457" y="1168575"/>
                      </a:cubicBezTo>
                      <a:cubicBezTo>
                        <a:pt x="3898038" y="1192133"/>
                        <a:pt x="3853114" y="1233770"/>
                        <a:pt x="3819147" y="1256232"/>
                      </a:cubicBezTo>
                      <a:cubicBezTo>
                        <a:pt x="3736421" y="1310470"/>
                        <a:pt x="3668487" y="1355394"/>
                        <a:pt x="3581926" y="1403058"/>
                      </a:cubicBezTo>
                      <a:cubicBezTo>
                        <a:pt x="3538098" y="1427163"/>
                        <a:pt x="3406612" y="1486879"/>
                        <a:pt x="3301971" y="1510437"/>
                      </a:cubicBezTo>
                      <a:cubicBezTo>
                        <a:pt x="3150763" y="1544404"/>
                        <a:pt x="2942578" y="1543856"/>
                        <a:pt x="2835747" y="1529612"/>
                      </a:cubicBezTo>
                      <a:cubicBezTo>
                        <a:pt x="2725628" y="1514820"/>
                        <a:pt x="2616605" y="1495097"/>
                        <a:pt x="2508129" y="1469348"/>
                      </a:cubicBezTo>
                      <a:cubicBezTo>
                        <a:pt x="2429238" y="1450721"/>
                        <a:pt x="2154763" y="1391005"/>
                        <a:pt x="2097238" y="1378952"/>
                      </a:cubicBezTo>
                      <a:cubicBezTo>
                        <a:pt x="1991502" y="1355942"/>
                        <a:pt x="1086445" y="1262807"/>
                        <a:pt x="1003719" y="1254041"/>
                      </a:cubicBezTo>
                      <a:close/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54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4" name="Freeform: Shape 62">
                  <a:extLst>
                    <a:ext uri="{FF2B5EF4-FFF2-40B4-BE49-F238E27FC236}">
                      <a16:creationId xmlns:a16="http://schemas.microsoft.com/office/drawing/2014/main" id="{EE5E7F0D-93A1-48B3-94F9-5FC493170C13}"/>
                    </a:ext>
                  </a:extLst>
                </p:cNvPr>
                <p:cNvSpPr/>
                <p:nvPr/>
              </p:nvSpPr>
              <p:spPr>
                <a:xfrm>
                  <a:off x="8035739" y="926407"/>
                  <a:ext cx="741015" cy="2032470"/>
                </a:xfrm>
                <a:custGeom>
                  <a:avLst/>
                  <a:gdLst>
                    <a:gd name="connsiteX0" fmla="*/ 32871 w 792765"/>
                    <a:gd name="connsiteY0" fmla="*/ 2146434 h 2174414"/>
                    <a:gd name="connsiteX1" fmla="*/ 0 w 792765"/>
                    <a:gd name="connsiteY1" fmla="*/ 2113562 h 2174414"/>
                    <a:gd name="connsiteX2" fmla="*/ 7122 w 792765"/>
                    <a:gd name="connsiteY2" fmla="*/ 1944275 h 2174414"/>
                    <a:gd name="connsiteX3" fmla="*/ 29036 w 792765"/>
                    <a:gd name="connsiteY3" fmla="*/ 862809 h 2174414"/>
                    <a:gd name="connsiteX4" fmla="*/ 25749 w 792765"/>
                    <a:gd name="connsiteY4" fmla="*/ 574089 h 2174414"/>
                    <a:gd name="connsiteX5" fmla="*/ 15888 w 792765"/>
                    <a:gd name="connsiteY5" fmla="*/ 42669 h 2174414"/>
                    <a:gd name="connsiteX6" fmla="*/ 61908 w 792765"/>
                    <a:gd name="connsiteY6" fmla="*/ 5963 h 2174414"/>
                    <a:gd name="connsiteX7" fmla="*/ 767545 w 792765"/>
                    <a:gd name="connsiteY7" fmla="*/ 5415 h 2174414"/>
                    <a:gd name="connsiteX8" fmla="*/ 792747 w 792765"/>
                    <a:gd name="connsiteY8" fmla="*/ 38834 h 2174414"/>
                    <a:gd name="connsiteX9" fmla="*/ 775763 w 792765"/>
                    <a:gd name="connsiteY9" fmla="*/ 2120684 h 2174414"/>
                    <a:gd name="connsiteX10" fmla="*/ 755492 w 792765"/>
                    <a:gd name="connsiteY10" fmla="*/ 2160130 h 2174414"/>
                    <a:gd name="connsiteX11" fmla="*/ 686463 w 792765"/>
                    <a:gd name="connsiteY11" fmla="*/ 2173279 h 2174414"/>
                    <a:gd name="connsiteX12" fmla="*/ 32871 w 792765"/>
                    <a:gd name="connsiteY12" fmla="*/ 2146434 h 21744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792765" h="2174414">
                      <a:moveTo>
                        <a:pt x="32871" y="2146434"/>
                      </a:moveTo>
                      <a:cubicBezTo>
                        <a:pt x="15340" y="2144790"/>
                        <a:pt x="0" y="2129998"/>
                        <a:pt x="0" y="2113562"/>
                      </a:cubicBezTo>
                      <a:cubicBezTo>
                        <a:pt x="0" y="2057133"/>
                        <a:pt x="4383" y="2000704"/>
                        <a:pt x="7122" y="1944275"/>
                      </a:cubicBezTo>
                      <a:cubicBezTo>
                        <a:pt x="9314" y="1906473"/>
                        <a:pt x="29036" y="981693"/>
                        <a:pt x="29036" y="862809"/>
                      </a:cubicBezTo>
                      <a:cubicBezTo>
                        <a:pt x="29036" y="766386"/>
                        <a:pt x="28489" y="670511"/>
                        <a:pt x="25749" y="574089"/>
                      </a:cubicBezTo>
                      <a:cubicBezTo>
                        <a:pt x="24653" y="535191"/>
                        <a:pt x="14244" y="90333"/>
                        <a:pt x="15888" y="42669"/>
                      </a:cubicBezTo>
                      <a:cubicBezTo>
                        <a:pt x="16984" y="14181"/>
                        <a:pt x="32871" y="7606"/>
                        <a:pt x="61908" y="5963"/>
                      </a:cubicBezTo>
                      <a:cubicBezTo>
                        <a:pt x="145182" y="2128"/>
                        <a:pt x="746179" y="-4994"/>
                        <a:pt x="767545" y="5415"/>
                      </a:cubicBezTo>
                      <a:cubicBezTo>
                        <a:pt x="781790" y="11441"/>
                        <a:pt x="793295" y="23494"/>
                        <a:pt x="792747" y="38834"/>
                      </a:cubicBezTo>
                      <a:cubicBezTo>
                        <a:pt x="792199" y="66227"/>
                        <a:pt x="774667" y="2093292"/>
                        <a:pt x="775763" y="2120684"/>
                      </a:cubicBezTo>
                      <a:cubicBezTo>
                        <a:pt x="776311" y="2133833"/>
                        <a:pt x="770285" y="2154104"/>
                        <a:pt x="755492" y="2160130"/>
                      </a:cubicBezTo>
                      <a:cubicBezTo>
                        <a:pt x="733031" y="2168896"/>
                        <a:pt x="709473" y="2169991"/>
                        <a:pt x="686463" y="2173279"/>
                      </a:cubicBezTo>
                      <a:cubicBezTo>
                        <a:pt x="639895" y="2180401"/>
                        <a:pt x="39994" y="2151912"/>
                        <a:pt x="32871" y="2146434"/>
                      </a:cubicBezTo>
                      <a:close/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 w="54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5" name="Freeform: Shape 63">
                  <a:extLst>
                    <a:ext uri="{FF2B5EF4-FFF2-40B4-BE49-F238E27FC236}">
                      <a16:creationId xmlns:a16="http://schemas.microsoft.com/office/drawing/2014/main" id="{0FB352E8-60DF-4A3C-9B0B-BDF8BF61225A}"/>
                    </a:ext>
                  </a:extLst>
                </p:cNvPr>
                <p:cNvSpPr/>
                <p:nvPr/>
              </p:nvSpPr>
              <p:spPr>
                <a:xfrm>
                  <a:off x="8866071" y="1794855"/>
                  <a:ext cx="2038883" cy="958357"/>
                </a:xfrm>
                <a:custGeom>
                  <a:avLst/>
                  <a:gdLst>
                    <a:gd name="connsiteX0" fmla="*/ 904264 w 2181274"/>
                    <a:gd name="connsiteY0" fmla="*/ 351175 h 1025288"/>
                    <a:gd name="connsiteX1" fmla="*/ 697723 w 2181274"/>
                    <a:gd name="connsiteY1" fmla="*/ 332548 h 1025288"/>
                    <a:gd name="connsiteX2" fmla="*/ 575551 w 2181274"/>
                    <a:gd name="connsiteY2" fmla="*/ 367611 h 1025288"/>
                    <a:gd name="connsiteX3" fmla="*/ 13999 w 2181274"/>
                    <a:gd name="connsiteY3" fmla="*/ 1011341 h 1025288"/>
                    <a:gd name="connsiteX4" fmla="*/ 302 w 2181274"/>
                    <a:gd name="connsiteY4" fmla="*/ 1022298 h 1025288"/>
                    <a:gd name="connsiteX5" fmla="*/ 1946 w 2181274"/>
                    <a:gd name="connsiteY5" fmla="*/ 604284 h 1025288"/>
                    <a:gd name="connsiteX6" fmla="*/ 14547 w 2181274"/>
                    <a:gd name="connsiteY6" fmla="*/ 0 h 1025288"/>
                    <a:gd name="connsiteX7" fmla="*/ 74263 w 2181274"/>
                    <a:gd name="connsiteY7" fmla="*/ 810826 h 1025288"/>
                    <a:gd name="connsiteX8" fmla="*/ 88507 w 2181274"/>
                    <a:gd name="connsiteY8" fmla="*/ 817400 h 1025288"/>
                    <a:gd name="connsiteX9" fmla="*/ 498851 w 2181274"/>
                    <a:gd name="connsiteY9" fmla="*/ 345149 h 1025288"/>
                    <a:gd name="connsiteX10" fmla="*/ 606231 w 2181274"/>
                    <a:gd name="connsiteY10" fmla="*/ 271188 h 1025288"/>
                    <a:gd name="connsiteX11" fmla="*/ 2179671 w 2181274"/>
                    <a:gd name="connsiteY11" fmla="*/ 477182 h 1025288"/>
                    <a:gd name="connsiteX12" fmla="*/ 2176932 w 2181274"/>
                    <a:gd name="connsiteY12" fmla="*/ 484852 h 1025288"/>
                    <a:gd name="connsiteX13" fmla="*/ 904264 w 2181274"/>
                    <a:gd name="connsiteY13" fmla="*/ 351175 h 10252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181274" h="1025288">
                      <a:moveTo>
                        <a:pt x="904264" y="351175"/>
                      </a:moveTo>
                      <a:cubicBezTo>
                        <a:pt x="831947" y="341314"/>
                        <a:pt x="770587" y="330357"/>
                        <a:pt x="697723" y="332548"/>
                      </a:cubicBezTo>
                      <a:cubicBezTo>
                        <a:pt x="628145" y="332548"/>
                        <a:pt x="606231" y="341862"/>
                        <a:pt x="575551" y="367611"/>
                      </a:cubicBezTo>
                      <a:cubicBezTo>
                        <a:pt x="526244" y="412535"/>
                        <a:pt x="29887" y="996001"/>
                        <a:pt x="13999" y="1011341"/>
                      </a:cubicBezTo>
                      <a:cubicBezTo>
                        <a:pt x="6329" y="1018463"/>
                        <a:pt x="851" y="1031064"/>
                        <a:pt x="302" y="1022298"/>
                      </a:cubicBezTo>
                      <a:cubicBezTo>
                        <a:pt x="-793" y="997645"/>
                        <a:pt x="1398" y="630582"/>
                        <a:pt x="1946" y="604284"/>
                      </a:cubicBezTo>
                      <a:cubicBezTo>
                        <a:pt x="3042" y="505123"/>
                        <a:pt x="6329" y="32323"/>
                        <a:pt x="14547" y="0"/>
                      </a:cubicBezTo>
                      <a:cubicBezTo>
                        <a:pt x="15095" y="10957"/>
                        <a:pt x="72619" y="801512"/>
                        <a:pt x="74263" y="810826"/>
                      </a:cubicBezTo>
                      <a:cubicBezTo>
                        <a:pt x="76454" y="822331"/>
                        <a:pt x="81933" y="820139"/>
                        <a:pt x="88507" y="817400"/>
                      </a:cubicBezTo>
                      <a:cubicBezTo>
                        <a:pt x="93438" y="815209"/>
                        <a:pt x="473102" y="374733"/>
                        <a:pt x="498851" y="345149"/>
                      </a:cubicBezTo>
                      <a:cubicBezTo>
                        <a:pt x="530079" y="308990"/>
                        <a:pt x="560211" y="287624"/>
                        <a:pt x="606231" y="271188"/>
                      </a:cubicBezTo>
                      <a:cubicBezTo>
                        <a:pt x="721828" y="233386"/>
                        <a:pt x="2170358" y="477730"/>
                        <a:pt x="2179671" y="477182"/>
                      </a:cubicBezTo>
                      <a:cubicBezTo>
                        <a:pt x="2182958" y="481017"/>
                        <a:pt x="2180767" y="483208"/>
                        <a:pt x="2176932" y="484852"/>
                      </a:cubicBezTo>
                      <a:cubicBezTo>
                        <a:pt x="2145156" y="481017"/>
                        <a:pt x="954119" y="357749"/>
                        <a:pt x="904264" y="35117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54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6" name="Freeform: Shape 64">
                  <a:extLst>
                    <a:ext uri="{FF2B5EF4-FFF2-40B4-BE49-F238E27FC236}">
                      <a16:creationId xmlns:a16="http://schemas.microsoft.com/office/drawing/2014/main" id="{AC98C070-7D7D-4DEB-84DF-6F3BD2690E28}"/>
                    </a:ext>
                  </a:extLst>
                </p:cNvPr>
                <p:cNvSpPr/>
                <p:nvPr/>
              </p:nvSpPr>
              <p:spPr>
                <a:xfrm>
                  <a:off x="10513753" y="1564384"/>
                  <a:ext cx="1939485" cy="459926"/>
                </a:xfrm>
                <a:custGeom>
                  <a:avLst/>
                  <a:gdLst>
                    <a:gd name="connsiteX0" fmla="*/ 1088041 w 2074934"/>
                    <a:gd name="connsiteY0" fmla="*/ 6057 h 492045"/>
                    <a:gd name="connsiteX1" fmla="*/ 1289651 w 2074934"/>
                    <a:gd name="connsiteY1" fmla="*/ 4413 h 492045"/>
                    <a:gd name="connsiteX2" fmla="*/ 1547143 w 2074934"/>
                    <a:gd name="connsiteY2" fmla="*/ 82757 h 492045"/>
                    <a:gd name="connsiteX3" fmla="*/ 2024326 w 2074934"/>
                    <a:gd name="connsiteY3" fmla="*/ 341344 h 492045"/>
                    <a:gd name="connsiteX4" fmla="*/ 2069250 w 2074934"/>
                    <a:gd name="connsiteY4" fmla="*/ 400513 h 492045"/>
                    <a:gd name="connsiteX5" fmla="*/ 2065415 w 2074934"/>
                    <a:gd name="connsiteY5" fmla="*/ 479952 h 492045"/>
                    <a:gd name="connsiteX6" fmla="*/ 2040761 w 2074934"/>
                    <a:gd name="connsiteY6" fmla="*/ 492005 h 492045"/>
                    <a:gd name="connsiteX7" fmla="*/ 1979949 w 2074934"/>
                    <a:gd name="connsiteY7" fmla="*/ 461873 h 492045"/>
                    <a:gd name="connsiteX8" fmla="*/ 1758067 w 2074934"/>
                    <a:gd name="connsiteY8" fmla="*/ 335866 h 492045"/>
                    <a:gd name="connsiteX9" fmla="*/ 1415110 w 2074934"/>
                    <a:gd name="connsiteY9" fmla="*/ 168770 h 492045"/>
                    <a:gd name="connsiteX10" fmla="*/ 781242 w 2074934"/>
                    <a:gd name="connsiteY10" fmla="*/ 129872 h 492045"/>
                    <a:gd name="connsiteX11" fmla="*/ 277763 w 2074934"/>
                    <a:gd name="connsiteY11" fmla="*/ 182466 h 492045"/>
                    <a:gd name="connsiteX12" fmla="*/ 0 w 2074934"/>
                    <a:gd name="connsiteY12" fmla="*/ 174796 h 492045"/>
                    <a:gd name="connsiteX13" fmla="*/ 527585 w 2074934"/>
                    <a:gd name="connsiteY13" fmla="*/ 104671 h 492045"/>
                    <a:gd name="connsiteX14" fmla="*/ 842601 w 2074934"/>
                    <a:gd name="connsiteY14" fmla="*/ 46050 h 492045"/>
                    <a:gd name="connsiteX15" fmla="*/ 1088041 w 2074934"/>
                    <a:gd name="connsiteY15" fmla="*/ 6057 h 4920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074934" h="492045">
                      <a:moveTo>
                        <a:pt x="1088041" y="6057"/>
                      </a:moveTo>
                      <a:cubicBezTo>
                        <a:pt x="1168028" y="-517"/>
                        <a:pt x="1211308" y="-2709"/>
                        <a:pt x="1289651" y="4413"/>
                      </a:cubicBezTo>
                      <a:cubicBezTo>
                        <a:pt x="1383883" y="13179"/>
                        <a:pt x="1461130" y="43311"/>
                        <a:pt x="1547143" y="82757"/>
                      </a:cubicBezTo>
                      <a:cubicBezTo>
                        <a:pt x="1629321" y="121107"/>
                        <a:pt x="1953652" y="292037"/>
                        <a:pt x="2024326" y="341344"/>
                      </a:cubicBezTo>
                      <a:cubicBezTo>
                        <a:pt x="2045144" y="356137"/>
                        <a:pt x="2061579" y="375859"/>
                        <a:pt x="2069250" y="400513"/>
                      </a:cubicBezTo>
                      <a:cubicBezTo>
                        <a:pt x="2075824" y="421879"/>
                        <a:pt x="2079111" y="460777"/>
                        <a:pt x="2065415" y="479952"/>
                      </a:cubicBezTo>
                      <a:cubicBezTo>
                        <a:pt x="2059936" y="487622"/>
                        <a:pt x="2050075" y="492552"/>
                        <a:pt x="2040761" y="492005"/>
                      </a:cubicBezTo>
                      <a:cubicBezTo>
                        <a:pt x="2022682" y="491457"/>
                        <a:pt x="1995837" y="470090"/>
                        <a:pt x="1979949" y="461873"/>
                      </a:cubicBezTo>
                      <a:cubicBezTo>
                        <a:pt x="1954748" y="448176"/>
                        <a:pt x="1807923" y="362711"/>
                        <a:pt x="1758067" y="335866"/>
                      </a:cubicBezTo>
                      <a:cubicBezTo>
                        <a:pt x="1661645" y="283820"/>
                        <a:pt x="1432642" y="175344"/>
                        <a:pt x="1415110" y="168770"/>
                      </a:cubicBezTo>
                      <a:cubicBezTo>
                        <a:pt x="1146113" y="63582"/>
                        <a:pt x="992714" y="100836"/>
                        <a:pt x="781242" y="129872"/>
                      </a:cubicBezTo>
                      <a:cubicBezTo>
                        <a:pt x="629486" y="150691"/>
                        <a:pt x="416918" y="180275"/>
                        <a:pt x="277763" y="182466"/>
                      </a:cubicBezTo>
                      <a:cubicBezTo>
                        <a:pt x="214759" y="183562"/>
                        <a:pt x="135320" y="198902"/>
                        <a:pt x="0" y="174796"/>
                      </a:cubicBezTo>
                      <a:cubicBezTo>
                        <a:pt x="221334" y="159456"/>
                        <a:pt x="477182" y="114532"/>
                        <a:pt x="527585" y="104671"/>
                      </a:cubicBezTo>
                      <a:cubicBezTo>
                        <a:pt x="637704" y="83305"/>
                        <a:pt x="731935" y="64130"/>
                        <a:pt x="842601" y="46050"/>
                      </a:cubicBezTo>
                      <a:cubicBezTo>
                        <a:pt x="885334" y="38928"/>
                        <a:pt x="1062291" y="7701"/>
                        <a:pt x="1088041" y="605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54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7" name="Freeform: Shape 65">
                  <a:extLst>
                    <a:ext uri="{FF2B5EF4-FFF2-40B4-BE49-F238E27FC236}">
                      <a16:creationId xmlns:a16="http://schemas.microsoft.com/office/drawing/2014/main" id="{19572F4B-68D3-4939-A152-6CBA0224B16E}"/>
                    </a:ext>
                  </a:extLst>
                </p:cNvPr>
                <p:cNvSpPr/>
                <p:nvPr/>
              </p:nvSpPr>
              <p:spPr>
                <a:xfrm>
                  <a:off x="8082333" y="1591633"/>
                  <a:ext cx="471962" cy="1332531"/>
                </a:xfrm>
                <a:custGeom>
                  <a:avLst/>
                  <a:gdLst>
                    <a:gd name="connsiteX0" fmla="*/ 32880 w 504923"/>
                    <a:gd name="connsiteY0" fmla="*/ 1404068 h 1425592"/>
                    <a:gd name="connsiteX1" fmla="*/ 8 w 504923"/>
                    <a:gd name="connsiteY1" fmla="*/ 1366266 h 1425592"/>
                    <a:gd name="connsiteX2" fmla="*/ 25758 w 504923"/>
                    <a:gd name="connsiteY2" fmla="*/ 5394 h 1425592"/>
                    <a:gd name="connsiteX3" fmla="*/ 33428 w 504923"/>
                    <a:gd name="connsiteY3" fmla="*/ 1011 h 1425592"/>
                    <a:gd name="connsiteX4" fmla="*/ 56437 w 504923"/>
                    <a:gd name="connsiteY4" fmla="*/ 1295593 h 1425592"/>
                    <a:gd name="connsiteX5" fmla="*/ 102457 w 504923"/>
                    <a:gd name="connsiteY5" fmla="*/ 1348187 h 1425592"/>
                    <a:gd name="connsiteX6" fmla="*/ 504035 w 504923"/>
                    <a:gd name="connsiteY6" fmla="*/ 1417765 h 1425592"/>
                    <a:gd name="connsiteX7" fmla="*/ 496365 w 504923"/>
                    <a:gd name="connsiteY7" fmla="*/ 1425435 h 1425592"/>
                    <a:gd name="connsiteX8" fmla="*/ 32880 w 504923"/>
                    <a:gd name="connsiteY8" fmla="*/ 1404068 h 14255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04923" h="1425592">
                      <a:moveTo>
                        <a:pt x="32880" y="1404068"/>
                      </a:moveTo>
                      <a:cubicBezTo>
                        <a:pt x="15896" y="1402425"/>
                        <a:pt x="556" y="1383798"/>
                        <a:pt x="8" y="1366266"/>
                      </a:cubicBezTo>
                      <a:cubicBezTo>
                        <a:pt x="-539" y="1297237"/>
                        <a:pt x="25758" y="20734"/>
                        <a:pt x="25758" y="5394"/>
                      </a:cubicBezTo>
                      <a:cubicBezTo>
                        <a:pt x="25758" y="1559"/>
                        <a:pt x="28497" y="-1728"/>
                        <a:pt x="33428" y="1011"/>
                      </a:cubicBezTo>
                      <a:cubicBezTo>
                        <a:pt x="33428" y="16899"/>
                        <a:pt x="58081" y="1193692"/>
                        <a:pt x="56437" y="1295593"/>
                      </a:cubicBezTo>
                      <a:cubicBezTo>
                        <a:pt x="55890" y="1326821"/>
                        <a:pt x="69586" y="1343256"/>
                        <a:pt x="102457" y="1348187"/>
                      </a:cubicBezTo>
                      <a:cubicBezTo>
                        <a:pt x="118893" y="1350378"/>
                        <a:pt x="484312" y="1417217"/>
                        <a:pt x="504035" y="1417765"/>
                      </a:cubicBezTo>
                      <a:cubicBezTo>
                        <a:pt x="507322" y="1426530"/>
                        <a:pt x="500748" y="1424887"/>
                        <a:pt x="496365" y="1425435"/>
                      </a:cubicBezTo>
                      <a:cubicBezTo>
                        <a:pt x="485408" y="1427626"/>
                        <a:pt x="54246" y="1406260"/>
                        <a:pt x="32880" y="140406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54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8" name="Freeform: Shape 66">
                  <a:extLst>
                    <a:ext uri="{FF2B5EF4-FFF2-40B4-BE49-F238E27FC236}">
                      <a16:creationId xmlns:a16="http://schemas.microsoft.com/office/drawing/2014/main" id="{B76601A2-7F82-42EC-BD5B-13EEE38D0750}"/>
                    </a:ext>
                  </a:extLst>
                </p:cNvPr>
                <p:cNvSpPr/>
                <p:nvPr/>
              </p:nvSpPr>
              <p:spPr>
                <a:xfrm>
                  <a:off x="8245057" y="983494"/>
                  <a:ext cx="487984" cy="1277823"/>
                </a:xfrm>
                <a:custGeom>
                  <a:avLst/>
                  <a:gdLst>
                    <a:gd name="connsiteX0" fmla="*/ 1233 w 522063"/>
                    <a:gd name="connsiteY0" fmla="*/ 221 h 1367064"/>
                    <a:gd name="connsiteX1" fmla="*/ 491563 w 522063"/>
                    <a:gd name="connsiteY1" fmla="*/ 14465 h 1367064"/>
                    <a:gd name="connsiteX2" fmla="*/ 520599 w 522063"/>
                    <a:gd name="connsiteY2" fmla="*/ 65416 h 1367064"/>
                    <a:gd name="connsiteX3" fmla="*/ 490467 w 522063"/>
                    <a:gd name="connsiteY3" fmla="*/ 1366024 h 1367064"/>
                    <a:gd name="connsiteX4" fmla="*/ 482250 w 522063"/>
                    <a:gd name="connsiteY4" fmla="*/ 1352328 h 1367064"/>
                    <a:gd name="connsiteX5" fmla="*/ 465814 w 522063"/>
                    <a:gd name="connsiteY5" fmla="*/ 128967 h 1367064"/>
                    <a:gd name="connsiteX6" fmla="*/ 418151 w 522063"/>
                    <a:gd name="connsiteY6" fmla="*/ 69251 h 1367064"/>
                    <a:gd name="connsiteX7" fmla="*/ 1233 w 522063"/>
                    <a:gd name="connsiteY7" fmla="*/ 4604 h 1367064"/>
                    <a:gd name="connsiteX8" fmla="*/ 1233 w 522063"/>
                    <a:gd name="connsiteY8" fmla="*/ 221 h 13670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22063" h="1367064">
                      <a:moveTo>
                        <a:pt x="1233" y="221"/>
                      </a:moveTo>
                      <a:cubicBezTo>
                        <a:pt x="40678" y="-1970"/>
                        <a:pt x="474032" y="12822"/>
                        <a:pt x="491563" y="14465"/>
                      </a:cubicBezTo>
                      <a:cubicBezTo>
                        <a:pt x="513477" y="17204"/>
                        <a:pt x="526626" y="41310"/>
                        <a:pt x="520599" y="65416"/>
                      </a:cubicBezTo>
                      <a:cubicBezTo>
                        <a:pt x="520052" y="68703"/>
                        <a:pt x="491015" y="1353972"/>
                        <a:pt x="490467" y="1366024"/>
                      </a:cubicBezTo>
                      <a:cubicBezTo>
                        <a:pt x="490467" y="1370407"/>
                        <a:pt x="482250" y="1359998"/>
                        <a:pt x="482250" y="1352328"/>
                      </a:cubicBezTo>
                      <a:cubicBezTo>
                        <a:pt x="481702" y="1296994"/>
                        <a:pt x="464718" y="147594"/>
                        <a:pt x="465814" y="128967"/>
                      </a:cubicBezTo>
                      <a:cubicBezTo>
                        <a:pt x="466910" y="89521"/>
                        <a:pt x="449926" y="77469"/>
                        <a:pt x="418151" y="69251"/>
                      </a:cubicBezTo>
                      <a:cubicBezTo>
                        <a:pt x="378705" y="59389"/>
                        <a:pt x="17120" y="4604"/>
                        <a:pt x="1233" y="4604"/>
                      </a:cubicBezTo>
                      <a:cubicBezTo>
                        <a:pt x="-411" y="3508"/>
                        <a:pt x="-411" y="1865"/>
                        <a:pt x="1233" y="221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54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9" name="Freeform: Shape 67">
                  <a:extLst>
                    <a:ext uri="{FF2B5EF4-FFF2-40B4-BE49-F238E27FC236}">
                      <a16:creationId xmlns:a16="http://schemas.microsoft.com/office/drawing/2014/main" id="{5763912C-24D3-405F-9200-F77609A9358A}"/>
                    </a:ext>
                  </a:extLst>
                </p:cNvPr>
                <p:cNvSpPr/>
                <p:nvPr/>
              </p:nvSpPr>
              <p:spPr>
                <a:xfrm>
                  <a:off x="11459587" y="1824045"/>
                  <a:ext cx="487512" cy="274320"/>
                </a:xfrm>
                <a:custGeom>
                  <a:avLst/>
                  <a:gdLst>
                    <a:gd name="connsiteX0" fmla="*/ 521558 w 521558"/>
                    <a:gd name="connsiteY0" fmla="*/ 205446 h 410891"/>
                    <a:gd name="connsiteX1" fmla="*/ 260779 w 521558"/>
                    <a:gd name="connsiteY1" fmla="*/ 410892 h 410891"/>
                    <a:gd name="connsiteX2" fmla="*/ 0 w 521558"/>
                    <a:gd name="connsiteY2" fmla="*/ 205446 h 410891"/>
                    <a:gd name="connsiteX3" fmla="*/ 260779 w 521558"/>
                    <a:gd name="connsiteY3" fmla="*/ 0 h 410891"/>
                    <a:gd name="connsiteX4" fmla="*/ 521558 w 521558"/>
                    <a:gd name="connsiteY4" fmla="*/ 205446 h 4108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21558" h="410891">
                      <a:moveTo>
                        <a:pt x="521558" y="205446"/>
                      </a:moveTo>
                      <a:cubicBezTo>
                        <a:pt x="521558" y="318910"/>
                        <a:pt x="404803" y="410892"/>
                        <a:pt x="260779" y="410892"/>
                      </a:cubicBezTo>
                      <a:cubicBezTo>
                        <a:pt x="116755" y="410892"/>
                        <a:pt x="0" y="318910"/>
                        <a:pt x="0" y="205446"/>
                      </a:cubicBezTo>
                      <a:cubicBezTo>
                        <a:pt x="0" y="91981"/>
                        <a:pt x="116755" y="0"/>
                        <a:pt x="260779" y="0"/>
                      </a:cubicBezTo>
                      <a:cubicBezTo>
                        <a:pt x="404803" y="0"/>
                        <a:pt x="521558" y="91981"/>
                        <a:pt x="521558" y="20544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54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0" name="Freeform: Shape 68">
                  <a:extLst>
                    <a:ext uri="{FF2B5EF4-FFF2-40B4-BE49-F238E27FC236}">
                      <a16:creationId xmlns:a16="http://schemas.microsoft.com/office/drawing/2014/main" id="{9FCBB6FB-42FF-40F3-937C-795BB9B1EB02}"/>
                    </a:ext>
                  </a:extLst>
                </p:cNvPr>
                <p:cNvSpPr/>
                <p:nvPr/>
              </p:nvSpPr>
              <p:spPr>
                <a:xfrm>
                  <a:off x="11632163" y="1908028"/>
                  <a:ext cx="161288" cy="91440"/>
                </a:xfrm>
                <a:custGeom>
                  <a:avLst/>
                  <a:gdLst>
                    <a:gd name="connsiteX0" fmla="*/ 197228 w 197227"/>
                    <a:gd name="connsiteY0" fmla="*/ 77795 h 155590"/>
                    <a:gd name="connsiteX1" fmla="*/ 98614 w 197227"/>
                    <a:gd name="connsiteY1" fmla="*/ 155591 h 155590"/>
                    <a:gd name="connsiteX2" fmla="*/ 0 w 197227"/>
                    <a:gd name="connsiteY2" fmla="*/ 77795 h 155590"/>
                    <a:gd name="connsiteX3" fmla="*/ 98614 w 197227"/>
                    <a:gd name="connsiteY3" fmla="*/ 0 h 155590"/>
                    <a:gd name="connsiteX4" fmla="*/ 197228 w 197227"/>
                    <a:gd name="connsiteY4" fmla="*/ 77795 h 1555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97227" h="155590">
                      <a:moveTo>
                        <a:pt x="197228" y="77795"/>
                      </a:moveTo>
                      <a:cubicBezTo>
                        <a:pt x="197228" y="120761"/>
                        <a:pt x="153077" y="155591"/>
                        <a:pt x="98614" y="155591"/>
                      </a:cubicBezTo>
                      <a:cubicBezTo>
                        <a:pt x="44151" y="155591"/>
                        <a:pt x="0" y="120761"/>
                        <a:pt x="0" y="77795"/>
                      </a:cubicBezTo>
                      <a:cubicBezTo>
                        <a:pt x="0" y="34830"/>
                        <a:pt x="44151" y="0"/>
                        <a:pt x="98614" y="0"/>
                      </a:cubicBezTo>
                      <a:cubicBezTo>
                        <a:pt x="153077" y="0"/>
                        <a:pt x="197228" y="34830"/>
                        <a:pt x="197228" y="77795"/>
                      </a:cubicBezTo>
                      <a:close/>
                    </a:path>
                  </a:pathLst>
                </a:custGeom>
                <a:solidFill>
                  <a:srgbClr val="FEFEFE"/>
                </a:solidFill>
                <a:ln w="54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5" name="Freeform: Shape 53">
              <a:extLst>
                <a:ext uri="{FF2B5EF4-FFF2-40B4-BE49-F238E27FC236}">
                  <a16:creationId xmlns:a16="http://schemas.microsoft.com/office/drawing/2014/main" id="{7B152228-1528-4A95-88D5-75D6B38E2197}"/>
                </a:ext>
              </a:extLst>
            </p:cNvPr>
            <p:cNvSpPr/>
            <p:nvPr/>
          </p:nvSpPr>
          <p:spPr>
            <a:xfrm>
              <a:off x="9072464" y="2477961"/>
              <a:ext cx="268686" cy="1626659"/>
            </a:xfrm>
            <a:custGeom>
              <a:avLst/>
              <a:gdLst>
                <a:gd name="connsiteX0" fmla="*/ 268686 w 268686"/>
                <a:gd name="connsiteY0" fmla="*/ 0 h 1626659"/>
                <a:gd name="connsiteX1" fmla="*/ 268686 w 268686"/>
                <a:gd name="connsiteY1" fmla="*/ 119798 h 1626659"/>
                <a:gd name="connsiteX2" fmla="*/ 259111 w 268686"/>
                <a:gd name="connsiteY2" fmla="*/ 136903 h 1626659"/>
                <a:gd name="connsiteX3" fmla="*/ 216736 w 268686"/>
                <a:gd name="connsiteY3" fmla="*/ 270943 h 1626659"/>
                <a:gd name="connsiteX4" fmla="*/ 219808 w 268686"/>
                <a:gd name="connsiteY4" fmla="*/ 547473 h 1626659"/>
                <a:gd name="connsiteX5" fmla="*/ 217248 w 268686"/>
                <a:gd name="connsiteY5" fmla="*/ 470147 h 1626659"/>
                <a:gd name="connsiteX6" fmla="*/ 223904 w 268686"/>
                <a:gd name="connsiteY6" fmla="*/ 349805 h 1626659"/>
                <a:gd name="connsiteX7" fmla="*/ 259368 w 268686"/>
                <a:gd name="connsiteY7" fmla="*/ 213781 h 1626659"/>
                <a:gd name="connsiteX8" fmla="*/ 268686 w 268686"/>
                <a:gd name="connsiteY8" fmla="*/ 194290 h 1626659"/>
                <a:gd name="connsiteX9" fmla="*/ 268686 w 268686"/>
                <a:gd name="connsiteY9" fmla="*/ 1626659 h 1626659"/>
                <a:gd name="connsiteX10" fmla="*/ 261149 w 268686"/>
                <a:gd name="connsiteY10" fmla="*/ 1606684 h 1626659"/>
                <a:gd name="connsiteX11" fmla="*/ 219296 w 268686"/>
                <a:gd name="connsiteY11" fmla="*/ 1463093 h 1626659"/>
                <a:gd name="connsiteX12" fmla="*/ 127120 w 268686"/>
                <a:gd name="connsiteY12" fmla="*/ 1169664 h 1626659"/>
                <a:gd name="connsiteX13" fmla="*/ 9850 w 268686"/>
                <a:gd name="connsiteY13" fmla="*/ 755894 h 1626659"/>
                <a:gd name="connsiteX14" fmla="*/ 19580 w 268686"/>
                <a:gd name="connsiteY14" fmla="*/ 394357 h 1626659"/>
                <a:gd name="connsiteX15" fmla="*/ 72326 w 268686"/>
                <a:gd name="connsiteY15" fmla="*/ 228439 h 1626659"/>
                <a:gd name="connsiteX16" fmla="*/ 127632 w 268686"/>
                <a:gd name="connsiteY16" fmla="*/ 120899 h 1626659"/>
                <a:gd name="connsiteX17" fmla="*/ 181913 w 268686"/>
                <a:gd name="connsiteY17" fmla="*/ 43574 h 1626659"/>
                <a:gd name="connsiteX18" fmla="*/ 157333 w 268686"/>
                <a:gd name="connsiteY18" fmla="*/ 111682 h 1626659"/>
                <a:gd name="connsiteX19" fmla="*/ 91273 w 268686"/>
                <a:gd name="connsiteY19" fmla="*/ 456321 h 1626659"/>
                <a:gd name="connsiteX20" fmla="*/ 99467 w 268686"/>
                <a:gd name="connsiteY20" fmla="*/ 636577 h 1626659"/>
                <a:gd name="connsiteX21" fmla="*/ 137362 w 268686"/>
                <a:gd name="connsiteY21" fmla="*/ 801470 h 1626659"/>
                <a:gd name="connsiteX22" fmla="*/ 140946 w 268686"/>
                <a:gd name="connsiteY22" fmla="*/ 801470 h 1626659"/>
                <a:gd name="connsiteX23" fmla="*/ 117902 w 268686"/>
                <a:gd name="connsiteY23" fmla="*/ 599706 h 1626659"/>
                <a:gd name="connsiteX24" fmla="*/ 117902 w 268686"/>
                <a:gd name="connsiteY24" fmla="*/ 479876 h 1626659"/>
                <a:gd name="connsiteX25" fmla="*/ 268625 w 268686"/>
                <a:gd name="connsiteY25" fmla="*/ 54 h 1626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68686" h="1626659">
                  <a:moveTo>
                    <a:pt x="268686" y="0"/>
                  </a:moveTo>
                  <a:lnTo>
                    <a:pt x="268686" y="119798"/>
                  </a:lnTo>
                  <a:lnTo>
                    <a:pt x="259111" y="136903"/>
                  </a:lnTo>
                  <a:cubicBezTo>
                    <a:pt x="241188" y="179534"/>
                    <a:pt x="227490" y="224342"/>
                    <a:pt x="216736" y="270943"/>
                  </a:cubicBezTo>
                  <a:cubicBezTo>
                    <a:pt x="197276" y="353902"/>
                    <a:pt x="183962" y="466562"/>
                    <a:pt x="219808" y="547473"/>
                  </a:cubicBezTo>
                  <a:cubicBezTo>
                    <a:pt x="218272" y="521356"/>
                    <a:pt x="216224" y="498312"/>
                    <a:pt x="217248" y="470147"/>
                  </a:cubicBezTo>
                  <a:cubicBezTo>
                    <a:pt x="218272" y="436861"/>
                    <a:pt x="218784" y="383091"/>
                    <a:pt x="223904" y="349805"/>
                  </a:cubicBezTo>
                  <a:cubicBezTo>
                    <a:pt x="230818" y="302437"/>
                    <a:pt x="242981" y="257373"/>
                    <a:pt x="259368" y="213781"/>
                  </a:cubicBezTo>
                  <a:lnTo>
                    <a:pt x="268686" y="194290"/>
                  </a:lnTo>
                  <a:lnTo>
                    <a:pt x="268686" y="1626659"/>
                  </a:lnTo>
                  <a:lnTo>
                    <a:pt x="261149" y="1606684"/>
                  </a:lnTo>
                  <a:cubicBezTo>
                    <a:pt x="242981" y="1553870"/>
                    <a:pt x="224737" y="1480376"/>
                    <a:pt x="219296" y="1463093"/>
                  </a:cubicBezTo>
                  <a:cubicBezTo>
                    <a:pt x="204446" y="1415469"/>
                    <a:pt x="142994" y="1211144"/>
                    <a:pt x="127120" y="1169664"/>
                  </a:cubicBezTo>
                  <a:cubicBezTo>
                    <a:pt x="109709" y="1125113"/>
                    <a:pt x="23165" y="850631"/>
                    <a:pt x="9850" y="755894"/>
                  </a:cubicBezTo>
                  <a:cubicBezTo>
                    <a:pt x="-6536" y="640162"/>
                    <a:pt x="-1928" y="509066"/>
                    <a:pt x="19580" y="394357"/>
                  </a:cubicBezTo>
                  <a:cubicBezTo>
                    <a:pt x="30334" y="336491"/>
                    <a:pt x="49794" y="283234"/>
                    <a:pt x="72326" y="228439"/>
                  </a:cubicBezTo>
                  <a:cubicBezTo>
                    <a:pt x="94858" y="174157"/>
                    <a:pt x="102027" y="172109"/>
                    <a:pt x="127632" y="120899"/>
                  </a:cubicBezTo>
                  <a:cubicBezTo>
                    <a:pt x="142994" y="90174"/>
                    <a:pt x="171671" y="52792"/>
                    <a:pt x="181913" y="43574"/>
                  </a:cubicBezTo>
                  <a:cubicBezTo>
                    <a:pt x="184986" y="41014"/>
                    <a:pt x="160918" y="99392"/>
                    <a:pt x="157333" y="111682"/>
                  </a:cubicBezTo>
                  <a:cubicBezTo>
                    <a:pt x="121486" y="223319"/>
                    <a:pt x="96394" y="339051"/>
                    <a:pt x="91273" y="456321"/>
                  </a:cubicBezTo>
                  <a:cubicBezTo>
                    <a:pt x="88713" y="516235"/>
                    <a:pt x="91273" y="576662"/>
                    <a:pt x="99467" y="636577"/>
                  </a:cubicBezTo>
                  <a:cubicBezTo>
                    <a:pt x="107148" y="691370"/>
                    <a:pt x="115854" y="750774"/>
                    <a:pt x="137362" y="801470"/>
                  </a:cubicBezTo>
                  <a:cubicBezTo>
                    <a:pt x="140946" y="807104"/>
                    <a:pt x="139410" y="806592"/>
                    <a:pt x="140946" y="801470"/>
                  </a:cubicBezTo>
                  <a:cubicBezTo>
                    <a:pt x="126608" y="720560"/>
                    <a:pt x="120975" y="666278"/>
                    <a:pt x="117902" y="599706"/>
                  </a:cubicBezTo>
                  <a:cubicBezTo>
                    <a:pt x="115854" y="559762"/>
                    <a:pt x="114829" y="519820"/>
                    <a:pt x="117902" y="479876"/>
                  </a:cubicBezTo>
                  <a:cubicBezTo>
                    <a:pt x="138258" y="225239"/>
                    <a:pt x="166967" y="103681"/>
                    <a:pt x="268625" y="5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54">
              <a:extLst>
                <a:ext uri="{FF2B5EF4-FFF2-40B4-BE49-F238E27FC236}">
                  <a16:creationId xmlns:a16="http://schemas.microsoft.com/office/drawing/2014/main" id="{3A821FA0-25A0-465A-BADF-287058DB4756}"/>
                </a:ext>
              </a:extLst>
            </p:cNvPr>
            <p:cNvSpPr/>
            <p:nvPr/>
          </p:nvSpPr>
          <p:spPr>
            <a:xfrm rot="5400000">
              <a:off x="10816847" y="3012747"/>
              <a:ext cx="1540263" cy="408223"/>
            </a:xfrm>
            <a:custGeom>
              <a:avLst/>
              <a:gdLst>
                <a:gd name="connsiteX0" fmla="*/ 101435 w 1540263"/>
                <a:gd name="connsiteY0" fmla="*/ 174433 h 408223"/>
                <a:gd name="connsiteX1" fmla="*/ 154692 w 1540263"/>
                <a:gd name="connsiteY1" fmla="*/ 188772 h 408223"/>
                <a:gd name="connsiteX2" fmla="*/ 202317 w 1540263"/>
                <a:gd name="connsiteY2" fmla="*/ 214377 h 408223"/>
                <a:gd name="connsiteX3" fmla="*/ 325219 w 1540263"/>
                <a:gd name="connsiteY3" fmla="*/ 303992 h 408223"/>
                <a:gd name="connsiteX4" fmla="*/ 469931 w 1540263"/>
                <a:gd name="connsiteY4" fmla="*/ 408223 h 408223"/>
                <a:gd name="connsiteX5" fmla="*/ 243688 w 1540263"/>
                <a:gd name="connsiteY5" fmla="*/ 408223 h 408223"/>
                <a:gd name="connsiteX6" fmla="*/ 228433 w 1540263"/>
                <a:gd name="connsiteY6" fmla="*/ 370565 h 408223"/>
                <a:gd name="connsiteX7" fmla="*/ 101435 w 1540263"/>
                <a:gd name="connsiteY7" fmla="*/ 174433 h 408223"/>
                <a:gd name="connsiteX8" fmla="*/ 94265 w 1540263"/>
                <a:gd name="connsiteY8" fmla="*/ 231660 h 408223"/>
                <a:gd name="connsiteX9" fmla="*/ 107068 w 1540263"/>
                <a:gd name="connsiteY9" fmla="*/ 236908 h 408223"/>
                <a:gd name="connsiteX10" fmla="*/ 200780 w 1540263"/>
                <a:gd name="connsiteY10" fmla="*/ 391049 h 408223"/>
                <a:gd name="connsiteX11" fmla="*/ 207948 w 1540263"/>
                <a:gd name="connsiteY11" fmla="*/ 408223 h 408223"/>
                <a:gd name="connsiteX12" fmla="*/ 113273 w 1540263"/>
                <a:gd name="connsiteY12" fmla="*/ 408223 h 408223"/>
                <a:gd name="connsiteX13" fmla="*/ 114493 w 1540263"/>
                <a:gd name="connsiteY13" fmla="*/ 400522 h 408223"/>
                <a:gd name="connsiteX14" fmla="*/ 118846 w 1540263"/>
                <a:gd name="connsiteY14" fmla="*/ 353665 h 408223"/>
                <a:gd name="connsiteX15" fmla="*/ 99899 w 1540263"/>
                <a:gd name="connsiteY15" fmla="*/ 242542 h 408223"/>
                <a:gd name="connsiteX16" fmla="*/ 94265 w 1540263"/>
                <a:gd name="connsiteY16" fmla="*/ 231660 h 408223"/>
                <a:gd name="connsiteX17" fmla="*/ 41776 w 1540263"/>
                <a:gd name="connsiteY17" fmla="*/ 101524 h 408223"/>
                <a:gd name="connsiteX18" fmla="*/ 55858 w 1540263"/>
                <a:gd name="connsiteY18" fmla="*/ 97620 h 408223"/>
                <a:gd name="connsiteX19" fmla="*/ 141890 w 1540263"/>
                <a:gd name="connsiteY19" fmla="*/ 110422 h 408223"/>
                <a:gd name="connsiteX20" fmla="*/ 474750 w 1540263"/>
                <a:gd name="connsiteY20" fmla="*/ 330622 h 408223"/>
                <a:gd name="connsiteX21" fmla="*/ 575632 w 1540263"/>
                <a:gd name="connsiteY21" fmla="*/ 400778 h 408223"/>
                <a:gd name="connsiteX22" fmla="*/ 584850 w 1540263"/>
                <a:gd name="connsiteY22" fmla="*/ 398730 h 408223"/>
                <a:gd name="connsiteX23" fmla="*/ 488064 w 1540263"/>
                <a:gd name="connsiteY23" fmla="*/ 314235 h 408223"/>
                <a:gd name="connsiteX24" fmla="*/ 381037 w 1540263"/>
                <a:gd name="connsiteY24" fmla="*/ 217962 h 408223"/>
                <a:gd name="connsiteX25" fmla="*/ 154180 w 1540263"/>
                <a:gd name="connsiteY25" fmla="*/ 73552 h 408223"/>
                <a:gd name="connsiteX26" fmla="*/ 122430 w 1540263"/>
                <a:gd name="connsiteY26" fmla="*/ 61773 h 408223"/>
                <a:gd name="connsiteX27" fmla="*/ 148547 w 1540263"/>
                <a:gd name="connsiteY27" fmla="*/ 40778 h 408223"/>
                <a:gd name="connsiteX28" fmla="*/ 238164 w 1540263"/>
                <a:gd name="connsiteY28" fmla="*/ 17221 h 408223"/>
                <a:gd name="connsiteX29" fmla="*/ 619160 w 1540263"/>
                <a:gd name="connsiteY29" fmla="*/ 8516 h 408223"/>
                <a:gd name="connsiteX30" fmla="*/ 830142 w 1540263"/>
                <a:gd name="connsiteY30" fmla="*/ 40265 h 408223"/>
                <a:gd name="connsiteX31" fmla="*/ 1007838 w 1540263"/>
                <a:gd name="connsiteY31" fmla="*/ 141147 h 408223"/>
                <a:gd name="connsiteX32" fmla="*/ 1390371 w 1540263"/>
                <a:gd name="connsiteY32" fmla="*/ 345985 h 408223"/>
                <a:gd name="connsiteX33" fmla="*/ 1540263 w 1540263"/>
                <a:gd name="connsiteY33" fmla="*/ 408223 h 408223"/>
                <a:gd name="connsiteX34" fmla="*/ 493352 w 1540263"/>
                <a:gd name="connsiteY34" fmla="*/ 408223 h 408223"/>
                <a:gd name="connsiteX35" fmla="*/ 450170 w 1540263"/>
                <a:gd name="connsiteY35" fmla="*/ 374661 h 408223"/>
                <a:gd name="connsiteX36" fmla="*/ 133184 w 1540263"/>
                <a:gd name="connsiteY36" fmla="*/ 137051 h 408223"/>
                <a:gd name="connsiteX37" fmla="*/ 68661 w 1540263"/>
                <a:gd name="connsiteY37" fmla="*/ 112471 h 408223"/>
                <a:gd name="connsiteX38" fmla="*/ 44592 w 1540263"/>
                <a:gd name="connsiteY38" fmla="*/ 105813 h 408223"/>
                <a:gd name="connsiteX39" fmla="*/ 41776 w 1540263"/>
                <a:gd name="connsiteY39" fmla="*/ 101524 h 408223"/>
                <a:gd name="connsiteX40" fmla="*/ 0 w 1540263"/>
                <a:gd name="connsiteY40" fmla="*/ 408223 h 408223"/>
                <a:gd name="connsiteX41" fmla="*/ 6170 w 1540263"/>
                <a:gd name="connsiteY41" fmla="*/ 341071 h 408223"/>
                <a:gd name="connsiteX42" fmla="*/ 1065 w 1540263"/>
                <a:gd name="connsiteY42" fmla="*/ 266098 h 408223"/>
                <a:gd name="connsiteX43" fmla="*/ 50738 w 1540263"/>
                <a:gd name="connsiteY43" fmla="*/ 340351 h 408223"/>
                <a:gd name="connsiteX44" fmla="*/ 68661 w 1540263"/>
                <a:gd name="connsiteY44" fmla="*/ 402315 h 408223"/>
                <a:gd name="connsiteX45" fmla="*/ 68895 w 1540263"/>
                <a:gd name="connsiteY45" fmla="*/ 408223 h 40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540263" h="408223">
                  <a:moveTo>
                    <a:pt x="101435" y="174433"/>
                  </a:moveTo>
                  <a:cubicBezTo>
                    <a:pt x="93753" y="166752"/>
                    <a:pt x="149060" y="186724"/>
                    <a:pt x="154692" y="188772"/>
                  </a:cubicBezTo>
                  <a:cubicBezTo>
                    <a:pt x="173128" y="195429"/>
                    <a:pt x="185930" y="202598"/>
                    <a:pt x="202317" y="214377"/>
                  </a:cubicBezTo>
                  <a:cubicBezTo>
                    <a:pt x="243284" y="244078"/>
                    <a:pt x="284252" y="274292"/>
                    <a:pt x="325219" y="303992"/>
                  </a:cubicBezTo>
                  <a:lnTo>
                    <a:pt x="469931" y="408223"/>
                  </a:lnTo>
                  <a:lnTo>
                    <a:pt x="243688" y="408223"/>
                  </a:lnTo>
                  <a:lnTo>
                    <a:pt x="228433" y="370565"/>
                  </a:lnTo>
                  <a:cubicBezTo>
                    <a:pt x="195148" y="302457"/>
                    <a:pt x="154180" y="229739"/>
                    <a:pt x="101435" y="174433"/>
                  </a:cubicBezTo>
                  <a:close/>
                  <a:moveTo>
                    <a:pt x="94265" y="231660"/>
                  </a:moveTo>
                  <a:cubicBezTo>
                    <a:pt x="94394" y="229739"/>
                    <a:pt x="97594" y="230507"/>
                    <a:pt x="107068" y="236908"/>
                  </a:cubicBezTo>
                  <a:cubicBezTo>
                    <a:pt x="149572" y="266098"/>
                    <a:pt x="191563" y="362371"/>
                    <a:pt x="200780" y="391049"/>
                  </a:cubicBezTo>
                  <a:lnTo>
                    <a:pt x="207948" y="408223"/>
                  </a:lnTo>
                  <a:lnTo>
                    <a:pt x="113273" y="408223"/>
                  </a:lnTo>
                  <a:lnTo>
                    <a:pt x="114493" y="400522"/>
                  </a:lnTo>
                  <a:cubicBezTo>
                    <a:pt x="116925" y="384904"/>
                    <a:pt x="118846" y="369284"/>
                    <a:pt x="118846" y="353665"/>
                  </a:cubicBezTo>
                  <a:cubicBezTo>
                    <a:pt x="118846" y="324989"/>
                    <a:pt x="133184" y="294775"/>
                    <a:pt x="99899" y="242542"/>
                  </a:cubicBezTo>
                  <a:cubicBezTo>
                    <a:pt x="97082" y="238189"/>
                    <a:pt x="94137" y="233580"/>
                    <a:pt x="94265" y="231660"/>
                  </a:cubicBezTo>
                  <a:close/>
                  <a:moveTo>
                    <a:pt x="41776" y="101524"/>
                  </a:moveTo>
                  <a:cubicBezTo>
                    <a:pt x="44337" y="99796"/>
                    <a:pt x="49714" y="98131"/>
                    <a:pt x="55858" y="97620"/>
                  </a:cubicBezTo>
                  <a:cubicBezTo>
                    <a:pt x="88633" y="98643"/>
                    <a:pt x="117822" y="105302"/>
                    <a:pt x="141890" y="110422"/>
                  </a:cubicBezTo>
                  <a:cubicBezTo>
                    <a:pt x="279131" y="139099"/>
                    <a:pt x="367723" y="247662"/>
                    <a:pt x="474750" y="330622"/>
                  </a:cubicBezTo>
                  <a:cubicBezTo>
                    <a:pt x="507012" y="355714"/>
                    <a:pt x="538250" y="383879"/>
                    <a:pt x="575632" y="400778"/>
                  </a:cubicBezTo>
                  <a:cubicBezTo>
                    <a:pt x="586385" y="405387"/>
                    <a:pt x="606358" y="415629"/>
                    <a:pt x="584850" y="398730"/>
                  </a:cubicBezTo>
                  <a:cubicBezTo>
                    <a:pt x="551051" y="372101"/>
                    <a:pt x="517254" y="340863"/>
                    <a:pt x="488064" y="314235"/>
                  </a:cubicBezTo>
                  <a:cubicBezTo>
                    <a:pt x="452730" y="281973"/>
                    <a:pt x="417396" y="249199"/>
                    <a:pt x="381037" y="217962"/>
                  </a:cubicBezTo>
                  <a:cubicBezTo>
                    <a:pt x="306271" y="153950"/>
                    <a:pt x="245845" y="108374"/>
                    <a:pt x="154180" y="73552"/>
                  </a:cubicBezTo>
                  <a:cubicBezTo>
                    <a:pt x="149060" y="71503"/>
                    <a:pt x="132672" y="63309"/>
                    <a:pt x="122430" y="61773"/>
                  </a:cubicBezTo>
                  <a:cubicBezTo>
                    <a:pt x="101435" y="59213"/>
                    <a:pt x="142402" y="44362"/>
                    <a:pt x="148547" y="40778"/>
                  </a:cubicBezTo>
                  <a:cubicBezTo>
                    <a:pt x="179785" y="23879"/>
                    <a:pt x="213071" y="20806"/>
                    <a:pt x="238164" y="17221"/>
                  </a:cubicBezTo>
                  <a:cubicBezTo>
                    <a:pt x="364138" y="-702"/>
                    <a:pt x="489089" y="-6336"/>
                    <a:pt x="619160" y="8516"/>
                  </a:cubicBezTo>
                  <a:cubicBezTo>
                    <a:pt x="686244" y="16197"/>
                    <a:pt x="767667" y="15685"/>
                    <a:pt x="830142" y="40265"/>
                  </a:cubicBezTo>
                  <a:cubicBezTo>
                    <a:pt x="895690" y="65870"/>
                    <a:pt x="948435" y="103765"/>
                    <a:pt x="1007838" y="141147"/>
                  </a:cubicBezTo>
                  <a:cubicBezTo>
                    <a:pt x="1136373" y="222058"/>
                    <a:pt x="1252106" y="282484"/>
                    <a:pt x="1390371" y="345985"/>
                  </a:cubicBezTo>
                  <a:lnTo>
                    <a:pt x="1540263" y="408223"/>
                  </a:lnTo>
                  <a:lnTo>
                    <a:pt x="493352" y="408223"/>
                  </a:lnTo>
                  <a:lnTo>
                    <a:pt x="450170" y="374661"/>
                  </a:lnTo>
                  <a:cubicBezTo>
                    <a:pt x="348264" y="293238"/>
                    <a:pt x="256598" y="189284"/>
                    <a:pt x="133184" y="137051"/>
                  </a:cubicBezTo>
                  <a:cubicBezTo>
                    <a:pt x="111165" y="127833"/>
                    <a:pt x="91705" y="121176"/>
                    <a:pt x="68661" y="112471"/>
                  </a:cubicBezTo>
                  <a:cubicBezTo>
                    <a:pt x="63540" y="110422"/>
                    <a:pt x="49714" y="106837"/>
                    <a:pt x="44592" y="105813"/>
                  </a:cubicBezTo>
                  <a:cubicBezTo>
                    <a:pt x="39472" y="105045"/>
                    <a:pt x="39216" y="103252"/>
                    <a:pt x="41776" y="101524"/>
                  </a:cubicBezTo>
                  <a:close/>
                  <a:moveTo>
                    <a:pt x="0" y="408223"/>
                  </a:moveTo>
                  <a:lnTo>
                    <a:pt x="6170" y="341071"/>
                  </a:lnTo>
                  <a:cubicBezTo>
                    <a:pt x="6986" y="316379"/>
                    <a:pt x="5802" y="291703"/>
                    <a:pt x="1065" y="266098"/>
                  </a:cubicBezTo>
                  <a:cubicBezTo>
                    <a:pt x="1577" y="273779"/>
                    <a:pt x="44592" y="330109"/>
                    <a:pt x="50738" y="340351"/>
                  </a:cubicBezTo>
                  <a:cubicBezTo>
                    <a:pt x="62003" y="359299"/>
                    <a:pt x="65588" y="380807"/>
                    <a:pt x="68661" y="402315"/>
                  </a:cubicBezTo>
                  <a:lnTo>
                    <a:pt x="68895" y="408223"/>
                  </a:lnTo>
                  <a:close/>
                </a:path>
              </a:pathLst>
            </a:custGeom>
            <a:solidFill>
              <a:schemeClr val="accent6"/>
            </a:solidFill>
            <a:ln w="547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7" name="Freeform: Shape 55">
              <a:extLst>
                <a:ext uri="{FF2B5EF4-FFF2-40B4-BE49-F238E27FC236}">
                  <a16:creationId xmlns:a16="http://schemas.microsoft.com/office/drawing/2014/main" id="{CC6BEA6E-4BE6-4843-B5BB-662DA27FF578}"/>
                </a:ext>
              </a:extLst>
            </p:cNvPr>
            <p:cNvSpPr/>
            <p:nvPr/>
          </p:nvSpPr>
          <p:spPr>
            <a:xfrm rot="5400000">
              <a:off x="10268091" y="3132204"/>
              <a:ext cx="1744875" cy="364513"/>
            </a:xfrm>
            <a:custGeom>
              <a:avLst/>
              <a:gdLst>
                <a:gd name="connsiteX0" fmla="*/ 103580 w 1751658"/>
                <a:gd name="connsiteY0" fmla="*/ 147488 h 364513"/>
                <a:gd name="connsiteX1" fmla="*/ 109949 w 1751658"/>
                <a:gd name="connsiteY1" fmla="*/ 61865 h 364513"/>
                <a:gd name="connsiteX2" fmla="*/ 118009 w 1751658"/>
                <a:gd name="connsiteY2" fmla="*/ 0 h 364513"/>
                <a:gd name="connsiteX3" fmla="*/ 246691 w 1751658"/>
                <a:gd name="connsiteY3" fmla="*/ 0 h 364513"/>
                <a:gd name="connsiteX4" fmla="*/ 250166 w 1751658"/>
                <a:gd name="connsiteY4" fmla="*/ 8327 h 364513"/>
                <a:gd name="connsiteX5" fmla="*/ 302016 w 1751658"/>
                <a:gd name="connsiteY5" fmla="*/ 82004 h 364513"/>
                <a:gd name="connsiteX6" fmla="*/ 437719 w 1751658"/>
                <a:gd name="connsiteY6" fmla="*/ 222829 h 364513"/>
                <a:gd name="connsiteX7" fmla="*/ 375245 w 1751658"/>
                <a:gd name="connsiteY7" fmla="*/ 131677 h 364513"/>
                <a:gd name="connsiteX8" fmla="*/ 293310 w 1751658"/>
                <a:gd name="connsiteY8" fmla="*/ 15944 h 364513"/>
                <a:gd name="connsiteX9" fmla="*/ 285374 w 1751658"/>
                <a:gd name="connsiteY9" fmla="*/ 0 h 364513"/>
                <a:gd name="connsiteX10" fmla="*/ 574287 w 1751658"/>
                <a:gd name="connsiteY10" fmla="*/ 0 h 364513"/>
                <a:gd name="connsiteX11" fmla="*/ 594172 w 1751658"/>
                <a:gd name="connsiteY11" fmla="*/ 12768 h 364513"/>
                <a:gd name="connsiteX12" fmla="*/ 683012 w 1751658"/>
                <a:gd name="connsiteY12" fmla="*/ 61008 h 364513"/>
                <a:gd name="connsiteX13" fmla="*/ 619000 w 1751658"/>
                <a:gd name="connsiteY13" fmla="*/ 16456 h 364513"/>
                <a:gd name="connsiteX14" fmla="*/ 593520 w 1751658"/>
                <a:gd name="connsiteY14" fmla="*/ 0 h 364513"/>
                <a:gd name="connsiteX15" fmla="*/ 1742691 w 1751658"/>
                <a:gd name="connsiteY15" fmla="*/ 0 h 364513"/>
                <a:gd name="connsiteX16" fmla="*/ 1744067 w 1751658"/>
                <a:gd name="connsiteY16" fmla="*/ 4166 h 364513"/>
                <a:gd name="connsiteX17" fmla="*/ 1751412 w 1751658"/>
                <a:gd name="connsiteY17" fmla="*/ 295890 h 364513"/>
                <a:gd name="connsiteX18" fmla="*/ 1751658 w 1751658"/>
                <a:gd name="connsiteY18" fmla="*/ 364513 h 364513"/>
                <a:gd name="connsiteX19" fmla="*/ 187364 w 1751658"/>
                <a:gd name="connsiteY19" fmla="*/ 364513 h 364513"/>
                <a:gd name="connsiteX20" fmla="*/ 140194 w 1751658"/>
                <a:gd name="connsiteY20" fmla="*/ 309373 h 364513"/>
                <a:gd name="connsiteX21" fmla="*/ 103580 w 1751658"/>
                <a:gd name="connsiteY21" fmla="*/ 147488 h 364513"/>
                <a:gd name="connsiteX22" fmla="*/ 393 w 1751658"/>
                <a:gd name="connsiteY22" fmla="*/ 120923 h 364513"/>
                <a:gd name="connsiteX23" fmla="*/ 3354 w 1751658"/>
                <a:gd name="connsiteY23" fmla="*/ 28666 h 364513"/>
                <a:gd name="connsiteX24" fmla="*/ 6753 w 1751658"/>
                <a:gd name="connsiteY24" fmla="*/ 0 h 364513"/>
                <a:gd name="connsiteX25" fmla="*/ 84945 w 1751658"/>
                <a:gd name="connsiteY25" fmla="*/ 0 h 364513"/>
                <a:gd name="connsiteX26" fmla="*/ 85400 w 1751658"/>
                <a:gd name="connsiteY26" fmla="*/ 11488 h 364513"/>
                <a:gd name="connsiteX27" fmla="*/ 80791 w 1751658"/>
                <a:gd name="connsiteY27" fmla="*/ 242289 h 364513"/>
                <a:gd name="connsiteX28" fmla="*/ 133601 w 1751658"/>
                <a:gd name="connsiteY28" fmla="*/ 351172 h 364513"/>
                <a:gd name="connsiteX29" fmla="*/ 146957 w 1751658"/>
                <a:gd name="connsiteY29" fmla="*/ 364513 h 364513"/>
                <a:gd name="connsiteX30" fmla="*/ 79912 w 1751658"/>
                <a:gd name="connsiteY30" fmla="*/ 364513 h 364513"/>
                <a:gd name="connsiteX31" fmla="*/ 48137 w 1751658"/>
                <a:gd name="connsiteY31" fmla="*/ 312693 h 364513"/>
                <a:gd name="connsiteX32" fmla="*/ 393 w 1751658"/>
                <a:gd name="connsiteY32" fmla="*/ 120923 h 364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751658" h="364513">
                  <a:moveTo>
                    <a:pt x="103580" y="147488"/>
                  </a:moveTo>
                  <a:cubicBezTo>
                    <a:pt x="103964" y="118971"/>
                    <a:pt x="106588" y="90182"/>
                    <a:pt x="109949" y="61865"/>
                  </a:cubicBezTo>
                  <a:lnTo>
                    <a:pt x="118009" y="0"/>
                  </a:lnTo>
                  <a:lnTo>
                    <a:pt x="246691" y="0"/>
                  </a:lnTo>
                  <a:lnTo>
                    <a:pt x="250166" y="8327"/>
                  </a:lnTo>
                  <a:cubicBezTo>
                    <a:pt x="264377" y="34635"/>
                    <a:pt x="281276" y="58960"/>
                    <a:pt x="302016" y="82004"/>
                  </a:cubicBezTo>
                  <a:cubicBezTo>
                    <a:pt x="342983" y="127580"/>
                    <a:pt x="400849" y="176741"/>
                    <a:pt x="437719" y="222829"/>
                  </a:cubicBezTo>
                  <a:cubicBezTo>
                    <a:pt x="426965" y="187495"/>
                    <a:pt x="396240" y="160867"/>
                    <a:pt x="375245" y="131677"/>
                  </a:cubicBezTo>
                  <a:cubicBezTo>
                    <a:pt x="347592" y="93270"/>
                    <a:pt x="319938" y="54864"/>
                    <a:pt x="293310" y="15944"/>
                  </a:cubicBezTo>
                  <a:lnTo>
                    <a:pt x="285374" y="0"/>
                  </a:lnTo>
                  <a:lnTo>
                    <a:pt x="574287" y="0"/>
                  </a:lnTo>
                  <a:lnTo>
                    <a:pt x="594172" y="12768"/>
                  </a:lnTo>
                  <a:cubicBezTo>
                    <a:pt x="623449" y="30283"/>
                    <a:pt x="653055" y="46541"/>
                    <a:pt x="683012" y="61008"/>
                  </a:cubicBezTo>
                  <a:cubicBezTo>
                    <a:pt x="705032" y="71762"/>
                    <a:pt x="647165" y="32331"/>
                    <a:pt x="619000" y="16456"/>
                  </a:cubicBezTo>
                  <a:lnTo>
                    <a:pt x="593520" y="0"/>
                  </a:lnTo>
                  <a:lnTo>
                    <a:pt x="1742691" y="0"/>
                  </a:lnTo>
                  <a:lnTo>
                    <a:pt x="1744067" y="4166"/>
                  </a:lnTo>
                  <a:cubicBezTo>
                    <a:pt x="1752132" y="93270"/>
                    <a:pt x="1751556" y="198505"/>
                    <a:pt x="1751412" y="295890"/>
                  </a:cubicBezTo>
                  <a:lnTo>
                    <a:pt x="1751658" y="364513"/>
                  </a:lnTo>
                  <a:lnTo>
                    <a:pt x="187364" y="364513"/>
                  </a:lnTo>
                  <a:lnTo>
                    <a:pt x="140194" y="309373"/>
                  </a:lnTo>
                  <a:cubicBezTo>
                    <a:pt x="111005" y="260468"/>
                    <a:pt x="102811" y="204522"/>
                    <a:pt x="103580" y="147488"/>
                  </a:cubicBezTo>
                  <a:close/>
                  <a:moveTo>
                    <a:pt x="393" y="120923"/>
                  </a:moveTo>
                  <a:cubicBezTo>
                    <a:pt x="-759" y="87637"/>
                    <a:pt x="745" y="57199"/>
                    <a:pt x="3354" y="28666"/>
                  </a:cubicBezTo>
                  <a:lnTo>
                    <a:pt x="6753" y="0"/>
                  </a:lnTo>
                  <a:lnTo>
                    <a:pt x="84945" y="0"/>
                  </a:lnTo>
                  <a:lnTo>
                    <a:pt x="85400" y="11488"/>
                  </a:lnTo>
                  <a:cubicBezTo>
                    <a:pt x="82135" y="88565"/>
                    <a:pt x="65045" y="164707"/>
                    <a:pt x="80791" y="242289"/>
                  </a:cubicBezTo>
                  <a:cubicBezTo>
                    <a:pt x="88473" y="280184"/>
                    <a:pt x="107676" y="318718"/>
                    <a:pt x="133601" y="351172"/>
                  </a:cubicBezTo>
                  <a:lnTo>
                    <a:pt x="146957" y="364513"/>
                  </a:lnTo>
                  <a:lnTo>
                    <a:pt x="79912" y="364513"/>
                  </a:lnTo>
                  <a:lnTo>
                    <a:pt x="48137" y="312693"/>
                  </a:lnTo>
                  <a:cubicBezTo>
                    <a:pt x="18252" y="253810"/>
                    <a:pt x="2698" y="188519"/>
                    <a:pt x="393" y="120923"/>
                  </a:cubicBezTo>
                  <a:close/>
                </a:path>
              </a:pathLst>
            </a:custGeom>
            <a:solidFill>
              <a:schemeClr val="accent5"/>
            </a:solidFill>
            <a:ln w="547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8" name="Freeform: Shape 56">
              <a:extLst>
                <a:ext uri="{FF2B5EF4-FFF2-40B4-BE49-F238E27FC236}">
                  <a16:creationId xmlns:a16="http://schemas.microsoft.com/office/drawing/2014/main" id="{3851F1B8-63B1-48A6-B478-72CB8A310376}"/>
                </a:ext>
              </a:extLst>
            </p:cNvPr>
            <p:cNvSpPr/>
            <p:nvPr/>
          </p:nvSpPr>
          <p:spPr>
            <a:xfrm rot="5400000">
              <a:off x="9736511" y="3034678"/>
              <a:ext cx="1719801" cy="596211"/>
            </a:xfrm>
            <a:custGeom>
              <a:avLst/>
              <a:gdLst>
                <a:gd name="connsiteX0" fmla="*/ 15363 w 1719801"/>
                <a:gd name="connsiteY0" fmla="*/ 381418 h 596211"/>
                <a:gd name="connsiteX1" fmla="*/ 25093 w 1719801"/>
                <a:gd name="connsiteY1" fmla="*/ 302557 h 596211"/>
                <a:gd name="connsiteX2" fmla="*/ 107027 w 1719801"/>
                <a:gd name="connsiteY2" fmla="*/ 423922 h 596211"/>
                <a:gd name="connsiteX3" fmla="*/ 219688 w 1719801"/>
                <a:gd name="connsiteY3" fmla="*/ 523268 h 596211"/>
                <a:gd name="connsiteX4" fmla="*/ 357441 w 1719801"/>
                <a:gd name="connsiteY4" fmla="*/ 576526 h 596211"/>
                <a:gd name="connsiteX5" fmla="*/ 506459 w 1719801"/>
                <a:gd name="connsiteY5" fmla="*/ 586767 h 596211"/>
                <a:gd name="connsiteX6" fmla="*/ 510556 w 1719801"/>
                <a:gd name="connsiteY6" fmla="*/ 580622 h 596211"/>
                <a:gd name="connsiteX7" fmla="*/ 180769 w 1719801"/>
                <a:gd name="connsiteY7" fmla="*/ 453112 h 596211"/>
                <a:gd name="connsiteX8" fmla="*/ 16387 w 1719801"/>
                <a:gd name="connsiteY8" fmla="*/ 157634 h 596211"/>
                <a:gd name="connsiteX9" fmla="*/ 18947 w 1719801"/>
                <a:gd name="connsiteY9" fmla="*/ 80820 h 596211"/>
                <a:gd name="connsiteX10" fmla="*/ 26117 w 1719801"/>
                <a:gd name="connsiteY10" fmla="*/ 75700 h 596211"/>
                <a:gd name="connsiteX11" fmla="*/ 127511 w 1719801"/>
                <a:gd name="connsiteY11" fmla="*/ 164292 h 596211"/>
                <a:gd name="connsiteX12" fmla="*/ 392263 w 1719801"/>
                <a:gd name="connsiteY12" fmla="*/ 203722 h 596211"/>
                <a:gd name="connsiteX13" fmla="*/ 311864 w 1719801"/>
                <a:gd name="connsiteY13" fmla="*/ 190920 h 596211"/>
                <a:gd name="connsiteX14" fmla="*/ 220199 w 1719801"/>
                <a:gd name="connsiteY14" fmla="*/ 159683 h 596211"/>
                <a:gd name="connsiteX15" fmla="*/ 84167 w 1719801"/>
                <a:gd name="connsiteY15" fmla="*/ 52816 h 596211"/>
                <a:gd name="connsiteX16" fmla="*/ 52588 w 1719801"/>
                <a:gd name="connsiteY16" fmla="*/ 0 h 596211"/>
                <a:gd name="connsiteX17" fmla="*/ 53701 w 1719801"/>
                <a:gd name="connsiteY17" fmla="*/ 0 h 596211"/>
                <a:gd name="connsiteX18" fmla="*/ 57078 w 1719801"/>
                <a:gd name="connsiteY18" fmla="*/ 3555 h 596211"/>
                <a:gd name="connsiteX19" fmla="*/ 220712 w 1719801"/>
                <a:gd name="connsiteY19" fmla="*/ 91574 h 596211"/>
                <a:gd name="connsiteX20" fmla="*/ 325179 w 1719801"/>
                <a:gd name="connsiteY20" fmla="*/ 103865 h 596211"/>
                <a:gd name="connsiteX21" fmla="*/ 412234 w 1719801"/>
                <a:gd name="connsiteY21" fmla="*/ 99256 h 596211"/>
                <a:gd name="connsiteX22" fmla="*/ 289332 w 1719801"/>
                <a:gd name="connsiteY22" fmla="*/ 79285 h 596211"/>
                <a:gd name="connsiteX23" fmla="*/ 153500 w 1719801"/>
                <a:gd name="connsiteY23" fmla="*/ 31084 h 596211"/>
                <a:gd name="connsiteX24" fmla="*/ 104834 w 1719801"/>
                <a:gd name="connsiteY24" fmla="*/ 0 h 596211"/>
                <a:gd name="connsiteX25" fmla="*/ 200688 w 1719801"/>
                <a:gd name="connsiteY25" fmla="*/ 0 h 596211"/>
                <a:gd name="connsiteX26" fmla="*/ 320890 w 1719801"/>
                <a:gd name="connsiteY26" fmla="*/ 41005 h 596211"/>
                <a:gd name="connsiteX27" fmla="*/ 464467 w 1719801"/>
                <a:gd name="connsiteY27" fmla="*/ 55216 h 596211"/>
                <a:gd name="connsiteX28" fmla="*/ 348222 w 1719801"/>
                <a:gd name="connsiteY28" fmla="*/ 30123 h 596211"/>
                <a:gd name="connsiteX29" fmla="*/ 285939 w 1719801"/>
                <a:gd name="connsiteY29" fmla="*/ 10600 h 596211"/>
                <a:gd name="connsiteX30" fmla="*/ 258759 w 1719801"/>
                <a:gd name="connsiteY30" fmla="*/ 0 h 596211"/>
                <a:gd name="connsiteX31" fmla="*/ 1712975 w 1719801"/>
                <a:gd name="connsiteY31" fmla="*/ 0 h 596211"/>
                <a:gd name="connsiteX32" fmla="*/ 1717877 w 1719801"/>
                <a:gd name="connsiteY32" fmla="*/ 179654 h 596211"/>
                <a:gd name="connsiteX33" fmla="*/ 1718069 w 1719801"/>
                <a:gd name="connsiteY33" fmla="*/ 397806 h 596211"/>
                <a:gd name="connsiteX34" fmla="*/ 1716789 w 1719801"/>
                <a:gd name="connsiteY34" fmla="*/ 561419 h 596211"/>
                <a:gd name="connsiteX35" fmla="*/ 1716517 w 1719801"/>
                <a:gd name="connsiteY35" fmla="*/ 596211 h 596211"/>
                <a:gd name="connsiteX36" fmla="*/ 236202 w 1719801"/>
                <a:gd name="connsiteY36" fmla="*/ 596211 h 596211"/>
                <a:gd name="connsiteX37" fmla="*/ 219176 w 1719801"/>
                <a:gd name="connsiteY37" fmla="*/ 589328 h 596211"/>
                <a:gd name="connsiteX38" fmla="*/ 15363 w 1719801"/>
                <a:gd name="connsiteY38" fmla="*/ 381418 h 596211"/>
                <a:gd name="connsiteX39" fmla="*/ 11778 w 1719801"/>
                <a:gd name="connsiteY39" fmla="*/ 459768 h 596211"/>
                <a:gd name="connsiteX40" fmla="*/ 29701 w 1719801"/>
                <a:gd name="connsiteY40" fmla="*/ 477180 h 596211"/>
                <a:gd name="connsiteX41" fmla="*/ 140673 w 1719801"/>
                <a:gd name="connsiteY41" fmla="*/ 572237 h 596211"/>
                <a:gd name="connsiteX42" fmla="*/ 182090 w 1719801"/>
                <a:gd name="connsiteY42" fmla="*/ 596211 h 596211"/>
                <a:gd name="connsiteX43" fmla="*/ 62017 w 1719801"/>
                <a:gd name="connsiteY43" fmla="*/ 596211 h 596211"/>
                <a:gd name="connsiteX44" fmla="*/ 49673 w 1719801"/>
                <a:gd name="connsiteY44" fmla="*/ 578574 h 596211"/>
                <a:gd name="connsiteX45" fmla="*/ 11778 w 1719801"/>
                <a:gd name="connsiteY45" fmla="*/ 459768 h 596211"/>
                <a:gd name="connsiteX46" fmla="*/ 0 w 1719801"/>
                <a:gd name="connsiteY46" fmla="*/ 590352 h 596211"/>
                <a:gd name="connsiteX47" fmla="*/ 7170 w 1719801"/>
                <a:gd name="connsiteY47" fmla="*/ 583695 h 596211"/>
                <a:gd name="connsiteX48" fmla="*/ 13670 w 1719801"/>
                <a:gd name="connsiteY48" fmla="*/ 596211 h 596211"/>
                <a:gd name="connsiteX49" fmla="*/ 332 w 1719801"/>
                <a:gd name="connsiteY49" fmla="*/ 596211 h 596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1719801" h="596211">
                  <a:moveTo>
                    <a:pt x="15363" y="381418"/>
                  </a:moveTo>
                  <a:cubicBezTo>
                    <a:pt x="10242" y="357862"/>
                    <a:pt x="22020" y="314847"/>
                    <a:pt x="25093" y="302557"/>
                  </a:cubicBezTo>
                  <a:cubicBezTo>
                    <a:pt x="18947" y="327137"/>
                    <a:pt x="90640" y="404975"/>
                    <a:pt x="107027" y="423922"/>
                  </a:cubicBezTo>
                  <a:cubicBezTo>
                    <a:pt x="139801" y="461816"/>
                    <a:pt x="177184" y="496127"/>
                    <a:pt x="219688" y="523268"/>
                  </a:cubicBezTo>
                  <a:cubicBezTo>
                    <a:pt x="261679" y="550409"/>
                    <a:pt x="308791" y="565772"/>
                    <a:pt x="357441" y="576526"/>
                  </a:cubicBezTo>
                  <a:cubicBezTo>
                    <a:pt x="395335" y="585232"/>
                    <a:pt x="465492" y="595986"/>
                    <a:pt x="506459" y="586767"/>
                  </a:cubicBezTo>
                  <a:cubicBezTo>
                    <a:pt x="510043" y="585744"/>
                    <a:pt x="513117" y="580622"/>
                    <a:pt x="510556" y="580622"/>
                  </a:cubicBezTo>
                  <a:cubicBezTo>
                    <a:pt x="390726" y="573965"/>
                    <a:pt x="270897" y="533510"/>
                    <a:pt x="180769" y="453112"/>
                  </a:cubicBezTo>
                  <a:cubicBezTo>
                    <a:pt x="86031" y="368616"/>
                    <a:pt x="38407" y="279512"/>
                    <a:pt x="16387" y="157634"/>
                  </a:cubicBezTo>
                  <a:cubicBezTo>
                    <a:pt x="14339" y="146369"/>
                    <a:pt x="18947" y="89526"/>
                    <a:pt x="18947" y="80820"/>
                  </a:cubicBezTo>
                  <a:cubicBezTo>
                    <a:pt x="18947" y="76211"/>
                    <a:pt x="20996" y="73139"/>
                    <a:pt x="26117" y="75700"/>
                  </a:cubicBezTo>
                  <a:cubicBezTo>
                    <a:pt x="47624" y="94135"/>
                    <a:pt x="105491" y="146881"/>
                    <a:pt x="127511" y="164292"/>
                  </a:cubicBezTo>
                  <a:cubicBezTo>
                    <a:pt x="209958" y="229327"/>
                    <a:pt x="287283" y="229327"/>
                    <a:pt x="392263" y="203722"/>
                  </a:cubicBezTo>
                  <a:cubicBezTo>
                    <a:pt x="368706" y="195530"/>
                    <a:pt x="336445" y="195530"/>
                    <a:pt x="311864" y="190920"/>
                  </a:cubicBezTo>
                  <a:cubicBezTo>
                    <a:pt x="280114" y="184776"/>
                    <a:pt x="249389" y="174534"/>
                    <a:pt x="220199" y="159683"/>
                  </a:cubicBezTo>
                  <a:cubicBezTo>
                    <a:pt x="176800" y="138175"/>
                    <a:pt x="123318" y="103417"/>
                    <a:pt x="84167" y="52816"/>
                  </a:cubicBezTo>
                  <a:lnTo>
                    <a:pt x="52588" y="0"/>
                  </a:lnTo>
                  <a:lnTo>
                    <a:pt x="53701" y="0"/>
                  </a:lnTo>
                  <a:lnTo>
                    <a:pt x="57078" y="3555"/>
                  </a:lnTo>
                  <a:cubicBezTo>
                    <a:pt x="80126" y="23746"/>
                    <a:pt x="157085" y="72755"/>
                    <a:pt x="220712" y="91574"/>
                  </a:cubicBezTo>
                  <a:cubicBezTo>
                    <a:pt x="253998" y="101816"/>
                    <a:pt x="290357" y="102328"/>
                    <a:pt x="325179" y="103865"/>
                  </a:cubicBezTo>
                  <a:cubicBezTo>
                    <a:pt x="345662" y="104377"/>
                    <a:pt x="384581" y="103353"/>
                    <a:pt x="412234" y="99256"/>
                  </a:cubicBezTo>
                  <a:cubicBezTo>
                    <a:pt x="373827" y="87990"/>
                    <a:pt x="329276" y="89014"/>
                    <a:pt x="289332" y="79285"/>
                  </a:cubicBezTo>
                  <a:cubicBezTo>
                    <a:pt x="243756" y="68275"/>
                    <a:pt x="196516" y="53168"/>
                    <a:pt x="153500" y="31084"/>
                  </a:cubicBezTo>
                  <a:lnTo>
                    <a:pt x="104834" y="0"/>
                  </a:lnTo>
                  <a:lnTo>
                    <a:pt x="200688" y="0"/>
                  </a:lnTo>
                  <a:lnTo>
                    <a:pt x="320890" y="41005"/>
                  </a:lnTo>
                  <a:cubicBezTo>
                    <a:pt x="366402" y="52527"/>
                    <a:pt x="413514" y="58800"/>
                    <a:pt x="464467" y="55216"/>
                  </a:cubicBezTo>
                  <a:cubicBezTo>
                    <a:pt x="414794" y="50608"/>
                    <a:pt x="380997" y="38829"/>
                    <a:pt x="348222" y="30123"/>
                  </a:cubicBezTo>
                  <a:cubicBezTo>
                    <a:pt x="324922" y="23978"/>
                    <a:pt x="304823" y="17449"/>
                    <a:pt x="285939" y="10600"/>
                  </a:cubicBezTo>
                  <a:lnTo>
                    <a:pt x="258759" y="0"/>
                  </a:lnTo>
                  <a:lnTo>
                    <a:pt x="1712975" y="0"/>
                  </a:lnTo>
                  <a:lnTo>
                    <a:pt x="1717877" y="179654"/>
                  </a:lnTo>
                  <a:cubicBezTo>
                    <a:pt x="1719862" y="252500"/>
                    <a:pt x="1720886" y="325345"/>
                    <a:pt x="1718069" y="397806"/>
                  </a:cubicBezTo>
                  <a:cubicBezTo>
                    <a:pt x="1716021" y="452343"/>
                    <a:pt x="1716405" y="506881"/>
                    <a:pt x="1716789" y="561419"/>
                  </a:cubicBezTo>
                  <a:lnTo>
                    <a:pt x="1716517" y="596211"/>
                  </a:lnTo>
                  <a:lnTo>
                    <a:pt x="236202" y="596211"/>
                  </a:lnTo>
                  <a:lnTo>
                    <a:pt x="219176" y="589328"/>
                  </a:lnTo>
                  <a:cubicBezTo>
                    <a:pt x="125975" y="537094"/>
                    <a:pt x="32261" y="452087"/>
                    <a:pt x="15363" y="381418"/>
                  </a:cubicBezTo>
                  <a:close/>
                  <a:moveTo>
                    <a:pt x="11778" y="459768"/>
                  </a:moveTo>
                  <a:cubicBezTo>
                    <a:pt x="10754" y="448502"/>
                    <a:pt x="25093" y="473083"/>
                    <a:pt x="29701" y="477180"/>
                  </a:cubicBezTo>
                  <a:cubicBezTo>
                    <a:pt x="67340" y="512899"/>
                    <a:pt x="100082" y="545160"/>
                    <a:pt x="140673" y="572237"/>
                  </a:cubicBezTo>
                  <a:lnTo>
                    <a:pt x="182090" y="596211"/>
                  </a:lnTo>
                  <a:lnTo>
                    <a:pt x="62017" y="596211"/>
                  </a:lnTo>
                  <a:lnTo>
                    <a:pt x="49673" y="578574"/>
                  </a:lnTo>
                  <a:cubicBezTo>
                    <a:pt x="33286" y="548873"/>
                    <a:pt x="18947" y="522756"/>
                    <a:pt x="11778" y="459768"/>
                  </a:cubicBezTo>
                  <a:close/>
                  <a:moveTo>
                    <a:pt x="0" y="590352"/>
                  </a:moveTo>
                  <a:cubicBezTo>
                    <a:pt x="0" y="586255"/>
                    <a:pt x="0" y="580622"/>
                    <a:pt x="7170" y="583695"/>
                  </a:cubicBezTo>
                  <a:lnTo>
                    <a:pt x="13670" y="596211"/>
                  </a:lnTo>
                  <a:lnTo>
                    <a:pt x="332" y="596211"/>
                  </a:lnTo>
                  <a:close/>
                </a:path>
              </a:pathLst>
            </a:custGeom>
            <a:solidFill>
              <a:schemeClr val="accent4"/>
            </a:solidFill>
            <a:ln w="547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9" name="Freeform: Shape 57">
              <a:extLst>
                <a:ext uri="{FF2B5EF4-FFF2-40B4-BE49-F238E27FC236}">
                  <a16:creationId xmlns:a16="http://schemas.microsoft.com/office/drawing/2014/main" id="{C3F63D29-F1F5-4AFD-936E-A00265B7EB45}"/>
                </a:ext>
              </a:extLst>
            </p:cNvPr>
            <p:cNvSpPr/>
            <p:nvPr/>
          </p:nvSpPr>
          <p:spPr>
            <a:xfrm rot="5400000">
              <a:off x="9196361" y="3139037"/>
              <a:ext cx="1744874" cy="335428"/>
            </a:xfrm>
            <a:custGeom>
              <a:avLst/>
              <a:gdLst>
                <a:gd name="connsiteX0" fmla="*/ 117945 w 1744874"/>
                <a:gd name="connsiteY0" fmla="*/ 245235 h 335428"/>
                <a:gd name="connsiteX1" fmla="*/ 120506 w 1744874"/>
                <a:gd name="connsiteY1" fmla="*/ 243187 h 335428"/>
                <a:gd name="connsiteX2" fmla="*/ 162497 w 1744874"/>
                <a:gd name="connsiteY2" fmla="*/ 279545 h 335428"/>
                <a:gd name="connsiteX3" fmla="*/ 227533 w 1744874"/>
                <a:gd name="connsiteY3" fmla="*/ 325570 h 335428"/>
                <a:gd name="connsiteX4" fmla="*/ 249028 w 1744874"/>
                <a:gd name="connsiteY4" fmla="*/ 335428 h 335428"/>
                <a:gd name="connsiteX5" fmla="*/ 186905 w 1744874"/>
                <a:gd name="connsiteY5" fmla="*/ 335428 h 335428"/>
                <a:gd name="connsiteX6" fmla="*/ 162945 w 1744874"/>
                <a:gd name="connsiteY6" fmla="*/ 310015 h 335428"/>
                <a:gd name="connsiteX7" fmla="*/ 117945 w 1744874"/>
                <a:gd name="connsiteY7" fmla="*/ 245235 h 335428"/>
                <a:gd name="connsiteX8" fmla="*/ 37387 w 1744874"/>
                <a:gd name="connsiteY8" fmla="*/ 0 h 335428"/>
                <a:gd name="connsiteX9" fmla="*/ 91020 w 1744874"/>
                <a:gd name="connsiteY9" fmla="*/ 0 h 335428"/>
                <a:gd name="connsiteX10" fmla="*/ 152831 w 1744874"/>
                <a:gd name="connsiteY10" fmla="*/ 54609 h 335428"/>
                <a:gd name="connsiteX11" fmla="*/ 237263 w 1744874"/>
                <a:gd name="connsiteY11" fmla="*/ 110555 h 335428"/>
                <a:gd name="connsiteX12" fmla="*/ 438515 w 1744874"/>
                <a:gd name="connsiteY12" fmla="*/ 168422 h 335428"/>
                <a:gd name="connsiteX13" fmla="*/ 343266 w 1744874"/>
                <a:gd name="connsiteY13" fmla="*/ 131551 h 335428"/>
                <a:gd name="connsiteX14" fmla="*/ 248017 w 1744874"/>
                <a:gd name="connsiteY14" fmla="*/ 80341 h 335428"/>
                <a:gd name="connsiteX15" fmla="*/ 153471 w 1744874"/>
                <a:gd name="connsiteY15" fmla="*/ 10057 h 335428"/>
                <a:gd name="connsiteX16" fmla="*/ 143515 w 1744874"/>
                <a:gd name="connsiteY16" fmla="*/ 0 h 335428"/>
                <a:gd name="connsiteX17" fmla="*/ 418265 w 1744874"/>
                <a:gd name="connsiteY17" fmla="*/ 0 h 335428"/>
                <a:gd name="connsiteX18" fmla="*/ 429297 w 1744874"/>
                <a:gd name="connsiteY18" fmla="*/ 1992 h 335428"/>
                <a:gd name="connsiteX19" fmla="*/ 423992 w 1744874"/>
                <a:gd name="connsiteY19" fmla="*/ 0 h 335428"/>
                <a:gd name="connsiteX20" fmla="*/ 1744874 w 1744874"/>
                <a:gd name="connsiteY20" fmla="*/ 0 h 335428"/>
                <a:gd name="connsiteX21" fmla="*/ 1744350 w 1744874"/>
                <a:gd name="connsiteY21" fmla="*/ 67027 h 335428"/>
                <a:gd name="connsiteX22" fmla="*/ 1734971 w 1744874"/>
                <a:gd name="connsiteY22" fmla="*/ 335428 h 335428"/>
                <a:gd name="connsiteX23" fmla="*/ 304275 w 1744874"/>
                <a:gd name="connsiteY23" fmla="*/ 335428 h 335428"/>
                <a:gd name="connsiteX24" fmla="*/ 291033 w 1744874"/>
                <a:gd name="connsiteY24" fmla="*/ 329218 h 335428"/>
                <a:gd name="connsiteX25" fmla="*/ 196807 w 1744874"/>
                <a:gd name="connsiteY25" fmla="*/ 260598 h 335428"/>
                <a:gd name="connsiteX26" fmla="*/ 47453 w 1744874"/>
                <a:gd name="connsiteY26" fmla="*/ 51760 h 335428"/>
                <a:gd name="connsiteX27" fmla="*/ 164 w 1744874"/>
                <a:gd name="connsiteY27" fmla="*/ 211949 h 335428"/>
                <a:gd name="connsiteX28" fmla="*/ 2212 w 1744874"/>
                <a:gd name="connsiteY28" fmla="*/ 207341 h 335428"/>
                <a:gd name="connsiteX29" fmla="*/ 7846 w 1744874"/>
                <a:gd name="connsiteY29" fmla="*/ 210925 h 335428"/>
                <a:gd name="connsiteX30" fmla="*/ 50349 w 1744874"/>
                <a:gd name="connsiteY30" fmla="*/ 265207 h 335428"/>
                <a:gd name="connsiteX31" fmla="*/ 110752 w 1744874"/>
                <a:gd name="connsiteY31" fmla="*/ 329474 h 335428"/>
                <a:gd name="connsiteX32" fmla="*/ 118307 w 1744874"/>
                <a:gd name="connsiteY32" fmla="*/ 335428 h 335428"/>
                <a:gd name="connsiteX33" fmla="*/ 34241 w 1744874"/>
                <a:gd name="connsiteY33" fmla="*/ 335428 h 335428"/>
                <a:gd name="connsiteX34" fmla="*/ 16759 w 1744874"/>
                <a:gd name="connsiteY34" fmla="*/ 294580 h 335428"/>
                <a:gd name="connsiteX35" fmla="*/ 164 w 1744874"/>
                <a:gd name="connsiteY35" fmla="*/ 211949 h 335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744874" h="335428">
                  <a:moveTo>
                    <a:pt x="117945" y="245235"/>
                  </a:moveTo>
                  <a:cubicBezTo>
                    <a:pt x="119481" y="244211"/>
                    <a:pt x="118969" y="244211"/>
                    <a:pt x="120506" y="243187"/>
                  </a:cubicBezTo>
                  <a:cubicBezTo>
                    <a:pt x="134332" y="255477"/>
                    <a:pt x="148159" y="267767"/>
                    <a:pt x="162497" y="279545"/>
                  </a:cubicBezTo>
                  <a:cubicBezTo>
                    <a:pt x="183237" y="296700"/>
                    <a:pt x="204745" y="312191"/>
                    <a:pt x="227533" y="325570"/>
                  </a:cubicBezTo>
                  <a:lnTo>
                    <a:pt x="249028" y="335428"/>
                  </a:lnTo>
                  <a:lnTo>
                    <a:pt x="186905" y="335428"/>
                  </a:lnTo>
                  <a:lnTo>
                    <a:pt x="162945" y="310015"/>
                  </a:lnTo>
                  <a:cubicBezTo>
                    <a:pt x="146494" y="289531"/>
                    <a:pt x="131515" y="267767"/>
                    <a:pt x="117945" y="245235"/>
                  </a:cubicBezTo>
                  <a:close/>
                  <a:moveTo>
                    <a:pt x="37387" y="0"/>
                  </a:moveTo>
                  <a:lnTo>
                    <a:pt x="91020" y="0"/>
                  </a:lnTo>
                  <a:lnTo>
                    <a:pt x="152831" y="54609"/>
                  </a:lnTo>
                  <a:cubicBezTo>
                    <a:pt x="179012" y="75604"/>
                    <a:pt x="206537" y="94680"/>
                    <a:pt x="237263" y="110555"/>
                  </a:cubicBezTo>
                  <a:cubicBezTo>
                    <a:pt x="281814" y="133599"/>
                    <a:pt x="389354" y="184296"/>
                    <a:pt x="438515" y="168422"/>
                  </a:cubicBezTo>
                  <a:cubicBezTo>
                    <a:pt x="402156" y="156643"/>
                    <a:pt x="373991" y="144865"/>
                    <a:pt x="343266" y="131551"/>
                  </a:cubicBezTo>
                  <a:cubicBezTo>
                    <a:pt x="309979" y="117212"/>
                    <a:pt x="278230" y="99801"/>
                    <a:pt x="248017" y="80341"/>
                  </a:cubicBezTo>
                  <a:cubicBezTo>
                    <a:pt x="217035" y="60370"/>
                    <a:pt x="183621" y="36814"/>
                    <a:pt x="153471" y="10057"/>
                  </a:cubicBezTo>
                  <a:lnTo>
                    <a:pt x="143515" y="0"/>
                  </a:lnTo>
                  <a:lnTo>
                    <a:pt x="418265" y="0"/>
                  </a:lnTo>
                  <a:lnTo>
                    <a:pt x="429297" y="1992"/>
                  </a:lnTo>
                  <a:lnTo>
                    <a:pt x="423992" y="0"/>
                  </a:lnTo>
                  <a:lnTo>
                    <a:pt x="1744874" y="0"/>
                  </a:lnTo>
                  <a:lnTo>
                    <a:pt x="1744350" y="67027"/>
                  </a:lnTo>
                  <a:lnTo>
                    <a:pt x="1734971" y="335428"/>
                  </a:lnTo>
                  <a:lnTo>
                    <a:pt x="304275" y="335428"/>
                  </a:lnTo>
                  <a:lnTo>
                    <a:pt x="291033" y="329218"/>
                  </a:lnTo>
                  <a:cubicBezTo>
                    <a:pt x="257234" y="309759"/>
                    <a:pt x="225997" y="286715"/>
                    <a:pt x="196807" y="260598"/>
                  </a:cubicBezTo>
                  <a:cubicBezTo>
                    <a:pt x="136508" y="206828"/>
                    <a:pt x="75634" y="132607"/>
                    <a:pt x="47453" y="51760"/>
                  </a:cubicBezTo>
                  <a:close/>
                  <a:moveTo>
                    <a:pt x="164" y="211949"/>
                  </a:moveTo>
                  <a:cubicBezTo>
                    <a:pt x="164" y="209389"/>
                    <a:pt x="-860" y="207852"/>
                    <a:pt x="2212" y="207341"/>
                  </a:cubicBezTo>
                  <a:cubicBezTo>
                    <a:pt x="5285" y="206829"/>
                    <a:pt x="6309" y="208877"/>
                    <a:pt x="7846" y="210925"/>
                  </a:cubicBezTo>
                  <a:cubicBezTo>
                    <a:pt x="20135" y="225263"/>
                    <a:pt x="38571" y="250868"/>
                    <a:pt x="50349" y="265207"/>
                  </a:cubicBezTo>
                  <a:cubicBezTo>
                    <a:pt x="68785" y="287611"/>
                    <a:pt x="88980" y="309311"/>
                    <a:pt x="110752" y="329474"/>
                  </a:cubicBezTo>
                  <a:lnTo>
                    <a:pt x="118307" y="335428"/>
                  </a:lnTo>
                  <a:lnTo>
                    <a:pt x="34241" y="335428"/>
                  </a:lnTo>
                  <a:lnTo>
                    <a:pt x="16759" y="294580"/>
                  </a:lnTo>
                  <a:cubicBezTo>
                    <a:pt x="8294" y="267767"/>
                    <a:pt x="2597" y="240114"/>
                    <a:pt x="164" y="211949"/>
                  </a:cubicBezTo>
                  <a:close/>
                </a:path>
              </a:pathLst>
            </a:custGeom>
            <a:solidFill>
              <a:schemeClr val="accent3"/>
            </a:solidFill>
            <a:ln w="547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30" name="Freeform: Shape 58">
              <a:extLst>
                <a:ext uri="{FF2B5EF4-FFF2-40B4-BE49-F238E27FC236}">
                  <a16:creationId xmlns:a16="http://schemas.microsoft.com/office/drawing/2014/main" id="{F65DE9FE-09B3-4F2B-9811-E1B4D9246808}"/>
                </a:ext>
              </a:extLst>
            </p:cNvPr>
            <p:cNvSpPr/>
            <p:nvPr/>
          </p:nvSpPr>
          <p:spPr>
            <a:xfrm rot="5400000">
              <a:off x="8722530" y="3053256"/>
              <a:ext cx="1802552" cy="445139"/>
            </a:xfrm>
            <a:custGeom>
              <a:avLst/>
              <a:gdLst>
                <a:gd name="connsiteX0" fmla="*/ 32606 w 1802552"/>
                <a:gd name="connsiteY0" fmla="*/ 178941 h 445139"/>
                <a:gd name="connsiteX1" fmla="*/ 37395 w 1802552"/>
                <a:gd name="connsiteY1" fmla="*/ 123434 h 445139"/>
                <a:gd name="connsiteX2" fmla="*/ 50709 w 1802552"/>
                <a:gd name="connsiteY2" fmla="*/ 72225 h 445139"/>
                <a:gd name="connsiteX3" fmla="*/ 75290 w 1802552"/>
                <a:gd name="connsiteY3" fmla="*/ 82979 h 445139"/>
                <a:gd name="connsiteX4" fmla="*/ 337993 w 1802552"/>
                <a:gd name="connsiteY4" fmla="*/ 263236 h 445139"/>
                <a:gd name="connsiteX5" fmla="*/ 189487 w 1802552"/>
                <a:gd name="connsiteY5" fmla="*/ 144430 h 445139"/>
                <a:gd name="connsiteX6" fmla="*/ 161322 w 1802552"/>
                <a:gd name="connsiteY6" fmla="*/ 106536 h 445139"/>
                <a:gd name="connsiteX7" fmla="*/ 161834 w 1802552"/>
                <a:gd name="connsiteY7" fmla="*/ 97317 h 445139"/>
                <a:gd name="connsiteX8" fmla="*/ 212018 w 1802552"/>
                <a:gd name="connsiteY8" fmla="*/ 141870 h 445139"/>
                <a:gd name="connsiteX9" fmla="*/ 312901 w 1802552"/>
                <a:gd name="connsiteY9" fmla="*/ 202809 h 445139"/>
                <a:gd name="connsiteX10" fmla="*/ 434267 w 1802552"/>
                <a:gd name="connsiteY10" fmla="*/ 234046 h 445139"/>
                <a:gd name="connsiteX11" fmla="*/ 330312 w 1802552"/>
                <a:gd name="connsiteY11" fmla="*/ 189494 h 445139"/>
                <a:gd name="connsiteX12" fmla="*/ 223796 w 1802552"/>
                <a:gd name="connsiteY12" fmla="*/ 114217 h 445139"/>
                <a:gd name="connsiteX13" fmla="*/ 166298 w 1802552"/>
                <a:gd name="connsiteY13" fmla="*/ 52614 h 445139"/>
                <a:gd name="connsiteX14" fmla="*/ 131382 w 1802552"/>
                <a:gd name="connsiteY14" fmla="*/ 0 h 445139"/>
                <a:gd name="connsiteX15" fmla="*/ 260854 w 1802552"/>
                <a:gd name="connsiteY15" fmla="*/ 0 h 445139"/>
                <a:gd name="connsiteX16" fmla="*/ 328319 w 1802552"/>
                <a:gd name="connsiteY16" fmla="*/ 35227 h 445139"/>
                <a:gd name="connsiteX17" fmla="*/ 413782 w 1802552"/>
                <a:gd name="connsiteY17" fmla="*/ 56863 h 445139"/>
                <a:gd name="connsiteX18" fmla="*/ 347915 w 1802552"/>
                <a:gd name="connsiteY18" fmla="*/ 19224 h 445139"/>
                <a:gd name="connsiteX19" fmla="*/ 319866 w 1802552"/>
                <a:gd name="connsiteY19" fmla="*/ 0 h 445139"/>
                <a:gd name="connsiteX20" fmla="*/ 1802552 w 1802552"/>
                <a:gd name="connsiteY20" fmla="*/ 0 h 445139"/>
                <a:gd name="connsiteX21" fmla="*/ 1786998 w 1802552"/>
                <a:gd name="connsiteY21" fmla="*/ 445139 h 445139"/>
                <a:gd name="connsiteX22" fmla="*/ 197647 w 1802552"/>
                <a:gd name="connsiteY22" fmla="*/ 445139 h 445139"/>
                <a:gd name="connsiteX23" fmla="*/ 130724 w 1802552"/>
                <a:gd name="connsiteY23" fmla="*/ 396435 h 445139"/>
                <a:gd name="connsiteX24" fmla="*/ 32606 w 1802552"/>
                <a:gd name="connsiteY24" fmla="*/ 178941 h 445139"/>
                <a:gd name="connsiteX25" fmla="*/ 12 w 1802552"/>
                <a:gd name="connsiteY25" fmla="*/ 293449 h 445139"/>
                <a:gd name="connsiteX26" fmla="*/ 42516 w 1802552"/>
                <a:gd name="connsiteY26" fmla="*/ 367190 h 445139"/>
                <a:gd name="connsiteX27" fmla="*/ 91421 w 1802552"/>
                <a:gd name="connsiteY27" fmla="*/ 411550 h 445139"/>
                <a:gd name="connsiteX28" fmla="*/ 136205 w 1802552"/>
                <a:gd name="connsiteY28" fmla="*/ 445139 h 445139"/>
                <a:gd name="connsiteX29" fmla="*/ 69960 w 1802552"/>
                <a:gd name="connsiteY29" fmla="*/ 445139 h 445139"/>
                <a:gd name="connsiteX30" fmla="*/ 21008 w 1802552"/>
                <a:gd name="connsiteY30" fmla="*/ 376920 h 445139"/>
                <a:gd name="connsiteX31" fmla="*/ 12 w 1802552"/>
                <a:gd name="connsiteY31" fmla="*/ 293449 h 445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2552" h="445139">
                  <a:moveTo>
                    <a:pt x="32606" y="178941"/>
                  </a:moveTo>
                  <a:cubicBezTo>
                    <a:pt x="32586" y="161081"/>
                    <a:pt x="34131" y="142573"/>
                    <a:pt x="37395" y="123434"/>
                  </a:cubicBezTo>
                  <a:cubicBezTo>
                    <a:pt x="39443" y="112168"/>
                    <a:pt x="43028" y="82468"/>
                    <a:pt x="50709" y="72225"/>
                  </a:cubicBezTo>
                  <a:cubicBezTo>
                    <a:pt x="56854" y="64032"/>
                    <a:pt x="72217" y="80418"/>
                    <a:pt x="75290" y="82979"/>
                  </a:cubicBezTo>
                  <a:cubicBezTo>
                    <a:pt x="162345" y="158256"/>
                    <a:pt x="228918" y="252482"/>
                    <a:pt x="337993" y="263236"/>
                  </a:cubicBezTo>
                  <a:cubicBezTo>
                    <a:pt x="287808" y="227901"/>
                    <a:pt x="227893" y="194103"/>
                    <a:pt x="189487" y="144430"/>
                  </a:cubicBezTo>
                  <a:cubicBezTo>
                    <a:pt x="179757" y="132140"/>
                    <a:pt x="170539" y="119338"/>
                    <a:pt x="161322" y="106536"/>
                  </a:cubicBezTo>
                  <a:cubicBezTo>
                    <a:pt x="159785" y="103975"/>
                    <a:pt x="158761" y="100902"/>
                    <a:pt x="161834" y="97317"/>
                  </a:cubicBezTo>
                  <a:cubicBezTo>
                    <a:pt x="177708" y="113193"/>
                    <a:pt x="194096" y="128556"/>
                    <a:pt x="212018" y="141870"/>
                  </a:cubicBezTo>
                  <a:cubicBezTo>
                    <a:pt x="242232" y="164402"/>
                    <a:pt x="277054" y="186422"/>
                    <a:pt x="312901" y="202809"/>
                  </a:cubicBezTo>
                  <a:cubicBezTo>
                    <a:pt x="341066" y="215611"/>
                    <a:pt x="405077" y="246336"/>
                    <a:pt x="434267" y="234046"/>
                  </a:cubicBezTo>
                  <a:cubicBezTo>
                    <a:pt x="404053" y="227390"/>
                    <a:pt x="361549" y="205882"/>
                    <a:pt x="330312" y="189494"/>
                  </a:cubicBezTo>
                  <a:cubicBezTo>
                    <a:pt x="291905" y="169010"/>
                    <a:pt x="256058" y="143406"/>
                    <a:pt x="223796" y="114217"/>
                  </a:cubicBezTo>
                  <a:cubicBezTo>
                    <a:pt x="203185" y="95397"/>
                    <a:pt x="183853" y="74754"/>
                    <a:pt x="166298" y="52614"/>
                  </a:cubicBezTo>
                  <a:lnTo>
                    <a:pt x="131382" y="0"/>
                  </a:lnTo>
                  <a:lnTo>
                    <a:pt x="260854" y="0"/>
                  </a:lnTo>
                  <a:lnTo>
                    <a:pt x="328319" y="35227"/>
                  </a:lnTo>
                  <a:cubicBezTo>
                    <a:pt x="355660" y="45917"/>
                    <a:pt x="384209" y="53406"/>
                    <a:pt x="413782" y="56863"/>
                  </a:cubicBezTo>
                  <a:cubicBezTo>
                    <a:pt x="392019" y="43292"/>
                    <a:pt x="369615" y="31642"/>
                    <a:pt x="347915" y="19224"/>
                  </a:cubicBezTo>
                  <a:lnTo>
                    <a:pt x="319866" y="0"/>
                  </a:lnTo>
                  <a:lnTo>
                    <a:pt x="1802552" y="0"/>
                  </a:lnTo>
                  <a:lnTo>
                    <a:pt x="1786998" y="445139"/>
                  </a:lnTo>
                  <a:lnTo>
                    <a:pt x="197647" y="445139"/>
                  </a:lnTo>
                  <a:lnTo>
                    <a:pt x="130724" y="396435"/>
                  </a:lnTo>
                  <a:cubicBezTo>
                    <a:pt x="71913" y="341365"/>
                    <a:pt x="32706" y="268242"/>
                    <a:pt x="32606" y="178941"/>
                  </a:cubicBezTo>
                  <a:close/>
                  <a:moveTo>
                    <a:pt x="12" y="293449"/>
                  </a:moveTo>
                  <a:cubicBezTo>
                    <a:pt x="17935" y="342098"/>
                    <a:pt x="34835" y="359508"/>
                    <a:pt x="42516" y="367190"/>
                  </a:cubicBezTo>
                  <a:cubicBezTo>
                    <a:pt x="60439" y="385369"/>
                    <a:pt x="76058" y="399196"/>
                    <a:pt x="91421" y="411550"/>
                  </a:cubicBezTo>
                  <a:lnTo>
                    <a:pt x="136205" y="445139"/>
                  </a:lnTo>
                  <a:lnTo>
                    <a:pt x="69960" y="445139"/>
                  </a:lnTo>
                  <a:lnTo>
                    <a:pt x="21008" y="376920"/>
                  </a:lnTo>
                  <a:cubicBezTo>
                    <a:pt x="14863" y="368214"/>
                    <a:pt x="-499" y="344658"/>
                    <a:pt x="12" y="293449"/>
                  </a:cubicBezTo>
                  <a:close/>
                </a:path>
              </a:pathLst>
            </a:custGeom>
            <a:solidFill>
              <a:schemeClr val="accent2"/>
            </a:solidFill>
            <a:ln w="547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grpSp>
        <p:nvGrpSpPr>
          <p:cNvPr id="41" name="그룹 3">
            <a:extLst>
              <a:ext uri="{FF2B5EF4-FFF2-40B4-BE49-F238E27FC236}">
                <a16:creationId xmlns:a16="http://schemas.microsoft.com/office/drawing/2014/main" id="{D7064B12-F3D5-4F11-A423-EE27C9A593D9}"/>
              </a:ext>
            </a:extLst>
          </p:cNvPr>
          <p:cNvGrpSpPr/>
          <p:nvPr/>
        </p:nvGrpSpPr>
        <p:grpSpPr>
          <a:xfrm>
            <a:off x="4578221" y="955856"/>
            <a:ext cx="3580577" cy="2429072"/>
            <a:chOff x="8070434" y="964055"/>
            <a:chExt cx="2925465" cy="2429072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FF9C7BA-AA24-44DD-9ACA-050C257DADEE}"/>
                </a:ext>
              </a:extLst>
            </p:cNvPr>
            <p:cNvSpPr txBox="1"/>
            <p:nvPr/>
          </p:nvSpPr>
          <p:spPr>
            <a:xfrm>
              <a:off x="8070434" y="2008132"/>
              <a:ext cx="2925465" cy="138499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HY견명조" pitchFamily="18" charset="-127"/>
                  <a:cs typeface="Arial" pitchFamily="34" charset="0"/>
                </a:rPr>
                <a:t>Get a modern PowerPoint  Presentation that is beautifully designed.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I hope and I believe that this Template will your Time, Money and Reputation.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HY견명조" pitchFamily="18" charset="-127"/>
                  <a:cs typeface="Arial" pitchFamily="34" charset="0"/>
                </a:rPr>
                <a:t> Get a modern PowerPoint  Presentation that is beautifully designed.  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B2CB4D1E-68D1-493E-A7AD-8C64FA9999DA}"/>
                </a:ext>
              </a:extLst>
            </p:cNvPr>
            <p:cNvSpPr txBox="1"/>
            <p:nvPr/>
          </p:nvSpPr>
          <p:spPr>
            <a:xfrm>
              <a:off x="8070434" y="964055"/>
              <a:ext cx="2925465" cy="1015663"/>
            </a:xfrm>
            <a:prstGeom prst="rect">
              <a:avLst/>
            </a:prstGeom>
            <a:noFill/>
          </p:spPr>
          <p:txBody>
            <a:bodyPr wrap="square" lIns="108000" rIns="108000" rtlCol="0" anchor="ctr">
              <a:spAutoFit/>
            </a:bodyPr>
            <a:lstStyle/>
            <a:p>
              <a:r>
                <a:rPr lang="en-GB" altLang="ko-KR" sz="2000" dirty="0">
                  <a:solidFill>
                    <a:schemeClr val="accent3"/>
                  </a:solidFill>
                  <a:cs typeface="Arial" pitchFamily="34" charset="0"/>
                </a:rPr>
                <a:t>ALLPPT Layout</a:t>
              </a:r>
            </a:p>
            <a:p>
              <a:r>
                <a:rPr lang="en-GB" altLang="ko-KR" sz="2000" dirty="0">
                  <a:solidFill>
                    <a:schemeClr val="accent3"/>
                  </a:solidFill>
                  <a:cs typeface="Arial" pitchFamily="34" charset="0"/>
                </a:rPr>
                <a:t>Clean Text Slide for your Presentation</a:t>
              </a:r>
              <a:endParaRPr lang="ko-KR" altLang="en-US" sz="2000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1FF01FDB-DB14-423F-AF70-6CCFDAA122CD}"/>
              </a:ext>
            </a:extLst>
          </p:cNvPr>
          <p:cNvSpPr txBox="1"/>
          <p:nvPr/>
        </p:nvSpPr>
        <p:spPr>
          <a:xfrm>
            <a:off x="4578221" y="3418462"/>
            <a:ext cx="3580577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You can simply impress your audience and add a unique zing and appeal to your Presentations.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70693E1-C7F7-4577-9B69-2C26EBB79541}"/>
              </a:ext>
            </a:extLst>
          </p:cNvPr>
          <p:cNvSpPr txBox="1"/>
          <p:nvPr/>
        </p:nvSpPr>
        <p:spPr>
          <a:xfrm>
            <a:off x="4578221" y="4121620"/>
            <a:ext cx="3580577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You can simply impress your audience and add a unique zing and appeal to your Presentations.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B163FCF-12D9-4C2F-A866-153D16667D19}"/>
              </a:ext>
            </a:extLst>
          </p:cNvPr>
          <p:cNvSpPr txBox="1"/>
          <p:nvPr/>
        </p:nvSpPr>
        <p:spPr>
          <a:xfrm>
            <a:off x="4578221" y="4824778"/>
            <a:ext cx="3580577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You can simply impress your audience and add a unique zing and appeal to your Presentations.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DE640BF-92D9-4591-9AE0-54801A99154D}"/>
              </a:ext>
            </a:extLst>
          </p:cNvPr>
          <p:cNvSpPr txBox="1"/>
          <p:nvPr/>
        </p:nvSpPr>
        <p:spPr>
          <a:xfrm>
            <a:off x="4578221" y="5527936"/>
            <a:ext cx="3580577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You can simply impress your audience and add a unique zing and appeal to your Presentations. 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B6FF"/>
      </a:accent1>
      <a:accent2>
        <a:srgbClr val="7CE200"/>
      </a:accent2>
      <a:accent3>
        <a:srgbClr val="FD9034"/>
      </a:accent3>
      <a:accent4>
        <a:srgbClr val="FFD434"/>
      </a:accent4>
      <a:accent5>
        <a:srgbClr val="DC00C8"/>
      </a:accent5>
      <a:accent6>
        <a:srgbClr val="FF0000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11635</TotalTime>
  <Words>153</Words>
  <Application>Microsoft Office PowerPoint</Application>
  <PresentationFormat>와이드스크린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97</cp:revision>
  <dcterms:created xsi:type="dcterms:W3CDTF">2018-02-18T19:39:47Z</dcterms:created>
  <dcterms:modified xsi:type="dcterms:W3CDTF">2022-10-26T04:32:49Z</dcterms:modified>
</cp:coreProperties>
</file>