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E363CF5B-CB91-44D5-814B-997CD4E3043E}"/>
              </a:ext>
            </a:extLst>
          </p:cNvPr>
          <p:cNvGrpSpPr/>
          <p:nvPr/>
        </p:nvGrpSpPr>
        <p:grpSpPr>
          <a:xfrm>
            <a:off x="4183787" y="1808310"/>
            <a:ext cx="3824426" cy="3827768"/>
            <a:chOff x="4027844" y="1565140"/>
            <a:chExt cx="4136311" cy="4139927"/>
          </a:xfrm>
        </p:grpSpPr>
        <p:sp>
          <p:nvSpPr>
            <p:cNvPr id="881" name="이등변 삼각형 880">
              <a:extLst>
                <a:ext uri="{FF2B5EF4-FFF2-40B4-BE49-F238E27FC236}">
                  <a16:creationId xmlns:a16="http://schemas.microsoft.com/office/drawing/2014/main" id="{31F47ECB-801E-451D-931A-B9703745849F}"/>
                </a:ext>
              </a:extLst>
            </p:cNvPr>
            <p:cNvSpPr/>
            <p:nvPr/>
          </p:nvSpPr>
          <p:spPr>
            <a:xfrm>
              <a:off x="4027844" y="3989072"/>
              <a:ext cx="4136311" cy="1188533"/>
            </a:xfrm>
            <a:prstGeom prst="triangle">
              <a:avLst>
                <a:gd name="adj" fmla="val 5021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2" name="이등변 삼각형 881">
              <a:extLst>
                <a:ext uri="{FF2B5EF4-FFF2-40B4-BE49-F238E27FC236}">
                  <a16:creationId xmlns:a16="http://schemas.microsoft.com/office/drawing/2014/main" id="{D109A91A-3965-454E-849E-C01E9ADACA40}"/>
                </a:ext>
              </a:extLst>
            </p:cNvPr>
            <p:cNvSpPr/>
            <p:nvPr/>
          </p:nvSpPr>
          <p:spPr>
            <a:xfrm rot="7200000">
              <a:off x="3469847" y="3046951"/>
              <a:ext cx="4136311" cy="1179921"/>
            </a:xfrm>
            <a:prstGeom prst="triangle">
              <a:avLst>
                <a:gd name="adj" fmla="val 4971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3" name="이등변 삼각형 882">
              <a:extLst>
                <a:ext uri="{FF2B5EF4-FFF2-40B4-BE49-F238E27FC236}">
                  <a16:creationId xmlns:a16="http://schemas.microsoft.com/office/drawing/2014/main" id="{7C6D870F-76CB-4B81-8581-5F84A113468B}"/>
                </a:ext>
              </a:extLst>
            </p:cNvPr>
            <p:cNvSpPr/>
            <p:nvPr/>
          </p:nvSpPr>
          <p:spPr>
            <a:xfrm rot="14400000">
              <a:off x="4592099" y="3050566"/>
              <a:ext cx="4136311" cy="1165459"/>
            </a:xfrm>
            <a:prstGeom prst="triangle">
              <a:avLst>
                <a:gd name="adj" fmla="val 50133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4" name="Rounded Rectangle 10">
              <a:extLst>
                <a:ext uri="{FF2B5EF4-FFF2-40B4-BE49-F238E27FC236}">
                  <a16:creationId xmlns:a16="http://schemas.microsoft.com/office/drawing/2014/main" id="{B38140A0-10CF-4986-8AFC-39E0363F83EE}"/>
                </a:ext>
              </a:extLst>
            </p:cNvPr>
            <p:cNvSpPr/>
            <p:nvPr/>
          </p:nvSpPr>
          <p:spPr>
            <a:xfrm>
              <a:off x="5378837" y="3224182"/>
              <a:ext cx="342694" cy="453517"/>
            </a:xfrm>
            <a:custGeom>
              <a:avLst/>
              <a:gdLst/>
              <a:ahLst/>
              <a:cxnLst/>
              <a:rect l="l" t="t" r="r" b="b"/>
              <a:pathLst>
                <a:path w="2448272" h="3240000">
                  <a:moveTo>
                    <a:pt x="1358676" y="2676152"/>
                  </a:moveTo>
                  <a:cubicBezTo>
                    <a:pt x="1327753" y="2676152"/>
                    <a:pt x="1302685" y="2701220"/>
                    <a:pt x="1302685" y="2732143"/>
                  </a:cubicBezTo>
                  <a:lnTo>
                    <a:pt x="1302685" y="2956101"/>
                  </a:lnTo>
                  <a:cubicBezTo>
                    <a:pt x="1302685" y="2987024"/>
                    <a:pt x="1327753" y="3012092"/>
                    <a:pt x="1358676" y="3012092"/>
                  </a:cubicBezTo>
                  <a:lnTo>
                    <a:pt x="1582634" y="3012092"/>
                  </a:lnTo>
                  <a:cubicBezTo>
                    <a:pt x="1613557" y="3012092"/>
                    <a:pt x="1638625" y="2987024"/>
                    <a:pt x="1638625" y="2956101"/>
                  </a:cubicBezTo>
                  <a:lnTo>
                    <a:pt x="1638625" y="2732143"/>
                  </a:lnTo>
                  <a:cubicBezTo>
                    <a:pt x="1638625" y="2701220"/>
                    <a:pt x="1613557" y="2676152"/>
                    <a:pt x="1582634" y="2676152"/>
                  </a:cubicBezTo>
                  <a:close/>
                  <a:moveTo>
                    <a:pt x="837062" y="2676152"/>
                  </a:moveTo>
                  <a:cubicBezTo>
                    <a:pt x="806139" y="2676152"/>
                    <a:pt x="781071" y="2701220"/>
                    <a:pt x="781071" y="2732143"/>
                  </a:cubicBezTo>
                  <a:lnTo>
                    <a:pt x="781071" y="2956101"/>
                  </a:lnTo>
                  <a:cubicBezTo>
                    <a:pt x="781071" y="2987024"/>
                    <a:pt x="806139" y="3012092"/>
                    <a:pt x="837062" y="3012092"/>
                  </a:cubicBezTo>
                  <a:lnTo>
                    <a:pt x="1061020" y="3012092"/>
                  </a:lnTo>
                  <a:cubicBezTo>
                    <a:pt x="1091943" y="3012092"/>
                    <a:pt x="1117011" y="2987024"/>
                    <a:pt x="1117011" y="2956101"/>
                  </a:cubicBezTo>
                  <a:lnTo>
                    <a:pt x="1117011" y="2732143"/>
                  </a:lnTo>
                  <a:cubicBezTo>
                    <a:pt x="1117011" y="2701220"/>
                    <a:pt x="1091943" y="2676152"/>
                    <a:pt x="1061020" y="2676152"/>
                  </a:cubicBezTo>
                  <a:close/>
                  <a:moveTo>
                    <a:pt x="315448" y="2676152"/>
                  </a:moveTo>
                  <a:cubicBezTo>
                    <a:pt x="284525" y="2676152"/>
                    <a:pt x="259457" y="2701220"/>
                    <a:pt x="259457" y="2732143"/>
                  </a:cubicBezTo>
                  <a:lnTo>
                    <a:pt x="259457" y="2956101"/>
                  </a:lnTo>
                  <a:cubicBezTo>
                    <a:pt x="259457" y="2987024"/>
                    <a:pt x="284525" y="3012092"/>
                    <a:pt x="315448" y="3012092"/>
                  </a:cubicBezTo>
                  <a:lnTo>
                    <a:pt x="539406" y="3012092"/>
                  </a:lnTo>
                  <a:cubicBezTo>
                    <a:pt x="570329" y="3012092"/>
                    <a:pt x="595397" y="2987024"/>
                    <a:pt x="595397" y="2956101"/>
                  </a:cubicBezTo>
                  <a:lnTo>
                    <a:pt x="595397" y="2732143"/>
                  </a:lnTo>
                  <a:cubicBezTo>
                    <a:pt x="595397" y="2701220"/>
                    <a:pt x="570329" y="2676152"/>
                    <a:pt x="539406" y="2676152"/>
                  </a:cubicBezTo>
                  <a:close/>
                  <a:moveTo>
                    <a:pt x="1880291" y="2179832"/>
                  </a:moveTo>
                  <a:cubicBezTo>
                    <a:pt x="1849368" y="2179832"/>
                    <a:pt x="1824300" y="2204900"/>
                    <a:pt x="1824300" y="2235823"/>
                  </a:cubicBezTo>
                  <a:lnTo>
                    <a:pt x="1824300" y="2956101"/>
                  </a:lnTo>
                  <a:cubicBezTo>
                    <a:pt x="1824300" y="2987024"/>
                    <a:pt x="1849368" y="3012092"/>
                    <a:pt x="1880291" y="3012092"/>
                  </a:cubicBezTo>
                  <a:lnTo>
                    <a:pt x="2104249" y="3012092"/>
                  </a:lnTo>
                  <a:cubicBezTo>
                    <a:pt x="2135172" y="3012092"/>
                    <a:pt x="2160240" y="2987024"/>
                    <a:pt x="2160240" y="2956101"/>
                  </a:cubicBezTo>
                  <a:lnTo>
                    <a:pt x="2160240" y="2235823"/>
                  </a:lnTo>
                  <a:cubicBezTo>
                    <a:pt x="2160240" y="2204900"/>
                    <a:pt x="2135172" y="2179832"/>
                    <a:pt x="2104249" y="2179832"/>
                  </a:cubicBezTo>
                  <a:close/>
                  <a:moveTo>
                    <a:pt x="1358676" y="2179832"/>
                  </a:moveTo>
                  <a:cubicBezTo>
                    <a:pt x="1327753" y="2179832"/>
                    <a:pt x="1302685" y="2204900"/>
                    <a:pt x="1302685" y="2235823"/>
                  </a:cubicBezTo>
                  <a:lnTo>
                    <a:pt x="1302685" y="2459781"/>
                  </a:lnTo>
                  <a:cubicBezTo>
                    <a:pt x="1302685" y="2490704"/>
                    <a:pt x="1327753" y="2515772"/>
                    <a:pt x="1358676" y="2515772"/>
                  </a:cubicBezTo>
                  <a:lnTo>
                    <a:pt x="1582634" y="2515772"/>
                  </a:lnTo>
                  <a:cubicBezTo>
                    <a:pt x="1613557" y="2515772"/>
                    <a:pt x="1638625" y="2490704"/>
                    <a:pt x="1638625" y="2459781"/>
                  </a:cubicBezTo>
                  <a:lnTo>
                    <a:pt x="1638625" y="2235823"/>
                  </a:lnTo>
                  <a:cubicBezTo>
                    <a:pt x="1638625" y="2204900"/>
                    <a:pt x="1613557" y="2179832"/>
                    <a:pt x="1582634" y="2179832"/>
                  </a:cubicBezTo>
                  <a:close/>
                  <a:moveTo>
                    <a:pt x="837062" y="2179832"/>
                  </a:moveTo>
                  <a:cubicBezTo>
                    <a:pt x="806139" y="2179832"/>
                    <a:pt x="781071" y="2204900"/>
                    <a:pt x="781071" y="2235823"/>
                  </a:cubicBezTo>
                  <a:lnTo>
                    <a:pt x="781071" y="2459781"/>
                  </a:lnTo>
                  <a:cubicBezTo>
                    <a:pt x="781071" y="2490704"/>
                    <a:pt x="806139" y="2515772"/>
                    <a:pt x="837062" y="2515772"/>
                  </a:cubicBezTo>
                  <a:lnTo>
                    <a:pt x="1061020" y="2515772"/>
                  </a:lnTo>
                  <a:cubicBezTo>
                    <a:pt x="1091943" y="2515772"/>
                    <a:pt x="1117011" y="2490704"/>
                    <a:pt x="1117011" y="2459781"/>
                  </a:cubicBezTo>
                  <a:lnTo>
                    <a:pt x="1117011" y="2235823"/>
                  </a:lnTo>
                  <a:cubicBezTo>
                    <a:pt x="1117011" y="2204900"/>
                    <a:pt x="1091943" y="2179832"/>
                    <a:pt x="1061020" y="2179832"/>
                  </a:cubicBezTo>
                  <a:close/>
                  <a:moveTo>
                    <a:pt x="315448" y="2179832"/>
                  </a:moveTo>
                  <a:cubicBezTo>
                    <a:pt x="284525" y="2179832"/>
                    <a:pt x="259457" y="2204900"/>
                    <a:pt x="259457" y="2235823"/>
                  </a:cubicBezTo>
                  <a:lnTo>
                    <a:pt x="259457" y="2459781"/>
                  </a:lnTo>
                  <a:cubicBezTo>
                    <a:pt x="259457" y="2490704"/>
                    <a:pt x="284525" y="2515772"/>
                    <a:pt x="315448" y="2515772"/>
                  </a:cubicBezTo>
                  <a:lnTo>
                    <a:pt x="539406" y="2515772"/>
                  </a:lnTo>
                  <a:cubicBezTo>
                    <a:pt x="570329" y="2515772"/>
                    <a:pt x="595397" y="2490704"/>
                    <a:pt x="595397" y="2459781"/>
                  </a:cubicBezTo>
                  <a:lnTo>
                    <a:pt x="595397" y="2235823"/>
                  </a:lnTo>
                  <a:cubicBezTo>
                    <a:pt x="595397" y="2204900"/>
                    <a:pt x="570329" y="2179832"/>
                    <a:pt x="539406" y="2179832"/>
                  </a:cubicBezTo>
                  <a:close/>
                  <a:moveTo>
                    <a:pt x="1880291" y="1683512"/>
                  </a:moveTo>
                  <a:cubicBezTo>
                    <a:pt x="1849368" y="1683512"/>
                    <a:pt x="1824300" y="1708580"/>
                    <a:pt x="1824300" y="1739503"/>
                  </a:cubicBezTo>
                  <a:lnTo>
                    <a:pt x="1824300" y="1963461"/>
                  </a:lnTo>
                  <a:cubicBezTo>
                    <a:pt x="1824300" y="1994384"/>
                    <a:pt x="1849368" y="2019452"/>
                    <a:pt x="1880291" y="2019452"/>
                  </a:cubicBezTo>
                  <a:lnTo>
                    <a:pt x="2104249" y="2019452"/>
                  </a:lnTo>
                  <a:cubicBezTo>
                    <a:pt x="2135172" y="2019452"/>
                    <a:pt x="2160240" y="1994384"/>
                    <a:pt x="2160240" y="1963461"/>
                  </a:cubicBezTo>
                  <a:lnTo>
                    <a:pt x="2160240" y="1739503"/>
                  </a:lnTo>
                  <a:cubicBezTo>
                    <a:pt x="2160240" y="1708580"/>
                    <a:pt x="2135172" y="1683512"/>
                    <a:pt x="2104249" y="1683512"/>
                  </a:cubicBezTo>
                  <a:close/>
                  <a:moveTo>
                    <a:pt x="1358676" y="1683512"/>
                  </a:moveTo>
                  <a:cubicBezTo>
                    <a:pt x="1327753" y="1683512"/>
                    <a:pt x="1302685" y="1708580"/>
                    <a:pt x="1302685" y="1739503"/>
                  </a:cubicBezTo>
                  <a:lnTo>
                    <a:pt x="1302685" y="1963461"/>
                  </a:lnTo>
                  <a:cubicBezTo>
                    <a:pt x="1302685" y="1994384"/>
                    <a:pt x="1327753" y="2019452"/>
                    <a:pt x="1358676" y="2019452"/>
                  </a:cubicBezTo>
                  <a:lnTo>
                    <a:pt x="1582634" y="2019452"/>
                  </a:lnTo>
                  <a:cubicBezTo>
                    <a:pt x="1613557" y="2019452"/>
                    <a:pt x="1638625" y="1994384"/>
                    <a:pt x="1638625" y="1963461"/>
                  </a:cubicBezTo>
                  <a:lnTo>
                    <a:pt x="1638625" y="1739503"/>
                  </a:lnTo>
                  <a:cubicBezTo>
                    <a:pt x="1638625" y="1708580"/>
                    <a:pt x="1613557" y="1683512"/>
                    <a:pt x="1582634" y="1683512"/>
                  </a:cubicBezTo>
                  <a:close/>
                  <a:moveTo>
                    <a:pt x="837062" y="1683512"/>
                  </a:moveTo>
                  <a:cubicBezTo>
                    <a:pt x="806139" y="1683512"/>
                    <a:pt x="781071" y="1708580"/>
                    <a:pt x="781071" y="1739503"/>
                  </a:cubicBezTo>
                  <a:lnTo>
                    <a:pt x="781071" y="1963461"/>
                  </a:lnTo>
                  <a:cubicBezTo>
                    <a:pt x="781071" y="1994384"/>
                    <a:pt x="806139" y="2019452"/>
                    <a:pt x="837062" y="2019452"/>
                  </a:cubicBezTo>
                  <a:lnTo>
                    <a:pt x="1061020" y="2019452"/>
                  </a:lnTo>
                  <a:cubicBezTo>
                    <a:pt x="1091943" y="2019452"/>
                    <a:pt x="1117011" y="1994384"/>
                    <a:pt x="1117011" y="1963461"/>
                  </a:cubicBezTo>
                  <a:lnTo>
                    <a:pt x="1117011" y="1739503"/>
                  </a:lnTo>
                  <a:cubicBezTo>
                    <a:pt x="1117011" y="1708580"/>
                    <a:pt x="1091943" y="1683512"/>
                    <a:pt x="1061020" y="1683512"/>
                  </a:cubicBezTo>
                  <a:close/>
                  <a:moveTo>
                    <a:pt x="315448" y="1683512"/>
                  </a:moveTo>
                  <a:cubicBezTo>
                    <a:pt x="284525" y="1683512"/>
                    <a:pt x="259457" y="1708580"/>
                    <a:pt x="259457" y="1739503"/>
                  </a:cubicBezTo>
                  <a:lnTo>
                    <a:pt x="259457" y="1963461"/>
                  </a:lnTo>
                  <a:cubicBezTo>
                    <a:pt x="259457" y="1994384"/>
                    <a:pt x="284525" y="2019452"/>
                    <a:pt x="315448" y="2019452"/>
                  </a:cubicBezTo>
                  <a:lnTo>
                    <a:pt x="539406" y="2019452"/>
                  </a:lnTo>
                  <a:cubicBezTo>
                    <a:pt x="570329" y="2019452"/>
                    <a:pt x="595397" y="1994384"/>
                    <a:pt x="595397" y="1963461"/>
                  </a:cubicBezTo>
                  <a:lnTo>
                    <a:pt x="595397" y="1739503"/>
                  </a:lnTo>
                  <a:cubicBezTo>
                    <a:pt x="595397" y="1708580"/>
                    <a:pt x="570329" y="1683512"/>
                    <a:pt x="539406" y="1683512"/>
                  </a:cubicBezTo>
                  <a:close/>
                  <a:moveTo>
                    <a:pt x="1880291" y="1187192"/>
                  </a:moveTo>
                  <a:cubicBezTo>
                    <a:pt x="1849368" y="1187192"/>
                    <a:pt x="1824300" y="1212260"/>
                    <a:pt x="1824300" y="1243183"/>
                  </a:cubicBezTo>
                  <a:lnTo>
                    <a:pt x="1824300" y="1467141"/>
                  </a:lnTo>
                  <a:cubicBezTo>
                    <a:pt x="1824300" y="1498064"/>
                    <a:pt x="1849368" y="1523132"/>
                    <a:pt x="1880291" y="1523132"/>
                  </a:cubicBezTo>
                  <a:lnTo>
                    <a:pt x="2104249" y="1523132"/>
                  </a:lnTo>
                  <a:cubicBezTo>
                    <a:pt x="2135172" y="1523132"/>
                    <a:pt x="2160240" y="1498064"/>
                    <a:pt x="2160240" y="1467141"/>
                  </a:cubicBezTo>
                  <a:lnTo>
                    <a:pt x="2160240" y="1243183"/>
                  </a:lnTo>
                  <a:cubicBezTo>
                    <a:pt x="2160240" y="1212260"/>
                    <a:pt x="2135172" y="1187192"/>
                    <a:pt x="2104249" y="1187192"/>
                  </a:cubicBezTo>
                  <a:close/>
                  <a:moveTo>
                    <a:pt x="1358676" y="1187192"/>
                  </a:moveTo>
                  <a:cubicBezTo>
                    <a:pt x="1327753" y="1187192"/>
                    <a:pt x="1302685" y="1212260"/>
                    <a:pt x="1302685" y="1243183"/>
                  </a:cubicBezTo>
                  <a:lnTo>
                    <a:pt x="1302685" y="1467141"/>
                  </a:lnTo>
                  <a:cubicBezTo>
                    <a:pt x="1302685" y="1498064"/>
                    <a:pt x="1327753" y="1523132"/>
                    <a:pt x="1358676" y="1523132"/>
                  </a:cubicBezTo>
                  <a:lnTo>
                    <a:pt x="1582634" y="1523132"/>
                  </a:lnTo>
                  <a:cubicBezTo>
                    <a:pt x="1613557" y="1523132"/>
                    <a:pt x="1638625" y="1498064"/>
                    <a:pt x="1638625" y="1467141"/>
                  </a:cubicBezTo>
                  <a:lnTo>
                    <a:pt x="1638625" y="1243183"/>
                  </a:lnTo>
                  <a:cubicBezTo>
                    <a:pt x="1638625" y="1212260"/>
                    <a:pt x="1613557" y="1187192"/>
                    <a:pt x="1582634" y="1187192"/>
                  </a:cubicBezTo>
                  <a:close/>
                  <a:moveTo>
                    <a:pt x="837062" y="1187192"/>
                  </a:moveTo>
                  <a:cubicBezTo>
                    <a:pt x="806139" y="1187192"/>
                    <a:pt x="781071" y="1212260"/>
                    <a:pt x="781071" y="1243183"/>
                  </a:cubicBezTo>
                  <a:lnTo>
                    <a:pt x="781071" y="1467141"/>
                  </a:lnTo>
                  <a:cubicBezTo>
                    <a:pt x="781071" y="1498064"/>
                    <a:pt x="806139" y="1523132"/>
                    <a:pt x="837062" y="1523132"/>
                  </a:cubicBezTo>
                  <a:lnTo>
                    <a:pt x="1061020" y="1523132"/>
                  </a:lnTo>
                  <a:cubicBezTo>
                    <a:pt x="1091943" y="1523132"/>
                    <a:pt x="1117011" y="1498064"/>
                    <a:pt x="1117011" y="1467141"/>
                  </a:cubicBezTo>
                  <a:lnTo>
                    <a:pt x="1117011" y="1243183"/>
                  </a:lnTo>
                  <a:cubicBezTo>
                    <a:pt x="1117011" y="1212260"/>
                    <a:pt x="1091943" y="1187192"/>
                    <a:pt x="1061020" y="1187192"/>
                  </a:cubicBezTo>
                  <a:close/>
                  <a:moveTo>
                    <a:pt x="315448" y="1187192"/>
                  </a:moveTo>
                  <a:cubicBezTo>
                    <a:pt x="284525" y="1187192"/>
                    <a:pt x="259457" y="1212260"/>
                    <a:pt x="259457" y="1243183"/>
                  </a:cubicBezTo>
                  <a:lnTo>
                    <a:pt x="259457" y="1467141"/>
                  </a:lnTo>
                  <a:cubicBezTo>
                    <a:pt x="259457" y="1498064"/>
                    <a:pt x="284525" y="1523132"/>
                    <a:pt x="315448" y="1523132"/>
                  </a:cubicBezTo>
                  <a:lnTo>
                    <a:pt x="539406" y="1523132"/>
                  </a:lnTo>
                  <a:cubicBezTo>
                    <a:pt x="570329" y="1523132"/>
                    <a:pt x="595397" y="1498064"/>
                    <a:pt x="595397" y="1467141"/>
                  </a:cubicBezTo>
                  <a:lnTo>
                    <a:pt x="595397" y="1243183"/>
                  </a:lnTo>
                  <a:cubicBezTo>
                    <a:pt x="595397" y="1212260"/>
                    <a:pt x="570329" y="1187192"/>
                    <a:pt x="539406" y="1187192"/>
                  </a:cubicBezTo>
                  <a:close/>
                  <a:moveTo>
                    <a:pt x="348041" y="163575"/>
                  </a:moveTo>
                  <a:cubicBezTo>
                    <a:pt x="275130" y="163575"/>
                    <a:pt x="216024" y="222681"/>
                    <a:pt x="216024" y="295592"/>
                  </a:cubicBezTo>
                  <a:lnTo>
                    <a:pt x="216024" y="823646"/>
                  </a:lnTo>
                  <a:cubicBezTo>
                    <a:pt x="216024" y="896557"/>
                    <a:pt x="275130" y="955663"/>
                    <a:pt x="348041" y="955663"/>
                  </a:cubicBezTo>
                  <a:lnTo>
                    <a:pt x="2100231" y="955663"/>
                  </a:lnTo>
                  <a:cubicBezTo>
                    <a:pt x="2173142" y="955663"/>
                    <a:pt x="2232248" y="896557"/>
                    <a:pt x="2232248" y="823646"/>
                  </a:cubicBezTo>
                  <a:lnTo>
                    <a:pt x="2232248" y="295592"/>
                  </a:lnTo>
                  <a:cubicBezTo>
                    <a:pt x="2232248" y="222681"/>
                    <a:pt x="2173142" y="163575"/>
                    <a:pt x="2100231" y="163575"/>
                  </a:cubicBezTo>
                  <a:close/>
                  <a:moveTo>
                    <a:pt x="265172" y="0"/>
                  </a:moveTo>
                  <a:lnTo>
                    <a:pt x="2183100" y="0"/>
                  </a:lnTo>
                  <a:cubicBezTo>
                    <a:pt x="2329550" y="0"/>
                    <a:pt x="2448272" y="118722"/>
                    <a:pt x="2448272" y="265172"/>
                  </a:cubicBezTo>
                  <a:lnTo>
                    <a:pt x="2448272" y="2974828"/>
                  </a:lnTo>
                  <a:cubicBezTo>
                    <a:pt x="2448272" y="3121278"/>
                    <a:pt x="2329550" y="3240000"/>
                    <a:pt x="2183100" y="3240000"/>
                  </a:cubicBezTo>
                  <a:lnTo>
                    <a:pt x="265172" y="3240000"/>
                  </a:lnTo>
                  <a:cubicBezTo>
                    <a:pt x="118722" y="3240000"/>
                    <a:pt x="0" y="3121278"/>
                    <a:pt x="0" y="2974828"/>
                  </a:cubicBezTo>
                  <a:lnTo>
                    <a:pt x="0" y="265172"/>
                  </a:lnTo>
                  <a:cubicBezTo>
                    <a:pt x="0" y="118722"/>
                    <a:pt x="118722" y="0"/>
                    <a:pt x="2651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885" name="Rectangle 16">
              <a:extLst>
                <a:ext uri="{FF2B5EF4-FFF2-40B4-BE49-F238E27FC236}">
                  <a16:creationId xmlns:a16="http://schemas.microsoft.com/office/drawing/2014/main" id="{ACDFC3BD-FE23-46C1-9773-F046D67B298B}"/>
                </a:ext>
              </a:extLst>
            </p:cNvPr>
            <p:cNvSpPr/>
            <p:nvPr/>
          </p:nvSpPr>
          <p:spPr>
            <a:xfrm rot="2700000">
              <a:off x="6455656" y="3122303"/>
              <a:ext cx="358550" cy="642814"/>
            </a:xfrm>
            <a:custGeom>
              <a:avLst/>
              <a:gdLst/>
              <a:ahLst/>
              <a:cxnLst/>
              <a:rect l="l" t="t" r="r" b="b"/>
              <a:pathLst>
                <a:path w="2232248" h="4001999">
                  <a:moveTo>
                    <a:pt x="1116887" y="0"/>
                  </a:moveTo>
                  <a:cubicBezTo>
                    <a:pt x="1270748" y="4762"/>
                    <a:pt x="1433283" y="120651"/>
                    <a:pt x="1447291" y="308459"/>
                  </a:cubicBezTo>
                  <a:cubicBezTo>
                    <a:pt x="1483174" y="544979"/>
                    <a:pt x="1283237" y="603082"/>
                    <a:pt x="1339988" y="887363"/>
                  </a:cubicBezTo>
                  <a:lnTo>
                    <a:pt x="2232248" y="887363"/>
                  </a:lnTo>
                  <a:lnTo>
                    <a:pt x="2232248" y="1778237"/>
                  </a:lnTo>
                  <a:cubicBezTo>
                    <a:pt x="1956566" y="1829261"/>
                    <a:pt x="1897086" y="1634366"/>
                    <a:pt x="1663321" y="1669832"/>
                  </a:cubicBezTo>
                  <a:cubicBezTo>
                    <a:pt x="1475513" y="1683840"/>
                    <a:pt x="1359624" y="1846375"/>
                    <a:pt x="1354862" y="2000236"/>
                  </a:cubicBezTo>
                  <a:cubicBezTo>
                    <a:pt x="1358037" y="2135389"/>
                    <a:pt x="1477787" y="2334920"/>
                    <a:pt x="1701420" y="2336507"/>
                  </a:cubicBezTo>
                  <a:cubicBezTo>
                    <a:pt x="1972077" y="2308709"/>
                    <a:pt x="1932339" y="2176007"/>
                    <a:pt x="2232248" y="2187989"/>
                  </a:cubicBezTo>
                  <a:lnTo>
                    <a:pt x="2232248" y="3119611"/>
                  </a:lnTo>
                  <a:lnTo>
                    <a:pt x="1303259" y="3119611"/>
                  </a:lnTo>
                  <a:cubicBezTo>
                    <a:pt x="1289664" y="3424971"/>
                    <a:pt x="1423682" y="3383289"/>
                    <a:pt x="1451633" y="3655441"/>
                  </a:cubicBezTo>
                  <a:cubicBezTo>
                    <a:pt x="1450046" y="3879074"/>
                    <a:pt x="1250515" y="3998824"/>
                    <a:pt x="1115362" y="4001999"/>
                  </a:cubicBezTo>
                  <a:cubicBezTo>
                    <a:pt x="961501" y="3997237"/>
                    <a:pt x="798966" y="3881348"/>
                    <a:pt x="784958" y="3693540"/>
                  </a:cubicBezTo>
                  <a:cubicBezTo>
                    <a:pt x="749282" y="3458385"/>
                    <a:pt x="946712" y="3399594"/>
                    <a:pt x="892811" y="3119611"/>
                  </a:cubicBezTo>
                  <a:lnTo>
                    <a:pt x="0" y="3119611"/>
                  </a:lnTo>
                  <a:lnTo>
                    <a:pt x="0" y="2203607"/>
                  </a:lnTo>
                  <a:cubicBezTo>
                    <a:pt x="285884" y="2145799"/>
                    <a:pt x="343730" y="2346665"/>
                    <a:pt x="580754" y="2310706"/>
                  </a:cubicBezTo>
                  <a:cubicBezTo>
                    <a:pt x="768562" y="2296698"/>
                    <a:pt x="884451" y="2134163"/>
                    <a:pt x="889213" y="1980302"/>
                  </a:cubicBezTo>
                  <a:cubicBezTo>
                    <a:pt x="886038" y="1845149"/>
                    <a:pt x="766288" y="1645618"/>
                    <a:pt x="542655" y="1644031"/>
                  </a:cubicBezTo>
                  <a:cubicBezTo>
                    <a:pt x="268493" y="1672188"/>
                    <a:pt x="312817" y="1807984"/>
                    <a:pt x="0" y="1792208"/>
                  </a:cubicBezTo>
                  <a:lnTo>
                    <a:pt x="0" y="887363"/>
                  </a:lnTo>
                  <a:lnTo>
                    <a:pt x="928847" y="887363"/>
                  </a:lnTo>
                  <a:cubicBezTo>
                    <a:pt x="944034" y="576570"/>
                    <a:pt x="808718" y="620178"/>
                    <a:pt x="780616" y="346558"/>
                  </a:cubicBezTo>
                  <a:cubicBezTo>
                    <a:pt x="782203" y="122925"/>
                    <a:pt x="981734" y="3175"/>
                    <a:pt x="11168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886" name="Rounded Rectangle 5">
              <a:extLst>
                <a:ext uri="{FF2B5EF4-FFF2-40B4-BE49-F238E27FC236}">
                  <a16:creationId xmlns:a16="http://schemas.microsoft.com/office/drawing/2014/main" id="{6A8953FB-FE3D-4A55-A5B5-C997C14614C4}"/>
                </a:ext>
              </a:extLst>
            </p:cNvPr>
            <p:cNvSpPr/>
            <p:nvPr/>
          </p:nvSpPr>
          <p:spPr>
            <a:xfrm flipH="1">
              <a:off x="5846067" y="4524105"/>
              <a:ext cx="528120" cy="435667"/>
            </a:xfrm>
            <a:custGeom>
              <a:avLst/>
              <a:gdLst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217557" h="2654282">
                  <a:moveTo>
                    <a:pt x="1384251" y="661544"/>
                  </a:moveTo>
                  <a:cubicBezTo>
                    <a:pt x="1489083" y="661544"/>
                    <a:pt x="1574067" y="746528"/>
                    <a:pt x="1574067" y="851360"/>
                  </a:cubicBezTo>
                  <a:cubicBezTo>
                    <a:pt x="1574067" y="956192"/>
                    <a:pt x="1489083" y="1041176"/>
                    <a:pt x="1384251" y="1041176"/>
                  </a:cubicBezTo>
                  <a:cubicBezTo>
                    <a:pt x="1279419" y="1041176"/>
                    <a:pt x="1194435" y="956192"/>
                    <a:pt x="1194435" y="851360"/>
                  </a:cubicBezTo>
                  <a:cubicBezTo>
                    <a:pt x="1194435" y="746528"/>
                    <a:pt x="1279419" y="661544"/>
                    <a:pt x="1384251" y="661544"/>
                  </a:cubicBezTo>
                  <a:close/>
                  <a:moveTo>
                    <a:pt x="1993421" y="661544"/>
                  </a:moveTo>
                  <a:cubicBezTo>
                    <a:pt x="2098253" y="661544"/>
                    <a:pt x="2183237" y="746528"/>
                    <a:pt x="2183237" y="851360"/>
                  </a:cubicBezTo>
                  <a:cubicBezTo>
                    <a:pt x="2183237" y="956192"/>
                    <a:pt x="2098253" y="1041176"/>
                    <a:pt x="1993421" y="1041176"/>
                  </a:cubicBezTo>
                  <a:cubicBezTo>
                    <a:pt x="1888589" y="1041176"/>
                    <a:pt x="1803605" y="956192"/>
                    <a:pt x="1803605" y="851360"/>
                  </a:cubicBezTo>
                  <a:cubicBezTo>
                    <a:pt x="1803605" y="746528"/>
                    <a:pt x="1888589" y="661544"/>
                    <a:pt x="1993421" y="661544"/>
                  </a:cubicBezTo>
                  <a:close/>
                  <a:moveTo>
                    <a:pt x="2602591" y="661544"/>
                  </a:moveTo>
                  <a:cubicBezTo>
                    <a:pt x="2707423" y="661544"/>
                    <a:pt x="2792407" y="746528"/>
                    <a:pt x="2792407" y="851360"/>
                  </a:cubicBezTo>
                  <a:cubicBezTo>
                    <a:pt x="2792407" y="956192"/>
                    <a:pt x="2707423" y="1041176"/>
                    <a:pt x="2602591" y="1041176"/>
                  </a:cubicBezTo>
                  <a:cubicBezTo>
                    <a:pt x="2497759" y="1041176"/>
                    <a:pt x="2412775" y="956192"/>
                    <a:pt x="2412775" y="851360"/>
                  </a:cubicBezTo>
                  <a:cubicBezTo>
                    <a:pt x="2412775" y="746528"/>
                    <a:pt x="2497759" y="661544"/>
                    <a:pt x="2602591" y="661544"/>
                  </a:cubicBezTo>
                  <a:close/>
                  <a:moveTo>
                    <a:pt x="677114" y="569491"/>
                  </a:moveTo>
                  <a:lnTo>
                    <a:pt x="330916" y="569491"/>
                  </a:lnTo>
                  <a:cubicBezTo>
                    <a:pt x="148156" y="569491"/>
                    <a:pt x="0" y="717647"/>
                    <a:pt x="0" y="900407"/>
                  </a:cubicBezTo>
                  <a:lnTo>
                    <a:pt x="0" y="1952009"/>
                  </a:lnTo>
                  <a:cubicBezTo>
                    <a:pt x="0" y="2134769"/>
                    <a:pt x="148156" y="2282925"/>
                    <a:pt x="330916" y="2282925"/>
                  </a:cubicBezTo>
                  <a:lnTo>
                    <a:pt x="711670" y="2282925"/>
                  </a:lnTo>
                  <a:cubicBezTo>
                    <a:pt x="639726" y="2394386"/>
                    <a:pt x="647101" y="2475544"/>
                    <a:pt x="275077" y="2654282"/>
                  </a:cubicBezTo>
                  <a:cubicBezTo>
                    <a:pt x="900998" y="2583693"/>
                    <a:pt x="998412" y="2552618"/>
                    <a:pt x="1294529" y="2282925"/>
                  </a:cubicBezTo>
                  <a:lnTo>
                    <a:pt x="2117356" y="2282925"/>
                  </a:lnTo>
                  <a:cubicBezTo>
                    <a:pt x="2251554" y="2282925"/>
                    <a:pt x="2367095" y="2203043"/>
                    <a:pt x="2418395" y="2087951"/>
                  </a:cubicBezTo>
                  <a:cubicBezTo>
                    <a:pt x="2205538" y="2022975"/>
                    <a:pt x="2032941" y="1932583"/>
                    <a:pt x="1830857" y="1799347"/>
                  </a:cubicBezTo>
                  <a:lnTo>
                    <a:pt x="1008030" y="1799347"/>
                  </a:lnTo>
                  <a:cubicBezTo>
                    <a:pt x="825270" y="1799347"/>
                    <a:pt x="677114" y="1651191"/>
                    <a:pt x="677114" y="1468431"/>
                  </a:cubicBezTo>
                  <a:lnTo>
                    <a:pt x="677114" y="569491"/>
                  </a:lnTo>
                  <a:close/>
                  <a:moveTo>
                    <a:pt x="2886641" y="0"/>
                  </a:moveTo>
                  <a:lnTo>
                    <a:pt x="1100201" y="0"/>
                  </a:lnTo>
                  <a:cubicBezTo>
                    <a:pt x="917441" y="0"/>
                    <a:pt x="769285" y="148156"/>
                    <a:pt x="769285" y="330916"/>
                  </a:cubicBezTo>
                  <a:lnTo>
                    <a:pt x="769285" y="1382518"/>
                  </a:lnTo>
                  <a:cubicBezTo>
                    <a:pt x="769285" y="1565278"/>
                    <a:pt x="917441" y="1713434"/>
                    <a:pt x="1100201" y="1713434"/>
                  </a:cubicBezTo>
                  <a:lnTo>
                    <a:pt x="1923028" y="1713434"/>
                  </a:lnTo>
                  <a:cubicBezTo>
                    <a:pt x="2301032" y="1962656"/>
                    <a:pt x="2453037" y="2007378"/>
                    <a:pt x="3078958" y="2077967"/>
                  </a:cubicBezTo>
                  <a:cubicBezTo>
                    <a:pt x="2713759" y="1878758"/>
                    <a:pt x="2673367" y="1899957"/>
                    <a:pt x="2505887" y="1713434"/>
                  </a:cubicBezTo>
                  <a:lnTo>
                    <a:pt x="2886641" y="1713434"/>
                  </a:lnTo>
                  <a:cubicBezTo>
                    <a:pt x="3069401" y="1713434"/>
                    <a:pt x="3217557" y="1565278"/>
                    <a:pt x="3217557" y="1382518"/>
                  </a:cubicBezTo>
                  <a:lnTo>
                    <a:pt x="3217557" y="330916"/>
                  </a:lnTo>
                  <a:cubicBezTo>
                    <a:pt x="3217557" y="148156"/>
                    <a:pt x="3069401" y="0"/>
                    <a:pt x="28866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  <p:grpSp>
        <p:nvGrpSpPr>
          <p:cNvPr id="887" name="그룹 9">
            <a:extLst>
              <a:ext uri="{FF2B5EF4-FFF2-40B4-BE49-F238E27FC236}">
                <a16:creationId xmlns:a16="http://schemas.microsoft.com/office/drawing/2014/main" id="{DAD407E6-43C5-41A0-84DE-53AB870C4964}"/>
              </a:ext>
            </a:extLst>
          </p:cNvPr>
          <p:cNvGrpSpPr/>
          <p:nvPr/>
        </p:nvGrpSpPr>
        <p:grpSpPr>
          <a:xfrm>
            <a:off x="3892124" y="5341322"/>
            <a:ext cx="4407752" cy="901016"/>
            <a:chOff x="467544" y="3302740"/>
            <a:chExt cx="4968486" cy="901016"/>
          </a:xfrm>
        </p:grpSpPr>
        <p:sp>
          <p:nvSpPr>
            <p:cNvPr id="888" name="Rectangle 11">
              <a:extLst>
                <a:ext uri="{FF2B5EF4-FFF2-40B4-BE49-F238E27FC236}">
                  <a16:creationId xmlns:a16="http://schemas.microsoft.com/office/drawing/2014/main" id="{69B75EC9-3CF1-45C5-81A4-DCF7B764CCF3}"/>
                </a:ext>
              </a:extLst>
            </p:cNvPr>
            <p:cNvSpPr/>
            <p:nvPr/>
          </p:nvSpPr>
          <p:spPr>
            <a:xfrm>
              <a:off x="820483" y="3680536"/>
              <a:ext cx="4582827" cy="523220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889" name="Rectangle 12">
              <a:extLst>
                <a:ext uri="{FF2B5EF4-FFF2-40B4-BE49-F238E27FC236}">
                  <a16:creationId xmlns:a16="http://schemas.microsoft.com/office/drawing/2014/main" id="{147DDC4A-6CC3-4B56-8F95-A76F77C26BBC}"/>
                </a:ext>
              </a:extLst>
            </p:cNvPr>
            <p:cNvSpPr/>
            <p:nvPr/>
          </p:nvSpPr>
          <p:spPr>
            <a:xfrm>
              <a:off x="467544" y="3302740"/>
              <a:ext cx="49684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b="1" dirty="0">
                  <a:solidFill>
                    <a:schemeClr val="accent2"/>
                  </a:solidFill>
                </a:rPr>
                <a:t>2. Contents Here B</a:t>
              </a:r>
              <a:endParaRPr lang="ko-KR" altLang="en-US" sz="24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890" name="그룹 3">
            <a:extLst>
              <a:ext uri="{FF2B5EF4-FFF2-40B4-BE49-F238E27FC236}">
                <a16:creationId xmlns:a16="http://schemas.microsoft.com/office/drawing/2014/main" id="{507FA9D6-5CC1-4292-B4E4-D9105706DC79}"/>
              </a:ext>
            </a:extLst>
          </p:cNvPr>
          <p:cNvGrpSpPr/>
          <p:nvPr/>
        </p:nvGrpSpPr>
        <p:grpSpPr>
          <a:xfrm>
            <a:off x="7225524" y="1865846"/>
            <a:ext cx="4033797" cy="1116460"/>
            <a:chOff x="467544" y="2421312"/>
            <a:chExt cx="4546958" cy="1116460"/>
          </a:xfrm>
        </p:grpSpPr>
        <p:sp>
          <p:nvSpPr>
            <p:cNvPr id="891" name="Rectangle 8">
              <a:extLst>
                <a:ext uri="{FF2B5EF4-FFF2-40B4-BE49-F238E27FC236}">
                  <a16:creationId xmlns:a16="http://schemas.microsoft.com/office/drawing/2014/main" id="{3B0468AE-015E-4BBF-9FF7-8427F643495E}"/>
                </a:ext>
              </a:extLst>
            </p:cNvPr>
            <p:cNvSpPr/>
            <p:nvPr/>
          </p:nvSpPr>
          <p:spPr>
            <a:xfrm>
              <a:off x="820483" y="2799108"/>
              <a:ext cx="4194019" cy="738664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892" name="Rectangle 9">
              <a:extLst>
                <a:ext uri="{FF2B5EF4-FFF2-40B4-BE49-F238E27FC236}">
                  <a16:creationId xmlns:a16="http://schemas.microsoft.com/office/drawing/2014/main" id="{426C9DDF-E423-4621-87F6-5E4F3825ED4A}"/>
                </a:ext>
              </a:extLst>
            </p:cNvPr>
            <p:cNvSpPr/>
            <p:nvPr/>
          </p:nvSpPr>
          <p:spPr>
            <a:xfrm>
              <a:off x="467544" y="2421312"/>
              <a:ext cx="454695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b="1" dirty="0">
                  <a:solidFill>
                    <a:schemeClr val="accent4"/>
                  </a:solidFill>
                </a:rPr>
                <a:t>1. Contents Here A</a:t>
              </a:r>
              <a:endParaRPr lang="ko-KR" altLang="en-US" sz="24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893" name="그룹 10">
            <a:extLst>
              <a:ext uri="{FF2B5EF4-FFF2-40B4-BE49-F238E27FC236}">
                <a16:creationId xmlns:a16="http://schemas.microsoft.com/office/drawing/2014/main" id="{5013C592-6148-47BB-B326-D4B3D67F9317}"/>
              </a:ext>
            </a:extLst>
          </p:cNvPr>
          <p:cNvGrpSpPr/>
          <p:nvPr/>
        </p:nvGrpSpPr>
        <p:grpSpPr>
          <a:xfrm>
            <a:off x="932679" y="1865846"/>
            <a:ext cx="4033797" cy="1116460"/>
            <a:chOff x="467544" y="4184168"/>
            <a:chExt cx="4546958" cy="1116460"/>
          </a:xfrm>
        </p:grpSpPr>
        <p:sp>
          <p:nvSpPr>
            <p:cNvPr id="894" name="Rectangle 14">
              <a:extLst>
                <a:ext uri="{FF2B5EF4-FFF2-40B4-BE49-F238E27FC236}">
                  <a16:creationId xmlns:a16="http://schemas.microsoft.com/office/drawing/2014/main" id="{9EB26272-E936-4B63-9413-6516499CEBF0}"/>
                </a:ext>
              </a:extLst>
            </p:cNvPr>
            <p:cNvSpPr/>
            <p:nvPr/>
          </p:nvSpPr>
          <p:spPr>
            <a:xfrm>
              <a:off x="820483" y="4561964"/>
              <a:ext cx="4194019" cy="738664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895" name="Rectangle 15">
              <a:extLst>
                <a:ext uri="{FF2B5EF4-FFF2-40B4-BE49-F238E27FC236}">
                  <a16:creationId xmlns:a16="http://schemas.microsoft.com/office/drawing/2014/main" id="{110EBBC6-2535-4FCE-886F-93D177CDAF72}"/>
                </a:ext>
              </a:extLst>
            </p:cNvPr>
            <p:cNvSpPr/>
            <p:nvPr/>
          </p:nvSpPr>
          <p:spPr>
            <a:xfrm>
              <a:off x="467544" y="4184168"/>
              <a:ext cx="454695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b="1" dirty="0">
                  <a:solidFill>
                    <a:schemeClr val="accent3"/>
                  </a:solidFill>
                </a:rPr>
                <a:t>3. Contents Here C</a:t>
              </a:r>
              <a:endParaRPr lang="ko-KR" altLang="en-US" sz="24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11215</TotalTime>
  <Words>86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36</cp:revision>
  <dcterms:created xsi:type="dcterms:W3CDTF">2018-02-18T19:39:47Z</dcterms:created>
  <dcterms:modified xsi:type="dcterms:W3CDTF">2022-10-24T06:30:38Z</dcterms:modified>
</cp:coreProperties>
</file>