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679" name="그룹 678">
            <a:extLst>
              <a:ext uri="{FF2B5EF4-FFF2-40B4-BE49-F238E27FC236}">
                <a16:creationId xmlns:a16="http://schemas.microsoft.com/office/drawing/2014/main" id="{63D5A530-3040-4E7A-9871-A5D452087131}"/>
              </a:ext>
            </a:extLst>
          </p:cNvPr>
          <p:cNvGrpSpPr/>
          <p:nvPr/>
        </p:nvGrpSpPr>
        <p:grpSpPr>
          <a:xfrm>
            <a:off x="7123611" y="1945063"/>
            <a:ext cx="3942304" cy="4385824"/>
            <a:chOff x="7000379" y="1550144"/>
            <a:chExt cx="4380644" cy="4873479"/>
          </a:xfrm>
        </p:grpSpPr>
        <p:grpSp>
          <p:nvGrpSpPr>
            <p:cNvPr id="680" name="Group 8">
              <a:extLst>
                <a:ext uri="{FF2B5EF4-FFF2-40B4-BE49-F238E27FC236}">
                  <a16:creationId xmlns:a16="http://schemas.microsoft.com/office/drawing/2014/main" id="{A75A4660-51A9-475C-90F7-2E8186602442}"/>
                </a:ext>
              </a:extLst>
            </p:cNvPr>
            <p:cNvGrpSpPr/>
            <p:nvPr/>
          </p:nvGrpSpPr>
          <p:grpSpPr>
            <a:xfrm>
              <a:off x="7786398" y="2159519"/>
              <a:ext cx="3136685" cy="3446830"/>
              <a:chOff x="7786398" y="2159519"/>
              <a:chExt cx="3136685" cy="3446830"/>
            </a:xfrm>
          </p:grpSpPr>
          <p:sp>
            <p:nvSpPr>
              <p:cNvPr id="701" name="Freeform: Shape 64">
                <a:extLst>
                  <a:ext uri="{FF2B5EF4-FFF2-40B4-BE49-F238E27FC236}">
                    <a16:creationId xmlns:a16="http://schemas.microsoft.com/office/drawing/2014/main" id="{70421FD2-06CD-4B32-ABFF-B862504C530F}"/>
                  </a:ext>
                </a:extLst>
              </p:cNvPr>
              <p:cNvSpPr/>
              <p:nvPr/>
            </p:nvSpPr>
            <p:spPr>
              <a:xfrm rot="20207669">
                <a:off x="7786398" y="2159519"/>
                <a:ext cx="1137901" cy="2336527"/>
              </a:xfrm>
              <a:custGeom>
                <a:avLst/>
                <a:gdLst>
                  <a:gd name="connsiteX0" fmla="*/ 3616 w 813068"/>
                  <a:gd name="connsiteY0" fmla="*/ 107549 h 1669526"/>
                  <a:gd name="connsiteX1" fmla="*/ 97831 w 813068"/>
                  <a:gd name="connsiteY1" fmla="*/ 6518 h 1669526"/>
                  <a:gd name="connsiteX2" fmla="*/ 113467 w 813068"/>
                  <a:gd name="connsiteY2" fmla="*/ 9325 h 1669526"/>
                  <a:gd name="connsiteX3" fmla="*/ 483915 w 813068"/>
                  <a:gd name="connsiteY3" fmla="*/ 888939 h 1669526"/>
                  <a:gd name="connsiteX4" fmla="*/ 587753 w 813068"/>
                  <a:gd name="connsiteY4" fmla="*/ 1070154 h 1669526"/>
                  <a:gd name="connsiteX5" fmla="*/ 634661 w 813068"/>
                  <a:gd name="connsiteY5" fmla="*/ 1128688 h 1669526"/>
                  <a:gd name="connsiteX6" fmla="*/ 644683 w 813068"/>
                  <a:gd name="connsiteY6" fmla="*/ 1139913 h 1669526"/>
                  <a:gd name="connsiteX7" fmla="*/ 693595 w 813068"/>
                  <a:gd name="connsiteY7" fmla="*/ 1272617 h 1669526"/>
                  <a:gd name="connsiteX8" fmla="*/ 721660 w 813068"/>
                  <a:gd name="connsiteY8" fmla="*/ 1355206 h 1669526"/>
                  <a:gd name="connsiteX9" fmla="*/ 813069 w 813068"/>
                  <a:gd name="connsiteY9" fmla="*/ 1621416 h 1669526"/>
                  <a:gd name="connsiteX10" fmla="*/ 706024 w 813068"/>
                  <a:gd name="connsiteY10" fmla="*/ 1669526 h 1669526"/>
                  <a:gd name="connsiteX11" fmla="*/ 652702 w 813068"/>
                  <a:gd name="connsiteY11" fmla="*/ 1557269 h 1669526"/>
                  <a:gd name="connsiteX12" fmla="*/ 640674 w 813068"/>
                  <a:gd name="connsiteY12" fmla="*/ 1554463 h 1669526"/>
                  <a:gd name="connsiteX13" fmla="*/ 541247 w 813068"/>
                  <a:gd name="connsiteY13" fmla="*/ 1576914 h 1669526"/>
                  <a:gd name="connsiteX14" fmla="*/ 447031 w 813068"/>
                  <a:gd name="connsiteY14" fmla="*/ 1563684 h 1669526"/>
                  <a:gd name="connsiteX15" fmla="*/ 391303 w 813068"/>
                  <a:gd name="connsiteY15" fmla="*/ 1489514 h 1669526"/>
                  <a:gd name="connsiteX16" fmla="*/ 2413 w 813068"/>
                  <a:gd name="connsiteY16" fmla="*/ 125190 h 1669526"/>
                  <a:gd name="connsiteX17" fmla="*/ 3616 w 813068"/>
                  <a:gd name="connsiteY17" fmla="*/ 107549 h 16695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813068" h="1669526">
                    <a:moveTo>
                      <a:pt x="3616" y="107549"/>
                    </a:moveTo>
                    <a:cubicBezTo>
                      <a:pt x="26869" y="84296"/>
                      <a:pt x="89813" y="16942"/>
                      <a:pt x="97831" y="6518"/>
                    </a:cubicBezTo>
                    <a:cubicBezTo>
                      <a:pt x="105850" y="-3505"/>
                      <a:pt x="109057" y="-1500"/>
                      <a:pt x="113467" y="9325"/>
                    </a:cubicBezTo>
                    <a:cubicBezTo>
                      <a:pt x="165186" y="134010"/>
                      <a:pt x="470685" y="873704"/>
                      <a:pt x="483915" y="888939"/>
                    </a:cubicBezTo>
                    <a:cubicBezTo>
                      <a:pt x="490330" y="907381"/>
                      <a:pt x="561293" y="1038481"/>
                      <a:pt x="587753" y="1070154"/>
                    </a:cubicBezTo>
                    <a:cubicBezTo>
                      <a:pt x="603790" y="1089398"/>
                      <a:pt x="619025" y="1109043"/>
                      <a:pt x="634661" y="1128688"/>
                    </a:cubicBezTo>
                    <a:cubicBezTo>
                      <a:pt x="639873" y="1133499"/>
                      <a:pt x="643882" y="1137909"/>
                      <a:pt x="644683" y="1139913"/>
                    </a:cubicBezTo>
                    <a:cubicBezTo>
                      <a:pt x="659517" y="1184014"/>
                      <a:pt x="673149" y="1212079"/>
                      <a:pt x="693595" y="1272617"/>
                    </a:cubicBezTo>
                    <a:cubicBezTo>
                      <a:pt x="702817" y="1300281"/>
                      <a:pt x="712439" y="1327543"/>
                      <a:pt x="721660" y="1355206"/>
                    </a:cubicBezTo>
                    <a:cubicBezTo>
                      <a:pt x="749724" y="1436994"/>
                      <a:pt x="784604" y="1540030"/>
                      <a:pt x="813069" y="1621416"/>
                    </a:cubicBezTo>
                    <a:cubicBezTo>
                      <a:pt x="789415" y="1631038"/>
                      <a:pt x="729277" y="1661909"/>
                      <a:pt x="706024" y="1669526"/>
                    </a:cubicBezTo>
                    <a:cubicBezTo>
                      <a:pt x="691190" y="1637453"/>
                      <a:pt x="667937" y="1588942"/>
                      <a:pt x="652702" y="1557269"/>
                    </a:cubicBezTo>
                    <a:cubicBezTo>
                      <a:pt x="650296" y="1551656"/>
                      <a:pt x="645485" y="1552057"/>
                      <a:pt x="640674" y="1554463"/>
                    </a:cubicBezTo>
                    <a:cubicBezTo>
                      <a:pt x="609403" y="1569697"/>
                      <a:pt x="576127" y="1576914"/>
                      <a:pt x="541247" y="1576914"/>
                    </a:cubicBezTo>
                    <a:cubicBezTo>
                      <a:pt x="509173" y="1576914"/>
                      <a:pt x="477501" y="1573707"/>
                      <a:pt x="447031" y="1563684"/>
                    </a:cubicBezTo>
                    <a:cubicBezTo>
                      <a:pt x="416160" y="1546043"/>
                      <a:pt x="401326" y="1512366"/>
                      <a:pt x="391303" y="1489514"/>
                    </a:cubicBezTo>
                    <a:cubicBezTo>
                      <a:pt x="362036" y="1423763"/>
                      <a:pt x="10431" y="154858"/>
                      <a:pt x="2413" y="125190"/>
                    </a:cubicBezTo>
                    <a:cubicBezTo>
                      <a:pt x="7" y="119577"/>
                      <a:pt x="-1997" y="113162"/>
                      <a:pt x="3616" y="107549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702" name="Freeform: Shape 99">
                <a:extLst>
                  <a:ext uri="{FF2B5EF4-FFF2-40B4-BE49-F238E27FC236}">
                    <a16:creationId xmlns:a16="http://schemas.microsoft.com/office/drawing/2014/main" id="{A73C2103-89B6-4675-B966-E42C0A85EED4}"/>
                  </a:ext>
                </a:extLst>
              </p:cNvPr>
              <p:cNvSpPr/>
              <p:nvPr/>
            </p:nvSpPr>
            <p:spPr>
              <a:xfrm rot="20207669">
                <a:off x="9392842" y="3820094"/>
                <a:ext cx="1530241" cy="1786255"/>
              </a:xfrm>
              <a:custGeom>
                <a:avLst/>
                <a:gdLst>
                  <a:gd name="connsiteX0" fmla="*/ 1029877 w 1093408"/>
                  <a:gd name="connsiteY0" fmla="*/ 654128 h 1276338"/>
                  <a:gd name="connsiteX1" fmla="*/ 658226 w 1093408"/>
                  <a:gd name="connsiteY1" fmla="*/ 462890 h 1276338"/>
                  <a:gd name="connsiteX2" fmla="*/ 645397 w 1093408"/>
                  <a:gd name="connsiteY2" fmla="*/ 461687 h 1276338"/>
                  <a:gd name="connsiteX3" fmla="*/ 476209 w 1093408"/>
                  <a:gd name="connsiteY3" fmla="*/ 383107 h 1276338"/>
                  <a:gd name="connsiteX4" fmla="*/ 317847 w 1093408"/>
                  <a:gd name="connsiteY4" fmla="*/ 208708 h 1276338"/>
                  <a:gd name="connsiteX5" fmla="*/ 245281 w 1093408"/>
                  <a:gd name="connsiteY5" fmla="*/ 112888 h 1276338"/>
                  <a:gd name="connsiteX6" fmla="*/ 208797 w 1093408"/>
                  <a:gd name="connsiteY6" fmla="*/ 53151 h 1276338"/>
                  <a:gd name="connsiteX7" fmla="*/ 195968 w 1093408"/>
                  <a:gd name="connsiteY7" fmla="*/ 19875 h 1276338"/>
                  <a:gd name="connsiteX8" fmla="*/ 164295 w 1093408"/>
                  <a:gd name="connsiteY8" fmla="*/ 5442 h 1276338"/>
                  <a:gd name="connsiteX9" fmla="*/ 10343 w 1093408"/>
                  <a:gd name="connsiteY9" fmla="*/ 65179 h 1276338"/>
                  <a:gd name="connsiteX10" fmla="*/ 1923 w 1093408"/>
                  <a:gd name="connsiteY10" fmla="*/ 83220 h 1276338"/>
                  <a:gd name="connsiteX11" fmla="*/ 145853 w 1093408"/>
                  <a:gd name="connsiteY11" fmla="*/ 451263 h 1276338"/>
                  <a:gd name="connsiteX12" fmla="*/ 312234 w 1093408"/>
                  <a:gd name="connsiteY12" fmla="*/ 878241 h 1276338"/>
                  <a:gd name="connsiteX13" fmla="*/ 288981 w 1093408"/>
                  <a:gd name="connsiteY13" fmla="*/ 933968 h 1276338"/>
                  <a:gd name="connsiteX14" fmla="*/ 278156 w 1093408"/>
                  <a:gd name="connsiteY14" fmla="*/ 937977 h 1276338"/>
                  <a:gd name="connsiteX15" fmla="*/ 271340 w 1093408"/>
                  <a:gd name="connsiteY15" fmla="*/ 954415 h 1276338"/>
                  <a:gd name="connsiteX16" fmla="*/ 303414 w 1093408"/>
                  <a:gd name="connsiteY16" fmla="*/ 1035802 h 1276338"/>
                  <a:gd name="connsiteX17" fmla="*/ 316243 w 1093408"/>
                  <a:gd name="connsiteY17" fmla="*/ 1063866 h 1276338"/>
                  <a:gd name="connsiteX18" fmla="*/ 346312 w 1093408"/>
                  <a:gd name="connsiteY18" fmla="*/ 1055046 h 1276338"/>
                  <a:gd name="connsiteX19" fmla="*/ 366358 w 1093408"/>
                  <a:gd name="connsiteY19" fmla="*/ 1061861 h 1276338"/>
                  <a:gd name="connsiteX20" fmla="*/ 460974 w 1093408"/>
                  <a:gd name="connsiteY20" fmla="*/ 1181335 h 1276338"/>
                  <a:gd name="connsiteX21" fmla="*/ 994997 w 1093408"/>
                  <a:gd name="connsiteY21" fmla="*/ 1145653 h 1276338"/>
                  <a:gd name="connsiteX22" fmla="*/ 1029877 w 1093408"/>
                  <a:gd name="connsiteY22" fmla="*/ 654128 h 1276338"/>
                  <a:gd name="connsiteX23" fmla="*/ 877127 w 1093408"/>
                  <a:gd name="connsiteY23" fmla="*/ 1027783 h 1276338"/>
                  <a:gd name="connsiteX24" fmla="*/ 562407 w 1093408"/>
                  <a:gd name="connsiteY24" fmla="*/ 1050636 h 1276338"/>
                  <a:gd name="connsiteX25" fmla="*/ 481020 w 1093408"/>
                  <a:gd name="connsiteY25" fmla="*/ 858596 h 1276338"/>
                  <a:gd name="connsiteX26" fmla="*/ 576840 w 1093408"/>
                  <a:gd name="connsiteY26" fmla="*/ 665754 h 1276338"/>
                  <a:gd name="connsiteX27" fmla="*/ 841045 w 1093408"/>
                  <a:gd name="connsiteY27" fmla="*/ 682593 h 1276338"/>
                  <a:gd name="connsiteX28" fmla="*/ 877127 w 1093408"/>
                  <a:gd name="connsiteY28" fmla="*/ 1027783 h 1276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093408" h="1276338">
                    <a:moveTo>
                      <a:pt x="1029877" y="654128"/>
                    </a:moveTo>
                    <a:cubicBezTo>
                      <a:pt x="943680" y="519018"/>
                      <a:pt x="820598" y="451664"/>
                      <a:pt x="658226" y="462890"/>
                    </a:cubicBezTo>
                    <a:cubicBezTo>
                      <a:pt x="654217" y="463291"/>
                      <a:pt x="649807" y="462890"/>
                      <a:pt x="645397" y="461687"/>
                    </a:cubicBezTo>
                    <a:cubicBezTo>
                      <a:pt x="584457" y="445650"/>
                      <a:pt x="527126" y="421194"/>
                      <a:pt x="476209" y="383107"/>
                    </a:cubicBezTo>
                    <a:cubicBezTo>
                      <a:pt x="412062" y="335398"/>
                      <a:pt x="364353" y="272454"/>
                      <a:pt x="317847" y="208708"/>
                    </a:cubicBezTo>
                    <a:cubicBezTo>
                      <a:pt x="294193" y="176233"/>
                      <a:pt x="275349" y="139349"/>
                      <a:pt x="245281" y="112888"/>
                    </a:cubicBezTo>
                    <a:cubicBezTo>
                      <a:pt x="225636" y="95649"/>
                      <a:pt x="218018" y="74801"/>
                      <a:pt x="208797" y="53151"/>
                    </a:cubicBezTo>
                    <a:cubicBezTo>
                      <a:pt x="204387" y="41926"/>
                      <a:pt x="199977" y="31101"/>
                      <a:pt x="195968" y="19875"/>
                    </a:cubicBezTo>
                    <a:cubicBezTo>
                      <a:pt x="187148" y="-3378"/>
                      <a:pt x="187148" y="-3378"/>
                      <a:pt x="164295" y="5442"/>
                    </a:cubicBezTo>
                    <a:cubicBezTo>
                      <a:pt x="114982" y="21880"/>
                      <a:pt x="62462" y="44331"/>
                      <a:pt x="10343" y="65179"/>
                    </a:cubicBezTo>
                    <a:cubicBezTo>
                      <a:pt x="-81" y="69188"/>
                      <a:pt x="-2086" y="72796"/>
                      <a:pt x="1923" y="83220"/>
                    </a:cubicBezTo>
                    <a:cubicBezTo>
                      <a:pt x="50034" y="205901"/>
                      <a:pt x="97743" y="328582"/>
                      <a:pt x="145853" y="451263"/>
                    </a:cubicBezTo>
                    <a:cubicBezTo>
                      <a:pt x="201180" y="593589"/>
                      <a:pt x="256907" y="735915"/>
                      <a:pt x="312234" y="878241"/>
                    </a:cubicBezTo>
                    <a:cubicBezTo>
                      <a:pt x="325865" y="913120"/>
                      <a:pt x="322658" y="920738"/>
                      <a:pt x="288981" y="933968"/>
                    </a:cubicBezTo>
                    <a:cubicBezTo>
                      <a:pt x="285372" y="935171"/>
                      <a:pt x="281764" y="937176"/>
                      <a:pt x="278156" y="937977"/>
                    </a:cubicBezTo>
                    <a:cubicBezTo>
                      <a:pt x="267732" y="940383"/>
                      <a:pt x="267732" y="945595"/>
                      <a:pt x="271340" y="954415"/>
                    </a:cubicBezTo>
                    <a:cubicBezTo>
                      <a:pt x="282165" y="981277"/>
                      <a:pt x="292589" y="1008539"/>
                      <a:pt x="303414" y="1035802"/>
                    </a:cubicBezTo>
                    <a:cubicBezTo>
                      <a:pt x="307423" y="1045423"/>
                      <a:pt x="309027" y="1059456"/>
                      <a:pt x="316243" y="1063866"/>
                    </a:cubicBezTo>
                    <a:cubicBezTo>
                      <a:pt x="324662" y="1068677"/>
                      <a:pt x="336289" y="1059055"/>
                      <a:pt x="346312" y="1055046"/>
                    </a:cubicBezTo>
                    <a:cubicBezTo>
                      <a:pt x="355533" y="1051437"/>
                      <a:pt x="360745" y="1051437"/>
                      <a:pt x="366358" y="1061861"/>
                    </a:cubicBezTo>
                    <a:cubicBezTo>
                      <a:pt x="390012" y="1107967"/>
                      <a:pt x="422486" y="1146856"/>
                      <a:pt x="460974" y="1181335"/>
                    </a:cubicBezTo>
                    <a:cubicBezTo>
                      <a:pt x="618134" y="1320854"/>
                      <a:pt x="858284" y="1304817"/>
                      <a:pt x="994997" y="1145653"/>
                    </a:cubicBezTo>
                    <a:cubicBezTo>
                      <a:pt x="1110862" y="1010544"/>
                      <a:pt x="1126899" y="806877"/>
                      <a:pt x="1029877" y="654128"/>
                    </a:cubicBezTo>
                    <a:close/>
                    <a:moveTo>
                      <a:pt x="877127" y="1027783"/>
                    </a:moveTo>
                    <a:cubicBezTo>
                      <a:pt x="798547" y="1128815"/>
                      <a:pt x="655821" y="1139238"/>
                      <a:pt x="562407" y="1050636"/>
                    </a:cubicBezTo>
                    <a:cubicBezTo>
                      <a:pt x="508283" y="999318"/>
                      <a:pt x="482624" y="935572"/>
                      <a:pt x="481020" y="858596"/>
                    </a:cubicBezTo>
                    <a:cubicBezTo>
                      <a:pt x="482624" y="781219"/>
                      <a:pt x="511490" y="714265"/>
                      <a:pt x="576840" y="665754"/>
                    </a:cubicBezTo>
                    <a:cubicBezTo>
                      <a:pt x="655420" y="607621"/>
                      <a:pt x="761663" y="615238"/>
                      <a:pt x="841045" y="682593"/>
                    </a:cubicBezTo>
                    <a:cubicBezTo>
                      <a:pt x="939671" y="767186"/>
                      <a:pt x="956108" y="925950"/>
                      <a:pt x="877127" y="102778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681" name="Freeform: Shape 63">
              <a:extLst>
                <a:ext uri="{FF2B5EF4-FFF2-40B4-BE49-F238E27FC236}">
                  <a16:creationId xmlns:a16="http://schemas.microsoft.com/office/drawing/2014/main" id="{6388BD77-EE97-4ABD-BDC7-2BAD4FD5B04F}"/>
                </a:ext>
              </a:extLst>
            </p:cNvPr>
            <p:cNvSpPr/>
            <p:nvPr/>
          </p:nvSpPr>
          <p:spPr>
            <a:xfrm rot="20207669">
              <a:off x="8679933" y="1550144"/>
              <a:ext cx="2701090" cy="1558710"/>
            </a:xfrm>
            <a:custGeom>
              <a:avLst/>
              <a:gdLst>
                <a:gd name="connsiteX0" fmla="*/ 1886720 w 1930018"/>
                <a:gd name="connsiteY0" fmla="*/ 0 h 1113750"/>
                <a:gd name="connsiteX1" fmla="*/ 61741 w 1930018"/>
                <a:gd name="connsiteY1" fmla="*/ 76976 h 1113750"/>
                <a:gd name="connsiteX2" fmla="*/ 0 w 1930018"/>
                <a:gd name="connsiteY2" fmla="*/ 439406 h 1113750"/>
                <a:gd name="connsiteX3" fmla="*/ 28465 w 1930018"/>
                <a:gd name="connsiteY3" fmla="*/ 1113750 h 1113750"/>
                <a:gd name="connsiteX4" fmla="*/ 1930019 w 1930018"/>
                <a:gd name="connsiteY4" fmla="*/ 1033166 h 1113750"/>
                <a:gd name="connsiteX5" fmla="*/ 1886720 w 1930018"/>
                <a:gd name="connsiteY5" fmla="*/ 0 h 1113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0018" h="1113750">
                  <a:moveTo>
                    <a:pt x="1886720" y="0"/>
                  </a:moveTo>
                  <a:lnTo>
                    <a:pt x="61741" y="76976"/>
                  </a:lnTo>
                  <a:cubicBezTo>
                    <a:pt x="47709" y="158764"/>
                    <a:pt x="25659" y="290666"/>
                    <a:pt x="0" y="439406"/>
                  </a:cubicBezTo>
                  <a:lnTo>
                    <a:pt x="28465" y="1113750"/>
                  </a:lnTo>
                  <a:lnTo>
                    <a:pt x="1930019" y="1033166"/>
                  </a:lnTo>
                  <a:lnTo>
                    <a:pt x="188672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88900" dir="8100000" algn="tr" rotWithShape="0">
                <a:prstClr val="black">
                  <a:alpha val="4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701" dirty="0"/>
            </a:p>
          </p:txBody>
        </p:sp>
        <p:sp>
          <p:nvSpPr>
            <p:cNvPr id="682" name="Freeform: Shape 65">
              <a:extLst>
                <a:ext uri="{FF2B5EF4-FFF2-40B4-BE49-F238E27FC236}">
                  <a16:creationId xmlns:a16="http://schemas.microsoft.com/office/drawing/2014/main" id="{339F72BD-5D77-4EA7-A12A-FE38E5A01103}"/>
                </a:ext>
              </a:extLst>
            </p:cNvPr>
            <p:cNvSpPr/>
            <p:nvPr/>
          </p:nvSpPr>
          <p:spPr>
            <a:xfrm rot="20207669">
              <a:off x="7000379" y="2773601"/>
              <a:ext cx="1223329" cy="1495513"/>
            </a:xfrm>
            <a:custGeom>
              <a:avLst/>
              <a:gdLst>
                <a:gd name="connsiteX0" fmla="*/ 0 w 874109"/>
                <a:gd name="connsiteY0" fmla="*/ 35157 h 1068594"/>
                <a:gd name="connsiteX1" fmla="*/ 830355 w 874109"/>
                <a:gd name="connsiteY1" fmla="*/ 0 h 1068594"/>
                <a:gd name="connsiteX2" fmla="*/ 874110 w 874109"/>
                <a:gd name="connsiteY2" fmla="*/ 1033438 h 1068594"/>
                <a:gd name="connsiteX3" fmla="*/ 43755 w 874109"/>
                <a:gd name="connsiteY3" fmla="*/ 1068594 h 1068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109" h="1068594">
                  <a:moveTo>
                    <a:pt x="0" y="35157"/>
                  </a:moveTo>
                  <a:lnTo>
                    <a:pt x="830355" y="0"/>
                  </a:lnTo>
                  <a:lnTo>
                    <a:pt x="874110" y="1033438"/>
                  </a:lnTo>
                  <a:lnTo>
                    <a:pt x="43755" y="106859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88900" dir="8100000" algn="tr" rotWithShape="0">
                <a:prstClr val="black">
                  <a:alpha val="4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701" dirty="0"/>
            </a:p>
          </p:txBody>
        </p:sp>
        <p:grpSp>
          <p:nvGrpSpPr>
            <p:cNvPr id="683" name="Group 4">
              <a:extLst>
                <a:ext uri="{FF2B5EF4-FFF2-40B4-BE49-F238E27FC236}">
                  <a16:creationId xmlns:a16="http://schemas.microsoft.com/office/drawing/2014/main" id="{CCF51142-DC91-49D4-AB0D-CCA3BD650905}"/>
                </a:ext>
              </a:extLst>
            </p:cNvPr>
            <p:cNvGrpSpPr/>
            <p:nvPr/>
          </p:nvGrpSpPr>
          <p:grpSpPr>
            <a:xfrm rot="20207669">
              <a:off x="7409342" y="3075554"/>
              <a:ext cx="683427" cy="715137"/>
              <a:chOff x="7267856" y="3004934"/>
              <a:chExt cx="488331" cy="510989"/>
            </a:xfrm>
            <a:solidFill>
              <a:schemeClr val="accent1"/>
            </a:solidFill>
          </p:grpSpPr>
          <p:sp>
            <p:nvSpPr>
              <p:cNvPr id="699" name="Freeform: Shape 90">
                <a:extLst>
                  <a:ext uri="{FF2B5EF4-FFF2-40B4-BE49-F238E27FC236}">
                    <a16:creationId xmlns:a16="http://schemas.microsoft.com/office/drawing/2014/main" id="{66C4A396-9D2C-4804-BF59-DC30580FFF3F}"/>
                  </a:ext>
                </a:extLst>
              </p:cNvPr>
              <p:cNvSpPr/>
              <p:nvPr/>
            </p:nvSpPr>
            <p:spPr>
              <a:xfrm>
                <a:off x="7412004" y="3070204"/>
                <a:ext cx="344183" cy="439036"/>
              </a:xfrm>
              <a:custGeom>
                <a:avLst/>
                <a:gdLst>
                  <a:gd name="connsiteX0" fmla="*/ 60669 w 344183"/>
                  <a:gd name="connsiteY0" fmla="*/ 53089 h 439036"/>
                  <a:gd name="connsiteX1" fmla="*/ 184953 w 344183"/>
                  <a:gd name="connsiteY1" fmla="*/ 44269 h 439036"/>
                  <a:gd name="connsiteX2" fmla="*/ 262330 w 344183"/>
                  <a:gd name="connsiteY2" fmla="*/ 168 h 439036"/>
                  <a:gd name="connsiteX3" fmla="*/ 312044 w 344183"/>
                  <a:gd name="connsiteY3" fmla="*/ 31439 h 439036"/>
                  <a:gd name="connsiteX4" fmla="*/ 326076 w 344183"/>
                  <a:gd name="connsiteY4" fmla="*/ 87969 h 439036"/>
                  <a:gd name="connsiteX5" fmla="*/ 338104 w 344183"/>
                  <a:gd name="connsiteY5" fmla="*/ 301257 h 439036"/>
                  <a:gd name="connsiteX6" fmla="*/ 344118 w 344183"/>
                  <a:gd name="connsiteY6" fmla="*/ 408703 h 439036"/>
                  <a:gd name="connsiteX7" fmla="*/ 333694 w 344183"/>
                  <a:gd name="connsiteY7" fmla="*/ 420731 h 439036"/>
                  <a:gd name="connsiteX8" fmla="*/ 296408 w 344183"/>
                  <a:gd name="connsiteY8" fmla="*/ 422735 h 439036"/>
                  <a:gd name="connsiteX9" fmla="*/ 286385 w 344183"/>
                  <a:gd name="connsiteY9" fmla="*/ 413113 h 439036"/>
                  <a:gd name="connsiteX10" fmla="*/ 271952 w 344183"/>
                  <a:gd name="connsiteY10" fmla="*/ 148507 h 439036"/>
                  <a:gd name="connsiteX11" fmla="*/ 266741 w 344183"/>
                  <a:gd name="connsiteY11" fmla="*/ 81554 h 439036"/>
                  <a:gd name="connsiteX12" fmla="*/ 232662 w 344183"/>
                  <a:gd name="connsiteY12" fmla="*/ 50683 h 439036"/>
                  <a:gd name="connsiteX13" fmla="*/ 194575 w 344183"/>
                  <a:gd name="connsiteY13" fmla="*/ 88771 h 439036"/>
                  <a:gd name="connsiteX14" fmla="*/ 198183 w 344183"/>
                  <a:gd name="connsiteY14" fmla="*/ 171761 h 439036"/>
                  <a:gd name="connsiteX15" fmla="*/ 212216 w 344183"/>
                  <a:gd name="connsiteY15" fmla="*/ 415118 h 439036"/>
                  <a:gd name="connsiteX16" fmla="*/ 199386 w 344183"/>
                  <a:gd name="connsiteY16" fmla="*/ 429150 h 439036"/>
                  <a:gd name="connsiteX17" fmla="*/ 166511 w 344183"/>
                  <a:gd name="connsiteY17" fmla="*/ 431556 h 439036"/>
                  <a:gd name="connsiteX18" fmla="*/ 154083 w 344183"/>
                  <a:gd name="connsiteY18" fmla="*/ 421132 h 439036"/>
                  <a:gd name="connsiteX19" fmla="*/ 145663 w 344183"/>
                  <a:gd name="connsiteY19" fmla="*/ 263571 h 439036"/>
                  <a:gd name="connsiteX20" fmla="*/ 136442 w 344183"/>
                  <a:gd name="connsiteY20" fmla="*/ 99195 h 439036"/>
                  <a:gd name="connsiteX21" fmla="*/ 80314 w 344183"/>
                  <a:gd name="connsiteY21" fmla="*/ 65117 h 439036"/>
                  <a:gd name="connsiteX22" fmla="*/ 62673 w 344183"/>
                  <a:gd name="connsiteY22" fmla="*/ 103605 h 439036"/>
                  <a:gd name="connsiteX23" fmla="*/ 69489 w 344183"/>
                  <a:gd name="connsiteY23" fmla="*/ 233903 h 439036"/>
                  <a:gd name="connsiteX24" fmla="*/ 80314 w 344183"/>
                  <a:gd name="connsiteY24" fmla="*/ 425542 h 439036"/>
                  <a:gd name="connsiteX25" fmla="*/ 69088 w 344183"/>
                  <a:gd name="connsiteY25" fmla="*/ 437168 h 439036"/>
                  <a:gd name="connsiteX26" fmla="*/ 34609 w 344183"/>
                  <a:gd name="connsiteY26" fmla="*/ 438772 h 439036"/>
                  <a:gd name="connsiteX27" fmla="*/ 22581 w 344183"/>
                  <a:gd name="connsiteY27" fmla="*/ 428348 h 439036"/>
                  <a:gd name="connsiteX28" fmla="*/ 16568 w 344183"/>
                  <a:gd name="connsiteY28" fmla="*/ 316893 h 439036"/>
                  <a:gd name="connsiteX29" fmla="*/ 130 w 344183"/>
                  <a:gd name="connsiteY29" fmla="*/ 32241 h 439036"/>
                  <a:gd name="connsiteX30" fmla="*/ 11356 w 344183"/>
                  <a:gd name="connsiteY30" fmla="*/ 19412 h 439036"/>
                  <a:gd name="connsiteX31" fmla="*/ 48641 w 344183"/>
                  <a:gd name="connsiteY31" fmla="*/ 17808 h 439036"/>
                  <a:gd name="connsiteX32" fmla="*/ 57461 w 344183"/>
                  <a:gd name="connsiteY32" fmla="*/ 25025 h 439036"/>
                  <a:gd name="connsiteX33" fmla="*/ 60669 w 344183"/>
                  <a:gd name="connsiteY33" fmla="*/ 53089 h 439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344183" h="439036">
                    <a:moveTo>
                      <a:pt x="60669" y="53089"/>
                    </a:moveTo>
                    <a:cubicBezTo>
                      <a:pt x="86327" y="-4242"/>
                      <a:pt x="159695" y="-9053"/>
                      <a:pt x="184953" y="44269"/>
                    </a:cubicBezTo>
                    <a:cubicBezTo>
                      <a:pt x="202193" y="14200"/>
                      <a:pt x="227451" y="-1837"/>
                      <a:pt x="262330" y="168"/>
                    </a:cubicBezTo>
                    <a:cubicBezTo>
                      <a:pt x="284782" y="1371"/>
                      <a:pt x="301219" y="12195"/>
                      <a:pt x="312044" y="31439"/>
                    </a:cubicBezTo>
                    <a:cubicBezTo>
                      <a:pt x="321666" y="49080"/>
                      <a:pt x="324874" y="68324"/>
                      <a:pt x="326076" y="87969"/>
                    </a:cubicBezTo>
                    <a:cubicBezTo>
                      <a:pt x="330486" y="158931"/>
                      <a:pt x="334095" y="229894"/>
                      <a:pt x="338104" y="301257"/>
                    </a:cubicBezTo>
                    <a:cubicBezTo>
                      <a:pt x="340108" y="336939"/>
                      <a:pt x="341712" y="372621"/>
                      <a:pt x="344118" y="408703"/>
                    </a:cubicBezTo>
                    <a:cubicBezTo>
                      <a:pt x="344519" y="417122"/>
                      <a:pt x="343316" y="421132"/>
                      <a:pt x="333694" y="420731"/>
                    </a:cubicBezTo>
                    <a:cubicBezTo>
                      <a:pt x="321265" y="420731"/>
                      <a:pt x="308837" y="421533"/>
                      <a:pt x="296408" y="422735"/>
                    </a:cubicBezTo>
                    <a:cubicBezTo>
                      <a:pt x="288791" y="423537"/>
                      <a:pt x="286786" y="420330"/>
                      <a:pt x="286385" y="413113"/>
                    </a:cubicBezTo>
                    <a:cubicBezTo>
                      <a:pt x="281574" y="324911"/>
                      <a:pt x="276763" y="236709"/>
                      <a:pt x="271952" y="148507"/>
                    </a:cubicBezTo>
                    <a:cubicBezTo>
                      <a:pt x="270750" y="126056"/>
                      <a:pt x="269948" y="103605"/>
                      <a:pt x="266741" y="81554"/>
                    </a:cubicBezTo>
                    <a:cubicBezTo>
                      <a:pt x="263934" y="59504"/>
                      <a:pt x="250704" y="49080"/>
                      <a:pt x="232662" y="50683"/>
                    </a:cubicBezTo>
                    <a:cubicBezTo>
                      <a:pt x="208607" y="52688"/>
                      <a:pt x="194575" y="65517"/>
                      <a:pt x="194575" y="88771"/>
                    </a:cubicBezTo>
                    <a:cubicBezTo>
                      <a:pt x="194976" y="116434"/>
                      <a:pt x="196580" y="144097"/>
                      <a:pt x="198183" y="171761"/>
                    </a:cubicBezTo>
                    <a:cubicBezTo>
                      <a:pt x="202594" y="252746"/>
                      <a:pt x="207004" y="333732"/>
                      <a:pt x="212216" y="415118"/>
                    </a:cubicBezTo>
                    <a:cubicBezTo>
                      <a:pt x="213017" y="425542"/>
                      <a:pt x="211013" y="429551"/>
                      <a:pt x="199386" y="429150"/>
                    </a:cubicBezTo>
                    <a:cubicBezTo>
                      <a:pt x="188561" y="428749"/>
                      <a:pt x="177336" y="429952"/>
                      <a:pt x="166511" y="431556"/>
                    </a:cubicBezTo>
                    <a:cubicBezTo>
                      <a:pt x="158092" y="432357"/>
                      <a:pt x="154483" y="430353"/>
                      <a:pt x="154083" y="421132"/>
                    </a:cubicBezTo>
                    <a:cubicBezTo>
                      <a:pt x="151677" y="368611"/>
                      <a:pt x="148470" y="316091"/>
                      <a:pt x="145663" y="263571"/>
                    </a:cubicBezTo>
                    <a:cubicBezTo>
                      <a:pt x="142456" y="208645"/>
                      <a:pt x="140050" y="153719"/>
                      <a:pt x="136442" y="99195"/>
                    </a:cubicBezTo>
                    <a:cubicBezTo>
                      <a:pt x="134037" y="63513"/>
                      <a:pt x="107576" y="47877"/>
                      <a:pt x="80314" y="65117"/>
                    </a:cubicBezTo>
                    <a:cubicBezTo>
                      <a:pt x="66282" y="73937"/>
                      <a:pt x="61871" y="88370"/>
                      <a:pt x="62673" y="103605"/>
                    </a:cubicBezTo>
                    <a:cubicBezTo>
                      <a:pt x="64678" y="146904"/>
                      <a:pt x="67083" y="190604"/>
                      <a:pt x="69489" y="233903"/>
                    </a:cubicBezTo>
                    <a:cubicBezTo>
                      <a:pt x="73097" y="297649"/>
                      <a:pt x="76304" y="361796"/>
                      <a:pt x="80314" y="425542"/>
                    </a:cubicBezTo>
                    <a:cubicBezTo>
                      <a:pt x="80715" y="434763"/>
                      <a:pt x="77106" y="437168"/>
                      <a:pt x="69088" y="437168"/>
                    </a:cubicBezTo>
                    <a:cubicBezTo>
                      <a:pt x="57461" y="437168"/>
                      <a:pt x="46236" y="437569"/>
                      <a:pt x="34609" y="438772"/>
                    </a:cubicBezTo>
                    <a:cubicBezTo>
                      <a:pt x="25789" y="439975"/>
                      <a:pt x="22982" y="437168"/>
                      <a:pt x="22581" y="428348"/>
                    </a:cubicBezTo>
                    <a:cubicBezTo>
                      <a:pt x="20978" y="391063"/>
                      <a:pt x="18572" y="353777"/>
                      <a:pt x="16568" y="316893"/>
                    </a:cubicBezTo>
                    <a:cubicBezTo>
                      <a:pt x="11356" y="221875"/>
                      <a:pt x="6144" y="127259"/>
                      <a:pt x="130" y="32241"/>
                    </a:cubicBezTo>
                    <a:cubicBezTo>
                      <a:pt x="-672" y="22619"/>
                      <a:pt x="2135" y="19412"/>
                      <a:pt x="11356" y="19412"/>
                    </a:cubicBezTo>
                    <a:cubicBezTo>
                      <a:pt x="23784" y="19412"/>
                      <a:pt x="36213" y="19011"/>
                      <a:pt x="48641" y="17808"/>
                    </a:cubicBezTo>
                    <a:cubicBezTo>
                      <a:pt x="55056" y="17407"/>
                      <a:pt x="57060" y="19011"/>
                      <a:pt x="57461" y="25025"/>
                    </a:cubicBezTo>
                    <a:cubicBezTo>
                      <a:pt x="58263" y="33444"/>
                      <a:pt x="59466" y="42665"/>
                      <a:pt x="60669" y="53089"/>
                    </a:cubicBezTo>
                    <a:close/>
                  </a:path>
                </a:pathLst>
              </a:custGeom>
              <a:grpFill/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700" name="Freeform: Shape 121">
                <a:extLst>
                  <a:ext uri="{FF2B5EF4-FFF2-40B4-BE49-F238E27FC236}">
                    <a16:creationId xmlns:a16="http://schemas.microsoft.com/office/drawing/2014/main" id="{6DF6896B-AD7A-4AEA-847A-AFD1242BF30C}"/>
                  </a:ext>
                </a:extLst>
              </p:cNvPr>
              <p:cNvSpPr/>
              <p:nvPr/>
            </p:nvSpPr>
            <p:spPr>
              <a:xfrm>
                <a:off x="7267856" y="3004934"/>
                <a:ext cx="86187" cy="510989"/>
              </a:xfrm>
              <a:custGeom>
                <a:avLst/>
                <a:gdLst>
                  <a:gd name="connsiteX0" fmla="*/ 47256 w 86187"/>
                  <a:gd name="connsiteY0" fmla="*/ 89894 h 510989"/>
                  <a:gd name="connsiteX1" fmla="*/ 63693 w 86187"/>
                  <a:gd name="connsiteY1" fmla="*/ 104728 h 510989"/>
                  <a:gd name="connsiteX2" fmla="*/ 73316 w 86187"/>
                  <a:gd name="connsiteY2" fmla="*/ 286344 h 510989"/>
                  <a:gd name="connsiteX3" fmla="*/ 86145 w 86187"/>
                  <a:gd name="connsiteY3" fmla="*/ 499231 h 510989"/>
                  <a:gd name="connsiteX4" fmla="*/ 77325 w 86187"/>
                  <a:gd name="connsiteY4" fmla="*/ 508453 h 510989"/>
                  <a:gd name="connsiteX5" fmla="*/ 40039 w 86187"/>
                  <a:gd name="connsiteY5" fmla="*/ 510858 h 510989"/>
                  <a:gd name="connsiteX6" fmla="*/ 28012 w 86187"/>
                  <a:gd name="connsiteY6" fmla="*/ 500434 h 510989"/>
                  <a:gd name="connsiteX7" fmla="*/ 21196 w 86187"/>
                  <a:gd name="connsiteY7" fmla="*/ 384569 h 510989"/>
                  <a:gd name="connsiteX8" fmla="*/ 5560 w 86187"/>
                  <a:gd name="connsiteY8" fmla="*/ 107134 h 510989"/>
                  <a:gd name="connsiteX9" fmla="*/ 19993 w 86187"/>
                  <a:gd name="connsiteY9" fmla="*/ 91498 h 510989"/>
                  <a:gd name="connsiteX10" fmla="*/ 47256 w 86187"/>
                  <a:gd name="connsiteY10" fmla="*/ 89894 h 510989"/>
                  <a:gd name="connsiteX11" fmla="*/ 32823 w 86187"/>
                  <a:gd name="connsiteY11" fmla="*/ 88 h 510989"/>
                  <a:gd name="connsiteX12" fmla="*/ 58081 w 86187"/>
                  <a:gd name="connsiteY12" fmla="*/ 22138 h 510989"/>
                  <a:gd name="connsiteX13" fmla="*/ 58081 w 86187"/>
                  <a:gd name="connsiteY13" fmla="*/ 49401 h 510989"/>
                  <a:gd name="connsiteX14" fmla="*/ 30417 w 86187"/>
                  <a:gd name="connsiteY14" fmla="*/ 52207 h 510989"/>
                  <a:gd name="connsiteX15" fmla="*/ 1150 w 86187"/>
                  <a:gd name="connsiteY15" fmla="*/ 25747 h 510989"/>
                  <a:gd name="connsiteX16" fmla="*/ 32823 w 86187"/>
                  <a:gd name="connsiteY16" fmla="*/ 88 h 5109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86187" h="510989">
                    <a:moveTo>
                      <a:pt x="47256" y="89894"/>
                    </a:moveTo>
                    <a:cubicBezTo>
                      <a:pt x="60486" y="87088"/>
                      <a:pt x="63293" y="92701"/>
                      <a:pt x="63693" y="104728"/>
                    </a:cubicBezTo>
                    <a:cubicBezTo>
                      <a:pt x="66901" y="170078"/>
                      <a:pt x="70509" y="235427"/>
                      <a:pt x="73316" y="286344"/>
                    </a:cubicBezTo>
                    <a:cubicBezTo>
                      <a:pt x="78127" y="366929"/>
                      <a:pt x="81735" y="433080"/>
                      <a:pt x="86145" y="499231"/>
                    </a:cubicBezTo>
                    <a:cubicBezTo>
                      <a:pt x="86546" y="506448"/>
                      <a:pt x="84140" y="508052"/>
                      <a:pt x="77325" y="508453"/>
                    </a:cubicBezTo>
                    <a:cubicBezTo>
                      <a:pt x="64896" y="508853"/>
                      <a:pt x="52468" y="509254"/>
                      <a:pt x="40039" y="510858"/>
                    </a:cubicBezTo>
                    <a:cubicBezTo>
                      <a:pt x="31219" y="511660"/>
                      <a:pt x="28413" y="508853"/>
                      <a:pt x="28012" y="500434"/>
                    </a:cubicBezTo>
                    <a:cubicBezTo>
                      <a:pt x="26007" y="461946"/>
                      <a:pt x="23201" y="423458"/>
                      <a:pt x="21196" y="384569"/>
                    </a:cubicBezTo>
                    <a:cubicBezTo>
                      <a:pt x="15984" y="291957"/>
                      <a:pt x="11173" y="199746"/>
                      <a:pt x="5560" y="107134"/>
                    </a:cubicBezTo>
                    <a:cubicBezTo>
                      <a:pt x="4759" y="95106"/>
                      <a:pt x="7565" y="90696"/>
                      <a:pt x="19993" y="91498"/>
                    </a:cubicBezTo>
                    <a:cubicBezTo>
                      <a:pt x="28814" y="92300"/>
                      <a:pt x="38436" y="91899"/>
                      <a:pt x="47256" y="89894"/>
                    </a:cubicBezTo>
                    <a:close/>
                    <a:moveTo>
                      <a:pt x="32823" y="88"/>
                    </a:moveTo>
                    <a:cubicBezTo>
                      <a:pt x="57279" y="-313"/>
                      <a:pt x="57680" y="-313"/>
                      <a:pt x="58081" y="22138"/>
                    </a:cubicBezTo>
                    <a:cubicBezTo>
                      <a:pt x="58081" y="31360"/>
                      <a:pt x="64896" y="42986"/>
                      <a:pt x="58081" y="49401"/>
                    </a:cubicBezTo>
                    <a:cubicBezTo>
                      <a:pt x="51666" y="55816"/>
                      <a:pt x="39638" y="51405"/>
                      <a:pt x="30417" y="52207"/>
                    </a:cubicBezTo>
                    <a:cubicBezTo>
                      <a:pt x="1952" y="54613"/>
                      <a:pt x="1150" y="54212"/>
                      <a:pt x="1150" y="25747"/>
                    </a:cubicBezTo>
                    <a:cubicBezTo>
                      <a:pt x="749" y="-714"/>
                      <a:pt x="-8472" y="1291"/>
                      <a:pt x="32823" y="88"/>
                    </a:cubicBezTo>
                    <a:close/>
                  </a:path>
                </a:pathLst>
              </a:custGeom>
              <a:grpFill/>
              <a:ln w="4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grpSp>
          <p:nvGrpSpPr>
            <p:cNvPr id="684" name="Group 1">
              <a:extLst>
                <a:ext uri="{FF2B5EF4-FFF2-40B4-BE49-F238E27FC236}">
                  <a16:creationId xmlns:a16="http://schemas.microsoft.com/office/drawing/2014/main" id="{01478394-C606-4FBA-9DC5-A01766203FD9}"/>
                </a:ext>
              </a:extLst>
            </p:cNvPr>
            <p:cNvGrpSpPr/>
            <p:nvPr/>
          </p:nvGrpSpPr>
          <p:grpSpPr>
            <a:xfrm rot="20104815">
              <a:off x="8831487" y="1926155"/>
              <a:ext cx="2381421" cy="842470"/>
              <a:chOff x="8458421" y="2885849"/>
              <a:chExt cx="1701604" cy="601973"/>
            </a:xfrm>
            <a:solidFill>
              <a:schemeClr val="accent4"/>
            </a:solidFill>
          </p:grpSpPr>
          <p:sp>
            <p:nvSpPr>
              <p:cNvPr id="691" name="Freeform: Shape 85">
                <a:extLst>
                  <a:ext uri="{FF2B5EF4-FFF2-40B4-BE49-F238E27FC236}">
                    <a16:creationId xmlns:a16="http://schemas.microsoft.com/office/drawing/2014/main" id="{1B100C48-A2D4-40AB-BC18-B1D5C5177F4A}"/>
                  </a:ext>
                </a:extLst>
              </p:cNvPr>
              <p:cNvSpPr/>
              <p:nvPr/>
            </p:nvSpPr>
            <p:spPr>
              <a:xfrm>
                <a:off x="8963351" y="2967337"/>
                <a:ext cx="197682" cy="429963"/>
              </a:xfrm>
              <a:custGeom>
                <a:avLst/>
                <a:gdLst>
                  <a:gd name="connsiteX0" fmla="*/ 151882 w 197682"/>
                  <a:gd name="connsiteY0" fmla="*/ 147464 h 429963"/>
                  <a:gd name="connsiteX1" fmla="*/ 123818 w 197682"/>
                  <a:gd name="connsiteY1" fmla="*/ 121003 h 429963"/>
                  <a:gd name="connsiteX2" fmla="*/ 116201 w 197682"/>
                  <a:gd name="connsiteY2" fmla="*/ 72893 h 429963"/>
                  <a:gd name="connsiteX3" fmla="*/ 84528 w 197682"/>
                  <a:gd name="connsiteY3" fmla="*/ 50041 h 429963"/>
                  <a:gd name="connsiteX4" fmla="*/ 57266 w 197682"/>
                  <a:gd name="connsiteY4" fmla="*/ 79709 h 429963"/>
                  <a:gd name="connsiteX5" fmla="*/ 83325 w 197682"/>
                  <a:gd name="connsiteY5" fmla="*/ 159892 h 429963"/>
                  <a:gd name="connsiteX6" fmla="*/ 125021 w 197682"/>
                  <a:gd name="connsiteY6" fmla="*/ 197178 h 429963"/>
                  <a:gd name="connsiteX7" fmla="*/ 197587 w 197682"/>
                  <a:gd name="connsiteY7" fmla="*/ 339504 h 429963"/>
                  <a:gd name="connsiteX8" fmla="*/ 145468 w 197682"/>
                  <a:gd name="connsiteY8" fmla="*/ 423295 h 429963"/>
                  <a:gd name="connsiteX9" fmla="*/ 80519 w 197682"/>
                  <a:gd name="connsiteY9" fmla="*/ 426904 h 429963"/>
                  <a:gd name="connsiteX10" fmla="*/ 21183 w 197682"/>
                  <a:gd name="connsiteY10" fmla="*/ 355139 h 429963"/>
                  <a:gd name="connsiteX11" fmla="*/ 14367 w 197682"/>
                  <a:gd name="connsiteY11" fmla="*/ 290993 h 429963"/>
                  <a:gd name="connsiteX12" fmla="*/ 22787 w 197682"/>
                  <a:gd name="connsiteY12" fmla="*/ 281371 h 429963"/>
                  <a:gd name="connsiteX13" fmla="*/ 50049 w 197682"/>
                  <a:gd name="connsiteY13" fmla="*/ 279366 h 429963"/>
                  <a:gd name="connsiteX14" fmla="*/ 70897 w 197682"/>
                  <a:gd name="connsiteY14" fmla="*/ 298209 h 429963"/>
                  <a:gd name="connsiteX15" fmla="*/ 80118 w 197682"/>
                  <a:gd name="connsiteY15" fmla="*/ 357144 h 429963"/>
                  <a:gd name="connsiteX16" fmla="*/ 110588 w 197682"/>
                  <a:gd name="connsiteY16" fmla="*/ 379595 h 429963"/>
                  <a:gd name="connsiteX17" fmla="*/ 138652 w 197682"/>
                  <a:gd name="connsiteY17" fmla="*/ 351130 h 429963"/>
                  <a:gd name="connsiteX18" fmla="*/ 103772 w 197682"/>
                  <a:gd name="connsiteY18" fmla="*/ 252504 h 429963"/>
                  <a:gd name="connsiteX19" fmla="*/ 50450 w 197682"/>
                  <a:gd name="connsiteY19" fmla="*/ 204795 h 429963"/>
                  <a:gd name="connsiteX20" fmla="*/ 2340 w 197682"/>
                  <a:gd name="connsiteY20" fmla="*/ 67681 h 429963"/>
                  <a:gd name="connsiteX21" fmla="*/ 78113 w 197682"/>
                  <a:gd name="connsiteY21" fmla="*/ 327 h 429963"/>
                  <a:gd name="connsiteX22" fmla="*/ 174734 w 197682"/>
                  <a:gd name="connsiteY22" fmla="*/ 88128 h 429963"/>
                  <a:gd name="connsiteX23" fmla="*/ 179546 w 197682"/>
                  <a:gd name="connsiteY23" fmla="*/ 133833 h 429963"/>
                  <a:gd name="connsiteX24" fmla="*/ 167518 w 197682"/>
                  <a:gd name="connsiteY24" fmla="*/ 146662 h 429963"/>
                  <a:gd name="connsiteX25" fmla="*/ 151882 w 197682"/>
                  <a:gd name="connsiteY25" fmla="*/ 147464 h 429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97682" h="429963">
                    <a:moveTo>
                      <a:pt x="151882" y="147464"/>
                    </a:moveTo>
                    <a:cubicBezTo>
                      <a:pt x="125021" y="149068"/>
                      <a:pt x="124620" y="149068"/>
                      <a:pt x="123818" y="121003"/>
                    </a:cubicBezTo>
                    <a:cubicBezTo>
                      <a:pt x="123417" y="104566"/>
                      <a:pt x="121412" y="88529"/>
                      <a:pt x="116201" y="72893"/>
                    </a:cubicBezTo>
                    <a:cubicBezTo>
                      <a:pt x="110588" y="55654"/>
                      <a:pt x="99763" y="48437"/>
                      <a:pt x="84528" y="50041"/>
                    </a:cubicBezTo>
                    <a:cubicBezTo>
                      <a:pt x="68491" y="52045"/>
                      <a:pt x="59270" y="62469"/>
                      <a:pt x="57266" y="79709"/>
                    </a:cubicBezTo>
                    <a:cubicBezTo>
                      <a:pt x="53657" y="110579"/>
                      <a:pt x="63279" y="137040"/>
                      <a:pt x="83325" y="159892"/>
                    </a:cubicBezTo>
                    <a:cubicBezTo>
                      <a:pt x="95754" y="173924"/>
                      <a:pt x="110588" y="185150"/>
                      <a:pt x="125021" y="197178"/>
                    </a:cubicBezTo>
                    <a:cubicBezTo>
                      <a:pt x="169924" y="234062"/>
                      <a:pt x="199591" y="278965"/>
                      <a:pt x="197587" y="339504"/>
                    </a:cubicBezTo>
                    <a:cubicBezTo>
                      <a:pt x="196384" y="383605"/>
                      <a:pt x="178744" y="411669"/>
                      <a:pt x="145468" y="423295"/>
                    </a:cubicBezTo>
                    <a:cubicBezTo>
                      <a:pt x="124219" y="430512"/>
                      <a:pt x="102569" y="432116"/>
                      <a:pt x="80519" y="426904"/>
                    </a:cubicBezTo>
                    <a:cubicBezTo>
                      <a:pt x="43634" y="417683"/>
                      <a:pt x="28800" y="388817"/>
                      <a:pt x="21183" y="355139"/>
                    </a:cubicBezTo>
                    <a:cubicBezTo>
                      <a:pt x="16372" y="334292"/>
                      <a:pt x="15971" y="312642"/>
                      <a:pt x="14367" y="290993"/>
                    </a:cubicBezTo>
                    <a:cubicBezTo>
                      <a:pt x="13966" y="284578"/>
                      <a:pt x="15971" y="281371"/>
                      <a:pt x="22787" y="281371"/>
                    </a:cubicBezTo>
                    <a:cubicBezTo>
                      <a:pt x="32008" y="281371"/>
                      <a:pt x="40828" y="279767"/>
                      <a:pt x="50049" y="279366"/>
                    </a:cubicBezTo>
                    <a:cubicBezTo>
                      <a:pt x="72901" y="278564"/>
                      <a:pt x="68892" y="274956"/>
                      <a:pt x="70897" y="298209"/>
                    </a:cubicBezTo>
                    <a:cubicBezTo>
                      <a:pt x="72500" y="318255"/>
                      <a:pt x="72901" y="338301"/>
                      <a:pt x="80118" y="357144"/>
                    </a:cubicBezTo>
                    <a:cubicBezTo>
                      <a:pt x="86934" y="374383"/>
                      <a:pt x="96155" y="381199"/>
                      <a:pt x="110588" y="379595"/>
                    </a:cubicBezTo>
                    <a:cubicBezTo>
                      <a:pt x="127827" y="377992"/>
                      <a:pt x="135445" y="370374"/>
                      <a:pt x="138652" y="351130"/>
                    </a:cubicBezTo>
                    <a:cubicBezTo>
                      <a:pt x="144666" y="312241"/>
                      <a:pt x="131435" y="279366"/>
                      <a:pt x="103772" y="252504"/>
                    </a:cubicBezTo>
                    <a:cubicBezTo>
                      <a:pt x="86934" y="235666"/>
                      <a:pt x="67690" y="221233"/>
                      <a:pt x="50450" y="204795"/>
                    </a:cubicBezTo>
                    <a:cubicBezTo>
                      <a:pt x="11561" y="167510"/>
                      <a:pt x="-6881" y="122206"/>
                      <a:pt x="2340" y="67681"/>
                    </a:cubicBezTo>
                    <a:cubicBezTo>
                      <a:pt x="9155" y="28391"/>
                      <a:pt x="37621" y="2733"/>
                      <a:pt x="78113" y="327"/>
                    </a:cubicBezTo>
                    <a:cubicBezTo>
                      <a:pt x="137048" y="-3281"/>
                      <a:pt x="165914" y="22778"/>
                      <a:pt x="174734" y="88128"/>
                    </a:cubicBezTo>
                    <a:cubicBezTo>
                      <a:pt x="176739" y="103363"/>
                      <a:pt x="177140" y="118598"/>
                      <a:pt x="179546" y="133833"/>
                    </a:cubicBezTo>
                    <a:cubicBezTo>
                      <a:pt x="181149" y="144657"/>
                      <a:pt x="177541" y="147865"/>
                      <a:pt x="167518" y="146662"/>
                    </a:cubicBezTo>
                    <a:cubicBezTo>
                      <a:pt x="162707" y="147063"/>
                      <a:pt x="157094" y="147464"/>
                      <a:pt x="151882" y="147464"/>
                    </a:cubicBezTo>
                    <a:close/>
                  </a:path>
                </a:pathLst>
              </a:custGeom>
              <a:grpFill/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92" name="Freeform: Shape 86">
                <a:extLst>
                  <a:ext uri="{FF2B5EF4-FFF2-40B4-BE49-F238E27FC236}">
                    <a16:creationId xmlns:a16="http://schemas.microsoft.com/office/drawing/2014/main" id="{E74B8981-5618-46D5-9CF0-1CCD77FA29D0}"/>
                  </a:ext>
                </a:extLst>
              </p:cNvPr>
              <p:cNvSpPr/>
              <p:nvPr/>
            </p:nvSpPr>
            <p:spPr>
              <a:xfrm>
                <a:off x="9188193" y="2968027"/>
                <a:ext cx="197283" cy="429273"/>
              </a:xfrm>
              <a:custGeom>
                <a:avLst/>
                <a:gdLst>
                  <a:gd name="connsiteX0" fmla="*/ 16044 w 197283"/>
                  <a:gd name="connsiteY0" fmla="*/ 308698 h 429273"/>
                  <a:gd name="connsiteX1" fmla="*/ 40901 w 197283"/>
                  <a:gd name="connsiteY1" fmla="*/ 280634 h 429273"/>
                  <a:gd name="connsiteX2" fmla="*/ 71371 w 197283"/>
                  <a:gd name="connsiteY2" fmla="*/ 307896 h 429273"/>
                  <a:gd name="connsiteX3" fmla="*/ 80993 w 197283"/>
                  <a:gd name="connsiteY3" fmla="*/ 359614 h 429273"/>
                  <a:gd name="connsiteX4" fmla="*/ 113868 w 197283"/>
                  <a:gd name="connsiteY4" fmla="*/ 380462 h 429273"/>
                  <a:gd name="connsiteX5" fmla="*/ 139126 w 197283"/>
                  <a:gd name="connsiteY5" fmla="*/ 349992 h 429273"/>
                  <a:gd name="connsiteX6" fmla="*/ 115071 w 197283"/>
                  <a:gd name="connsiteY6" fmla="*/ 265800 h 429273"/>
                  <a:gd name="connsiteX7" fmla="*/ 69366 w 197283"/>
                  <a:gd name="connsiteY7" fmla="*/ 222500 h 429273"/>
                  <a:gd name="connsiteX8" fmla="*/ 3215 w 197283"/>
                  <a:gd name="connsiteY8" fmla="*/ 123474 h 429273"/>
                  <a:gd name="connsiteX9" fmla="*/ 2814 w 197283"/>
                  <a:gd name="connsiteY9" fmla="*/ 64940 h 429273"/>
                  <a:gd name="connsiteX10" fmla="*/ 102643 w 197283"/>
                  <a:gd name="connsiteY10" fmla="*/ 392 h 429273"/>
                  <a:gd name="connsiteX11" fmla="*/ 164785 w 197283"/>
                  <a:gd name="connsiteY11" fmla="*/ 49705 h 429273"/>
                  <a:gd name="connsiteX12" fmla="*/ 179619 w 197283"/>
                  <a:gd name="connsiteY12" fmla="*/ 136704 h 429273"/>
                  <a:gd name="connsiteX13" fmla="*/ 171199 w 197283"/>
                  <a:gd name="connsiteY13" fmla="*/ 146326 h 429273"/>
                  <a:gd name="connsiteX14" fmla="*/ 130306 w 197283"/>
                  <a:gd name="connsiteY14" fmla="*/ 147128 h 429273"/>
                  <a:gd name="connsiteX15" fmla="*/ 123490 w 197283"/>
                  <a:gd name="connsiteY15" fmla="*/ 111045 h 429273"/>
                  <a:gd name="connsiteX16" fmla="*/ 116274 w 197283"/>
                  <a:gd name="connsiteY16" fmla="*/ 71755 h 429273"/>
                  <a:gd name="connsiteX17" fmla="*/ 87007 w 197283"/>
                  <a:gd name="connsiteY17" fmla="*/ 49705 h 429273"/>
                  <a:gd name="connsiteX18" fmla="*/ 56938 w 197283"/>
                  <a:gd name="connsiteY18" fmla="*/ 76967 h 429273"/>
                  <a:gd name="connsiteX19" fmla="*/ 82597 w 197283"/>
                  <a:gd name="connsiteY19" fmla="*/ 158755 h 429273"/>
                  <a:gd name="connsiteX20" fmla="*/ 128301 w 197283"/>
                  <a:gd name="connsiteY20" fmla="*/ 199648 h 429273"/>
                  <a:gd name="connsiteX21" fmla="*/ 194854 w 197283"/>
                  <a:gd name="connsiteY21" fmla="*/ 306693 h 429273"/>
                  <a:gd name="connsiteX22" fmla="*/ 192047 w 197283"/>
                  <a:gd name="connsiteY22" fmla="*/ 372043 h 429273"/>
                  <a:gd name="connsiteX23" fmla="*/ 116675 w 197283"/>
                  <a:gd name="connsiteY23" fmla="*/ 428973 h 429273"/>
                  <a:gd name="connsiteX24" fmla="*/ 18450 w 197283"/>
                  <a:gd name="connsiteY24" fmla="*/ 342776 h 429273"/>
                  <a:gd name="connsiteX25" fmla="*/ 16044 w 197283"/>
                  <a:gd name="connsiteY25" fmla="*/ 308698 h 429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97283" h="429273">
                    <a:moveTo>
                      <a:pt x="16044" y="308698"/>
                    </a:moveTo>
                    <a:cubicBezTo>
                      <a:pt x="14841" y="281435"/>
                      <a:pt x="14841" y="281435"/>
                      <a:pt x="40901" y="280634"/>
                    </a:cubicBezTo>
                    <a:cubicBezTo>
                      <a:pt x="69366" y="279832"/>
                      <a:pt x="69366" y="279832"/>
                      <a:pt x="71371" y="307896"/>
                    </a:cubicBezTo>
                    <a:cubicBezTo>
                      <a:pt x="72975" y="325536"/>
                      <a:pt x="73776" y="343177"/>
                      <a:pt x="80993" y="359614"/>
                    </a:cubicBezTo>
                    <a:cubicBezTo>
                      <a:pt x="88209" y="376453"/>
                      <a:pt x="99034" y="383269"/>
                      <a:pt x="113868" y="380462"/>
                    </a:cubicBezTo>
                    <a:cubicBezTo>
                      <a:pt x="128702" y="378057"/>
                      <a:pt x="137522" y="367232"/>
                      <a:pt x="139126" y="349992"/>
                    </a:cubicBezTo>
                    <a:cubicBezTo>
                      <a:pt x="142333" y="318721"/>
                      <a:pt x="135117" y="290657"/>
                      <a:pt x="115071" y="265800"/>
                    </a:cubicBezTo>
                    <a:cubicBezTo>
                      <a:pt x="101841" y="249362"/>
                      <a:pt x="85403" y="236132"/>
                      <a:pt x="69366" y="222500"/>
                    </a:cubicBezTo>
                    <a:cubicBezTo>
                      <a:pt x="37694" y="196040"/>
                      <a:pt x="11634" y="165570"/>
                      <a:pt x="3215" y="123474"/>
                    </a:cubicBezTo>
                    <a:cubicBezTo>
                      <a:pt x="-794" y="104230"/>
                      <a:pt x="-1195" y="84585"/>
                      <a:pt x="2814" y="64940"/>
                    </a:cubicBezTo>
                    <a:cubicBezTo>
                      <a:pt x="13238" y="13221"/>
                      <a:pt x="56938" y="-2815"/>
                      <a:pt x="102643" y="392"/>
                    </a:cubicBezTo>
                    <a:cubicBezTo>
                      <a:pt x="134315" y="2396"/>
                      <a:pt x="153960" y="20839"/>
                      <a:pt x="164785" y="49705"/>
                    </a:cubicBezTo>
                    <a:cubicBezTo>
                      <a:pt x="175209" y="77769"/>
                      <a:pt x="178015" y="107036"/>
                      <a:pt x="179619" y="136704"/>
                    </a:cubicBezTo>
                    <a:cubicBezTo>
                      <a:pt x="180020" y="143119"/>
                      <a:pt x="178015" y="146326"/>
                      <a:pt x="171199" y="146326"/>
                    </a:cubicBezTo>
                    <a:cubicBezTo>
                      <a:pt x="157167" y="146727"/>
                      <a:pt x="141532" y="152340"/>
                      <a:pt x="130306" y="147128"/>
                    </a:cubicBezTo>
                    <a:cubicBezTo>
                      <a:pt x="117877" y="141515"/>
                      <a:pt x="125896" y="123474"/>
                      <a:pt x="123490" y="111045"/>
                    </a:cubicBezTo>
                    <a:cubicBezTo>
                      <a:pt x="120684" y="98216"/>
                      <a:pt x="120684" y="84585"/>
                      <a:pt x="116274" y="71755"/>
                    </a:cubicBezTo>
                    <a:cubicBezTo>
                      <a:pt x="110661" y="55318"/>
                      <a:pt x="101039" y="48502"/>
                      <a:pt x="87007" y="49705"/>
                    </a:cubicBezTo>
                    <a:cubicBezTo>
                      <a:pt x="69767" y="51308"/>
                      <a:pt x="59744" y="59728"/>
                      <a:pt x="56938" y="76967"/>
                    </a:cubicBezTo>
                    <a:cubicBezTo>
                      <a:pt x="52528" y="108239"/>
                      <a:pt x="62150" y="135100"/>
                      <a:pt x="82597" y="158755"/>
                    </a:cubicBezTo>
                    <a:cubicBezTo>
                      <a:pt x="96228" y="174390"/>
                      <a:pt x="112665" y="186418"/>
                      <a:pt x="128301" y="199648"/>
                    </a:cubicBezTo>
                    <a:cubicBezTo>
                      <a:pt x="161978" y="228113"/>
                      <a:pt x="187637" y="261790"/>
                      <a:pt x="194854" y="306693"/>
                    </a:cubicBezTo>
                    <a:cubicBezTo>
                      <a:pt x="198462" y="328343"/>
                      <a:pt x="198462" y="350393"/>
                      <a:pt x="192047" y="372043"/>
                    </a:cubicBezTo>
                    <a:cubicBezTo>
                      <a:pt x="182425" y="406522"/>
                      <a:pt x="155163" y="426568"/>
                      <a:pt x="116675" y="428973"/>
                    </a:cubicBezTo>
                    <a:cubicBezTo>
                      <a:pt x="59343" y="432582"/>
                      <a:pt x="26869" y="403715"/>
                      <a:pt x="18450" y="342776"/>
                    </a:cubicBezTo>
                    <a:cubicBezTo>
                      <a:pt x="17648" y="331149"/>
                      <a:pt x="15242" y="319122"/>
                      <a:pt x="16044" y="308698"/>
                    </a:cubicBezTo>
                    <a:close/>
                  </a:path>
                </a:pathLst>
              </a:custGeom>
              <a:grpFill/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93" name="Freeform: Shape 87">
                <a:extLst>
                  <a:ext uri="{FF2B5EF4-FFF2-40B4-BE49-F238E27FC236}">
                    <a16:creationId xmlns:a16="http://schemas.microsoft.com/office/drawing/2014/main" id="{86B44B8D-2DDC-426B-8668-00BF0B1D5F8F}"/>
                  </a:ext>
                </a:extLst>
              </p:cNvPr>
              <p:cNvSpPr/>
              <p:nvPr/>
            </p:nvSpPr>
            <p:spPr>
              <a:xfrm>
                <a:off x="9823136" y="2896631"/>
                <a:ext cx="83991" cy="500669"/>
              </a:xfrm>
              <a:custGeom>
                <a:avLst/>
                <a:gdLst>
                  <a:gd name="connsiteX0" fmla="*/ 83910 w 83991"/>
                  <a:gd name="connsiteY0" fmla="*/ 469104 h 500669"/>
                  <a:gd name="connsiteX1" fmla="*/ 57048 w 83991"/>
                  <a:gd name="connsiteY1" fmla="*/ 499173 h 500669"/>
                  <a:gd name="connsiteX2" fmla="*/ 26578 w 83991"/>
                  <a:gd name="connsiteY2" fmla="*/ 473113 h 500669"/>
                  <a:gd name="connsiteX3" fmla="*/ 13348 w 83991"/>
                  <a:gd name="connsiteY3" fmla="*/ 245793 h 500669"/>
                  <a:gd name="connsiteX4" fmla="*/ 118 w 83991"/>
                  <a:gd name="connsiteY4" fmla="*/ 16868 h 500669"/>
                  <a:gd name="connsiteX5" fmla="*/ 12146 w 83991"/>
                  <a:gd name="connsiteY5" fmla="*/ 3237 h 500669"/>
                  <a:gd name="connsiteX6" fmla="*/ 53039 w 83991"/>
                  <a:gd name="connsiteY6" fmla="*/ 2836 h 500669"/>
                  <a:gd name="connsiteX7" fmla="*/ 58652 w 83991"/>
                  <a:gd name="connsiteY7" fmla="*/ 41324 h 500669"/>
                  <a:gd name="connsiteX8" fmla="*/ 72283 w 83991"/>
                  <a:gd name="connsiteY8" fmla="*/ 271451 h 500669"/>
                  <a:gd name="connsiteX9" fmla="*/ 83910 w 83991"/>
                  <a:gd name="connsiteY9" fmla="*/ 469104 h 500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3991" h="500669">
                    <a:moveTo>
                      <a:pt x="83910" y="469104"/>
                    </a:moveTo>
                    <a:cubicBezTo>
                      <a:pt x="84311" y="496366"/>
                      <a:pt x="84311" y="497168"/>
                      <a:pt x="57048" y="499173"/>
                    </a:cubicBezTo>
                    <a:cubicBezTo>
                      <a:pt x="22168" y="501578"/>
                      <a:pt x="28583" y="505187"/>
                      <a:pt x="26578" y="473113"/>
                    </a:cubicBezTo>
                    <a:cubicBezTo>
                      <a:pt x="22168" y="397340"/>
                      <a:pt x="17758" y="321566"/>
                      <a:pt x="13348" y="245793"/>
                    </a:cubicBezTo>
                    <a:cubicBezTo>
                      <a:pt x="8938" y="169618"/>
                      <a:pt x="4929" y="93043"/>
                      <a:pt x="118" y="16868"/>
                    </a:cubicBezTo>
                    <a:cubicBezTo>
                      <a:pt x="-684" y="6846"/>
                      <a:pt x="2523" y="4039"/>
                      <a:pt x="12146" y="3237"/>
                    </a:cubicBezTo>
                    <a:cubicBezTo>
                      <a:pt x="25777" y="2836"/>
                      <a:pt x="42615" y="-3578"/>
                      <a:pt x="53039" y="2836"/>
                    </a:cubicBezTo>
                    <a:cubicBezTo>
                      <a:pt x="64666" y="10053"/>
                      <a:pt x="57850" y="28094"/>
                      <a:pt x="58652" y="41324"/>
                    </a:cubicBezTo>
                    <a:cubicBezTo>
                      <a:pt x="63864" y="117900"/>
                      <a:pt x="67873" y="194876"/>
                      <a:pt x="72283" y="271451"/>
                    </a:cubicBezTo>
                    <a:cubicBezTo>
                      <a:pt x="76292" y="337603"/>
                      <a:pt x="80302" y="403353"/>
                      <a:pt x="83910" y="469104"/>
                    </a:cubicBezTo>
                    <a:close/>
                  </a:path>
                </a:pathLst>
              </a:custGeom>
              <a:grpFill/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94" name="Freeform: Shape 120">
                <a:extLst>
                  <a:ext uri="{FF2B5EF4-FFF2-40B4-BE49-F238E27FC236}">
                    <a16:creationId xmlns:a16="http://schemas.microsoft.com/office/drawing/2014/main" id="{33F45F5E-6A15-4D46-9F0F-8D506F94CC61}"/>
                  </a:ext>
                </a:extLst>
              </p:cNvPr>
              <p:cNvSpPr/>
              <p:nvPr/>
            </p:nvSpPr>
            <p:spPr>
              <a:xfrm>
                <a:off x="9421697" y="2885849"/>
                <a:ext cx="84112" cy="511451"/>
              </a:xfrm>
              <a:custGeom>
                <a:avLst/>
                <a:gdLst>
                  <a:gd name="connsiteX0" fmla="*/ 46387 w 84112"/>
                  <a:gd name="connsiteY0" fmla="*/ 90495 h 511451"/>
                  <a:gd name="connsiteX1" fmla="*/ 63582 w 84112"/>
                  <a:gd name="connsiteY1" fmla="*/ 126633 h 511451"/>
                  <a:gd name="connsiteX2" fmla="*/ 80020 w 84112"/>
                  <a:gd name="connsiteY2" fmla="*/ 414092 h 511451"/>
                  <a:gd name="connsiteX3" fmla="*/ 84029 w 84112"/>
                  <a:gd name="connsiteY3" fmla="*/ 485054 h 511451"/>
                  <a:gd name="connsiteX4" fmla="*/ 58370 w 84112"/>
                  <a:gd name="connsiteY4" fmla="*/ 510312 h 511451"/>
                  <a:gd name="connsiteX5" fmla="*/ 26297 w 84112"/>
                  <a:gd name="connsiteY5" fmla="*/ 481446 h 511451"/>
                  <a:gd name="connsiteX6" fmla="*/ 10260 w 84112"/>
                  <a:gd name="connsiteY6" fmla="*/ 206817 h 511451"/>
                  <a:gd name="connsiteX7" fmla="*/ 3845 w 84112"/>
                  <a:gd name="connsiteY7" fmla="*/ 102578 h 511451"/>
                  <a:gd name="connsiteX8" fmla="*/ 13066 w 84112"/>
                  <a:gd name="connsiteY8" fmla="*/ 92555 h 511451"/>
                  <a:gd name="connsiteX9" fmla="*/ 24693 w 84112"/>
                  <a:gd name="connsiteY9" fmla="*/ 91754 h 511451"/>
                  <a:gd name="connsiteX10" fmla="*/ 46387 w 84112"/>
                  <a:gd name="connsiteY10" fmla="*/ 90495 h 511451"/>
                  <a:gd name="connsiteX11" fmla="*/ 45003 w 84112"/>
                  <a:gd name="connsiteY11" fmla="*/ 44 h 511451"/>
                  <a:gd name="connsiteX12" fmla="*/ 57970 w 84112"/>
                  <a:gd name="connsiteY12" fmla="*/ 28008 h 511451"/>
                  <a:gd name="connsiteX13" fmla="*/ 33514 w 84112"/>
                  <a:gd name="connsiteY13" fmla="*/ 52464 h 511451"/>
                  <a:gd name="connsiteX14" fmla="*/ 238 w 84112"/>
                  <a:gd name="connsiteY14" fmla="*/ 22796 h 511451"/>
                  <a:gd name="connsiteX15" fmla="*/ 21085 w 84112"/>
                  <a:gd name="connsiteY15" fmla="*/ 745 h 511451"/>
                  <a:gd name="connsiteX16" fmla="*/ 28302 w 84112"/>
                  <a:gd name="connsiteY16" fmla="*/ 745 h 511451"/>
                  <a:gd name="connsiteX17" fmla="*/ 45003 w 84112"/>
                  <a:gd name="connsiteY17" fmla="*/ 44 h 511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84112" h="511451">
                    <a:moveTo>
                      <a:pt x="46387" y="90495"/>
                    </a:moveTo>
                    <a:cubicBezTo>
                      <a:pt x="62154" y="90927"/>
                      <a:pt x="62079" y="98068"/>
                      <a:pt x="63582" y="126633"/>
                    </a:cubicBezTo>
                    <a:cubicBezTo>
                      <a:pt x="68794" y="222453"/>
                      <a:pt x="74407" y="318272"/>
                      <a:pt x="80020" y="414092"/>
                    </a:cubicBezTo>
                    <a:cubicBezTo>
                      <a:pt x="81222" y="436944"/>
                      <a:pt x="82425" y="459395"/>
                      <a:pt x="84029" y="485054"/>
                    </a:cubicBezTo>
                    <a:cubicBezTo>
                      <a:pt x="84430" y="508307"/>
                      <a:pt x="84430" y="508307"/>
                      <a:pt x="58370" y="510312"/>
                    </a:cubicBezTo>
                    <a:cubicBezTo>
                      <a:pt x="27500" y="513118"/>
                      <a:pt x="27900" y="513118"/>
                      <a:pt x="26297" y="481446"/>
                    </a:cubicBezTo>
                    <a:cubicBezTo>
                      <a:pt x="21486" y="390037"/>
                      <a:pt x="15873" y="298226"/>
                      <a:pt x="10260" y="206817"/>
                    </a:cubicBezTo>
                    <a:cubicBezTo>
                      <a:pt x="8256" y="171937"/>
                      <a:pt x="6251" y="137057"/>
                      <a:pt x="3845" y="102578"/>
                    </a:cubicBezTo>
                    <a:cubicBezTo>
                      <a:pt x="3445" y="94961"/>
                      <a:pt x="5449" y="92154"/>
                      <a:pt x="13066" y="92555"/>
                    </a:cubicBezTo>
                    <a:cubicBezTo>
                      <a:pt x="16675" y="92956"/>
                      <a:pt x="20684" y="92154"/>
                      <a:pt x="24693" y="91754"/>
                    </a:cubicBezTo>
                    <a:cubicBezTo>
                      <a:pt x="34115" y="90952"/>
                      <a:pt x="41131" y="90351"/>
                      <a:pt x="46387" y="90495"/>
                    </a:cubicBezTo>
                    <a:close/>
                    <a:moveTo>
                      <a:pt x="45003" y="44"/>
                    </a:moveTo>
                    <a:cubicBezTo>
                      <a:pt x="57218" y="570"/>
                      <a:pt x="57369" y="6058"/>
                      <a:pt x="57970" y="28008"/>
                    </a:cubicBezTo>
                    <a:cubicBezTo>
                      <a:pt x="58371" y="52063"/>
                      <a:pt x="58371" y="52063"/>
                      <a:pt x="33514" y="52464"/>
                    </a:cubicBezTo>
                    <a:cubicBezTo>
                      <a:pt x="1441" y="53266"/>
                      <a:pt x="1441" y="53266"/>
                      <a:pt x="238" y="22796"/>
                    </a:cubicBezTo>
                    <a:cubicBezTo>
                      <a:pt x="-564" y="1547"/>
                      <a:pt x="-564" y="1547"/>
                      <a:pt x="21085" y="745"/>
                    </a:cubicBezTo>
                    <a:cubicBezTo>
                      <a:pt x="23491" y="745"/>
                      <a:pt x="25897" y="745"/>
                      <a:pt x="28302" y="745"/>
                    </a:cubicBezTo>
                    <a:cubicBezTo>
                      <a:pt x="35519" y="244"/>
                      <a:pt x="40931" y="-132"/>
                      <a:pt x="45003" y="44"/>
                    </a:cubicBezTo>
                    <a:close/>
                  </a:path>
                </a:pathLst>
              </a:custGeom>
              <a:grpFill/>
              <a:ln w="4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95" name="Freeform: Shape 101">
                <a:extLst>
                  <a:ext uri="{FF2B5EF4-FFF2-40B4-BE49-F238E27FC236}">
                    <a16:creationId xmlns:a16="http://schemas.microsoft.com/office/drawing/2014/main" id="{CC22B4E0-762E-4DDF-A20E-50B216BC6B86}"/>
                  </a:ext>
                </a:extLst>
              </p:cNvPr>
              <p:cNvSpPr/>
              <p:nvPr/>
            </p:nvSpPr>
            <p:spPr>
              <a:xfrm>
                <a:off x="9560909" y="2897902"/>
                <a:ext cx="208375" cy="499398"/>
              </a:xfrm>
              <a:custGeom>
                <a:avLst/>
                <a:gdLst>
                  <a:gd name="connsiteX0" fmla="*/ 208221 w 208375"/>
                  <a:gd name="connsiteY0" fmla="*/ 388355 h 499398"/>
                  <a:gd name="connsiteX1" fmla="*/ 196194 w 208375"/>
                  <a:gd name="connsiteY1" fmla="*/ 176671 h 499398"/>
                  <a:gd name="connsiteX2" fmla="*/ 179355 w 208375"/>
                  <a:gd name="connsiteY2" fmla="*/ 107713 h 499398"/>
                  <a:gd name="connsiteX3" fmla="*/ 106388 w 208375"/>
                  <a:gd name="connsiteY3" fmla="*/ 71229 h 499398"/>
                  <a:gd name="connsiteX4" fmla="*/ 63089 w 208375"/>
                  <a:gd name="connsiteY4" fmla="*/ 104104 h 499398"/>
                  <a:gd name="connsiteX5" fmla="*/ 61886 w 208375"/>
                  <a:gd name="connsiteY5" fmla="*/ 87266 h 499398"/>
                  <a:gd name="connsiteX6" fmla="*/ 57476 w 208375"/>
                  <a:gd name="connsiteY6" fmla="*/ 9889 h 499398"/>
                  <a:gd name="connsiteX7" fmla="*/ 46250 w 208375"/>
                  <a:gd name="connsiteY7" fmla="*/ 267 h 499398"/>
                  <a:gd name="connsiteX8" fmla="*/ 10569 w 208375"/>
                  <a:gd name="connsiteY8" fmla="*/ 2672 h 499398"/>
                  <a:gd name="connsiteX9" fmla="*/ 145 w 208375"/>
                  <a:gd name="connsiteY9" fmla="*/ 14299 h 499398"/>
                  <a:gd name="connsiteX10" fmla="*/ 7361 w 208375"/>
                  <a:gd name="connsiteY10" fmla="*/ 128560 h 499398"/>
                  <a:gd name="connsiteX11" fmla="*/ 27006 w 208375"/>
                  <a:gd name="connsiteY11" fmla="*/ 474553 h 499398"/>
                  <a:gd name="connsiteX12" fmla="*/ 54670 w 208375"/>
                  <a:gd name="connsiteY12" fmla="*/ 499009 h 499398"/>
                  <a:gd name="connsiteX13" fmla="*/ 85139 w 208375"/>
                  <a:gd name="connsiteY13" fmla="*/ 467336 h 499398"/>
                  <a:gd name="connsiteX14" fmla="*/ 154899 w 208375"/>
                  <a:gd name="connsiteY14" fmla="*/ 495400 h 499398"/>
                  <a:gd name="connsiteX15" fmla="*/ 203009 w 208375"/>
                  <a:gd name="connsiteY15" fmla="*/ 440876 h 499398"/>
                  <a:gd name="connsiteX16" fmla="*/ 208221 w 208375"/>
                  <a:gd name="connsiteY16" fmla="*/ 388355 h 499398"/>
                  <a:gd name="connsiteX17" fmla="*/ 148484 w 208375"/>
                  <a:gd name="connsiteY17" fmla="*/ 423235 h 499398"/>
                  <a:gd name="connsiteX18" fmla="*/ 121222 w 208375"/>
                  <a:gd name="connsiteY18" fmla="*/ 450899 h 499398"/>
                  <a:gd name="connsiteX19" fmla="*/ 88346 w 208375"/>
                  <a:gd name="connsiteY19" fmla="*/ 429249 h 499398"/>
                  <a:gd name="connsiteX20" fmla="*/ 76720 w 208375"/>
                  <a:gd name="connsiteY20" fmla="*/ 341849 h 499398"/>
                  <a:gd name="connsiteX21" fmla="*/ 68702 w 208375"/>
                  <a:gd name="connsiteY21" fmla="*/ 207541 h 499398"/>
                  <a:gd name="connsiteX22" fmla="*/ 70706 w 208375"/>
                  <a:gd name="connsiteY22" fmla="*/ 149007 h 499398"/>
                  <a:gd name="connsiteX23" fmla="*/ 91153 w 208375"/>
                  <a:gd name="connsiteY23" fmla="*/ 120542 h 499398"/>
                  <a:gd name="connsiteX24" fmla="*/ 131245 w 208375"/>
                  <a:gd name="connsiteY24" fmla="*/ 138583 h 499398"/>
                  <a:gd name="connsiteX25" fmla="*/ 138862 w 208375"/>
                  <a:gd name="connsiteY25" fmla="*/ 176270 h 499398"/>
                  <a:gd name="connsiteX26" fmla="*/ 150890 w 208375"/>
                  <a:gd name="connsiteY26" fmla="*/ 386351 h 499398"/>
                  <a:gd name="connsiteX27" fmla="*/ 148484 w 208375"/>
                  <a:gd name="connsiteY27" fmla="*/ 423235 h 499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08375" h="499398">
                    <a:moveTo>
                      <a:pt x="208221" y="388355"/>
                    </a:moveTo>
                    <a:cubicBezTo>
                      <a:pt x="204613" y="317794"/>
                      <a:pt x="201005" y="247232"/>
                      <a:pt x="196194" y="176671"/>
                    </a:cubicBezTo>
                    <a:cubicBezTo>
                      <a:pt x="194590" y="153016"/>
                      <a:pt x="189779" y="129362"/>
                      <a:pt x="179355" y="107713"/>
                    </a:cubicBezTo>
                    <a:cubicBezTo>
                      <a:pt x="165724" y="78446"/>
                      <a:pt x="138060" y="64814"/>
                      <a:pt x="106388" y="71229"/>
                    </a:cubicBezTo>
                    <a:cubicBezTo>
                      <a:pt x="86743" y="75238"/>
                      <a:pt x="74314" y="87667"/>
                      <a:pt x="63089" y="104104"/>
                    </a:cubicBezTo>
                    <a:cubicBezTo>
                      <a:pt x="61886" y="98091"/>
                      <a:pt x="61886" y="92879"/>
                      <a:pt x="61886" y="87266"/>
                    </a:cubicBezTo>
                    <a:cubicBezTo>
                      <a:pt x="60282" y="61607"/>
                      <a:pt x="58679" y="35948"/>
                      <a:pt x="57476" y="9889"/>
                    </a:cubicBezTo>
                    <a:cubicBezTo>
                      <a:pt x="57075" y="1870"/>
                      <a:pt x="53868" y="-936"/>
                      <a:pt x="46250" y="267"/>
                    </a:cubicBezTo>
                    <a:cubicBezTo>
                      <a:pt x="34223" y="1469"/>
                      <a:pt x="22596" y="2672"/>
                      <a:pt x="10569" y="2672"/>
                    </a:cubicBezTo>
                    <a:cubicBezTo>
                      <a:pt x="1748" y="2672"/>
                      <a:pt x="-657" y="5078"/>
                      <a:pt x="145" y="14299"/>
                    </a:cubicBezTo>
                    <a:cubicBezTo>
                      <a:pt x="2951" y="52386"/>
                      <a:pt x="4956" y="90473"/>
                      <a:pt x="7361" y="128560"/>
                    </a:cubicBezTo>
                    <a:cubicBezTo>
                      <a:pt x="14177" y="244025"/>
                      <a:pt x="20592" y="359088"/>
                      <a:pt x="27006" y="474553"/>
                    </a:cubicBezTo>
                    <a:cubicBezTo>
                      <a:pt x="28610" y="500211"/>
                      <a:pt x="28610" y="500211"/>
                      <a:pt x="54670" y="499009"/>
                    </a:cubicBezTo>
                    <a:cubicBezTo>
                      <a:pt x="83936" y="497806"/>
                      <a:pt x="83936" y="497806"/>
                      <a:pt x="85139" y="467336"/>
                    </a:cubicBezTo>
                    <a:cubicBezTo>
                      <a:pt x="107190" y="494198"/>
                      <a:pt x="126434" y="501815"/>
                      <a:pt x="154899" y="495400"/>
                    </a:cubicBezTo>
                    <a:cubicBezTo>
                      <a:pt x="183765" y="488585"/>
                      <a:pt x="196995" y="468138"/>
                      <a:pt x="203009" y="440876"/>
                    </a:cubicBezTo>
                    <a:cubicBezTo>
                      <a:pt x="206617" y="423636"/>
                      <a:pt x="209023" y="405996"/>
                      <a:pt x="208221" y="388355"/>
                    </a:cubicBezTo>
                    <a:close/>
                    <a:moveTo>
                      <a:pt x="148484" y="423235"/>
                    </a:moveTo>
                    <a:cubicBezTo>
                      <a:pt x="145678" y="440876"/>
                      <a:pt x="137259" y="449696"/>
                      <a:pt x="121222" y="450899"/>
                    </a:cubicBezTo>
                    <a:cubicBezTo>
                      <a:pt x="104784" y="452502"/>
                      <a:pt x="93959" y="445687"/>
                      <a:pt x="88346" y="429249"/>
                    </a:cubicBezTo>
                    <a:cubicBezTo>
                      <a:pt x="78324" y="400784"/>
                      <a:pt x="78725" y="371116"/>
                      <a:pt x="76720" y="341849"/>
                    </a:cubicBezTo>
                    <a:cubicBezTo>
                      <a:pt x="73914" y="296946"/>
                      <a:pt x="71508" y="252444"/>
                      <a:pt x="68702" y="207541"/>
                    </a:cubicBezTo>
                    <a:cubicBezTo>
                      <a:pt x="67499" y="187896"/>
                      <a:pt x="66296" y="168251"/>
                      <a:pt x="70706" y="149007"/>
                    </a:cubicBezTo>
                    <a:cubicBezTo>
                      <a:pt x="73513" y="136579"/>
                      <a:pt x="77121" y="124952"/>
                      <a:pt x="91153" y="120542"/>
                    </a:cubicBezTo>
                    <a:cubicBezTo>
                      <a:pt x="111199" y="114127"/>
                      <a:pt x="122024" y="118938"/>
                      <a:pt x="131245" y="138583"/>
                    </a:cubicBezTo>
                    <a:cubicBezTo>
                      <a:pt x="136858" y="150611"/>
                      <a:pt x="138060" y="163440"/>
                      <a:pt x="138862" y="176270"/>
                    </a:cubicBezTo>
                    <a:cubicBezTo>
                      <a:pt x="143272" y="246430"/>
                      <a:pt x="146881" y="316190"/>
                      <a:pt x="150890" y="386351"/>
                    </a:cubicBezTo>
                    <a:cubicBezTo>
                      <a:pt x="151692" y="398779"/>
                      <a:pt x="150088" y="410807"/>
                      <a:pt x="148484" y="423235"/>
                    </a:cubicBezTo>
                    <a:close/>
                  </a:path>
                </a:pathLst>
              </a:custGeom>
              <a:grpFill/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96" name="Freeform: Shape 114">
                <a:extLst>
                  <a:ext uri="{FF2B5EF4-FFF2-40B4-BE49-F238E27FC236}">
                    <a16:creationId xmlns:a16="http://schemas.microsoft.com/office/drawing/2014/main" id="{0DDA0358-1533-4AD1-9B94-23FFB40423A3}"/>
                  </a:ext>
                </a:extLst>
              </p:cNvPr>
              <p:cNvSpPr/>
              <p:nvPr/>
            </p:nvSpPr>
            <p:spPr>
              <a:xfrm>
                <a:off x="8458421" y="2982459"/>
                <a:ext cx="203553" cy="505363"/>
              </a:xfrm>
              <a:custGeom>
                <a:avLst/>
                <a:gdLst>
                  <a:gd name="connsiteX0" fmla="*/ 202572 w 203553"/>
                  <a:gd name="connsiteY0" fmla="*/ 289462 h 505363"/>
                  <a:gd name="connsiteX1" fmla="*/ 195355 w 203553"/>
                  <a:gd name="connsiteY1" fmla="*/ 159565 h 505363"/>
                  <a:gd name="connsiteX2" fmla="*/ 180922 w 203553"/>
                  <a:gd name="connsiteY2" fmla="*/ 49312 h 505363"/>
                  <a:gd name="connsiteX3" fmla="*/ 110361 w 203553"/>
                  <a:gd name="connsiteY3" fmla="*/ 400 h 505363"/>
                  <a:gd name="connsiteX4" fmla="*/ 57841 w 203553"/>
                  <a:gd name="connsiteY4" fmla="*/ 34879 h 505363"/>
                  <a:gd name="connsiteX5" fmla="*/ 57841 w 203553"/>
                  <a:gd name="connsiteY5" fmla="*/ 20847 h 505363"/>
                  <a:gd name="connsiteX6" fmla="*/ 42205 w 203553"/>
                  <a:gd name="connsiteY6" fmla="*/ 7216 h 505363"/>
                  <a:gd name="connsiteX7" fmla="*/ 12136 w 203553"/>
                  <a:gd name="connsiteY7" fmla="*/ 8820 h 505363"/>
                  <a:gd name="connsiteX8" fmla="*/ 108 w 203553"/>
                  <a:gd name="connsiteY8" fmla="*/ 20847 h 505363"/>
                  <a:gd name="connsiteX9" fmla="*/ 4118 w 203553"/>
                  <a:gd name="connsiteY9" fmla="*/ 96621 h 505363"/>
                  <a:gd name="connsiteX10" fmla="*/ 20154 w 203553"/>
                  <a:gd name="connsiteY10" fmla="*/ 379669 h 505363"/>
                  <a:gd name="connsiteX11" fmla="*/ 26168 w 203553"/>
                  <a:gd name="connsiteY11" fmla="*/ 492728 h 505363"/>
                  <a:gd name="connsiteX12" fmla="*/ 39799 w 203553"/>
                  <a:gd name="connsiteY12" fmla="*/ 505156 h 505363"/>
                  <a:gd name="connsiteX13" fmla="*/ 75481 w 203553"/>
                  <a:gd name="connsiteY13" fmla="*/ 502751 h 505363"/>
                  <a:gd name="connsiteX14" fmla="*/ 83900 w 203553"/>
                  <a:gd name="connsiteY14" fmla="*/ 493129 h 505363"/>
                  <a:gd name="connsiteX15" fmla="*/ 81495 w 203553"/>
                  <a:gd name="connsiteY15" fmla="*/ 445820 h 505363"/>
                  <a:gd name="connsiteX16" fmla="*/ 81495 w 203553"/>
                  <a:gd name="connsiteY16" fmla="*/ 401719 h 505363"/>
                  <a:gd name="connsiteX17" fmla="*/ 139628 w 203553"/>
                  <a:gd name="connsiteY17" fmla="*/ 426977 h 505363"/>
                  <a:gd name="connsiteX18" fmla="*/ 194955 w 203553"/>
                  <a:gd name="connsiteY18" fmla="*/ 378867 h 505363"/>
                  <a:gd name="connsiteX19" fmla="*/ 202572 w 203553"/>
                  <a:gd name="connsiteY19" fmla="*/ 289462 h 505363"/>
                  <a:gd name="connsiteX20" fmla="*/ 141632 w 203553"/>
                  <a:gd name="connsiteY20" fmla="*/ 358821 h 505363"/>
                  <a:gd name="connsiteX21" fmla="*/ 113568 w 203553"/>
                  <a:gd name="connsiteY21" fmla="*/ 380471 h 505363"/>
                  <a:gd name="connsiteX22" fmla="*/ 84301 w 203553"/>
                  <a:gd name="connsiteY22" fmla="*/ 361628 h 505363"/>
                  <a:gd name="connsiteX23" fmla="*/ 75882 w 203553"/>
                  <a:gd name="connsiteY23" fmla="*/ 324342 h 505363"/>
                  <a:gd name="connsiteX24" fmla="*/ 63053 w 203553"/>
                  <a:gd name="connsiteY24" fmla="*/ 117068 h 505363"/>
                  <a:gd name="connsiteX25" fmla="*/ 67062 w 203553"/>
                  <a:gd name="connsiteY25" fmla="*/ 72967 h 505363"/>
                  <a:gd name="connsiteX26" fmla="*/ 97531 w 203553"/>
                  <a:gd name="connsiteY26" fmla="*/ 47709 h 505363"/>
                  <a:gd name="connsiteX27" fmla="*/ 127199 w 203553"/>
                  <a:gd name="connsiteY27" fmla="*/ 67354 h 505363"/>
                  <a:gd name="connsiteX28" fmla="*/ 134817 w 203553"/>
                  <a:gd name="connsiteY28" fmla="*/ 105040 h 505363"/>
                  <a:gd name="connsiteX29" fmla="*/ 146444 w 203553"/>
                  <a:gd name="connsiteY29" fmla="*/ 309508 h 505363"/>
                  <a:gd name="connsiteX30" fmla="*/ 141632 w 203553"/>
                  <a:gd name="connsiteY30" fmla="*/ 358821 h 505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203553" h="505363">
                    <a:moveTo>
                      <a:pt x="202572" y="289462"/>
                    </a:moveTo>
                    <a:cubicBezTo>
                      <a:pt x="199766" y="246163"/>
                      <a:pt x="197761" y="202864"/>
                      <a:pt x="195355" y="159565"/>
                    </a:cubicBezTo>
                    <a:cubicBezTo>
                      <a:pt x="193351" y="122280"/>
                      <a:pt x="191747" y="84994"/>
                      <a:pt x="180922" y="49312"/>
                    </a:cubicBezTo>
                    <a:cubicBezTo>
                      <a:pt x="169697" y="13230"/>
                      <a:pt x="146844" y="-2807"/>
                      <a:pt x="110361" y="400"/>
                    </a:cubicBezTo>
                    <a:cubicBezTo>
                      <a:pt x="87509" y="2405"/>
                      <a:pt x="71071" y="15635"/>
                      <a:pt x="57841" y="34879"/>
                    </a:cubicBezTo>
                    <a:cubicBezTo>
                      <a:pt x="57841" y="30068"/>
                      <a:pt x="57440" y="25257"/>
                      <a:pt x="57841" y="20847"/>
                    </a:cubicBezTo>
                    <a:cubicBezTo>
                      <a:pt x="59043" y="8419"/>
                      <a:pt x="53831" y="5211"/>
                      <a:pt x="42205" y="7216"/>
                    </a:cubicBezTo>
                    <a:cubicBezTo>
                      <a:pt x="32583" y="8820"/>
                      <a:pt x="22159" y="8820"/>
                      <a:pt x="12136" y="8820"/>
                    </a:cubicBezTo>
                    <a:cubicBezTo>
                      <a:pt x="2915" y="8419"/>
                      <a:pt x="-693" y="11225"/>
                      <a:pt x="108" y="20847"/>
                    </a:cubicBezTo>
                    <a:cubicBezTo>
                      <a:pt x="2113" y="46105"/>
                      <a:pt x="2915" y="71363"/>
                      <a:pt x="4118" y="96621"/>
                    </a:cubicBezTo>
                    <a:cubicBezTo>
                      <a:pt x="9330" y="190837"/>
                      <a:pt x="14942" y="285453"/>
                      <a:pt x="20154" y="379669"/>
                    </a:cubicBezTo>
                    <a:cubicBezTo>
                      <a:pt x="22159" y="417355"/>
                      <a:pt x="24564" y="455041"/>
                      <a:pt x="26168" y="492728"/>
                    </a:cubicBezTo>
                    <a:cubicBezTo>
                      <a:pt x="26569" y="502350"/>
                      <a:pt x="29776" y="506359"/>
                      <a:pt x="39799" y="505156"/>
                    </a:cubicBezTo>
                    <a:cubicBezTo>
                      <a:pt x="51827" y="503553"/>
                      <a:pt x="63453" y="502751"/>
                      <a:pt x="75481" y="502751"/>
                    </a:cubicBezTo>
                    <a:cubicBezTo>
                      <a:pt x="82698" y="502751"/>
                      <a:pt x="84301" y="499944"/>
                      <a:pt x="83900" y="493129"/>
                    </a:cubicBezTo>
                    <a:cubicBezTo>
                      <a:pt x="82698" y="477493"/>
                      <a:pt x="81896" y="461857"/>
                      <a:pt x="81495" y="445820"/>
                    </a:cubicBezTo>
                    <a:cubicBezTo>
                      <a:pt x="81094" y="431387"/>
                      <a:pt x="81495" y="417355"/>
                      <a:pt x="81495" y="401719"/>
                    </a:cubicBezTo>
                    <a:cubicBezTo>
                      <a:pt x="97131" y="421765"/>
                      <a:pt x="115573" y="431387"/>
                      <a:pt x="139628" y="426977"/>
                    </a:cubicBezTo>
                    <a:cubicBezTo>
                      <a:pt x="167291" y="421765"/>
                      <a:pt x="186535" y="406129"/>
                      <a:pt x="194955" y="378867"/>
                    </a:cubicBezTo>
                    <a:cubicBezTo>
                      <a:pt x="204176" y="350001"/>
                      <a:pt x="204577" y="319932"/>
                      <a:pt x="202572" y="289462"/>
                    </a:cubicBezTo>
                    <a:close/>
                    <a:moveTo>
                      <a:pt x="141632" y="358821"/>
                    </a:moveTo>
                    <a:cubicBezTo>
                      <a:pt x="137623" y="373254"/>
                      <a:pt x="127600" y="380070"/>
                      <a:pt x="113568" y="380471"/>
                    </a:cubicBezTo>
                    <a:cubicBezTo>
                      <a:pt x="99536" y="380872"/>
                      <a:pt x="89914" y="374056"/>
                      <a:pt x="84301" y="361628"/>
                    </a:cubicBezTo>
                    <a:cubicBezTo>
                      <a:pt x="79089" y="349600"/>
                      <a:pt x="76684" y="336771"/>
                      <a:pt x="75882" y="324342"/>
                    </a:cubicBezTo>
                    <a:cubicBezTo>
                      <a:pt x="71472" y="255384"/>
                      <a:pt x="67463" y="186426"/>
                      <a:pt x="63053" y="117068"/>
                    </a:cubicBezTo>
                    <a:cubicBezTo>
                      <a:pt x="63053" y="102234"/>
                      <a:pt x="63053" y="87400"/>
                      <a:pt x="67062" y="72967"/>
                    </a:cubicBezTo>
                    <a:cubicBezTo>
                      <a:pt x="71071" y="56529"/>
                      <a:pt x="79891" y="49312"/>
                      <a:pt x="97531" y="47709"/>
                    </a:cubicBezTo>
                    <a:cubicBezTo>
                      <a:pt x="112766" y="46105"/>
                      <a:pt x="121186" y="54524"/>
                      <a:pt x="127199" y="67354"/>
                    </a:cubicBezTo>
                    <a:cubicBezTo>
                      <a:pt x="132812" y="79381"/>
                      <a:pt x="134015" y="92211"/>
                      <a:pt x="134817" y="105040"/>
                    </a:cubicBezTo>
                    <a:cubicBezTo>
                      <a:pt x="138826" y="173196"/>
                      <a:pt x="142835" y="241352"/>
                      <a:pt x="146444" y="309508"/>
                    </a:cubicBezTo>
                    <a:cubicBezTo>
                      <a:pt x="146844" y="325545"/>
                      <a:pt x="145642" y="342384"/>
                      <a:pt x="141632" y="358821"/>
                    </a:cubicBezTo>
                    <a:close/>
                  </a:path>
                </a:pathLst>
              </a:custGeom>
              <a:grpFill/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97" name="Freeform: Shape 115">
                <a:extLst>
                  <a:ext uri="{FF2B5EF4-FFF2-40B4-BE49-F238E27FC236}">
                    <a16:creationId xmlns:a16="http://schemas.microsoft.com/office/drawing/2014/main" id="{1B9706DE-6576-44AB-9E05-5E81E436B14C}"/>
                  </a:ext>
                </a:extLst>
              </p:cNvPr>
              <p:cNvSpPr/>
              <p:nvPr/>
            </p:nvSpPr>
            <p:spPr>
              <a:xfrm>
                <a:off x="8720267" y="2967996"/>
                <a:ext cx="196220" cy="429304"/>
              </a:xfrm>
              <a:custGeom>
                <a:avLst/>
                <a:gdLst>
                  <a:gd name="connsiteX0" fmla="*/ 196111 w 196220"/>
                  <a:gd name="connsiteY0" fmla="*/ 303123 h 429304"/>
                  <a:gd name="connsiteX1" fmla="*/ 191300 w 196220"/>
                  <a:gd name="connsiteY1" fmla="*/ 207705 h 429304"/>
                  <a:gd name="connsiteX2" fmla="*/ 180075 w 196220"/>
                  <a:gd name="connsiteY2" fmla="*/ 79411 h 429304"/>
                  <a:gd name="connsiteX3" fmla="*/ 137978 w 196220"/>
                  <a:gd name="connsiteY3" fmla="*/ 9651 h 429304"/>
                  <a:gd name="connsiteX4" fmla="*/ 81048 w 196220"/>
                  <a:gd name="connsiteY4" fmla="*/ 430 h 429304"/>
                  <a:gd name="connsiteX5" fmla="*/ 10085 w 196220"/>
                  <a:gd name="connsiteY5" fmla="*/ 52950 h 429304"/>
                  <a:gd name="connsiteX6" fmla="*/ 463 w 196220"/>
                  <a:gd name="connsiteY6" fmla="*/ 133535 h 429304"/>
                  <a:gd name="connsiteX7" fmla="*/ 9284 w 196220"/>
                  <a:gd name="connsiteY7" fmla="*/ 285082 h 429304"/>
                  <a:gd name="connsiteX8" fmla="*/ 22915 w 196220"/>
                  <a:gd name="connsiteY8" fmla="*/ 372482 h 429304"/>
                  <a:gd name="connsiteX9" fmla="*/ 70624 w 196220"/>
                  <a:gd name="connsiteY9" fmla="*/ 423800 h 429304"/>
                  <a:gd name="connsiteX10" fmla="*/ 144794 w 196220"/>
                  <a:gd name="connsiteY10" fmla="*/ 421795 h 429304"/>
                  <a:gd name="connsiteX11" fmla="*/ 189697 w 196220"/>
                  <a:gd name="connsiteY11" fmla="*/ 372081 h 429304"/>
                  <a:gd name="connsiteX12" fmla="*/ 196111 w 196220"/>
                  <a:gd name="connsiteY12" fmla="*/ 303123 h 429304"/>
                  <a:gd name="connsiteX13" fmla="*/ 135172 w 196220"/>
                  <a:gd name="connsiteY13" fmla="*/ 358049 h 429304"/>
                  <a:gd name="connsiteX14" fmla="*/ 107909 w 196220"/>
                  <a:gd name="connsiteY14" fmla="*/ 380901 h 429304"/>
                  <a:gd name="connsiteX15" fmla="*/ 78642 w 196220"/>
                  <a:gd name="connsiteY15" fmla="*/ 362459 h 429304"/>
                  <a:gd name="connsiteX16" fmla="*/ 68619 w 196220"/>
                  <a:gd name="connsiteY16" fmla="*/ 319561 h 429304"/>
                  <a:gd name="connsiteX17" fmla="*/ 56592 w 196220"/>
                  <a:gd name="connsiteY17" fmla="*/ 113489 h 429304"/>
                  <a:gd name="connsiteX18" fmla="*/ 59799 w 196220"/>
                  <a:gd name="connsiteY18" fmla="*/ 73397 h 429304"/>
                  <a:gd name="connsiteX19" fmla="*/ 87463 w 196220"/>
                  <a:gd name="connsiteY19" fmla="*/ 46937 h 429304"/>
                  <a:gd name="connsiteX20" fmla="*/ 118333 w 196220"/>
                  <a:gd name="connsiteY20" fmla="*/ 67384 h 429304"/>
                  <a:gd name="connsiteX21" fmla="*/ 127955 w 196220"/>
                  <a:gd name="connsiteY21" fmla="*/ 117899 h 429304"/>
                  <a:gd name="connsiteX22" fmla="*/ 138780 w 196220"/>
                  <a:gd name="connsiteY22" fmla="*/ 305128 h 429304"/>
                  <a:gd name="connsiteX23" fmla="*/ 135172 w 196220"/>
                  <a:gd name="connsiteY23" fmla="*/ 358049 h 429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96220" h="429304">
                    <a:moveTo>
                      <a:pt x="196111" y="303123"/>
                    </a:moveTo>
                    <a:cubicBezTo>
                      <a:pt x="194107" y="266640"/>
                      <a:pt x="193305" y="236972"/>
                      <a:pt x="191300" y="207705"/>
                    </a:cubicBezTo>
                    <a:cubicBezTo>
                      <a:pt x="188093" y="164807"/>
                      <a:pt x="188895" y="121908"/>
                      <a:pt x="180075" y="79411"/>
                    </a:cubicBezTo>
                    <a:cubicBezTo>
                      <a:pt x="174061" y="51347"/>
                      <a:pt x="165241" y="24886"/>
                      <a:pt x="137978" y="9651"/>
                    </a:cubicBezTo>
                    <a:cubicBezTo>
                      <a:pt x="120338" y="29"/>
                      <a:pt x="100693" y="-773"/>
                      <a:pt x="81048" y="430"/>
                    </a:cubicBezTo>
                    <a:cubicBezTo>
                      <a:pt x="46569" y="2836"/>
                      <a:pt x="21712" y="18872"/>
                      <a:pt x="10085" y="52950"/>
                    </a:cubicBezTo>
                    <a:cubicBezTo>
                      <a:pt x="1265" y="79010"/>
                      <a:pt x="-1140" y="106273"/>
                      <a:pt x="463" y="133535"/>
                    </a:cubicBezTo>
                    <a:cubicBezTo>
                      <a:pt x="2869" y="184051"/>
                      <a:pt x="5675" y="234566"/>
                      <a:pt x="9284" y="285082"/>
                    </a:cubicBezTo>
                    <a:cubicBezTo>
                      <a:pt x="11288" y="314750"/>
                      <a:pt x="13694" y="344017"/>
                      <a:pt x="22915" y="372482"/>
                    </a:cubicBezTo>
                    <a:cubicBezTo>
                      <a:pt x="30933" y="396537"/>
                      <a:pt x="45366" y="415781"/>
                      <a:pt x="70624" y="423800"/>
                    </a:cubicBezTo>
                    <a:cubicBezTo>
                      <a:pt x="95481" y="431818"/>
                      <a:pt x="120739" y="431016"/>
                      <a:pt x="144794" y="421795"/>
                    </a:cubicBezTo>
                    <a:cubicBezTo>
                      <a:pt x="168047" y="412975"/>
                      <a:pt x="183683" y="396537"/>
                      <a:pt x="189697" y="372081"/>
                    </a:cubicBezTo>
                    <a:cubicBezTo>
                      <a:pt x="196111" y="346823"/>
                      <a:pt x="196512" y="321566"/>
                      <a:pt x="196111" y="303123"/>
                    </a:cubicBezTo>
                    <a:close/>
                    <a:moveTo>
                      <a:pt x="135172" y="358049"/>
                    </a:moveTo>
                    <a:cubicBezTo>
                      <a:pt x="131964" y="372482"/>
                      <a:pt x="122743" y="379699"/>
                      <a:pt x="107909" y="380901"/>
                    </a:cubicBezTo>
                    <a:cubicBezTo>
                      <a:pt x="93476" y="382104"/>
                      <a:pt x="84656" y="374888"/>
                      <a:pt x="78642" y="362459"/>
                    </a:cubicBezTo>
                    <a:cubicBezTo>
                      <a:pt x="72228" y="348828"/>
                      <a:pt x="69822" y="333994"/>
                      <a:pt x="68619" y="319561"/>
                    </a:cubicBezTo>
                    <a:cubicBezTo>
                      <a:pt x="64209" y="251004"/>
                      <a:pt x="60601" y="182447"/>
                      <a:pt x="56592" y="113489"/>
                    </a:cubicBezTo>
                    <a:cubicBezTo>
                      <a:pt x="55790" y="99858"/>
                      <a:pt x="57394" y="86628"/>
                      <a:pt x="59799" y="73397"/>
                    </a:cubicBezTo>
                    <a:cubicBezTo>
                      <a:pt x="62606" y="57361"/>
                      <a:pt x="72629" y="48139"/>
                      <a:pt x="87463" y="46937"/>
                    </a:cubicBezTo>
                    <a:cubicBezTo>
                      <a:pt x="101495" y="45734"/>
                      <a:pt x="112319" y="52550"/>
                      <a:pt x="118333" y="67384"/>
                    </a:cubicBezTo>
                    <a:cubicBezTo>
                      <a:pt x="124748" y="83420"/>
                      <a:pt x="126753" y="100660"/>
                      <a:pt x="127955" y="117899"/>
                    </a:cubicBezTo>
                    <a:cubicBezTo>
                      <a:pt x="131964" y="180442"/>
                      <a:pt x="135172" y="242986"/>
                      <a:pt x="138780" y="305128"/>
                    </a:cubicBezTo>
                    <a:cubicBezTo>
                      <a:pt x="140384" y="322768"/>
                      <a:pt x="139181" y="340409"/>
                      <a:pt x="135172" y="358049"/>
                    </a:cubicBezTo>
                    <a:close/>
                  </a:path>
                </a:pathLst>
              </a:custGeom>
              <a:grpFill/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98" name="Freeform: Shape 116">
                <a:extLst>
                  <a:ext uri="{FF2B5EF4-FFF2-40B4-BE49-F238E27FC236}">
                    <a16:creationId xmlns:a16="http://schemas.microsoft.com/office/drawing/2014/main" id="{CF735887-73B8-4616-B894-C263C4CDA9CD}"/>
                  </a:ext>
                </a:extLst>
              </p:cNvPr>
              <p:cNvSpPr/>
              <p:nvPr/>
            </p:nvSpPr>
            <p:spPr>
              <a:xfrm>
                <a:off x="9967252" y="2968499"/>
                <a:ext cx="192773" cy="428801"/>
              </a:xfrm>
              <a:custGeom>
                <a:avLst/>
                <a:gdLst>
                  <a:gd name="connsiteX0" fmla="*/ 190368 w 192773"/>
                  <a:gd name="connsiteY0" fmla="*/ 270444 h 428801"/>
                  <a:gd name="connsiteX1" fmla="*/ 179944 w 192773"/>
                  <a:gd name="connsiteY1" fmla="*/ 261624 h 428801"/>
                  <a:gd name="connsiteX2" fmla="*/ 142659 w 192773"/>
                  <a:gd name="connsiteY2" fmla="*/ 264029 h 428801"/>
                  <a:gd name="connsiteX3" fmla="*/ 134641 w 192773"/>
                  <a:gd name="connsiteY3" fmla="*/ 272449 h 428801"/>
                  <a:gd name="connsiteX4" fmla="*/ 136645 w 192773"/>
                  <a:gd name="connsiteY4" fmla="*/ 312540 h 428801"/>
                  <a:gd name="connsiteX5" fmla="*/ 132636 w 192773"/>
                  <a:gd name="connsiteY5" fmla="*/ 362254 h 428801"/>
                  <a:gd name="connsiteX6" fmla="*/ 113793 w 192773"/>
                  <a:gd name="connsiteY6" fmla="*/ 379895 h 428801"/>
                  <a:gd name="connsiteX7" fmla="*/ 74904 w 192773"/>
                  <a:gd name="connsiteY7" fmla="*/ 356240 h 428801"/>
                  <a:gd name="connsiteX8" fmla="*/ 63277 w 192773"/>
                  <a:gd name="connsiteY8" fmla="*/ 225140 h 428801"/>
                  <a:gd name="connsiteX9" fmla="*/ 72498 w 192773"/>
                  <a:gd name="connsiteY9" fmla="*/ 217924 h 428801"/>
                  <a:gd name="connsiteX10" fmla="*/ 175534 w 192773"/>
                  <a:gd name="connsiteY10" fmla="*/ 211910 h 428801"/>
                  <a:gd name="connsiteX11" fmla="*/ 187562 w 192773"/>
                  <a:gd name="connsiteY11" fmla="*/ 203090 h 428801"/>
                  <a:gd name="connsiteX12" fmla="*/ 177539 w 192773"/>
                  <a:gd name="connsiteY12" fmla="*/ 78805 h 428801"/>
                  <a:gd name="connsiteX13" fmla="*/ 83323 w 192773"/>
                  <a:gd name="connsiteY13" fmla="*/ 225 h 428801"/>
                  <a:gd name="connsiteX14" fmla="*/ 7149 w 192773"/>
                  <a:gd name="connsiteY14" fmla="*/ 59962 h 428801"/>
                  <a:gd name="connsiteX15" fmla="*/ 333 w 192773"/>
                  <a:gd name="connsiteY15" fmla="*/ 125312 h 428801"/>
                  <a:gd name="connsiteX16" fmla="*/ 9955 w 192773"/>
                  <a:gd name="connsiteY16" fmla="*/ 295702 h 428801"/>
                  <a:gd name="connsiteX17" fmla="*/ 20379 w 192773"/>
                  <a:gd name="connsiteY17" fmla="*/ 366263 h 428801"/>
                  <a:gd name="connsiteX18" fmla="*/ 78512 w 192773"/>
                  <a:gd name="connsiteY18" fmla="*/ 426401 h 428801"/>
                  <a:gd name="connsiteX19" fmla="*/ 135443 w 192773"/>
                  <a:gd name="connsiteY19" fmla="*/ 424798 h 428801"/>
                  <a:gd name="connsiteX20" fmla="*/ 186359 w 192773"/>
                  <a:gd name="connsiteY20" fmla="*/ 375485 h 428801"/>
                  <a:gd name="connsiteX21" fmla="*/ 192774 w 192773"/>
                  <a:gd name="connsiteY21" fmla="*/ 312941 h 428801"/>
                  <a:gd name="connsiteX22" fmla="*/ 190368 w 192773"/>
                  <a:gd name="connsiteY22" fmla="*/ 270444 h 428801"/>
                  <a:gd name="connsiteX23" fmla="*/ 58065 w 192773"/>
                  <a:gd name="connsiteY23" fmla="*/ 140948 h 428801"/>
                  <a:gd name="connsiteX24" fmla="*/ 58065 w 192773"/>
                  <a:gd name="connsiteY24" fmla="*/ 115289 h 428801"/>
                  <a:gd name="connsiteX25" fmla="*/ 60070 w 192773"/>
                  <a:gd name="connsiteY25" fmla="*/ 73994 h 428801"/>
                  <a:gd name="connsiteX26" fmla="*/ 92945 w 192773"/>
                  <a:gd name="connsiteY26" fmla="*/ 46331 h 428801"/>
                  <a:gd name="connsiteX27" fmla="*/ 120609 w 192773"/>
                  <a:gd name="connsiteY27" fmla="*/ 73994 h 428801"/>
                  <a:gd name="connsiteX28" fmla="*/ 126221 w 192773"/>
                  <a:gd name="connsiteY28" fmla="*/ 139344 h 428801"/>
                  <a:gd name="connsiteX29" fmla="*/ 126622 w 192773"/>
                  <a:gd name="connsiteY29" fmla="*/ 147763 h 428801"/>
                  <a:gd name="connsiteX30" fmla="*/ 100162 w 192773"/>
                  <a:gd name="connsiteY30" fmla="*/ 177431 h 428801"/>
                  <a:gd name="connsiteX31" fmla="*/ 62876 w 192773"/>
                  <a:gd name="connsiteY31" fmla="*/ 176629 h 428801"/>
                  <a:gd name="connsiteX32" fmla="*/ 58065 w 192773"/>
                  <a:gd name="connsiteY32" fmla="*/ 140948 h 4288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2773" h="428801">
                    <a:moveTo>
                      <a:pt x="190368" y="270444"/>
                    </a:moveTo>
                    <a:cubicBezTo>
                      <a:pt x="190368" y="262426"/>
                      <a:pt x="186760" y="261223"/>
                      <a:pt x="179944" y="261624"/>
                    </a:cubicBezTo>
                    <a:cubicBezTo>
                      <a:pt x="167516" y="262827"/>
                      <a:pt x="155087" y="263628"/>
                      <a:pt x="142659" y="264029"/>
                    </a:cubicBezTo>
                    <a:cubicBezTo>
                      <a:pt x="136244" y="264029"/>
                      <a:pt x="134240" y="266435"/>
                      <a:pt x="134641" y="272449"/>
                    </a:cubicBezTo>
                    <a:cubicBezTo>
                      <a:pt x="135443" y="285679"/>
                      <a:pt x="135843" y="299310"/>
                      <a:pt x="136645" y="312540"/>
                    </a:cubicBezTo>
                    <a:cubicBezTo>
                      <a:pt x="137848" y="329379"/>
                      <a:pt x="138249" y="345817"/>
                      <a:pt x="132636" y="362254"/>
                    </a:cubicBezTo>
                    <a:cubicBezTo>
                      <a:pt x="129429" y="371876"/>
                      <a:pt x="123816" y="377489"/>
                      <a:pt x="113793" y="379895"/>
                    </a:cubicBezTo>
                    <a:cubicBezTo>
                      <a:pt x="94549" y="384305"/>
                      <a:pt x="79314" y="376286"/>
                      <a:pt x="74904" y="356240"/>
                    </a:cubicBezTo>
                    <a:cubicBezTo>
                      <a:pt x="64881" y="313342"/>
                      <a:pt x="67286" y="268840"/>
                      <a:pt x="63277" y="225140"/>
                    </a:cubicBezTo>
                    <a:cubicBezTo>
                      <a:pt x="62475" y="217523"/>
                      <a:pt x="67286" y="218325"/>
                      <a:pt x="72498" y="217924"/>
                    </a:cubicBezTo>
                    <a:cubicBezTo>
                      <a:pt x="106977" y="215919"/>
                      <a:pt x="141055" y="213915"/>
                      <a:pt x="175534" y="211910"/>
                    </a:cubicBezTo>
                    <a:cubicBezTo>
                      <a:pt x="181147" y="211509"/>
                      <a:pt x="188364" y="213514"/>
                      <a:pt x="187562" y="203090"/>
                    </a:cubicBezTo>
                    <a:cubicBezTo>
                      <a:pt x="185156" y="161795"/>
                      <a:pt x="184355" y="120100"/>
                      <a:pt x="177539" y="78805"/>
                    </a:cubicBezTo>
                    <a:cubicBezTo>
                      <a:pt x="167917" y="20672"/>
                      <a:pt x="139853" y="-2581"/>
                      <a:pt x="83323" y="225"/>
                    </a:cubicBezTo>
                    <a:cubicBezTo>
                      <a:pt x="44033" y="2230"/>
                      <a:pt x="17974" y="22677"/>
                      <a:pt x="7149" y="59962"/>
                    </a:cubicBezTo>
                    <a:cubicBezTo>
                      <a:pt x="1135" y="81211"/>
                      <a:pt x="-870" y="103261"/>
                      <a:pt x="333" y="125312"/>
                    </a:cubicBezTo>
                    <a:cubicBezTo>
                      <a:pt x="3140" y="182242"/>
                      <a:pt x="5946" y="238772"/>
                      <a:pt x="9955" y="295702"/>
                    </a:cubicBezTo>
                    <a:cubicBezTo>
                      <a:pt x="11559" y="319356"/>
                      <a:pt x="13563" y="343411"/>
                      <a:pt x="20379" y="366263"/>
                    </a:cubicBezTo>
                    <a:cubicBezTo>
                      <a:pt x="29600" y="396332"/>
                      <a:pt x="45637" y="420387"/>
                      <a:pt x="78512" y="426401"/>
                    </a:cubicBezTo>
                    <a:cubicBezTo>
                      <a:pt x="97355" y="430009"/>
                      <a:pt x="116599" y="429609"/>
                      <a:pt x="135443" y="424798"/>
                    </a:cubicBezTo>
                    <a:cubicBezTo>
                      <a:pt x="161903" y="418383"/>
                      <a:pt x="178742" y="401544"/>
                      <a:pt x="186359" y="375485"/>
                    </a:cubicBezTo>
                    <a:cubicBezTo>
                      <a:pt x="192373" y="355038"/>
                      <a:pt x="192774" y="334190"/>
                      <a:pt x="192774" y="312941"/>
                    </a:cubicBezTo>
                    <a:cubicBezTo>
                      <a:pt x="191972" y="298909"/>
                      <a:pt x="190769" y="284476"/>
                      <a:pt x="190368" y="270444"/>
                    </a:cubicBezTo>
                    <a:close/>
                    <a:moveTo>
                      <a:pt x="58065" y="140948"/>
                    </a:moveTo>
                    <a:cubicBezTo>
                      <a:pt x="57264" y="132528"/>
                      <a:pt x="58065" y="123708"/>
                      <a:pt x="58065" y="115289"/>
                    </a:cubicBezTo>
                    <a:cubicBezTo>
                      <a:pt x="57664" y="101658"/>
                      <a:pt x="56862" y="87625"/>
                      <a:pt x="60070" y="73994"/>
                    </a:cubicBezTo>
                    <a:cubicBezTo>
                      <a:pt x="64079" y="55953"/>
                      <a:pt x="74904" y="46732"/>
                      <a:pt x="92945" y="46331"/>
                    </a:cubicBezTo>
                    <a:cubicBezTo>
                      <a:pt x="106576" y="45930"/>
                      <a:pt x="117401" y="56354"/>
                      <a:pt x="120609" y="73994"/>
                    </a:cubicBezTo>
                    <a:cubicBezTo>
                      <a:pt x="124618" y="95644"/>
                      <a:pt x="125820" y="117293"/>
                      <a:pt x="126221" y="139344"/>
                    </a:cubicBezTo>
                    <a:cubicBezTo>
                      <a:pt x="126221" y="142150"/>
                      <a:pt x="126221" y="144957"/>
                      <a:pt x="126622" y="147763"/>
                    </a:cubicBezTo>
                    <a:cubicBezTo>
                      <a:pt x="128226" y="175427"/>
                      <a:pt x="128226" y="175427"/>
                      <a:pt x="100162" y="177431"/>
                    </a:cubicBezTo>
                    <a:cubicBezTo>
                      <a:pt x="87332" y="178233"/>
                      <a:pt x="70895" y="183846"/>
                      <a:pt x="62876" y="176629"/>
                    </a:cubicBezTo>
                    <a:cubicBezTo>
                      <a:pt x="56462" y="169814"/>
                      <a:pt x="58867" y="152975"/>
                      <a:pt x="58065" y="140948"/>
                    </a:cubicBezTo>
                    <a:close/>
                  </a:path>
                </a:pathLst>
              </a:custGeom>
              <a:grpFill/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85" name="Group 7">
              <a:extLst>
                <a:ext uri="{FF2B5EF4-FFF2-40B4-BE49-F238E27FC236}">
                  <a16:creationId xmlns:a16="http://schemas.microsoft.com/office/drawing/2014/main" id="{29DD81B0-0F7C-4BD6-89E4-97143D9B9CF7}"/>
                </a:ext>
              </a:extLst>
            </p:cNvPr>
            <p:cNvGrpSpPr/>
            <p:nvPr/>
          </p:nvGrpSpPr>
          <p:grpSpPr>
            <a:xfrm>
              <a:off x="7853529" y="2024765"/>
              <a:ext cx="1396911" cy="4398858"/>
              <a:chOff x="7853529" y="2024765"/>
              <a:chExt cx="1396911" cy="4398858"/>
            </a:xfrm>
          </p:grpSpPr>
          <p:sp>
            <p:nvSpPr>
              <p:cNvPr id="686" name="Freeform: Shape 83">
                <a:extLst>
                  <a:ext uri="{FF2B5EF4-FFF2-40B4-BE49-F238E27FC236}">
                    <a16:creationId xmlns:a16="http://schemas.microsoft.com/office/drawing/2014/main" id="{33B15381-4926-4A37-9C21-A4FD3F3C00AE}"/>
                  </a:ext>
                </a:extLst>
              </p:cNvPr>
              <p:cNvSpPr/>
              <p:nvPr/>
            </p:nvSpPr>
            <p:spPr>
              <a:xfrm rot="20207669">
                <a:off x="8107844" y="2024765"/>
                <a:ext cx="914811" cy="2399871"/>
              </a:xfrm>
              <a:custGeom>
                <a:avLst/>
                <a:gdLst>
                  <a:gd name="connsiteX0" fmla="*/ 649086 w 653663"/>
                  <a:gd name="connsiteY0" fmla="*/ 96281 h 1714787"/>
                  <a:gd name="connsiteX1" fmla="*/ 544848 w 653663"/>
                  <a:gd name="connsiteY1" fmla="*/ 5674 h 1714787"/>
                  <a:gd name="connsiteX2" fmla="*/ 529212 w 653663"/>
                  <a:gd name="connsiteY2" fmla="*/ 10084 h 1714787"/>
                  <a:gd name="connsiteX3" fmla="*/ 251776 w 653663"/>
                  <a:gd name="connsiteY3" fmla="*/ 923375 h 1714787"/>
                  <a:gd name="connsiteX4" fmla="*/ 167183 w 653663"/>
                  <a:gd name="connsiteY4" fmla="*/ 1114613 h 1714787"/>
                  <a:gd name="connsiteX5" fmla="*/ 126690 w 653663"/>
                  <a:gd name="connsiteY5" fmla="*/ 1177958 h 1714787"/>
                  <a:gd name="connsiteX6" fmla="*/ 117870 w 653663"/>
                  <a:gd name="connsiteY6" fmla="*/ 1190387 h 1714787"/>
                  <a:gd name="connsiteX7" fmla="*/ 82990 w 653663"/>
                  <a:gd name="connsiteY7" fmla="*/ 1327501 h 1714787"/>
                  <a:gd name="connsiteX8" fmla="*/ 63345 w 653663"/>
                  <a:gd name="connsiteY8" fmla="*/ 1412495 h 1714787"/>
                  <a:gd name="connsiteX9" fmla="*/ 0 w 653663"/>
                  <a:gd name="connsiteY9" fmla="*/ 1686723 h 1714787"/>
                  <a:gd name="connsiteX10" fmla="*/ 115063 w 653663"/>
                  <a:gd name="connsiteY10" fmla="*/ 1714787 h 1714787"/>
                  <a:gd name="connsiteX11" fmla="*/ 153151 w 653663"/>
                  <a:gd name="connsiteY11" fmla="*/ 1606139 h 1714787"/>
                  <a:gd name="connsiteX12" fmla="*/ 164777 w 653663"/>
                  <a:gd name="connsiteY12" fmla="*/ 1602129 h 1714787"/>
                  <a:gd name="connsiteX13" fmla="*/ 265809 w 653663"/>
                  <a:gd name="connsiteY13" fmla="*/ 1614157 h 1714787"/>
                  <a:gd name="connsiteX14" fmla="*/ 358421 w 653663"/>
                  <a:gd name="connsiteY14" fmla="*/ 1591305 h 1714787"/>
                  <a:gd name="connsiteX15" fmla="*/ 406130 w 653663"/>
                  <a:gd name="connsiteY15" fmla="*/ 1511923 h 1714787"/>
                  <a:gd name="connsiteX16" fmla="*/ 651893 w 653663"/>
                  <a:gd name="connsiteY16" fmla="*/ 114724 h 1714787"/>
                  <a:gd name="connsiteX17" fmla="*/ 649086 w 653663"/>
                  <a:gd name="connsiteY17" fmla="*/ 96281 h 171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53663" h="1714787">
                    <a:moveTo>
                      <a:pt x="649086" y="96281"/>
                    </a:moveTo>
                    <a:cubicBezTo>
                      <a:pt x="623828" y="75835"/>
                      <a:pt x="554069" y="15296"/>
                      <a:pt x="544848" y="5674"/>
                    </a:cubicBezTo>
                    <a:cubicBezTo>
                      <a:pt x="536027" y="-3547"/>
                      <a:pt x="532820" y="-1142"/>
                      <a:pt x="529212" y="10084"/>
                    </a:cubicBezTo>
                    <a:cubicBezTo>
                      <a:pt x="490323" y="139581"/>
                      <a:pt x="263403" y="906938"/>
                      <a:pt x="251776" y="923375"/>
                    </a:cubicBezTo>
                    <a:cubicBezTo>
                      <a:pt x="247366" y="942619"/>
                      <a:pt x="190436" y="1080134"/>
                      <a:pt x="167183" y="1114613"/>
                    </a:cubicBezTo>
                    <a:cubicBezTo>
                      <a:pt x="153151" y="1135461"/>
                      <a:pt x="139920" y="1156710"/>
                      <a:pt x="126690" y="1177958"/>
                    </a:cubicBezTo>
                    <a:cubicBezTo>
                      <a:pt x="121879" y="1183170"/>
                      <a:pt x="118271" y="1187981"/>
                      <a:pt x="117870" y="1190387"/>
                    </a:cubicBezTo>
                    <a:cubicBezTo>
                      <a:pt x="107847" y="1235690"/>
                      <a:pt x="97022" y="1265358"/>
                      <a:pt x="82990" y="1327501"/>
                    </a:cubicBezTo>
                    <a:cubicBezTo>
                      <a:pt x="76575" y="1355966"/>
                      <a:pt x="70161" y="1384030"/>
                      <a:pt x="63345" y="1412495"/>
                    </a:cubicBezTo>
                    <a:cubicBezTo>
                      <a:pt x="43700" y="1496688"/>
                      <a:pt x="19645" y="1602931"/>
                      <a:pt x="0" y="1686723"/>
                    </a:cubicBezTo>
                    <a:cubicBezTo>
                      <a:pt x="24456" y="1693940"/>
                      <a:pt x="91008" y="1709575"/>
                      <a:pt x="115063" y="1714787"/>
                    </a:cubicBezTo>
                    <a:cubicBezTo>
                      <a:pt x="126289" y="1681511"/>
                      <a:pt x="141524" y="1639415"/>
                      <a:pt x="153151" y="1606139"/>
                    </a:cubicBezTo>
                    <a:cubicBezTo>
                      <a:pt x="155155" y="1600526"/>
                      <a:pt x="159565" y="1600125"/>
                      <a:pt x="164777" y="1602129"/>
                    </a:cubicBezTo>
                    <a:cubicBezTo>
                      <a:pt x="197653" y="1614157"/>
                      <a:pt x="231330" y="1618166"/>
                      <a:pt x="265809" y="1614157"/>
                    </a:cubicBezTo>
                    <a:cubicBezTo>
                      <a:pt x="297882" y="1610950"/>
                      <a:pt x="328753" y="1604535"/>
                      <a:pt x="358421" y="1591305"/>
                    </a:cubicBezTo>
                    <a:cubicBezTo>
                      <a:pt x="387287" y="1570457"/>
                      <a:pt x="398512" y="1535577"/>
                      <a:pt x="406130" y="1511923"/>
                    </a:cubicBezTo>
                    <a:cubicBezTo>
                      <a:pt x="428180" y="1443767"/>
                      <a:pt x="646681" y="145193"/>
                      <a:pt x="651893" y="114724"/>
                    </a:cubicBezTo>
                    <a:cubicBezTo>
                      <a:pt x="653897" y="107908"/>
                      <a:pt x="655501" y="101493"/>
                      <a:pt x="649086" y="96281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687" name="Freeform: Shape 84">
                <a:extLst>
                  <a:ext uri="{FF2B5EF4-FFF2-40B4-BE49-F238E27FC236}">
                    <a16:creationId xmlns:a16="http://schemas.microsoft.com/office/drawing/2014/main" id="{E8027077-178B-4173-AAA6-C8325C980D8A}"/>
                  </a:ext>
                </a:extLst>
              </p:cNvPr>
              <p:cNvSpPr/>
              <p:nvPr/>
            </p:nvSpPr>
            <p:spPr>
              <a:xfrm rot="20207669">
                <a:off x="8133082" y="2042443"/>
                <a:ext cx="628422" cy="1652497"/>
              </a:xfrm>
              <a:custGeom>
                <a:avLst/>
                <a:gdLst>
                  <a:gd name="connsiteX0" fmla="*/ 0 w 449028"/>
                  <a:gd name="connsiteY0" fmla="*/ 1180765 h 1180764"/>
                  <a:gd name="connsiteX1" fmla="*/ 42497 w 449028"/>
                  <a:gd name="connsiteY1" fmla="*/ 1114613 h 1180764"/>
                  <a:gd name="connsiteX2" fmla="*/ 127091 w 449028"/>
                  <a:gd name="connsiteY2" fmla="*/ 923375 h 1180764"/>
                  <a:gd name="connsiteX3" fmla="*/ 404526 w 449028"/>
                  <a:gd name="connsiteY3" fmla="*/ 10084 h 1180764"/>
                  <a:gd name="connsiteX4" fmla="*/ 420162 w 449028"/>
                  <a:gd name="connsiteY4" fmla="*/ 5674 h 1180764"/>
                  <a:gd name="connsiteX5" fmla="*/ 449028 w 449028"/>
                  <a:gd name="connsiteY5" fmla="*/ 32936 h 1180764"/>
                  <a:gd name="connsiteX6" fmla="*/ 386084 w 449028"/>
                  <a:gd name="connsiteY6" fmla="*/ 229386 h 1180764"/>
                  <a:gd name="connsiteX7" fmla="*/ 113861 w 449028"/>
                  <a:gd name="connsiteY7" fmla="*/ 1077729 h 1180764"/>
                  <a:gd name="connsiteX8" fmla="*/ 91409 w 449028"/>
                  <a:gd name="connsiteY8" fmla="*/ 1109802 h 1180764"/>
                  <a:gd name="connsiteX9" fmla="*/ 12028 w 449028"/>
                  <a:gd name="connsiteY9" fmla="*/ 1173548 h 1180764"/>
                  <a:gd name="connsiteX10" fmla="*/ 0 w 449028"/>
                  <a:gd name="connsiteY10" fmla="*/ 1180765 h 1180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49028" h="1180764">
                    <a:moveTo>
                      <a:pt x="0" y="1180765"/>
                    </a:moveTo>
                    <a:cubicBezTo>
                      <a:pt x="14032" y="1158714"/>
                      <a:pt x="27663" y="1136263"/>
                      <a:pt x="42497" y="1114613"/>
                    </a:cubicBezTo>
                    <a:cubicBezTo>
                      <a:pt x="65751" y="1080535"/>
                      <a:pt x="122681" y="942619"/>
                      <a:pt x="127091" y="923375"/>
                    </a:cubicBezTo>
                    <a:cubicBezTo>
                      <a:pt x="138317" y="906938"/>
                      <a:pt x="365637" y="139581"/>
                      <a:pt x="404526" y="10084"/>
                    </a:cubicBezTo>
                    <a:cubicBezTo>
                      <a:pt x="407734" y="-1142"/>
                      <a:pt x="410941" y="-3547"/>
                      <a:pt x="420162" y="5674"/>
                    </a:cubicBezTo>
                    <a:cubicBezTo>
                      <a:pt x="429383" y="15296"/>
                      <a:pt x="441411" y="22112"/>
                      <a:pt x="449028" y="32936"/>
                    </a:cubicBezTo>
                    <a:cubicBezTo>
                      <a:pt x="428180" y="98286"/>
                      <a:pt x="406932" y="164037"/>
                      <a:pt x="386084" y="229386"/>
                    </a:cubicBezTo>
                    <a:cubicBezTo>
                      <a:pt x="351204" y="338837"/>
                      <a:pt x="139119" y="999149"/>
                      <a:pt x="113861" y="1077729"/>
                    </a:cubicBezTo>
                    <a:cubicBezTo>
                      <a:pt x="109852" y="1090959"/>
                      <a:pt x="103036" y="1100982"/>
                      <a:pt x="91409" y="1109802"/>
                    </a:cubicBezTo>
                    <a:cubicBezTo>
                      <a:pt x="64548" y="1130249"/>
                      <a:pt x="38488" y="1152299"/>
                      <a:pt x="12028" y="1173548"/>
                    </a:cubicBezTo>
                    <a:cubicBezTo>
                      <a:pt x="8820" y="1176755"/>
                      <a:pt x="4410" y="1178359"/>
                      <a:pt x="0" y="1180765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8" name="Freeform: Shape 100">
                <a:extLst>
                  <a:ext uri="{FF2B5EF4-FFF2-40B4-BE49-F238E27FC236}">
                    <a16:creationId xmlns:a16="http://schemas.microsoft.com/office/drawing/2014/main" id="{B7BFEF4F-BF43-4461-A4B9-99B2DB1DEA03}"/>
                  </a:ext>
                </a:extLst>
              </p:cNvPr>
              <p:cNvSpPr/>
              <p:nvPr/>
            </p:nvSpPr>
            <p:spPr>
              <a:xfrm rot="20207669">
                <a:off x="7853529" y="4559673"/>
                <a:ext cx="1396911" cy="1863950"/>
              </a:xfrm>
              <a:custGeom>
                <a:avLst/>
                <a:gdLst>
                  <a:gd name="connsiteX0" fmla="*/ 984382 w 998139"/>
                  <a:gd name="connsiteY0" fmla="*/ 46312 h 1331854"/>
                  <a:gd name="connsiteX1" fmla="*/ 813591 w 998139"/>
                  <a:gd name="connsiteY1" fmla="*/ 1009 h 1331854"/>
                  <a:gd name="connsiteX2" fmla="*/ 800361 w 998139"/>
                  <a:gd name="connsiteY2" fmla="*/ 10230 h 1331854"/>
                  <a:gd name="connsiteX3" fmla="*/ 778310 w 998139"/>
                  <a:gd name="connsiteY3" fmla="*/ 94823 h 1331854"/>
                  <a:gd name="connsiteX4" fmla="*/ 773900 w 998139"/>
                  <a:gd name="connsiteY4" fmla="*/ 106450 h 1331854"/>
                  <a:gd name="connsiteX5" fmla="*/ 742629 w 998139"/>
                  <a:gd name="connsiteY5" fmla="*/ 144537 h 1331854"/>
                  <a:gd name="connsiteX6" fmla="*/ 662044 w 998139"/>
                  <a:gd name="connsiteY6" fmla="*/ 284859 h 1331854"/>
                  <a:gd name="connsiteX7" fmla="*/ 406258 w 998139"/>
                  <a:gd name="connsiteY7" fmla="*/ 510575 h 1331854"/>
                  <a:gd name="connsiteX8" fmla="*/ 384208 w 998139"/>
                  <a:gd name="connsiteY8" fmla="*/ 514985 h 1331854"/>
                  <a:gd name="connsiteX9" fmla="*/ 200587 w 998139"/>
                  <a:gd name="connsiteY9" fmla="*/ 567907 h 1331854"/>
                  <a:gd name="connsiteX10" fmla="*/ 61469 w 998139"/>
                  <a:gd name="connsiteY10" fmla="*/ 1146030 h 1331854"/>
                  <a:gd name="connsiteX11" fmla="*/ 478424 w 998139"/>
                  <a:gd name="connsiteY11" fmla="*/ 1319227 h 1331854"/>
                  <a:gd name="connsiteX12" fmla="*/ 751449 w 998139"/>
                  <a:gd name="connsiteY12" fmla="*/ 1063441 h 1331854"/>
                  <a:gd name="connsiteX13" fmla="*/ 771495 w 998139"/>
                  <a:gd name="connsiteY13" fmla="*/ 1047806 h 1331854"/>
                  <a:gd name="connsiteX14" fmla="*/ 830029 w 998139"/>
                  <a:gd name="connsiteY14" fmla="*/ 1042193 h 1331854"/>
                  <a:gd name="connsiteX15" fmla="*/ 839651 w 998139"/>
                  <a:gd name="connsiteY15" fmla="*/ 1031769 h 1331854"/>
                  <a:gd name="connsiteX16" fmla="*/ 832033 w 998139"/>
                  <a:gd name="connsiteY16" fmla="*/ 956396 h 1331854"/>
                  <a:gd name="connsiteX17" fmla="*/ 820808 w 998139"/>
                  <a:gd name="connsiteY17" fmla="*/ 947977 h 1331854"/>
                  <a:gd name="connsiteX18" fmla="*/ 785126 w 998139"/>
                  <a:gd name="connsiteY18" fmla="*/ 951585 h 1331854"/>
                  <a:gd name="connsiteX19" fmla="*/ 776306 w 998139"/>
                  <a:gd name="connsiteY19" fmla="*/ 945972 h 1331854"/>
                  <a:gd name="connsiteX20" fmla="*/ 779112 w 998139"/>
                  <a:gd name="connsiteY20" fmla="*/ 887438 h 1331854"/>
                  <a:gd name="connsiteX21" fmla="*/ 913420 w 998139"/>
                  <a:gd name="connsiteY21" fmla="*/ 379876 h 1331854"/>
                  <a:gd name="connsiteX22" fmla="*/ 996811 w 998139"/>
                  <a:gd name="connsiteY22" fmla="*/ 65957 h 1331854"/>
                  <a:gd name="connsiteX23" fmla="*/ 984382 w 998139"/>
                  <a:gd name="connsiteY23" fmla="*/ 46312 h 1331854"/>
                  <a:gd name="connsiteX24" fmla="*/ 513303 w 998139"/>
                  <a:gd name="connsiteY24" fmla="*/ 1121575 h 1331854"/>
                  <a:gd name="connsiteX25" fmla="*/ 215020 w 998139"/>
                  <a:gd name="connsiteY25" fmla="*/ 1077874 h 1331854"/>
                  <a:gd name="connsiteX26" fmla="*/ 255112 w 998139"/>
                  <a:gd name="connsiteY26" fmla="*/ 731080 h 1331854"/>
                  <a:gd name="connsiteX27" fmla="*/ 587072 w 998139"/>
                  <a:gd name="connsiteY27" fmla="*/ 810863 h 1331854"/>
                  <a:gd name="connsiteX28" fmla="*/ 610727 w 998139"/>
                  <a:gd name="connsiteY28" fmla="*/ 920714 h 1331854"/>
                  <a:gd name="connsiteX29" fmla="*/ 513303 w 998139"/>
                  <a:gd name="connsiteY29" fmla="*/ 1121575 h 1331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998139" h="1331854">
                    <a:moveTo>
                      <a:pt x="984382" y="46312"/>
                    </a:moveTo>
                    <a:cubicBezTo>
                      <a:pt x="969548" y="43506"/>
                      <a:pt x="863305" y="13838"/>
                      <a:pt x="813591" y="1009"/>
                    </a:cubicBezTo>
                    <a:cubicBezTo>
                      <a:pt x="804771" y="-2199"/>
                      <a:pt x="802365" y="2612"/>
                      <a:pt x="800361" y="10230"/>
                    </a:cubicBezTo>
                    <a:cubicBezTo>
                      <a:pt x="793144" y="38294"/>
                      <a:pt x="785928" y="66759"/>
                      <a:pt x="778310" y="94823"/>
                    </a:cubicBezTo>
                    <a:cubicBezTo>
                      <a:pt x="777107" y="98833"/>
                      <a:pt x="777909" y="104445"/>
                      <a:pt x="773900" y="106450"/>
                    </a:cubicBezTo>
                    <a:cubicBezTo>
                      <a:pt x="757463" y="114068"/>
                      <a:pt x="751048" y="130505"/>
                      <a:pt x="742629" y="144537"/>
                    </a:cubicBezTo>
                    <a:cubicBezTo>
                      <a:pt x="715366" y="191044"/>
                      <a:pt x="689306" y="238352"/>
                      <a:pt x="662044" y="284859"/>
                    </a:cubicBezTo>
                    <a:cubicBezTo>
                      <a:pt x="601505" y="388295"/>
                      <a:pt x="519718" y="467276"/>
                      <a:pt x="406258" y="510575"/>
                    </a:cubicBezTo>
                    <a:cubicBezTo>
                      <a:pt x="399042" y="513382"/>
                      <a:pt x="391825" y="514585"/>
                      <a:pt x="384208" y="514985"/>
                    </a:cubicBezTo>
                    <a:cubicBezTo>
                      <a:pt x="318457" y="516990"/>
                      <a:pt x="257117" y="533829"/>
                      <a:pt x="200587" y="567907"/>
                    </a:cubicBezTo>
                    <a:cubicBezTo>
                      <a:pt x="3336" y="686579"/>
                      <a:pt x="-59207" y="949180"/>
                      <a:pt x="61469" y="1146030"/>
                    </a:cubicBezTo>
                    <a:cubicBezTo>
                      <a:pt x="151275" y="1291965"/>
                      <a:pt x="317255" y="1362526"/>
                      <a:pt x="478424" y="1319227"/>
                    </a:cubicBezTo>
                    <a:cubicBezTo>
                      <a:pt x="613934" y="1282743"/>
                      <a:pt x="702136" y="1193339"/>
                      <a:pt x="751449" y="1063441"/>
                    </a:cubicBezTo>
                    <a:cubicBezTo>
                      <a:pt x="755458" y="1052617"/>
                      <a:pt x="761071" y="1048607"/>
                      <a:pt x="771495" y="1047806"/>
                    </a:cubicBezTo>
                    <a:cubicBezTo>
                      <a:pt x="791140" y="1046603"/>
                      <a:pt x="810384" y="1043796"/>
                      <a:pt x="830029" y="1042193"/>
                    </a:cubicBezTo>
                    <a:cubicBezTo>
                      <a:pt x="837245" y="1041792"/>
                      <a:pt x="840453" y="1039386"/>
                      <a:pt x="839651" y="1031769"/>
                    </a:cubicBezTo>
                    <a:cubicBezTo>
                      <a:pt x="836844" y="1006511"/>
                      <a:pt x="834038" y="981654"/>
                      <a:pt x="832033" y="956396"/>
                    </a:cubicBezTo>
                    <a:cubicBezTo>
                      <a:pt x="831231" y="948378"/>
                      <a:pt x="828024" y="947175"/>
                      <a:pt x="820808" y="947977"/>
                    </a:cubicBezTo>
                    <a:cubicBezTo>
                      <a:pt x="809181" y="949581"/>
                      <a:pt x="797153" y="950383"/>
                      <a:pt x="785126" y="951585"/>
                    </a:cubicBezTo>
                    <a:cubicBezTo>
                      <a:pt x="780716" y="951986"/>
                      <a:pt x="775905" y="952788"/>
                      <a:pt x="776306" y="945972"/>
                    </a:cubicBezTo>
                    <a:cubicBezTo>
                      <a:pt x="777909" y="926327"/>
                      <a:pt x="773900" y="906682"/>
                      <a:pt x="779112" y="887438"/>
                    </a:cubicBezTo>
                    <a:cubicBezTo>
                      <a:pt x="824015" y="718251"/>
                      <a:pt x="868517" y="549063"/>
                      <a:pt x="913420" y="379876"/>
                    </a:cubicBezTo>
                    <a:cubicBezTo>
                      <a:pt x="941083" y="275236"/>
                      <a:pt x="968345" y="170196"/>
                      <a:pt x="996811" y="65957"/>
                    </a:cubicBezTo>
                    <a:cubicBezTo>
                      <a:pt x="1000419" y="52326"/>
                      <a:pt x="996811" y="48317"/>
                      <a:pt x="984382" y="46312"/>
                    </a:cubicBezTo>
                    <a:close/>
                    <a:moveTo>
                      <a:pt x="513303" y="1121575"/>
                    </a:moveTo>
                    <a:cubicBezTo>
                      <a:pt x="417484" y="1194541"/>
                      <a:pt x="288789" y="1174897"/>
                      <a:pt x="215020" y="1077874"/>
                    </a:cubicBezTo>
                    <a:cubicBezTo>
                      <a:pt x="136040" y="973235"/>
                      <a:pt x="154081" y="814872"/>
                      <a:pt x="255112" y="731080"/>
                    </a:cubicBezTo>
                    <a:cubicBezTo>
                      <a:pt x="366167" y="639270"/>
                      <a:pt x="526935" y="677758"/>
                      <a:pt x="587072" y="810863"/>
                    </a:cubicBezTo>
                    <a:cubicBezTo>
                      <a:pt x="602708" y="845743"/>
                      <a:pt x="611127" y="882226"/>
                      <a:pt x="610727" y="920714"/>
                    </a:cubicBezTo>
                    <a:cubicBezTo>
                      <a:pt x="608722" y="1002101"/>
                      <a:pt x="579455" y="1071460"/>
                      <a:pt x="513303" y="112157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689" name="Freeform: Shape 117">
                <a:extLst>
                  <a:ext uri="{FF2B5EF4-FFF2-40B4-BE49-F238E27FC236}">
                    <a16:creationId xmlns:a16="http://schemas.microsoft.com/office/drawing/2014/main" id="{2A7A937A-8DD9-40AD-AC82-4DAFCB146757}"/>
                  </a:ext>
                </a:extLst>
              </p:cNvPr>
              <p:cNvSpPr/>
              <p:nvPr/>
            </p:nvSpPr>
            <p:spPr>
              <a:xfrm rot="20207669">
                <a:off x="8674300" y="3789324"/>
                <a:ext cx="140272" cy="140273"/>
              </a:xfrm>
              <a:custGeom>
                <a:avLst/>
                <a:gdLst>
                  <a:gd name="connsiteX0" fmla="*/ 100229 w 100229"/>
                  <a:gd name="connsiteY0" fmla="*/ 50115 h 100229"/>
                  <a:gd name="connsiteX1" fmla="*/ 50115 w 100229"/>
                  <a:gd name="connsiteY1" fmla="*/ 100229 h 100229"/>
                  <a:gd name="connsiteX2" fmla="*/ 0 w 100229"/>
                  <a:gd name="connsiteY2" fmla="*/ 50115 h 100229"/>
                  <a:gd name="connsiteX3" fmla="*/ 50115 w 100229"/>
                  <a:gd name="connsiteY3" fmla="*/ 0 h 100229"/>
                  <a:gd name="connsiteX4" fmla="*/ 100229 w 100229"/>
                  <a:gd name="connsiteY4" fmla="*/ 50115 h 100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229" h="100229">
                    <a:moveTo>
                      <a:pt x="100229" y="50115"/>
                    </a:moveTo>
                    <a:cubicBezTo>
                      <a:pt x="100229" y="77792"/>
                      <a:pt x="77792" y="100229"/>
                      <a:pt x="50115" y="100229"/>
                    </a:cubicBezTo>
                    <a:cubicBezTo>
                      <a:pt x="22437" y="100229"/>
                      <a:pt x="0" y="77792"/>
                      <a:pt x="0" y="50115"/>
                    </a:cubicBezTo>
                    <a:cubicBezTo>
                      <a:pt x="0" y="22437"/>
                      <a:pt x="22437" y="0"/>
                      <a:pt x="50115" y="0"/>
                    </a:cubicBezTo>
                    <a:cubicBezTo>
                      <a:pt x="77792" y="0"/>
                      <a:pt x="100229" y="22437"/>
                      <a:pt x="100229" y="50115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0" name="Freeform: Shape 118">
                <a:extLst>
                  <a:ext uri="{FF2B5EF4-FFF2-40B4-BE49-F238E27FC236}">
                    <a16:creationId xmlns:a16="http://schemas.microsoft.com/office/drawing/2014/main" id="{1F12DCCE-F352-4F38-955B-CE2A40DDB0AF}"/>
                  </a:ext>
                </a:extLst>
              </p:cNvPr>
              <p:cNvSpPr/>
              <p:nvPr/>
            </p:nvSpPr>
            <p:spPr>
              <a:xfrm rot="20207669">
                <a:off x="8686540" y="3831330"/>
                <a:ext cx="116146" cy="55547"/>
              </a:xfrm>
              <a:custGeom>
                <a:avLst/>
                <a:gdLst>
                  <a:gd name="connsiteX0" fmla="*/ 82990 w 82990"/>
                  <a:gd name="connsiteY0" fmla="*/ 39691 h 39690"/>
                  <a:gd name="connsiteX1" fmla="*/ 0 w 82990"/>
                  <a:gd name="connsiteY1" fmla="*/ 0 h 39690"/>
                  <a:gd name="connsiteX2" fmla="*/ 82990 w 82990"/>
                  <a:gd name="connsiteY2" fmla="*/ 39691 h 39690"/>
                  <a:gd name="connsiteX3" fmla="*/ 82990 w 82990"/>
                  <a:gd name="connsiteY3" fmla="*/ 39691 h 39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990" h="39690">
                    <a:moveTo>
                      <a:pt x="82990" y="39691"/>
                    </a:moveTo>
                    <a:cubicBezTo>
                      <a:pt x="54124" y="29267"/>
                      <a:pt x="27262" y="14032"/>
                      <a:pt x="0" y="0"/>
                    </a:cubicBezTo>
                    <a:cubicBezTo>
                      <a:pt x="27663" y="12829"/>
                      <a:pt x="57732" y="20848"/>
                      <a:pt x="82990" y="39691"/>
                    </a:cubicBezTo>
                    <a:cubicBezTo>
                      <a:pt x="82990" y="39691"/>
                      <a:pt x="82990" y="39691"/>
                      <a:pt x="82990" y="39691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40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703" name="TextBox 702">
            <a:extLst>
              <a:ext uri="{FF2B5EF4-FFF2-40B4-BE49-F238E27FC236}">
                <a16:creationId xmlns:a16="http://schemas.microsoft.com/office/drawing/2014/main" id="{0EE7F227-77A3-4A91-AC0C-4D5D4DB7F071}"/>
              </a:ext>
            </a:extLst>
          </p:cNvPr>
          <p:cNvSpPr txBox="1"/>
          <p:nvPr/>
        </p:nvSpPr>
        <p:spPr>
          <a:xfrm flipH="1">
            <a:off x="4487209" y="2001606"/>
            <a:ext cx="1715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chemeClr val="accent3"/>
                </a:solidFill>
              </a:rPr>
              <a:t>34,800</a:t>
            </a:r>
          </a:p>
        </p:txBody>
      </p:sp>
      <p:grpSp>
        <p:nvGrpSpPr>
          <p:cNvPr id="704" name="그룹 1">
            <a:extLst>
              <a:ext uri="{FF2B5EF4-FFF2-40B4-BE49-F238E27FC236}">
                <a16:creationId xmlns:a16="http://schemas.microsoft.com/office/drawing/2014/main" id="{D9D3BB8F-442E-4088-A46E-CF6F5B2D727B}"/>
              </a:ext>
            </a:extLst>
          </p:cNvPr>
          <p:cNvGrpSpPr/>
          <p:nvPr/>
        </p:nvGrpSpPr>
        <p:grpSpPr>
          <a:xfrm flipH="1">
            <a:off x="717037" y="1845352"/>
            <a:ext cx="3112282" cy="897285"/>
            <a:chOff x="6888088" y="2012008"/>
            <a:chExt cx="2880320" cy="897285"/>
          </a:xfrm>
        </p:grpSpPr>
        <p:sp>
          <p:nvSpPr>
            <p:cNvPr id="705" name="TextBox 704">
              <a:extLst>
                <a:ext uri="{FF2B5EF4-FFF2-40B4-BE49-F238E27FC236}">
                  <a16:creationId xmlns:a16="http://schemas.microsoft.com/office/drawing/2014/main" id="{0DF734B6-EBBB-45C4-BEBB-74061AFCB3A2}"/>
                </a:ext>
              </a:extLst>
            </p:cNvPr>
            <p:cNvSpPr txBox="1"/>
            <p:nvPr/>
          </p:nvSpPr>
          <p:spPr>
            <a:xfrm>
              <a:off x="6888088" y="2012008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06" name="TextBox 705">
              <a:extLst>
                <a:ext uri="{FF2B5EF4-FFF2-40B4-BE49-F238E27FC236}">
                  <a16:creationId xmlns:a16="http://schemas.microsoft.com/office/drawing/2014/main" id="{98049AC2-4ECD-4277-8874-A7A1D5F68A9F}"/>
                </a:ext>
              </a:extLst>
            </p:cNvPr>
            <p:cNvSpPr txBox="1"/>
            <p:nvPr/>
          </p:nvSpPr>
          <p:spPr>
            <a:xfrm>
              <a:off x="6888088" y="2262962"/>
              <a:ext cx="28803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07" name="TextBox 706">
            <a:extLst>
              <a:ext uri="{FF2B5EF4-FFF2-40B4-BE49-F238E27FC236}">
                <a16:creationId xmlns:a16="http://schemas.microsoft.com/office/drawing/2014/main" id="{73A8387C-412E-48A6-A923-1BE80B99F039}"/>
              </a:ext>
            </a:extLst>
          </p:cNvPr>
          <p:cNvSpPr txBox="1"/>
          <p:nvPr/>
        </p:nvSpPr>
        <p:spPr>
          <a:xfrm flipH="1">
            <a:off x="4487209" y="3147918"/>
            <a:ext cx="1715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chemeClr val="accent2"/>
                </a:solidFill>
              </a:rPr>
              <a:t>25,600</a:t>
            </a:r>
          </a:p>
        </p:txBody>
      </p:sp>
      <p:grpSp>
        <p:nvGrpSpPr>
          <p:cNvPr id="708" name="그룹 2">
            <a:extLst>
              <a:ext uri="{FF2B5EF4-FFF2-40B4-BE49-F238E27FC236}">
                <a16:creationId xmlns:a16="http://schemas.microsoft.com/office/drawing/2014/main" id="{EB0B3A4C-10E5-4B82-B785-B4C402BCD254}"/>
              </a:ext>
            </a:extLst>
          </p:cNvPr>
          <p:cNvGrpSpPr/>
          <p:nvPr/>
        </p:nvGrpSpPr>
        <p:grpSpPr>
          <a:xfrm flipH="1">
            <a:off x="717037" y="2991664"/>
            <a:ext cx="3112282" cy="897285"/>
            <a:chOff x="6888088" y="3198441"/>
            <a:chExt cx="2880320" cy="897285"/>
          </a:xfrm>
        </p:grpSpPr>
        <p:sp>
          <p:nvSpPr>
            <p:cNvPr id="709" name="TextBox 708">
              <a:extLst>
                <a:ext uri="{FF2B5EF4-FFF2-40B4-BE49-F238E27FC236}">
                  <a16:creationId xmlns:a16="http://schemas.microsoft.com/office/drawing/2014/main" id="{DB897231-273D-49E2-B1CB-0E03B58728DB}"/>
                </a:ext>
              </a:extLst>
            </p:cNvPr>
            <p:cNvSpPr txBox="1"/>
            <p:nvPr/>
          </p:nvSpPr>
          <p:spPr>
            <a:xfrm>
              <a:off x="6888088" y="3198441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0" name="TextBox 709">
              <a:extLst>
                <a:ext uri="{FF2B5EF4-FFF2-40B4-BE49-F238E27FC236}">
                  <a16:creationId xmlns:a16="http://schemas.microsoft.com/office/drawing/2014/main" id="{AE5A26D3-0580-4619-A6C5-5E37E5CF7ABA}"/>
                </a:ext>
              </a:extLst>
            </p:cNvPr>
            <p:cNvSpPr txBox="1"/>
            <p:nvPr/>
          </p:nvSpPr>
          <p:spPr>
            <a:xfrm>
              <a:off x="6888088" y="3449395"/>
              <a:ext cx="28803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11" name="TextBox 710">
            <a:extLst>
              <a:ext uri="{FF2B5EF4-FFF2-40B4-BE49-F238E27FC236}">
                <a16:creationId xmlns:a16="http://schemas.microsoft.com/office/drawing/2014/main" id="{3883ED5E-0A39-47D8-A305-828A8B791656}"/>
              </a:ext>
            </a:extLst>
          </p:cNvPr>
          <p:cNvSpPr txBox="1"/>
          <p:nvPr/>
        </p:nvSpPr>
        <p:spPr>
          <a:xfrm flipH="1">
            <a:off x="4487209" y="5440540"/>
            <a:ext cx="1715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chemeClr val="accent1"/>
                </a:solidFill>
              </a:rPr>
              <a:t>14,200</a:t>
            </a:r>
          </a:p>
        </p:txBody>
      </p:sp>
      <p:grpSp>
        <p:nvGrpSpPr>
          <p:cNvPr id="712" name="그룹 6">
            <a:extLst>
              <a:ext uri="{FF2B5EF4-FFF2-40B4-BE49-F238E27FC236}">
                <a16:creationId xmlns:a16="http://schemas.microsoft.com/office/drawing/2014/main" id="{D27B61B3-7CEC-48C3-9E7F-AE5ECBCCE163}"/>
              </a:ext>
            </a:extLst>
          </p:cNvPr>
          <p:cNvGrpSpPr/>
          <p:nvPr/>
        </p:nvGrpSpPr>
        <p:grpSpPr>
          <a:xfrm flipH="1">
            <a:off x="717037" y="5284287"/>
            <a:ext cx="3112282" cy="897285"/>
            <a:chOff x="6888088" y="4413449"/>
            <a:chExt cx="2880320" cy="897285"/>
          </a:xfrm>
        </p:grpSpPr>
        <p:sp>
          <p:nvSpPr>
            <p:cNvPr id="713" name="TextBox 712">
              <a:extLst>
                <a:ext uri="{FF2B5EF4-FFF2-40B4-BE49-F238E27FC236}">
                  <a16:creationId xmlns:a16="http://schemas.microsoft.com/office/drawing/2014/main" id="{964F6577-2922-4EF1-A88B-3DAF6C050F16}"/>
                </a:ext>
              </a:extLst>
            </p:cNvPr>
            <p:cNvSpPr txBox="1"/>
            <p:nvPr/>
          </p:nvSpPr>
          <p:spPr>
            <a:xfrm>
              <a:off x="6888088" y="4413449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4" name="TextBox 713">
              <a:extLst>
                <a:ext uri="{FF2B5EF4-FFF2-40B4-BE49-F238E27FC236}">
                  <a16:creationId xmlns:a16="http://schemas.microsoft.com/office/drawing/2014/main" id="{571FFCB9-AFD4-439C-831F-C2975EC0700A}"/>
                </a:ext>
              </a:extLst>
            </p:cNvPr>
            <p:cNvSpPr txBox="1"/>
            <p:nvPr/>
          </p:nvSpPr>
          <p:spPr>
            <a:xfrm>
              <a:off x="6888088" y="4664403"/>
              <a:ext cx="28803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15" name="TextBox 714">
            <a:extLst>
              <a:ext uri="{FF2B5EF4-FFF2-40B4-BE49-F238E27FC236}">
                <a16:creationId xmlns:a16="http://schemas.microsoft.com/office/drawing/2014/main" id="{BEE9C195-7066-41F4-8674-72D2ECBDB5EE}"/>
              </a:ext>
            </a:extLst>
          </p:cNvPr>
          <p:cNvSpPr txBox="1"/>
          <p:nvPr/>
        </p:nvSpPr>
        <p:spPr>
          <a:xfrm flipH="1">
            <a:off x="4487209" y="4294228"/>
            <a:ext cx="1715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chemeClr val="accent4"/>
                </a:solidFill>
              </a:rPr>
              <a:t>25,600</a:t>
            </a:r>
          </a:p>
        </p:txBody>
      </p:sp>
      <p:grpSp>
        <p:nvGrpSpPr>
          <p:cNvPr id="716" name="그룹 40">
            <a:extLst>
              <a:ext uri="{FF2B5EF4-FFF2-40B4-BE49-F238E27FC236}">
                <a16:creationId xmlns:a16="http://schemas.microsoft.com/office/drawing/2014/main" id="{1ED98808-01B5-4B79-A697-B5652D1542A2}"/>
              </a:ext>
            </a:extLst>
          </p:cNvPr>
          <p:cNvGrpSpPr/>
          <p:nvPr/>
        </p:nvGrpSpPr>
        <p:grpSpPr>
          <a:xfrm flipH="1">
            <a:off x="717037" y="4137975"/>
            <a:ext cx="3112282" cy="897285"/>
            <a:chOff x="6888088" y="3198441"/>
            <a:chExt cx="2880320" cy="897285"/>
          </a:xfrm>
        </p:grpSpPr>
        <p:sp>
          <p:nvSpPr>
            <p:cNvPr id="717" name="TextBox 716">
              <a:extLst>
                <a:ext uri="{FF2B5EF4-FFF2-40B4-BE49-F238E27FC236}">
                  <a16:creationId xmlns:a16="http://schemas.microsoft.com/office/drawing/2014/main" id="{6F622BE1-C4BF-4E9E-BD32-08F9A7CCDBE3}"/>
                </a:ext>
              </a:extLst>
            </p:cNvPr>
            <p:cNvSpPr txBox="1"/>
            <p:nvPr/>
          </p:nvSpPr>
          <p:spPr>
            <a:xfrm>
              <a:off x="6888088" y="3198441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" name="TextBox 717">
              <a:extLst>
                <a:ext uri="{FF2B5EF4-FFF2-40B4-BE49-F238E27FC236}">
                  <a16:creationId xmlns:a16="http://schemas.microsoft.com/office/drawing/2014/main" id="{5ABB1FF5-5990-4A41-82E0-11BE949C5F4C}"/>
                </a:ext>
              </a:extLst>
            </p:cNvPr>
            <p:cNvSpPr txBox="1"/>
            <p:nvPr/>
          </p:nvSpPr>
          <p:spPr>
            <a:xfrm>
              <a:off x="6888088" y="3449395"/>
              <a:ext cx="28803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719" name="Straight Connector 26">
            <a:extLst>
              <a:ext uri="{FF2B5EF4-FFF2-40B4-BE49-F238E27FC236}">
                <a16:creationId xmlns:a16="http://schemas.microsoft.com/office/drawing/2014/main" id="{A7795D37-98D8-46B9-AAB2-525C7E2B12F1}"/>
              </a:ext>
            </a:extLst>
          </p:cNvPr>
          <p:cNvCxnSpPr>
            <a:cxnSpLocks/>
          </p:cNvCxnSpPr>
          <p:nvPr/>
        </p:nvCxnSpPr>
        <p:spPr>
          <a:xfrm flipH="1">
            <a:off x="3815246" y="2293994"/>
            <a:ext cx="822960" cy="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Straight Connector 26">
            <a:extLst>
              <a:ext uri="{FF2B5EF4-FFF2-40B4-BE49-F238E27FC236}">
                <a16:creationId xmlns:a16="http://schemas.microsoft.com/office/drawing/2014/main" id="{1B3DAD24-7C40-4BFE-9FC4-888D91199871}"/>
              </a:ext>
            </a:extLst>
          </p:cNvPr>
          <p:cNvCxnSpPr>
            <a:cxnSpLocks/>
          </p:cNvCxnSpPr>
          <p:nvPr/>
        </p:nvCxnSpPr>
        <p:spPr>
          <a:xfrm flipH="1">
            <a:off x="3815246" y="3440306"/>
            <a:ext cx="82296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26">
            <a:extLst>
              <a:ext uri="{FF2B5EF4-FFF2-40B4-BE49-F238E27FC236}">
                <a16:creationId xmlns:a16="http://schemas.microsoft.com/office/drawing/2014/main" id="{234A39B8-5098-4747-BAF3-CF0015D04E42}"/>
              </a:ext>
            </a:extLst>
          </p:cNvPr>
          <p:cNvCxnSpPr>
            <a:cxnSpLocks/>
          </p:cNvCxnSpPr>
          <p:nvPr/>
        </p:nvCxnSpPr>
        <p:spPr>
          <a:xfrm flipH="1">
            <a:off x="3815246" y="4586616"/>
            <a:ext cx="822960" cy="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" name="Straight Connector 26">
            <a:extLst>
              <a:ext uri="{FF2B5EF4-FFF2-40B4-BE49-F238E27FC236}">
                <a16:creationId xmlns:a16="http://schemas.microsoft.com/office/drawing/2014/main" id="{39754399-9C1C-47E2-955C-1388E3147F8C}"/>
              </a:ext>
            </a:extLst>
          </p:cNvPr>
          <p:cNvCxnSpPr>
            <a:cxnSpLocks/>
          </p:cNvCxnSpPr>
          <p:nvPr/>
        </p:nvCxnSpPr>
        <p:spPr>
          <a:xfrm flipH="1">
            <a:off x="3815246" y="5732926"/>
            <a:ext cx="822960" cy="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C5D62"/>
      </a:accent1>
      <a:accent2>
        <a:srgbClr val="EDBE44"/>
      </a:accent2>
      <a:accent3>
        <a:srgbClr val="82B135"/>
      </a:accent3>
      <a:accent4>
        <a:srgbClr val="2781AB"/>
      </a:accent4>
      <a:accent5>
        <a:srgbClr val="634E85"/>
      </a:accent5>
      <a:accent6>
        <a:srgbClr val="4C5053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11281</TotalTime>
  <Words>88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35</cp:revision>
  <dcterms:created xsi:type="dcterms:W3CDTF">2018-02-18T19:39:47Z</dcterms:created>
  <dcterms:modified xsi:type="dcterms:W3CDTF">2022-10-28T04:35:14Z</dcterms:modified>
</cp:coreProperties>
</file>