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893" name="Group 2">
            <a:extLst>
              <a:ext uri="{FF2B5EF4-FFF2-40B4-BE49-F238E27FC236}">
                <a16:creationId xmlns:a16="http://schemas.microsoft.com/office/drawing/2014/main" id="{83AA0243-E0AA-4276-8F74-93FF5BAD38C7}"/>
              </a:ext>
            </a:extLst>
          </p:cNvPr>
          <p:cNvGrpSpPr/>
          <p:nvPr/>
        </p:nvGrpSpPr>
        <p:grpSpPr>
          <a:xfrm>
            <a:off x="6170743" y="3786030"/>
            <a:ext cx="5472000" cy="1152128"/>
            <a:chOff x="-568416" y="1916832"/>
            <a:chExt cx="4104456" cy="1152128"/>
          </a:xfrm>
        </p:grpSpPr>
        <p:sp>
          <p:nvSpPr>
            <p:cNvPr id="1894" name="Right Arrow 8">
              <a:extLst>
                <a:ext uri="{FF2B5EF4-FFF2-40B4-BE49-F238E27FC236}">
                  <a16:creationId xmlns:a16="http://schemas.microsoft.com/office/drawing/2014/main" id="{F05DCE7E-38B1-4723-982D-F546199D4EBE}"/>
                </a:ext>
              </a:extLst>
            </p:cNvPr>
            <p:cNvSpPr/>
            <p:nvPr/>
          </p:nvSpPr>
          <p:spPr>
            <a:xfrm>
              <a:off x="-568416" y="19168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4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895" name="TextBox 1894">
              <a:extLst>
                <a:ext uri="{FF2B5EF4-FFF2-40B4-BE49-F238E27FC236}">
                  <a16:creationId xmlns:a16="http://schemas.microsoft.com/office/drawing/2014/main" id="{E209F098-19B1-49F8-BBBB-A1B9E74F3A6C}"/>
                </a:ext>
              </a:extLst>
            </p:cNvPr>
            <p:cNvSpPr txBox="1"/>
            <p:nvPr/>
          </p:nvSpPr>
          <p:spPr>
            <a:xfrm>
              <a:off x="633925" y="2214555"/>
              <a:ext cx="2326398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r"/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96" name="Group 5">
            <a:extLst>
              <a:ext uri="{FF2B5EF4-FFF2-40B4-BE49-F238E27FC236}">
                <a16:creationId xmlns:a16="http://schemas.microsoft.com/office/drawing/2014/main" id="{68CC1ABB-5225-4AE5-94BA-A66A4C990291}"/>
              </a:ext>
            </a:extLst>
          </p:cNvPr>
          <p:cNvGrpSpPr/>
          <p:nvPr/>
        </p:nvGrpSpPr>
        <p:grpSpPr>
          <a:xfrm>
            <a:off x="549258" y="3005128"/>
            <a:ext cx="5472000" cy="1152128"/>
            <a:chOff x="4694684" y="1960632"/>
            <a:chExt cx="4104456" cy="1152128"/>
          </a:xfrm>
        </p:grpSpPr>
        <p:sp>
          <p:nvSpPr>
            <p:cNvPr id="1897" name="Right Arrow 11">
              <a:extLst>
                <a:ext uri="{FF2B5EF4-FFF2-40B4-BE49-F238E27FC236}">
                  <a16:creationId xmlns:a16="http://schemas.microsoft.com/office/drawing/2014/main" id="{36D18840-4726-48DF-B82A-9831064C151C}"/>
                </a:ext>
              </a:extLst>
            </p:cNvPr>
            <p:cNvSpPr/>
            <p:nvPr/>
          </p:nvSpPr>
          <p:spPr>
            <a:xfrm rot="10800000">
              <a:off x="4694684" y="1960632"/>
              <a:ext cx="4104456" cy="1152128"/>
            </a:xfrm>
            <a:prstGeom prst="rightArrow">
              <a:avLst>
                <a:gd name="adj1" fmla="val 68188"/>
                <a:gd name="adj2" fmla="val 50000"/>
              </a:avLst>
            </a:prstGeom>
            <a:gradFill flip="none" rotWithShape="1">
              <a:gsLst>
                <a:gs pos="46000">
                  <a:schemeClr val="accent1"/>
                </a:gs>
                <a:gs pos="94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898" name="TextBox 1897">
              <a:extLst>
                <a:ext uri="{FF2B5EF4-FFF2-40B4-BE49-F238E27FC236}">
                  <a16:creationId xmlns:a16="http://schemas.microsoft.com/office/drawing/2014/main" id="{A4802880-F359-4C52-89D2-4DE5BEE0F1BF}"/>
                </a:ext>
              </a:extLst>
            </p:cNvPr>
            <p:cNvSpPr txBox="1"/>
            <p:nvPr/>
          </p:nvSpPr>
          <p:spPr>
            <a:xfrm>
              <a:off x="5272684" y="2258355"/>
              <a:ext cx="2327159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US" altLang="ko-KR" sz="3600" b="1" dirty="0">
                  <a:solidFill>
                    <a:schemeClr val="bg1"/>
                  </a:solidFill>
                </a:rPr>
                <a:t>CONTENTS</a:t>
              </a:r>
              <a:endParaRPr lang="ko-KR" alt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99" name="Group 11">
            <a:extLst>
              <a:ext uri="{FF2B5EF4-FFF2-40B4-BE49-F238E27FC236}">
                <a16:creationId xmlns:a16="http://schemas.microsoft.com/office/drawing/2014/main" id="{D46AA784-AAE1-4E49-8B6B-37D6A529FC6D}"/>
              </a:ext>
            </a:extLst>
          </p:cNvPr>
          <p:cNvGrpSpPr/>
          <p:nvPr/>
        </p:nvGrpSpPr>
        <p:grpSpPr>
          <a:xfrm>
            <a:off x="5777865" y="2013012"/>
            <a:ext cx="830997" cy="830997"/>
            <a:chOff x="3686782" y="1692612"/>
            <a:chExt cx="1235413" cy="1235413"/>
          </a:xfrm>
        </p:grpSpPr>
        <p:sp>
          <p:nvSpPr>
            <p:cNvPr id="1900" name="Teardrop 12">
              <a:extLst>
                <a:ext uri="{FF2B5EF4-FFF2-40B4-BE49-F238E27FC236}">
                  <a16:creationId xmlns:a16="http://schemas.microsoft.com/office/drawing/2014/main" id="{DFAA8F98-9913-4EC6-B62A-054A412E8589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1" name="Oval 13">
              <a:extLst>
                <a:ext uri="{FF2B5EF4-FFF2-40B4-BE49-F238E27FC236}">
                  <a16:creationId xmlns:a16="http://schemas.microsoft.com/office/drawing/2014/main" id="{E52E19BF-6AE4-47E5-BAF7-90963C2AEC3F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2" name="Group 14">
            <a:extLst>
              <a:ext uri="{FF2B5EF4-FFF2-40B4-BE49-F238E27FC236}">
                <a16:creationId xmlns:a16="http://schemas.microsoft.com/office/drawing/2014/main" id="{33955E80-B8CE-4341-A115-426420D03795}"/>
              </a:ext>
            </a:extLst>
          </p:cNvPr>
          <p:cNvGrpSpPr/>
          <p:nvPr/>
        </p:nvGrpSpPr>
        <p:grpSpPr>
          <a:xfrm rot="10800000">
            <a:off x="5190261" y="5204156"/>
            <a:ext cx="830997" cy="830997"/>
            <a:chOff x="3686782" y="1692612"/>
            <a:chExt cx="1235413" cy="1235413"/>
          </a:xfrm>
        </p:grpSpPr>
        <p:sp>
          <p:nvSpPr>
            <p:cNvPr id="1903" name="Teardrop 15">
              <a:extLst>
                <a:ext uri="{FF2B5EF4-FFF2-40B4-BE49-F238E27FC236}">
                  <a16:creationId xmlns:a16="http://schemas.microsoft.com/office/drawing/2014/main" id="{C34D681B-C568-43EB-96AE-CA985C06AEA7}"/>
                </a:ext>
              </a:extLst>
            </p:cNvPr>
            <p:cNvSpPr/>
            <p:nvPr/>
          </p:nvSpPr>
          <p:spPr>
            <a:xfrm rot="8100000">
              <a:off x="3686782" y="1692612"/>
              <a:ext cx="1235413" cy="1235413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4" name="Oval 16">
              <a:extLst>
                <a:ext uri="{FF2B5EF4-FFF2-40B4-BE49-F238E27FC236}">
                  <a16:creationId xmlns:a16="http://schemas.microsoft.com/office/drawing/2014/main" id="{202E773D-CEBE-4F3E-9CB5-2F3863AB655C}"/>
                </a:ext>
              </a:extLst>
            </p:cNvPr>
            <p:cNvSpPr/>
            <p:nvPr/>
          </p:nvSpPr>
          <p:spPr>
            <a:xfrm>
              <a:off x="3780149" y="1785979"/>
              <a:ext cx="1048679" cy="10486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5" name="Group 17">
            <a:extLst>
              <a:ext uri="{FF2B5EF4-FFF2-40B4-BE49-F238E27FC236}">
                <a16:creationId xmlns:a16="http://schemas.microsoft.com/office/drawing/2014/main" id="{273F6817-C03D-4327-906B-6A6D43F3AFF9}"/>
              </a:ext>
            </a:extLst>
          </p:cNvPr>
          <p:cNvGrpSpPr/>
          <p:nvPr/>
        </p:nvGrpSpPr>
        <p:grpSpPr>
          <a:xfrm>
            <a:off x="8322332" y="4995936"/>
            <a:ext cx="2487510" cy="1099865"/>
            <a:chOff x="1636030" y="4917230"/>
            <a:chExt cx="3359796" cy="1099865"/>
          </a:xfrm>
        </p:grpSpPr>
        <p:sp>
          <p:nvSpPr>
            <p:cNvPr id="1906" name="TextBox 1905">
              <a:extLst>
                <a:ext uri="{FF2B5EF4-FFF2-40B4-BE49-F238E27FC236}">
                  <a16:creationId xmlns:a16="http://schemas.microsoft.com/office/drawing/2014/main" id="{AD1C87CA-D7EF-4702-A106-BCA6515F3335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1907" name="TextBox 1906">
              <a:extLst>
                <a:ext uri="{FF2B5EF4-FFF2-40B4-BE49-F238E27FC236}">
                  <a16:creationId xmlns:a16="http://schemas.microsoft.com/office/drawing/2014/main" id="{229F9E43-3FAA-4A54-9563-71916814E0EF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908" name="Group 20">
            <a:extLst>
              <a:ext uri="{FF2B5EF4-FFF2-40B4-BE49-F238E27FC236}">
                <a16:creationId xmlns:a16="http://schemas.microsoft.com/office/drawing/2014/main" id="{BDA6E5CE-7F21-4587-94FB-B4940F59F2F7}"/>
              </a:ext>
            </a:extLst>
          </p:cNvPr>
          <p:cNvGrpSpPr/>
          <p:nvPr/>
        </p:nvGrpSpPr>
        <p:grpSpPr>
          <a:xfrm>
            <a:off x="1813570" y="1848246"/>
            <a:ext cx="2487510" cy="1099865"/>
            <a:chOff x="1636030" y="4917230"/>
            <a:chExt cx="3359796" cy="1099865"/>
          </a:xfrm>
        </p:grpSpPr>
        <p:sp>
          <p:nvSpPr>
            <p:cNvPr id="1909" name="TextBox 1908">
              <a:extLst>
                <a:ext uri="{FF2B5EF4-FFF2-40B4-BE49-F238E27FC236}">
                  <a16:creationId xmlns:a16="http://schemas.microsoft.com/office/drawing/2014/main" id="{AE9DB9E9-F46C-426B-A433-6774D71CD932}"/>
                </a:ext>
              </a:extLst>
            </p:cNvPr>
            <p:cNvSpPr txBox="1"/>
            <p:nvPr/>
          </p:nvSpPr>
          <p:spPr>
            <a:xfrm>
              <a:off x="1636030" y="5186098"/>
              <a:ext cx="33597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1910" name="TextBox 1909">
              <a:extLst>
                <a:ext uri="{FF2B5EF4-FFF2-40B4-BE49-F238E27FC236}">
                  <a16:creationId xmlns:a16="http://schemas.microsoft.com/office/drawing/2014/main" id="{B3B8192F-F5FB-4DC6-9222-7882A7EBF860}"/>
                </a:ext>
              </a:extLst>
            </p:cNvPr>
            <p:cNvSpPr txBox="1"/>
            <p:nvPr/>
          </p:nvSpPr>
          <p:spPr>
            <a:xfrm>
              <a:off x="1636030" y="4917230"/>
              <a:ext cx="335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11" name="Rounded Rectangle 27">
            <a:extLst>
              <a:ext uri="{FF2B5EF4-FFF2-40B4-BE49-F238E27FC236}">
                <a16:creationId xmlns:a16="http://schemas.microsoft.com/office/drawing/2014/main" id="{8CCEA9D8-8FAE-4517-9D06-801F5C7A625A}"/>
              </a:ext>
            </a:extLst>
          </p:cNvPr>
          <p:cNvSpPr/>
          <p:nvPr/>
        </p:nvSpPr>
        <p:spPr>
          <a:xfrm>
            <a:off x="5415397" y="5468994"/>
            <a:ext cx="380723" cy="29244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12" name="Rounded Rectangle 7">
            <a:extLst>
              <a:ext uri="{FF2B5EF4-FFF2-40B4-BE49-F238E27FC236}">
                <a16:creationId xmlns:a16="http://schemas.microsoft.com/office/drawing/2014/main" id="{72446C29-9514-465B-A548-FADCF9BD41A9}"/>
              </a:ext>
            </a:extLst>
          </p:cNvPr>
          <p:cNvSpPr/>
          <p:nvPr/>
        </p:nvSpPr>
        <p:spPr>
          <a:xfrm>
            <a:off x="6021258" y="2245199"/>
            <a:ext cx="380723" cy="3285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913" name="Group 25">
            <a:extLst>
              <a:ext uri="{FF2B5EF4-FFF2-40B4-BE49-F238E27FC236}">
                <a16:creationId xmlns:a16="http://schemas.microsoft.com/office/drawing/2014/main" id="{19568146-45F7-483C-A295-EBB601563B42}"/>
              </a:ext>
            </a:extLst>
          </p:cNvPr>
          <p:cNvGrpSpPr/>
          <p:nvPr/>
        </p:nvGrpSpPr>
        <p:grpSpPr>
          <a:xfrm>
            <a:off x="1261640" y="2227508"/>
            <a:ext cx="9668721" cy="3506518"/>
            <a:chOff x="1387483" y="2019284"/>
            <a:chExt cx="9668721" cy="3506518"/>
          </a:xfrm>
        </p:grpSpPr>
        <p:grpSp>
          <p:nvGrpSpPr>
            <p:cNvPr id="1914" name="Group 26">
              <a:extLst>
                <a:ext uri="{FF2B5EF4-FFF2-40B4-BE49-F238E27FC236}">
                  <a16:creationId xmlns:a16="http://schemas.microsoft.com/office/drawing/2014/main" id="{C9E769A0-E0E1-4BB7-BEAE-3D583D14E717}"/>
                </a:ext>
              </a:extLst>
            </p:cNvPr>
            <p:cNvGrpSpPr/>
            <p:nvPr/>
          </p:nvGrpSpPr>
          <p:grpSpPr>
            <a:xfrm>
              <a:off x="7696408" y="2019284"/>
              <a:ext cx="3359796" cy="1270002"/>
              <a:chOff x="1636030" y="3252293"/>
              <a:chExt cx="3359796" cy="1270002"/>
            </a:xfrm>
          </p:grpSpPr>
          <p:sp>
            <p:nvSpPr>
              <p:cNvPr id="1918" name="TextBox 1917">
                <a:extLst>
                  <a:ext uri="{FF2B5EF4-FFF2-40B4-BE49-F238E27FC236}">
                    <a16:creationId xmlns:a16="http://schemas.microsoft.com/office/drawing/2014/main" id="{8A93F6BA-4964-4600-A2BA-780C3ACA311B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1919" name="TextBox 1918">
                <a:extLst>
                  <a:ext uri="{FF2B5EF4-FFF2-40B4-BE49-F238E27FC236}">
                    <a16:creationId xmlns:a16="http://schemas.microsoft.com/office/drawing/2014/main" id="{70F4DFF4-3F84-4AF2-BB8A-3E220515E6B8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915" name="Group 27">
              <a:extLst>
                <a:ext uri="{FF2B5EF4-FFF2-40B4-BE49-F238E27FC236}">
                  <a16:creationId xmlns:a16="http://schemas.microsoft.com/office/drawing/2014/main" id="{05DDEB34-4400-4C16-B1D3-85C8FF36E016}"/>
                </a:ext>
              </a:extLst>
            </p:cNvPr>
            <p:cNvGrpSpPr/>
            <p:nvPr/>
          </p:nvGrpSpPr>
          <p:grpSpPr>
            <a:xfrm>
              <a:off x="1387483" y="4255800"/>
              <a:ext cx="3359796" cy="1270002"/>
              <a:chOff x="1636030" y="3252293"/>
              <a:chExt cx="3359796" cy="1270002"/>
            </a:xfrm>
          </p:grpSpPr>
          <p:sp>
            <p:nvSpPr>
              <p:cNvPr id="1916" name="TextBox 1915">
                <a:extLst>
                  <a:ext uri="{FF2B5EF4-FFF2-40B4-BE49-F238E27FC236}">
                    <a16:creationId xmlns:a16="http://schemas.microsoft.com/office/drawing/2014/main" id="{548E5746-CAEE-4B92-8087-0C0E3690D67B}"/>
                  </a:ext>
                </a:extLst>
              </p:cNvPr>
              <p:cNvSpPr txBox="1"/>
              <p:nvPr/>
            </p:nvSpPr>
            <p:spPr>
              <a:xfrm>
                <a:off x="1636030" y="3506632"/>
                <a:ext cx="335979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Get a modern PowerPoint  Presentation that is beautifully designed. I hope and I believe that this Template will your Time, Money and Reputation. Easy to change colors, photos and Text.</a:t>
                </a:r>
                <a:r>
                  <a:rPr lang="ko-KR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You can simply impress your audience. </a:t>
                </a:r>
              </a:p>
            </p:txBody>
          </p:sp>
          <p:sp>
            <p:nvSpPr>
              <p:cNvPr id="1917" name="TextBox 1916">
                <a:extLst>
                  <a:ext uri="{FF2B5EF4-FFF2-40B4-BE49-F238E27FC236}">
                    <a16:creationId xmlns:a16="http://schemas.microsoft.com/office/drawing/2014/main" id="{28A82FB7-A95A-4ADC-A0BC-4A4B0B061B76}"/>
                  </a:ext>
                </a:extLst>
              </p:cNvPr>
              <p:cNvSpPr txBox="1"/>
              <p:nvPr/>
            </p:nvSpPr>
            <p:spPr>
              <a:xfrm>
                <a:off x="1636030" y="3252293"/>
                <a:ext cx="33597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Add Contents Title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920" name="Group 35">
            <a:extLst>
              <a:ext uri="{FF2B5EF4-FFF2-40B4-BE49-F238E27FC236}">
                <a16:creationId xmlns:a16="http://schemas.microsoft.com/office/drawing/2014/main" id="{5C31F0E3-8A41-48DC-85E5-083FB0F74F86}"/>
              </a:ext>
            </a:extLst>
          </p:cNvPr>
          <p:cNvGrpSpPr/>
          <p:nvPr/>
        </p:nvGrpSpPr>
        <p:grpSpPr>
          <a:xfrm>
            <a:off x="4784885" y="2463460"/>
            <a:ext cx="2588952" cy="2509336"/>
            <a:chOff x="4113357" y="571500"/>
            <a:chExt cx="3755953" cy="3640454"/>
          </a:xfrm>
        </p:grpSpPr>
        <p:grpSp>
          <p:nvGrpSpPr>
            <p:cNvPr id="1921" name="Group 36">
              <a:extLst>
                <a:ext uri="{FF2B5EF4-FFF2-40B4-BE49-F238E27FC236}">
                  <a16:creationId xmlns:a16="http://schemas.microsoft.com/office/drawing/2014/main" id="{B32254D8-269C-4E1D-A22D-A46F31B22466}"/>
                </a:ext>
              </a:extLst>
            </p:cNvPr>
            <p:cNvGrpSpPr/>
            <p:nvPr/>
          </p:nvGrpSpPr>
          <p:grpSpPr>
            <a:xfrm>
              <a:off x="4113357" y="571500"/>
              <a:ext cx="3755953" cy="3640454"/>
              <a:chOff x="8245666" y="1149228"/>
              <a:chExt cx="3755953" cy="3640454"/>
            </a:xfrm>
            <a:solidFill>
              <a:schemeClr val="accent2"/>
            </a:solidFill>
          </p:grpSpPr>
          <p:sp>
            <p:nvSpPr>
              <p:cNvPr id="1931" name="Freeform: Shape 46">
                <a:extLst>
                  <a:ext uri="{FF2B5EF4-FFF2-40B4-BE49-F238E27FC236}">
                    <a16:creationId xmlns:a16="http://schemas.microsoft.com/office/drawing/2014/main" id="{E83ED9CE-9684-42A6-A14F-33B0DF96CEE9}"/>
                  </a:ext>
                </a:extLst>
              </p:cNvPr>
              <p:cNvSpPr/>
              <p:nvPr/>
            </p:nvSpPr>
            <p:spPr>
              <a:xfrm>
                <a:off x="9267944" y="1608332"/>
                <a:ext cx="2733675" cy="3181350"/>
              </a:xfrm>
              <a:custGeom>
                <a:avLst/>
                <a:gdLst>
                  <a:gd name="connsiteX0" fmla="*/ 2160516 w 2733675"/>
                  <a:gd name="connsiteY0" fmla="*/ 930593 h 3181350"/>
                  <a:gd name="connsiteX1" fmla="*/ 2030976 w 2733675"/>
                  <a:gd name="connsiteY1" fmla="*/ 1176338 h 3181350"/>
                  <a:gd name="connsiteX2" fmla="*/ 917503 w 2733675"/>
                  <a:gd name="connsiteY2" fmla="*/ 2543175 h 3181350"/>
                  <a:gd name="connsiteX3" fmla="*/ 254563 w 2733675"/>
                  <a:gd name="connsiteY3" fmla="*/ 3052763 h 3181350"/>
                  <a:gd name="connsiteX4" fmla="*/ 223131 w 2733675"/>
                  <a:gd name="connsiteY4" fmla="*/ 3042285 h 3181350"/>
                  <a:gd name="connsiteX5" fmla="*/ 42156 w 2733675"/>
                  <a:gd name="connsiteY5" fmla="*/ 2341245 h 3181350"/>
                  <a:gd name="connsiteX6" fmla="*/ 7866 w 2733675"/>
                  <a:gd name="connsiteY6" fmla="*/ 1731645 h 3181350"/>
                  <a:gd name="connsiteX7" fmla="*/ 275519 w 2733675"/>
                  <a:gd name="connsiteY7" fmla="*/ 1079183 h 3181350"/>
                  <a:gd name="connsiteX8" fmla="*/ 719383 w 2733675"/>
                  <a:gd name="connsiteY8" fmla="*/ 780098 h 3181350"/>
                  <a:gd name="connsiteX9" fmla="*/ 1295646 w 2733675"/>
                  <a:gd name="connsiteY9" fmla="*/ 602933 h 3181350"/>
                  <a:gd name="connsiteX10" fmla="*/ 1938583 w 2733675"/>
                  <a:gd name="connsiteY10" fmla="*/ 435292 h 3181350"/>
                  <a:gd name="connsiteX11" fmla="*/ 2379591 w 2733675"/>
                  <a:gd name="connsiteY11" fmla="*/ 197168 h 3181350"/>
                  <a:gd name="connsiteX12" fmla="*/ 2462458 w 2733675"/>
                  <a:gd name="connsiteY12" fmla="*/ 106680 h 3181350"/>
                  <a:gd name="connsiteX13" fmla="*/ 2529133 w 2733675"/>
                  <a:gd name="connsiteY13" fmla="*/ 0 h 3181350"/>
                  <a:gd name="connsiteX14" fmla="*/ 2572948 w 2733675"/>
                  <a:gd name="connsiteY14" fmla="*/ 172403 h 3181350"/>
                  <a:gd name="connsiteX15" fmla="*/ 2686296 w 2733675"/>
                  <a:gd name="connsiteY15" fmla="*/ 754380 h 3181350"/>
                  <a:gd name="connsiteX16" fmla="*/ 2723444 w 2733675"/>
                  <a:gd name="connsiteY16" fmla="*/ 1638300 h 3181350"/>
                  <a:gd name="connsiteX17" fmla="*/ 2520561 w 2733675"/>
                  <a:gd name="connsiteY17" fmla="*/ 2395538 h 3181350"/>
                  <a:gd name="connsiteX18" fmla="*/ 2168136 w 2733675"/>
                  <a:gd name="connsiteY18" fmla="*/ 2827973 h 3181350"/>
                  <a:gd name="connsiteX19" fmla="*/ 1865241 w 2733675"/>
                  <a:gd name="connsiteY19" fmla="*/ 3012758 h 3181350"/>
                  <a:gd name="connsiteX20" fmla="*/ 1408994 w 2733675"/>
                  <a:gd name="connsiteY20" fmla="*/ 3148013 h 3181350"/>
                  <a:gd name="connsiteX21" fmla="*/ 752721 w 2733675"/>
                  <a:gd name="connsiteY21" fmla="*/ 3177540 h 3181350"/>
                  <a:gd name="connsiteX22" fmla="*/ 547933 w 2733675"/>
                  <a:gd name="connsiteY22" fmla="*/ 3162300 h 3181350"/>
                  <a:gd name="connsiteX23" fmla="*/ 393628 w 2733675"/>
                  <a:gd name="connsiteY23" fmla="*/ 3141345 h 3181350"/>
                  <a:gd name="connsiteX24" fmla="*/ 339336 w 2733675"/>
                  <a:gd name="connsiteY24" fmla="*/ 3137535 h 3181350"/>
                  <a:gd name="connsiteX25" fmla="*/ 323144 w 2733675"/>
                  <a:gd name="connsiteY25" fmla="*/ 3133725 h 3181350"/>
                  <a:gd name="connsiteX26" fmla="*/ 334573 w 2733675"/>
                  <a:gd name="connsiteY26" fmla="*/ 3119438 h 3181350"/>
                  <a:gd name="connsiteX27" fmla="*/ 534598 w 2733675"/>
                  <a:gd name="connsiteY27" fmla="*/ 2997518 h 3181350"/>
                  <a:gd name="connsiteX28" fmla="*/ 1953823 w 2733675"/>
                  <a:gd name="connsiteY28" fmla="*/ 1418273 h 3181350"/>
                  <a:gd name="connsiteX29" fmla="*/ 2157658 w 2733675"/>
                  <a:gd name="connsiteY29" fmla="*/ 950595 h 3181350"/>
                  <a:gd name="connsiteX30" fmla="*/ 2162421 w 2733675"/>
                  <a:gd name="connsiteY30" fmla="*/ 933450 h 3181350"/>
                  <a:gd name="connsiteX31" fmla="*/ 2166231 w 2733675"/>
                  <a:gd name="connsiteY31" fmla="*/ 927735 h 3181350"/>
                  <a:gd name="connsiteX32" fmla="*/ 2163373 w 2733675"/>
                  <a:gd name="connsiteY32" fmla="*/ 924878 h 3181350"/>
                  <a:gd name="connsiteX33" fmla="*/ 2160516 w 2733675"/>
                  <a:gd name="connsiteY33" fmla="*/ 930593 h 3181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733675" h="3181350">
                    <a:moveTo>
                      <a:pt x="2160516" y="930593"/>
                    </a:moveTo>
                    <a:cubicBezTo>
                      <a:pt x="2117653" y="1012508"/>
                      <a:pt x="2075744" y="1095375"/>
                      <a:pt x="2030976" y="1176338"/>
                    </a:cubicBezTo>
                    <a:cubicBezTo>
                      <a:pt x="1742369" y="1699260"/>
                      <a:pt x="1366131" y="2150745"/>
                      <a:pt x="917503" y="2543175"/>
                    </a:cubicBezTo>
                    <a:cubicBezTo>
                      <a:pt x="707001" y="2727008"/>
                      <a:pt x="485069" y="2895600"/>
                      <a:pt x="254563" y="3052763"/>
                    </a:cubicBezTo>
                    <a:cubicBezTo>
                      <a:pt x="236466" y="3065145"/>
                      <a:pt x="230751" y="3066098"/>
                      <a:pt x="223131" y="3042285"/>
                    </a:cubicBezTo>
                    <a:cubicBezTo>
                      <a:pt x="130738" y="2756535"/>
                      <a:pt x="83113" y="2572703"/>
                      <a:pt x="42156" y="2341245"/>
                    </a:cubicBezTo>
                    <a:cubicBezTo>
                      <a:pt x="5961" y="2139315"/>
                      <a:pt x="-11184" y="1936433"/>
                      <a:pt x="7866" y="1731645"/>
                    </a:cubicBezTo>
                    <a:cubicBezTo>
                      <a:pt x="30726" y="1486853"/>
                      <a:pt x="106926" y="1263968"/>
                      <a:pt x="275519" y="1079183"/>
                    </a:cubicBezTo>
                    <a:cubicBezTo>
                      <a:pt x="399344" y="943928"/>
                      <a:pt x="552696" y="851535"/>
                      <a:pt x="719383" y="780098"/>
                    </a:cubicBezTo>
                    <a:cubicBezTo>
                      <a:pt x="905121" y="701040"/>
                      <a:pt x="1099431" y="649605"/>
                      <a:pt x="1295646" y="602933"/>
                    </a:cubicBezTo>
                    <a:cubicBezTo>
                      <a:pt x="1510911" y="550545"/>
                      <a:pt x="1728081" y="506730"/>
                      <a:pt x="1938583" y="435292"/>
                    </a:cubicBezTo>
                    <a:cubicBezTo>
                      <a:pt x="2099556" y="381000"/>
                      <a:pt x="2251956" y="312420"/>
                      <a:pt x="2379591" y="197168"/>
                    </a:cubicBezTo>
                    <a:cubicBezTo>
                      <a:pt x="2410071" y="169545"/>
                      <a:pt x="2437694" y="140018"/>
                      <a:pt x="2462458" y="106680"/>
                    </a:cubicBezTo>
                    <a:cubicBezTo>
                      <a:pt x="2486271" y="74295"/>
                      <a:pt x="2509131" y="40958"/>
                      <a:pt x="2529133" y="0"/>
                    </a:cubicBezTo>
                    <a:cubicBezTo>
                      <a:pt x="2544373" y="60960"/>
                      <a:pt x="2559614" y="116205"/>
                      <a:pt x="2572948" y="172403"/>
                    </a:cubicBezTo>
                    <a:cubicBezTo>
                      <a:pt x="2618669" y="364808"/>
                      <a:pt x="2658673" y="559118"/>
                      <a:pt x="2686296" y="754380"/>
                    </a:cubicBezTo>
                    <a:cubicBezTo>
                      <a:pt x="2728206" y="1047750"/>
                      <a:pt x="2749161" y="1342073"/>
                      <a:pt x="2723444" y="1638300"/>
                    </a:cubicBezTo>
                    <a:cubicBezTo>
                      <a:pt x="2700583" y="1902143"/>
                      <a:pt x="2643433" y="2157413"/>
                      <a:pt x="2520561" y="2395538"/>
                    </a:cubicBezTo>
                    <a:cubicBezTo>
                      <a:pt x="2432931" y="2564130"/>
                      <a:pt x="2316726" y="2708910"/>
                      <a:pt x="2168136" y="2827973"/>
                    </a:cubicBezTo>
                    <a:cubicBezTo>
                      <a:pt x="2074791" y="2903220"/>
                      <a:pt x="1972873" y="2963228"/>
                      <a:pt x="1865241" y="3012758"/>
                    </a:cubicBezTo>
                    <a:cubicBezTo>
                      <a:pt x="1719508" y="3079433"/>
                      <a:pt x="1566156" y="3121343"/>
                      <a:pt x="1408994" y="3148013"/>
                    </a:cubicBezTo>
                    <a:cubicBezTo>
                      <a:pt x="1191823" y="3185160"/>
                      <a:pt x="972748" y="3188018"/>
                      <a:pt x="752721" y="3177540"/>
                    </a:cubicBezTo>
                    <a:cubicBezTo>
                      <a:pt x="684141" y="3174683"/>
                      <a:pt x="615561" y="3168015"/>
                      <a:pt x="547933" y="3162300"/>
                    </a:cubicBezTo>
                    <a:cubicBezTo>
                      <a:pt x="496498" y="3157538"/>
                      <a:pt x="445063" y="3149918"/>
                      <a:pt x="393628" y="3141345"/>
                    </a:cubicBezTo>
                    <a:cubicBezTo>
                      <a:pt x="375531" y="3138488"/>
                      <a:pt x="357433" y="3134678"/>
                      <a:pt x="339336" y="3137535"/>
                    </a:cubicBezTo>
                    <a:cubicBezTo>
                      <a:pt x="333621" y="3138488"/>
                      <a:pt x="326001" y="3140393"/>
                      <a:pt x="323144" y="3133725"/>
                    </a:cubicBezTo>
                    <a:cubicBezTo>
                      <a:pt x="319333" y="3125153"/>
                      <a:pt x="328858" y="3122295"/>
                      <a:pt x="334573" y="3119438"/>
                    </a:cubicBezTo>
                    <a:cubicBezTo>
                      <a:pt x="401248" y="3078480"/>
                      <a:pt x="468876" y="3039428"/>
                      <a:pt x="534598" y="2997518"/>
                    </a:cubicBezTo>
                    <a:cubicBezTo>
                      <a:pt x="1151819" y="2601278"/>
                      <a:pt x="1626163" y="2075498"/>
                      <a:pt x="1953823" y="1418273"/>
                    </a:cubicBezTo>
                    <a:cubicBezTo>
                      <a:pt x="2030023" y="1265873"/>
                      <a:pt x="2097651" y="1109663"/>
                      <a:pt x="2157658" y="950595"/>
                    </a:cubicBezTo>
                    <a:cubicBezTo>
                      <a:pt x="2159564" y="944880"/>
                      <a:pt x="2160516" y="939165"/>
                      <a:pt x="2162421" y="933450"/>
                    </a:cubicBezTo>
                    <a:cubicBezTo>
                      <a:pt x="2163373" y="931545"/>
                      <a:pt x="2165278" y="929640"/>
                      <a:pt x="2166231" y="927735"/>
                    </a:cubicBezTo>
                    <a:cubicBezTo>
                      <a:pt x="2166231" y="927735"/>
                      <a:pt x="2164326" y="925830"/>
                      <a:pt x="2163373" y="924878"/>
                    </a:cubicBezTo>
                    <a:cubicBezTo>
                      <a:pt x="2162421" y="925830"/>
                      <a:pt x="2161469" y="927735"/>
                      <a:pt x="2160516" y="93059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32" name="Freeform: Shape 47">
                <a:extLst>
                  <a:ext uri="{FF2B5EF4-FFF2-40B4-BE49-F238E27FC236}">
                    <a16:creationId xmlns:a16="http://schemas.microsoft.com/office/drawing/2014/main" id="{E6FC3824-3672-4D59-B9D8-79C3557C7871}"/>
                  </a:ext>
                </a:extLst>
              </p:cNvPr>
              <p:cNvSpPr/>
              <p:nvPr/>
            </p:nvSpPr>
            <p:spPr>
              <a:xfrm>
                <a:off x="8245666" y="1149228"/>
                <a:ext cx="1733550" cy="3343275"/>
              </a:xfrm>
              <a:custGeom>
                <a:avLst/>
                <a:gdLst>
                  <a:gd name="connsiteX0" fmla="*/ 1007284 w 1733550"/>
                  <a:gd name="connsiteY0" fmla="*/ 2741295 h 3343275"/>
                  <a:gd name="connsiteX1" fmla="*/ 930131 w 1733550"/>
                  <a:gd name="connsiteY1" fmla="*/ 2366963 h 3343275"/>
                  <a:gd name="connsiteX2" fmla="*/ 868219 w 1733550"/>
                  <a:gd name="connsiteY2" fmla="*/ 1476375 h 3343275"/>
                  <a:gd name="connsiteX3" fmla="*/ 929179 w 1733550"/>
                  <a:gd name="connsiteY3" fmla="*/ 875347 h 3343275"/>
                  <a:gd name="connsiteX4" fmla="*/ 931084 w 1733550"/>
                  <a:gd name="connsiteY4" fmla="*/ 855345 h 3343275"/>
                  <a:gd name="connsiteX5" fmla="*/ 1096819 w 1733550"/>
                  <a:gd name="connsiteY5" fmla="*/ 3348038 h 3343275"/>
                  <a:gd name="connsiteX6" fmla="*/ 1014904 w 1733550"/>
                  <a:gd name="connsiteY6" fmla="*/ 3311843 h 3343275"/>
                  <a:gd name="connsiteX7" fmla="*/ 886316 w 1733550"/>
                  <a:gd name="connsiteY7" fmla="*/ 3243263 h 3343275"/>
                  <a:gd name="connsiteX8" fmla="*/ 818688 w 1733550"/>
                  <a:gd name="connsiteY8" fmla="*/ 3202305 h 3343275"/>
                  <a:gd name="connsiteX9" fmla="*/ 302434 w 1733550"/>
                  <a:gd name="connsiteY9" fmla="*/ 2772728 h 3343275"/>
                  <a:gd name="connsiteX10" fmla="*/ 8111 w 1733550"/>
                  <a:gd name="connsiteY10" fmla="*/ 2094548 h 3343275"/>
                  <a:gd name="connsiteX11" fmla="*/ 72881 w 1733550"/>
                  <a:gd name="connsiteY11" fmla="*/ 1495425 h 3343275"/>
                  <a:gd name="connsiteX12" fmla="*/ 450071 w 1733550"/>
                  <a:gd name="connsiteY12" fmla="*/ 764858 h 3343275"/>
                  <a:gd name="connsiteX13" fmla="*/ 629141 w 1733550"/>
                  <a:gd name="connsiteY13" fmla="*/ 531495 h 3343275"/>
                  <a:gd name="connsiteX14" fmla="*/ 1130156 w 1733550"/>
                  <a:gd name="connsiteY14" fmla="*/ 14288 h 3343275"/>
                  <a:gd name="connsiteX15" fmla="*/ 1148254 w 1733550"/>
                  <a:gd name="connsiteY15" fmla="*/ 0 h 3343275"/>
                  <a:gd name="connsiteX16" fmla="*/ 1152064 w 1733550"/>
                  <a:gd name="connsiteY16" fmla="*/ 133350 h 3343275"/>
                  <a:gd name="connsiteX17" fmla="*/ 1249219 w 1733550"/>
                  <a:gd name="connsiteY17" fmla="*/ 456248 h 3343275"/>
                  <a:gd name="connsiteX18" fmla="*/ 1501631 w 1733550"/>
                  <a:gd name="connsiteY18" fmla="*/ 859155 h 3343275"/>
                  <a:gd name="connsiteX19" fmla="*/ 1729279 w 1733550"/>
                  <a:gd name="connsiteY19" fmla="*/ 1151573 h 3343275"/>
                  <a:gd name="connsiteX20" fmla="*/ 1726421 w 1733550"/>
                  <a:gd name="connsiteY20" fmla="*/ 1175385 h 3343275"/>
                  <a:gd name="connsiteX21" fmla="*/ 1559734 w 1733550"/>
                  <a:gd name="connsiteY21" fmla="*/ 1252538 h 3343275"/>
                  <a:gd name="connsiteX22" fmla="*/ 1120631 w 1733550"/>
                  <a:gd name="connsiteY22" fmla="*/ 1684973 h 3343275"/>
                  <a:gd name="connsiteX23" fmla="*/ 992996 w 1733550"/>
                  <a:gd name="connsiteY23" fmla="*/ 2122170 h 3343275"/>
                  <a:gd name="connsiteX24" fmla="*/ 1017761 w 1733550"/>
                  <a:gd name="connsiteY24" fmla="*/ 2724150 h 3343275"/>
                  <a:gd name="connsiteX25" fmla="*/ 1019666 w 1733550"/>
                  <a:gd name="connsiteY25" fmla="*/ 2742248 h 3343275"/>
                  <a:gd name="connsiteX26" fmla="*/ 1007284 w 1733550"/>
                  <a:gd name="connsiteY26" fmla="*/ 2741295 h 3343275"/>
                  <a:gd name="connsiteX27" fmla="*/ 934894 w 1733550"/>
                  <a:gd name="connsiteY27" fmla="*/ 839153 h 3343275"/>
                  <a:gd name="connsiteX28" fmla="*/ 932036 w 1733550"/>
                  <a:gd name="connsiteY28" fmla="*/ 834390 h 3343275"/>
                  <a:gd name="connsiteX29" fmla="*/ 930131 w 1733550"/>
                  <a:gd name="connsiteY29" fmla="*/ 839153 h 3343275"/>
                  <a:gd name="connsiteX30" fmla="*/ 932036 w 1733550"/>
                  <a:gd name="connsiteY30" fmla="*/ 845820 h 3343275"/>
                  <a:gd name="connsiteX31" fmla="*/ 934894 w 1733550"/>
                  <a:gd name="connsiteY31" fmla="*/ 839153 h 3343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733550" h="3343275">
                    <a:moveTo>
                      <a:pt x="1007284" y="2741295"/>
                    </a:moveTo>
                    <a:cubicBezTo>
                      <a:pt x="974899" y="2617470"/>
                      <a:pt x="951086" y="2492693"/>
                      <a:pt x="930131" y="2366963"/>
                    </a:cubicBezTo>
                    <a:cubicBezTo>
                      <a:pt x="880601" y="2072640"/>
                      <a:pt x="859646" y="1775460"/>
                      <a:pt x="868219" y="1476375"/>
                    </a:cubicBezTo>
                    <a:cubicBezTo>
                      <a:pt x="873934" y="1274445"/>
                      <a:pt x="894888" y="1074420"/>
                      <a:pt x="929179" y="875347"/>
                    </a:cubicBezTo>
                    <a:cubicBezTo>
                      <a:pt x="930131" y="868680"/>
                      <a:pt x="931084" y="862013"/>
                      <a:pt x="931084" y="855345"/>
                    </a:cubicBezTo>
                    <a:cubicBezTo>
                      <a:pt x="784399" y="1348740"/>
                      <a:pt x="621521" y="2273618"/>
                      <a:pt x="1096819" y="3348038"/>
                    </a:cubicBezTo>
                    <a:cubicBezTo>
                      <a:pt x="1068244" y="3333750"/>
                      <a:pt x="1040621" y="3328988"/>
                      <a:pt x="1014904" y="3311843"/>
                    </a:cubicBezTo>
                    <a:cubicBezTo>
                      <a:pt x="974899" y="3284220"/>
                      <a:pt x="930131" y="3264218"/>
                      <a:pt x="886316" y="3243263"/>
                    </a:cubicBezTo>
                    <a:cubicBezTo>
                      <a:pt x="862504" y="3231833"/>
                      <a:pt x="841549" y="3215640"/>
                      <a:pt x="818688" y="3202305"/>
                    </a:cubicBezTo>
                    <a:cubicBezTo>
                      <a:pt x="624379" y="3086100"/>
                      <a:pt x="447213" y="2947988"/>
                      <a:pt x="302434" y="2772728"/>
                    </a:cubicBezTo>
                    <a:cubicBezTo>
                      <a:pt x="139556" y="2575560"/>
                      <a:pt x="35734" y="2350770"/>
                      <a:pt x="8111" y="2094548"/>
                    </a:cubicBezTo>
                    <a:cubicBezTo>
                      <a:pt x="-14749" y="1890713"/>
                      <a:pt x="11921" y="1690688"/>
                      <a:pt x="72881" y="1495425"/>
                    </a:cubicBezTo>
                    <a:cubicBezTo>
                      <a:pt x="154796" y="1229678"/>
                      <a:pt x="290051" y="990600"/>
                      <a:pt x="450071" y="764858"/>
                    </a:cubicBezTo>
                    <a:cubicBezTo>
                      <a:pt x="507221" y="684848"/>
                      <a:pt x="565324" y="605790"/>
                      <a:pt x="629141" y="531495"/>
                    </a:cubicBezTo>
                    <a:cubicBezTo>
                      <a:pt x="784399" y="348615"/>
                      <a:pt x="951086" y="175260"/>
                      <a:pt x="1130156" y="14288"/>
                    </a:cubicBezTo>
                    <a:cubicBezTo>
                      <a:pt x="1134919" y="9525"/>
                      <a:pt x="1140634" y="5715"/>
                      <a:pt x="1148254" y="0"/>
                    </a:cubicBezTo>
                    <a:cubicBezTo>
                      <a:pt x="1149206" y="47625"/>
                      <a:pt x="1147301" y="90488"/>
                      <a:pt x="1152064" y="133350"/>
                    </a:cubicBezTo>
                    <a:cubicBezTo>
                      <a:pt x="1164446" y="246698"/>
                      <a:pt x="1200641" y="353378"/>
                      <a:pt x="1249219" y="456248"/>
                    </a:cubicBezTo>
                    <a:cubicBezTo>
                      <a:pt x="1316846" y="600075"/>
                      <a:pt x="1406381" y="732473"/>
                      <a:pt x="1501631" y="859155"/>
                    </a:cubicBezTo>
                    <a:cubicBezTo>
                      <a:pt x="1575926" y="958215"/>
                      <a:pt x="1653079" y="1054418"/>
                      <a:pt x="1729279" y="1151573"/>
                    </a:cubicBezTo>
                    <a:cubicBezTo>
                      <a:pt x="1735946" y="1160145"/>
                      <a:pt x="1746424" y="1170623"/>
                      <a:pt x="1726421" y="1175385"/>
                    </a:cubicBezTo>
                    <a:cubicBezTo>
                      <a:pt x="1666414" y="1191578"/>
                      <a:pt x="1613074" y="1223010"/>
                      <a:pt x="1559734" y="1252538"/>
                    </a:cubicBezTo>
                    <a:cubicBezTo>
                      <a:pt x="1373044" y="1355408"/>
                      <a:pt x="1220644" y="1494473"/>
                      <a:pt x="1120631" y="1684973"/>
                    </a:cubicBezTo>
                    <a:cubicBezTo>
                      <a:pt x="1048241" y="1822133"/>
                      <a:pt x="1010141" y="1968818"/>
                      <a:pt x="992996" y="2122170"/>
                    </a:cubicBezTo>
                    <a:cubicBezTo>
                      <a:pt x="971088" y="2324100"/>
                      <a:pt x="985376" y="2525078"/>
                      <a:pt x="1017761" y="2724150"/>
                    </a:cubicBezTo>
                    <a:cubicBezTo>
                      <a:pt x="1018713" y="2729865"/>
                      <a:pt x="1018713" y="2736533"/>
                      <a:pt x="1019666" y="2742248"/>
                    </a:cubicBezTo>
                    <a:cubicBezTo>
                      <a:pt x="1014904" y="2741295"/>
                      <a:pt x="1011094" y="2741295"/>
                      <a:pt x="1007284" y="2741295"/>
                    </a:cubicBezTo>
                    <a:close/>
                    <a:moveTo>
                      <a:pt x="934894" y="839153"/>
                    </a:moveTo>
                    <a:cubicBezTo>
                      <a:pt x="933941" y="837247"/>
                      <a:pt x="932988" y="836295"/>
                      <a:pt x="932036" y="834390"/>
                    </a:cubicBezTo>
                    <a:cubicBezTo>
                      <a:pt x="931084" y="836295"/>
                      <a:pt x="930131" y="837247"/>
                      <a:pt x="930131" y="839153"/>
                    </a:cubicBezTo>
                    <a:cubicBezTo>
                      <a:pt x="930131" y="841058"/>
                      <a:pt x="931084" y="843915"/>
                      <a:pt x="932036" y="845820"/>
                    </a:cubicBezTo>
                    <a:cubicBezTo>
                      <a:pt x="932988" y="843915"/>
                      <a:pt x="933941" y="842010"/>
                      <a:pt x="934894" y="83915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22" name="Rectangle 37">
              <a:extLst>
                <a:ext uri="{FF2B5EF4-FFF2-40B4-BE49-F238E27FC236}">
                  <a16:creationId xmlns:a16="http://schemas.microsoft.com/office/drawing/2014/main" id="{4E6EB7C0-707F-4669-9F76-9C79F59A84BC}"/>
                </a:ext>
              </a:extLst>
            </p:cNvPr>
            <p:cNvSpPr/>
            <p:nvPr/>
          </p:nvSpPr>
          <p:spPr>
            <a:xfrm>
              <a:off x="6203991" y="2536216"/>
              <a:ext cx="597113" cy="89278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3" name="Rectangle 38">
              <a:extLst>
                <a:ext uri="{FF2B5EF4-FFF2-40B4-BE49-F238E27FC236}">
                  <a16:creationId xmlns:a16="http://schemas.microsoft.com/office/drawing/2014/main" id="{820ACC60-14C1-451F-AF39-B7B8AF3EB47D}"/>
                </a:ext>
              </a:extLst>
            </p:cNvPr>
            <p:cNvSpPr/>
            <p:nvPr/>
          </p:nvSpPr>
          <p:spPr>
            <a:xfrm>
              <a:off x="4841267" y="3062143"/>
              <a:ext cx="597113" cy="6037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24" name="Graphic 9">
              <a:extLst>
                <a:ext uri="{FF2B5EF4-FFF2-40B4-BE49-F238E27FC236}">
                  <a16:creationId xmlns:a16="http://schemas.microsoft.com/office/drawing/2014/main" id="{7C00C0EE-C2B4-4379-98EF-3735A5C7366B}"/>
                </a:ext>
              </a:extLst>
            </p:cNvPr>
            <p:cNvGrpSpPr/>
            <p:nvPr/>
          </p:nvGrpSpPr>
          <p:grpSpPr>
            <a:xfrm>
              <a:off x="4770478" y="1846845"/>
              <a:ext cx="2676525" cy="1859915"/>
              <a:chOff x="4752975" y="1876663"/>
              <a:chExt cx="2676525" cy="1859915"/>
            </a:xfrm>
            <a:solidFill>
              <a:schemeClr val="bg1"/>
            </a:solidFill>
          </p:grpSpPr>
          <p:sp>
            <p:nvSpPr>
              <p:cNvPr id="1925" name="Freeform: Shape 40">
                <a:extLst>
                  <a:ext uri="{FF2B5EF4-FFF2-40B4-BE49-F238E27FC236}">
                    <a16:creationId xmlns:a16="http://schemas.microsoft.com/office/drawing/2014/main" id="{F4DEED11-A2C7-44AD-968E-27618AAD7183}"/>
                  </a:ext>
                </a:extLst>
              </p:cNvPr>
              <p:cNvSpPr/>
              <p:nvPr/>
            </p:nvSpPr>
            <p:spPr>
              <a:xfrm>
                <a:off x="5469255" y="2283143"/>
                <a:ext cx="657225" cy="1238250"/>
              </a:xfrm>
              <a:custGeom>
                <a:avLst/>
                <a:gdLst>
                  <a:gd name="connsiteX0" fmla="*/ 512445 w 657225"/>
                  <a:gd name="connsiteY0" fmla="*/ 1097280 h 1238250"/>
                  <a:gd name="connsiteX1" fmla="*/ 493395 w 657225"/>
                  <a:gd name="connsiteY1" fmla="*/ 1071563 h 1238250"/>
                  <a:gd name="connsiteX2" fmla="*/ 474345 w 657225"/>
                  <a:gd name="connsiteY2" fmla="*/ 1090613 h 1238250"/>
                  <a:gd name="connsiteX3" fmla="*/ 432435 w 657225"/>
                  <a:gd name="connsiteY3" fmla="*/ 1119188 h 1238250"/>
                  <a:gd name="connsiteX4" fmla="*/ 426720 w 657225"/>
                  <a:gd name="connsiteY4" fmla="*/ 1102042 h 1238250"/>
                  <a:gd name="connsiteX5" fmla="*/ 408623 w 657225"/>
                  <a:gd name="connsiteY5" fmla="*/ 1071563 h 1238250"/>
                  <a:gd name="connsiteX6" fmla="*/ 391478 w 657225"/>
                  <a:gd name="connsiteY6" fmla="*/ 1092517 h 1238250"/>
                  <a:gd name="connsiteX7" fmla="*/ 417195 w 657225"/>
                  <a:gd name="connsiteY7" fmla="*/ 1119188 h 1238250"/>
                  <a:gd name="connsiteX8" fmla="*/ 402908 w 657225"/>
                  <a:gd name="connsiteY8" fmla="*/ 1129665 h 1238250"/>
                  <a:gd name="connsiteX9" fmla="*/ 287655 w 657225"/>
                  <a:gd name="connsiteY9" fmla="*/ 1160145 h 1238250"/>
                  <a:gd name="connsiteX10" fmla="*/ 261938 w 657225"/>
                  <a:gd name="connsiteY10" fmla="*/ 1150620 h 1238250"/>
                  <a:gd name="connsiteX11" fmla="*/ 239078 w 657225"/>
                  <a:gd name="connsiteY11" fmla="*/ 1145858 h 1238250"/>
                  <a:gd name="connsiteX12" fmla="*/ 229553 w 657225"/>
                  <a:gd name="connsiteY12" fmla="*/ 1160145 h 1238250"/>
                  <a:gd name="connsiteX13" fmla="*/ 184785 w 657225"/>
                  <a:gd name="connsiteY13" fmla="*/ 1186815 h 1238250"/>
                  <a:gd name="connsiteX14" fmla="*/ 180023 w 657225"/>
                  <a:gd name="connsiteY14" fmla="*/ 1165860 h 1238250"/>
                  <a:gd name="connsiteX15" fmla="*/ 161925 w 657225"/>
                  <a:gd name="connsiteY15" fmla="*/ 1145858 h 1238250"/>
                  <a:gd name="connsiteX16" fmla="*/ 145733 w 657225"/>
                  <a:gd name="connsiteY16" fmla="*/ 1164908 h 1238250"/>
                  <a:gd name="connsiteX17" fmla="*/ 109538 w 657225"/>
                  <a:gd name="connsiteY17" fmla="*/ 1210628 h 1238250"/>
                  <a:gd name="connsiteX18" fmla="*/ 4763 w 657225"/>
                  <a:gd name="connsiteY18" fmla="*/ 1239203 h 1238250"/>
                  <a:gd name="connsiteX19" fmla="*/ 953 w 657225"/>
                  <a:gd name="connsiteY19" fmla="*/ 1212533 h 1238250"/>
                  <a:gd name="connsiteX20" fmla="*/ 0 w 657225"/>
                  <a:gd name="connsiteY20" fmla="*/ 28575 h 1238250"/>
                  <a:gd name="connsiteX21" fmla="*/ 29528 w 657225"/>
                  <a:gd name="connsiteY21" fmla="*/ 0 h 1238250"/>
                  <a:gd name="connsiteX22" fmla="*/ 637223 w 657225"/>
                  <a:gd name="connsiteY22" fmla="*/ 0 h 1238250"/>
                  <a:gd name="connsiteX23" fmla="*/ 664845 w 657225"/>
                  <a:gd name="connsiteY23" fmla="*/ 26670 h 1238250"/>
                  <a:gd name="connsiteX24" fmla="*/ 664845 w 657225"/>
                  <a:gd name="connsiteY24" fmla="*/ 1045845 h 1238250"/>
                  <a:gd name="connsiteX25" fmla="*/ 641033 w 657225"/>
                  <a:gd name="connsiteY25" fmla="*/ 1068705 h 1238250"/>
                  <a:gd name="connsiteX26" fmla="*/ 562928 w 657225"/>
                  <a:gd name="connsiteY26" fmla="*/ 1074420 h 1238250"/>
                  <a:gd name="connsiteX27" fmla="*/ 512445 w 657225"/>
                  <a:gd name="connsiteY27" fmla="*/ 1097280 h 1238250"/>
                  <a:gd name="connsiteX28" fmla="*/ 180023 w 657225"/>
                  <a:gd name="connsiteY28" fmla="*/ 862965 h 1238250"/>
                  <a:gd name="connsiteX29" fmla="*/ 160973 w 657225"/>
                  <a:gd name="connsiteY29" fmla="*/ 834390 h 1238250"/>
                  <a:gd name="connsiteX30" fmla="*/ 143828 w 657225"/>
                  <a:gd name="connsiteY30" fmla="*/ 865823 h 1238250"/>
                  <a:gd name="connsiteX31" fmla="*/ 161925 w 657225"/>
                  <a:gd name="connsiteY31" fmla="*/ 891540 h 1238250"/>
                  <a:gd name="connsiteX32" fmla="*/ 180023 w 657225"/>
                  <a:gd name="connsiteY32" fmla="*/ 862965 h 1238250"/>
                  <a:gd name="connsiteX33" fmla="*/ 180975 w 657225"/>
                  <a:gd name="connsiteY33" fmla="*/ 552450 h 1238250"/>
                  <a:gd name="connsiteX34" fmla="*/ 162878 w 657225"/>
                  <a:gd name="connsiteY34" fmla="*/ 524828 h 1238250"/>
                  <a:gd name="connsiteX35" fmla="*/ 143828 w 657225"/>
                  <a:gd name="connsiteY35" fmla="*/ 551498 h 1238250"/>
                  <a:gd name="connsiteX36" fmla="*/ 162878 w 657225"/>
                  <a:gd name="connsiteY36" fmla="*/ 581025 h 1238250"/>
                  <a:gd name="connsiteX37" fmla="*/ 180975 w 657225"/>
                  <a:gd name="connsiteY37" fmla="*/ 552450 h 1238250"/>
                  <a:gd name="connsiteX38" fmla="*/ 427673 w 657225"/>
                  <a:gd name="connsiteY38" fmla="*/ 85725 h 1238250"/>
                  <a:gd name="connsiteX39" fmla="*/ 408623 w 657225"/>
                  <a:gd name="connsiteY39" fmla="*/ 55245 h 1238250"/>
                  <a:gd name="connsiteX40" fmla="*/ 392430 w 657225"/>
                  <a:gd name="connsiteY40" fmla="*/ 83820 h 1238250"/>
                  <a:gd name="connsiteX41" fmla="*/ 410528 w 657225"/>
                  <a:gd name="connsiteY41" fmla="*/ 116205 h 1238250"/>
                  <a:gd name="connsiteX42" fmla="*/ 427673 w 657225"/>
                  <a:gd name="connsiteY42" fmla="*/ 85725 h 1238250"/>
                  <a:gd name="connsiteX43" fmla="*/ 228600 w 657225"/>
                  <a:gd name="connsiteY43" fmla="*/ 86677 h 1238250"/>
                  <a:gd name="connsiteX44" fmla="*/ 246698 w 657225"/>
                  <a:gd name="connsiteY44" fmla="*/ 116205 h 1238250"/>
                  <a:gd name="connsiteX45" fmla="*/ 264795 w 657225"/>
                  <a:gd name="connsiteY45" fmla="*/ 85725 h 1238250"/>
                  <a:gd name="connsiteX46" fmla="*/ 247650 w 657225"/>
                  <a:gd name="connsiteY46" fmla="*/ 55245 h 1238250"/>
                  <a:gd name="connsiteX47" fmla="*/ 228600 w 657225"/>
                  <a:gd name="connsiteY47" fmla="*/ 86677 h 1238250"/>
                  <a:gd name="connsiteX48" fmla="*/ 180023 w 657225"/>
                  <a:gd name="connsiteY48" fmla="*/ 788670 h 1238250"/>
                  <a:gd name="connsiteX49" fmla="*/ 162878 w 657225"/>
                  <a:gd name="connsiteY49" fmla="*/ 759143 h 1238250"/>
                  <a:gd name="connsiteX50" fmla="*/ 143828 w 657225"/>
                  <a:gd name="connsiteY50" fmla="*/ 783908 h 1238250"/>
                  <a:gd name="connsiteX51" fmla="*/ 162878 w 657225"/>
                  <a:gd name="connsiteY51" fmla="*/ 811530 h 1238250"/>
                  <a:gd name="connsiteX52" fmla="*/ 180023 w 657225"/>
                  <a:gd name="connsiteY52" fmla="*/ 788670 h 1238250"/>
                  <a:gd name="connsiteX53" fmla="*/ 143828 w 657225"/>
                  <a:gd name="connsiteY53" fmla="*/ 626745 h 1238250"/>
                  <a:gd name="connsiteX54" fmla="*/ 162878 w 657225"/>
                  <a:gd name="connsiteY54" fmla="*/ 655320 h 1238250"/>
                  <a:gd name="connsiteX55" fmla="*/ 180023 w 657225"/>
                  <a:gd name="connsiteY55" fmla="*/ 629603 h 1238250"/>
                  <a:gd name="connsiteX56" fmla="*/ 161925 w 657225"/>
                  <a:gd name="connsiteY56" fmla="*/ 603885 h 1238250"/>
                  <a:gd name="connsiteX57" fmla="*/ 143828 w 657225"/>
                  <a:gd name="connsiteY57" fmla="*/ 626745 h 1238250"/>
                  <a:gd name="connsiteX58" fmla="*/ 180023 w 657225"/>
                  <a:gd name="connsiteY58" fmla="*/ 319087 h 1238250"/>
                  <a:gd name="connsiteX59" fmla="*/ 161925 w 657225"/>
                  <a:gd name="connsiteY59" fmla="*/ 294322 h 1238250"/>
                  <a:gd name="connsiteX60" fmla="*/ 143828 w 657225"/>
                  <a:gd name="connsiteY60" fmla="*/ 320040 h 1238250"/>
                  <a:gd name="connsiteX61" fmla="*/ 160973 w 657225"/>
                  <a:gd name="connsiteY61" fmla="*/ 346710 h 1238250"/>
                  <a:gd name="connsiteX62" fmla="*/ 180023 w 657225"/>
                  <a:gd name="connsiteY62" fmla="*/ 319087 h 1238250"/>
                  <a:gd name="connsiteX63" fmla="*/ 143828 w 657225"/>
                  <a:gd name="connsiteY63" fmla="*/ 936308 h 1238250"/>
                  <a:gd name="connsiteX64" fmla="*/ 162878 w 657225"/>
                  <a:gd name="connsiteY64" fmla="*/ 967740 h 1238250"/>
                  <a:gd name="connsiteX65" fmla="*/ 180975 w 657225"/>
                  <a:gd name="connsiteY65" fmla="*/ 942023 h 1238250"/>
                  <a:gd name="connsiteX66" fmla="*/ 163830 w 657225"/>
                  <a:gd name="connsiteY66" fmla="*/ 916305 h 1238250"/>
                  <a:gd name="connsiteX67" fmla="*/ 143828 w 657225"/>
                  <a:gd name="connsiteY67" fmla="*/ 936308 h 1238250"/>
                  <a:gd name="connsiteX68" fmla="*/ 62865 w 657225"/>
                  <a:gd name="connsiteY68" fmla="*/ 553403 h 1238250"/>
                  <a:gd name="connsiteX69" fmla="*/ 80010 w 657225"/>
                  <a:gd name="connsiteY69" fmla="*/ 581025 h 1238250"/>
                  <a:gd name="connsiteX70" fmla="*/ 99060 w 657225"/>
                  <a:gd name="connsiteY70" fmla="*/ 554355 h 1238250"/>
                  <a:gd name="connsiteX71" fmla="*/ 80963 w 657225"/>
                  <a:gd name="connsiteY71" fmla="*/ 524828 h 1238250"/>
                  <a:gd name="connsiteX72" fmla="*/ 62865 w 657225"/>
                  <a:gd name="connsiteY72" fmla="*/ 553403 h 1238250"/>
                  <a:gd name="connsiteX73" fmla="*/ 100013 w 657225"/>
                  <a:gd name="connsiteY73" fmla="*/ 82868 h 1238250"/>
                  <a:gd name="connsiteX74" fmla="*/ 82868 w 657225"/>
                  <a:gd name="connsiteY74" fmla="*/ 54293 h 1238250"/>
                  <a:gd name="connsiteX75" fmla="*/ 63818 w 657225"/>
                  <a:gd name="connsiteY75" fmla="*/ 80963 h 1238250"/>
                  <a:gd name="connsiteX76" fmla="*/ 80010 w 657225"/>
                  <a:gd name="connsiteY76" fmla="*/ 115252 h 1238250"/>
                  <a:gd name="connsiteX77" fmla="*/ 100013 w 657225"/>
                  <a:gd name="connsiteY77" fmla="*/ 82868 h 1238250"/>
                  <a:gd name="connsiteX78" fmla="*/ 264795 w 657225"/>
                  <a:gd name="connsiteY78" fmla="*/ 552450 h 1238250"/>
                  <a:gd name="connsiteX79" fmla="*/ 247650 w 657225"/>
                  <a:gd name="connsiteY79" fmla="*/ 524828 h 1238250"/>
                  <a:gd name="connsiteX80" fmla="*/ 229553 w 657225"/>
                  <a:gd name="connsiteY80" fmla="*/ 552450 h 1238250"/>
                  <a:gd name="connsiteX81" fmla="*/ 246698 w 657225"/>
                  <a:gd name="connsiteY81" fmla="*/ 581025 h 1238250"/>
                  <a:gd name="connsiteX82" fmla="*/ 264795 w 657225"/>
                  <a:gd name="connsiteY82" fmla="*/ 552450 h 1238250"/>
                  <a:gd name="connsiteX83" fmla="*/ 308610 w 657225"/>
                  <a:gd name="connsiteY83" fmla="*/ 82868 h 1238250"/>
                  <a:gd name="connsiteX84" fmla="*/ 327660 w 657225"/>
                  <a:gd name="connsiteY84" fmla="*/ 114300 h 1238250"/>
                  <a:gd name="connsiteX85" fmla="*/ 343853 w 657225"/>
                  <a:gd name="connsiteY85" fmla="*/ 82868 h 1238250"/>
                  <a:gd name="connsiteX86" fmla="*/ 325755 w 657225"/>
                  <a:gd name="connsiteY86" fmla="*/ 53340 h 1238250"/>
                  <a:gd name="connsiteX87" fmla="*/ 308610 w 657225"/>
                  <a:gd name="connsiteY87" fmla="*/ 82868 h 1238250"/>
                  <a:gd name="connsiteX88" fmla="*/ 511492 w 657225"/>
                  <a:gd name="connsiteY88" fmla="*/ 84772 h 1238250"/>
                  <a:gd name="connsiteX89" fmla="*/ 492443 w 657225"/>
                  <a:gd name="connsiteY89" fmla="*/ 54293 h 1238250"/>
                  <a:gd name="connsiteX90" fmla="*/ 475298 w 657225"/>
                  <a:gd name="connsiteY90" fmla="*/ 81915 h 1238250"/>
                  <a:gd name="connsiteX91" fmla="*/ 493395 w 657225"/>
                  <a:gd name="connsiteY91" fmla="*/ 114300 h 1238250"/>
                  <a:gd name="connsiteX92" fmla="*/ 511492 w 657225"/>
                  <a:gd name="connsiteY92" fmla="*/ 84772 h 1238250"/>
                  <a:gd name="connsiteX93" fmla="*/ 553403 w 657225"/>
                  <a:gd name="connsiteY93" fmla="*/ 85725 h 1238250"/>
                  <a:gd name="connsiteX94" fmla="*/ 571500 w 657225"/>
                  <a:gd name="connsiteY94" fmla="*/ 115252 h 1238250"/>
                  <a:gd name="connsiteX95" fmla="*/ 589598 w 657225"/>
                  <a:gd name="connsiteY95" fmla="*/ 82868 h 1238250"/>
                  <a:gd name="connsiteX96" fmla="*/ 572453 w 657225"/>
                  <a:gd name="connsiteY96" fmla="*/ 55245 h 1238250"/>
                  <a:gd name="connsiteX97" fmla="*/ 553403 w 657225"/>
                  <a:gd name="connsiteY97" fmla="*/ 85725 h 1238250"/>
                  <a:gd name="connsiteX98" fmla="*/ 426720 w 657225"/>
                  <a:gd name="connsiteY98" fmla="*/ 554355 h 1238250"/>
                  <a:gd name="connsiteX99" fmla="*/ 407670 w 657225"/>
                  <a:gd name="connsiteY99" fmla="*/ 524828 h 1238250"/>
                  <a:gd name="connsiteX100" fmla="*/ 391478 w 657225"/>
                  <a:gd name="connsiteY100" fmla="*/ 553403 h 1238250"/>
                  <a:gd name="connsiteX101" fmla="*/ 409575 w 657225"/>
                  <a:gd name="connsiteY101" fmla="*/ 581025 h 1238250"/>
                  <a:gd name="connsiteX102" fmla="*/ 426720 w 657225"/>
                  <a:gd name="connsiteY102" fmla="*/ 554355 h 1238250"/>
                  <a:gd name="connsiteX103" fmla="*/ 510540 w 657225"/>
                  <a:gd name="connsiteY103" fmla="*/ 552450 h 1238250"/>
                  <a:gd name="connsiteX104" fmla="*/ 491490 w 657225"/>
                  <a:gd name="connsiteY104" fmla="*/ 524828 h 1238250"/>
                  <a:gd name="connsiteX105" fmla="*/ 475298 w 657225"/>
                  <a:gd name="connsiteY105" fmla="*/ 551498 h 1238250"/>
                  <a:gd name="connsiteX106" fmla="*/ 491490 w 657225"/>
                  <a:gd name="connsiteY106" fmla="*/ 581025 h 1238250"/>
                  <a:gd name="connsiteX107" fmla="*/ 510540 w 657225"/>
                  <a:gd name="connsiteY107" fmla="*/ 552450 h 1238250"/>
                  <a:gd name="connsiteX108" fmla="*/ 589598 w 657225"/>
                  <a:gd name="connsiteY108" fmla="*/ 553403 h 1238250"/>
                  <a:gd name="connsiteX109" fmla="*/ 572453 w 657225"/>
                  <a:gd name="connsiteY109" fmla="*/ 524828 h 1238250"/>
                  <a:gd name="connsiteX110" fmla="*/ 554355 w 657225"/>
                  <a:gd name="connsiteY110" fmla="*/ 554355 h 1238250"/>
                  <a:gd name="connsiteX111" fmla="*/ 572453 w 657225"/>
                  <a:gd name="connsiteY111" fmla="*/ 581025 h 1238250"/>
                  <a:gd name="connsiteX112" fmla="*/ 589598 w 657225"/>
                  <a:gd name="connsiteY112" fmla="*/ 553403 h 1238250"/>
                  <a:gd name="connsiteX113" fmla="*/ 62865 w 657225"/>
                  <a:gd name="connsiteY113" fmla="*/ 862965 h 1238250"/>
                  <a:gd name="connsiteX114" fmla="*/ 80010 w 657225"/>
                  <a:gd name="connsiteY114" fmla="*/ 891540 h 1238250"/>
                  <a:gd name="connsiteX115" fmla="*/ 98108 w 657225"/>
                  <a:gd name="connsiteY115" fmla="*/ 864870 h 1238250"/>
                  <a:gd name="connsiteX116" fmla="*/ 80010 w 657225"/>
                  <a:gd name="connsiteY116" fmla="*/ 834390 h 1238250"/>
                  <a:gd name="connsiteX117" fmla="*/ 62865 w 657225"/>
                  <a:gd name="connsiteY117" fmla="*/ 862965 h 1238250"/>
                  <a:gd name="connsiteX118" fmla="*/ 264795 w 657225"/>
                  <a:gd name="connsiteY118" fmla="*/ 862012 h 1238250"/>
                  <a:gd name="connsiteX119" fmla="*/ 246698 w 657225"/>
                  <a:gd name="connsiteY119" fmla="*/ 833437 h 1238250"/>
                  <a:gd name="connsiteX120" fmla="*/ 229553 w 657225"/>
                  <a:gd name="connsiteY120" fmla="*/ 862012 h 1238250"/>
                  <a:gd name="connsiteX121" fmla="*/ 246698 w 657225"/>
                  <a:gd name="connsiteY121" fmla="*/ 890587 h 1238250"/>
                  <a:gd name="connsiteX122" fmla="*/ 264795 w 657225"/>
                  <a:gd name="connsiteY122" fmla="*/ 862012 h 1238250"/>
                  <a:gd name="connsiteX123" fmla="*/ 344805 w 657225"/>
                  <a:gd name="connsiteY123" fmla="*/ 862965 h 1238250"/>
                  <a:gd name="connsiteX124" fmla="*/ 325755 w 657225"/>
                  <a:gd name="connsiteY124" fmla="*/ 833437 h 1238250"/>
                  <a:gd name="connsiteX125" fmla="*/ 309563 w 657225"/>
                  <a:gd name="connsiteY125" fmla="*/ 860108 h 1238250"/>
                  <a:gd name="connsiteX126" fmla="*/ 326708 w 657225"/>
                  <a:gd name="connsiteY126" fmla="*/ 890587 h 1238250"/>
                  <a:gd name="connsiteX127" fmla="*/ 344805 w 657225"/>
                  <a:gd name="connsiteY127" fmla="*/ 862965 h 1238250"/>
                  <a:gd name="connsiteX128" fmla="*/ 390525 w 657225"/>
                  <a:gd name="connsiteY128" fmla="*/ 862012 h 1238250"/>
                  <a:gd name="connsiteX129" fmla="*/ 408623 w 657225"/>
                  <a:gd name="connsiteY129" fmla="*/ 890587 h 1238250"/>
                  <a:gd name="connsiteX130" fmla="*/ 426720 w 657225"/>
                  <a:gd name="connsiteY130" fmla="*/ 860108 h 1238250"/>
                  <a:gd name="connsiteX131" fmla="*/ 407670 w 657225"/>
                  <a:gd name="connsiteY131" fmla="*/ 833437 h 1238250"/>
                  <a:gd name="connsiteX132" fmla="*/ 390525 w 657225"/>
                  <a:gd name="connsiteY132" fmla="*/ 862012 h 1238250"/>
                  <a:gd name="connsiteX133" fmla="*/ 511492 w 657225"/>
                  <a:gd name="connsiteY133" fmla="*/ 862012 h 1238250"/>
                  <a:gd name="connsiteX134" fmla="*/ 493395 w 657225"/>
                  <a:gd name="connsiteY134" fmla="*/ 834390 h 1238250"/>
                  <a:gd name="connsiteX135" fmla="*/ 475298 w 657225"/>
                  <a:gd name="connsiteY135" fmla="*/ 862012 h 1238250"/>
                  <a:gd name="connsiteX136" fmla="*/ 493395 w 657225"/>
                  <a:gd name="connsiteY136" fmla="*/ 891540 h 1238250"/>
                  <a:gd name="connsiteX137" fmla="*/ 511492 w 657225"/>
                  <a:gd name="connsiteY137" fmla="*/ 862012 h 1238250"/>
                  <a:gd name="connsiteX138" fmla="*/ 589598 w 657225"/>
                  <a:gd name="connsiteY138" fmla="*/ 862012 h 1238250"/>
                  <a:gd name="connsiteX139" fmla="*/ 571500 w 657225"/>
                  <a:gd name="connsiteY139" fmla="*/ 834390 h 1238250"/>
                  <a:gd name="connsiteX140" fmla="*/ 554355 w 657225"/>
                  <a:gd name="connsiteY140" fmla="*/ 862012 h 1238250"/>
                  <a:gd name="connsiteX141" fmla="*/ 570548 w 657225"/>
                  <a:gd name="connsiteY141" fmla="*/ 890587 h 1238250"/>
                  <a:gd name="connsiteX142" fmla="*/ 589598 w 657225"/>
                  <a:gd name="connsiteY142" fmla="*/ 862012 h 1238250"/>
                  <a:gd name="connsiteX143" fmla="*/ 100013 w 657225"/>
                  <a:gd name="connsiteY143" fmla="*/ 1018223 h 1238250"/>
                  <a:gd name="connsiteX144" fmla="*/ 82868 w 657225"/>
                  <a:gd name="connsiteY144" fmla="*/ 989648 h 1238250"/>
                  <a:gd name="connsiteX145" fmla="*/ 63818 w 657225"/>
                  <a:gd name="connsiteY145" fmla="*/ 1018223 h 1238250"/>
                  <a:gd name="connsiteX146" fmla="*/ 82868 w 657225"/>
                  <a:gd name="connsiteY146" fmla="*/ 1046798 h 1238250"/>
                  <a:gd name="connsiteX147" fmla="*/ 100013 w 657225"/>
                  <a:gd name="connsiteY147" fmla="*/ 1018223 h 1238250"/>
                  <a:gd name="connsiteX148" fmla="*/ 264795 w 657225"/>
                  <a:gd name="connsiteY148" fmla="*/ 1018223 h 1238250"/>
                  <a:gd name="connsiteX149" fmla="*/ 247650 w 657225"/>
                  <a:gd name="connsiteY149" fmla="*/ 989648 h 1238250"/>
                  <a:gd name="connsiteX150" fmla="*/ 229553 w 657225"/>
                  <a:gd name="connsiteY150" fmla="*/ 1017270 h 1238250"/>
                  <a:gd name="connsiteX151" fmla="*/ 247650 w 657225"/>
                  <a:gd name="connsiteY151" fmla="*/ 1047750 h 1238250"/>
                  <a:gd name="connsiteX152" fmla="*/ 264795 w 657225"/>
                  <a:gd name="connsiteY152" fmla="*/ 1018223 h 1238250"/>
                  <a:gd name="connsiteX153" fmla="*/ 308610 w 657225"/>
                  <a:gd name="connsiteY153" fmla="*/ 1018223 h 1238250"/>
                  <a:gd name="connsiteX154" fmla="*/ 325755 w 657225"/>
                  <a:gd name="connsiteY154" fmla="*/ 1046798 h 1238250"/>
                  <a:gd name="connsiteX155" fmla="*/ 343853 w 657225"/>
                  <a:gd name="connsiteY155" fmla="*/ 1019175 h 1238250"/>
                  <a:gd name="connsiteX156" fmla="*/ 325755 w 657225"/>
                  <a:gd name="connsiteY156" fmla="*/ 988695 h 1238250"/>
                  <a:gd name="connsiteX157" fmla="*/ 308610 w 657225"/>
                  <a:gd name="connsiteY157" fmla="*/ 1018223 h 1238250"/>
                  <a:gd name="connsiteX158" fmla="*/ 426720 w 657225"/>
                  <a:gd name="connsiteY158" fmla="*/ 1018223 h 1238250"/>
                  <a:gd name="connsiteX159" fmla="*/ 409575 w 657225"/>
                  <a:gd name="connsiteY159" fmla="*/ 989648 h 1238250"/>
                  <a:gd name="connsiteX160" fmla="*/ 391478 w 657225"/>
                  <a:gd name="connsiteY160" fmla="*/ 1016317 h 1238250"/>
                  <a:gd name="connsiteX161" fmla="*/ 408623 w 657225"/>
                  <a:gd name="connsiteY161" fmla="*/ 1046798 h 1238250"/>
                  <a:gd name="connsiteX162" fmla="*/ 426720 w 657225"/>
                  <a:gd name="connsiteY162" fmla="*/ 1018223 h 1238250"/>
                  <a:gd name="connsiteX163" fmla="*/ 474345 w 657225"/>
                  <a:gd name="connsiteY163" fmla="*/ 1019175 h 1238250"/>
                  <a:gd name="connsiteX164" fmla="*/ 492443 w 657225"/>
                  <a:gd name="connsiteY164" fmla="*/ 1047750 h 1238250"/>
                  <a:gd name="connsiteX165" fmla="*/ 510540 w 657225"/>
                  <a:gd name="connsiteY165" fmla="*/ 1020128 h 1238250"/>
                  <a:gd name="connsiteX166" fmla="*/ 491490 w 657225"/>
                  <a:gd name="connsiteY166" fmla="*/ 990600 h 1238250"/>
                  <a:gd name="connsiteX167" fmla="*/ 474345 w 657225"/>
                  <a:gd name="connsiteY167" fmla="*/ 1019175 h 1238250"/>
                  <a:gd name="connsiteX168" fmla="*/ 589598 w 657225"/>
                  <a:gd name="connsiteY168" fmla="*/ 1019175 h 1238250"/>
                  <a:gd name="connsiteX169" fmla="*/ 570548 w 657225"/>
                  <a:gd name="connsiteY169" fmla="*/ 989648 h 1238250"/>
                  <a:gd name="connsiteX170" fmla="*/ 553403 w 657225"/>
                  <a:gd name="connsiteY170" fmla="*/ 1017270 h 1238250"/>
                  <a:gd name="connsiteX171" fmla="*/ 571500 w 657225"/>
                  <a:gd name="connsiteY171" fmla="*/ 1046798 h 1238250"/>
                  <a:gd name="connsiteX172" fmla="*/ 589598 w 657225"/>
                  <a:gd name="connsiteY172" fmla="*/ 1019175 h 1238250"/>
                  <a:gd name="connsiteX173" fmla="*/ 100013 w 657225"/>
                  <a:gd name="connsiteY173" fmla="*/ 1173480 h 1238250"/>
                  <a:gd name="connsiteX174" fmla="*/ 82868 w 657225"/>
                  <a:gd name="connsiteY174" fmla="*/ 1144905 h 1238250"/>
                  <a:gd name="connsiteX175" fmla="*/ 63818 w 657225"/>
                  <a:gd name="connsiteY175" fmla="*/ 1171575 h 1238250"/>
                  <a:gd name="connsiteX176" fmla="*/ 81915 w 657225"/>
                  <a:gd name="connsiteY176" fmla="*/ 1201103 h 1238250"/>
                  <a:gd name="connsiteX177" fmla="*/ 100013 w 657225"/>
                  <a:gd name="connsiteY177" fmla="*/ 1173480 h 1238250"/>
                  <a:gd name="connsiteX178" fmla="*/ 99060 w 657225"/>
                  <a:gd name="connsiteY178" fmla="*/ 398145 h 1238250"/>
                  <a:gd name="connsiteX179" fmla="*/ 80963 w 657225"/>
                  <a:gd name="connsiteY179" fmla="*/ 368618 h 1238250"/>
                  <a:gd name="connsiteX180" fmla="*/ 63818 w 657225"/>
                  <a:gd name="connsiteY180" fmla="*/ 394335 h 1238250"/>
                  <a:gd name="connsiteX181" fmla="*/ 80010 w 657225"/>
                  <a:gd name="connsiteY181" fmla="*/ 426720 h 1238250"/>
                  <a:gd name="connsiteX182" fmla="*/ 99060 w 657225"/>
                  <a:gd name="connsiteY182" fmla="*/ 398145 h 1238250"/>
                  <a:gd name="connsiteX183" fmla="*/ 344805 w 657225"/>
                  <a:gd name="connsiteY183" fmla="*/ 551498 h 1238250"/>
                  <a:gd name="connsiteX184" fmla="*/ 327660 w 657225"/>
                  <a:gd name="connsiteY184" fmla="*/ 524828 h 1238250"/>
                  <a:gd name="connsiteX185" fmla="*/ 309563 w 657225"/>
                  <a:gd name="connsiteY185" fmla="*/ 554355 h 1238250"/>
                  <a:gd name="connsiteX186" fmla="*/ 326708 w 657225"/>
                  <a:gd name="connsiteY186" fmla="*/ 581025 h 1238250"/>
                  <a:gd name="connsiteX187" fmla="*/ 344805 w 657225"/>
                  <a:gd name="connsiteY187" fmla="*/ 551498 h 1238250"/>
                  <a:gd name="connsiteX188" fmla="*/ 264795 w 657225"/>
                  <a:gd name="connsiteY188" fmla="*/ 397193 h 1238250"/>
                  <a:gd name="connsiteX189" fmla="*/ 248603 w 657225"/>
                  <a:gd name="connsiteY189" fmla="*/ 368618 h 1238250"/>
                  <a:gd name="connsiteX190" fmla="*/ 229553 w 657225"/>
                  <a:gd name="connsiteY190" fmla="*/ 395287 h 1238250"/>
                  <a:gd name="connsiteX191" fmla="*/ 246698 w 657225"/>
                  <a:gd name="connsiteY191" fmla="*/ 425768 h 1238250"/>
                  <a:gd name="connsiteX192" fmla="*/ 264795 w 657225"/>
                  <a:gd name="connsiteY192" fmla="*/ 397193 h 1238250"/>
                  <a:gd name="connsiteX193" fmla="*/ 344805 w 657225"/>
                  <a:gd name="connsiteY193" fmla="*/ 398145 h 1238250"/>
                  <a:gd name="connsiteX194" fmla="*/ 325755 w 657225"/>
                  <a:gd name="connsiteY194" fmla="*/ 368618 h 1238250"/>
                  <a:gd name="connsiteX195" fmla="*/ 308610 w 657225"/>
                  <a:gd name="connsiteY195" fmla="*/ 394335 h 1238250"/>
                  <a:gd name="connsiteX196" fmla="*/ 325755 w 657225"/>
                  <a:gd name="connsiteY196" fmla="*/ 425768 h 1238250"/>
                  <a:gd name="connsiteX197" fmla="*/ 344805 w 657225"/>
                  <a:gd name="connsiteY197" fmla="*/ 398145 h 1238250"/>
                  <a:gd name="connsiteX198" fmla="*/ 427673 w 657225"/>
                  <a:gd name="connsiteY198" fmla="*/ 396240 h 1238250"/>
                  <a:gd name="connsiteX199" fmla="*/ 410528 w 657225"/>
                  <a:gd name="connsiteY199" fmla="*/ 368618 h 1238250"/>
                  <a:gd name="connsiteX200" fmla="*/ 392430 w 657225"/>
                  <a:gd name="connsiteY200" fmla="*/ 395287 h 1238250"/>
                  <a:gd name="connsiteX201" fmla="*/ 409575 w 657225"/>
                  <a:gd name="connsiteY201" fmla="*/ 425768 h 1238250"/>
                  <a:gd name="connsiteX202" fmla="*/ 427673 w 657225"/>
                  <a:gd name="connsiteY202" fmla="*/ 396240 h 1238250"/>
                  <a:gd name="connsiteX203" fmla="*/ 511492 w 657225"/>
                  <a:gd name="connsiteY203" fmla="*/ 397193 h 1238250"/>
                  <a:gd name="connsiteX204" fmla="*/ 494348 w 657225"/>
                  <a:gd name="connsiteY204" fmla="*/ 368618 h 1238250"/>
                  <a:gd name="connsiteX205" fmla="*/ 476250 w 657225"/>
                  <a:gd name="connsiteY205" fmla="*/ 396240 h 1238250"/>
                  <a:gd name="connsiteX206" fmla="*/ 494348 w 657225"/>
                  <a:gd name="connsiteY206" fmla="*/ 425768 h 1238250"/>
                  <a:gd name="connsiteX207" fmla="*/ 511492 w 657225"/>
                  <a:gd name="connsiteY207" fmla="*/ 397193 h 1238250"/>
                  <a:gd name="connsiteX208" fmla="*/ 553403 w 657225"/>
                  <a:gd name="connsiteY208" fmla="*/ 397193 h 1238250"/>
                  <a:gd name="connsiteX209" fmla="*/ 571500 w 657225"/>
                  <a:gd name="connsiteY209" fmla="*/ 425768 h 1238250"/>
                  <a:gd name="connsiteX210" fmla="*/ 589598 w 657225"/>
                  <a:gd name="connsiteY210" fmla="*/ 398145 h 1238250"/>
                  <a:gd name="connsiteX211" fmla="*/ 571500 w 657225"/>
                  <a:gd name="connsiteY211" fmla="*/ 367665 h 1238250"/>
                  <a:gd name="connsiteX212" fmla="*/ 553403 w 657225"/>
                  <a:gd name="connsiteY212" fmla="*/ 397193 h 1238250"/>
                  <a:gd name="connsiteX213" fmla="*/ 308610 w 657225"/>
                  <a:gd name="connsiteY213" fmla="*/ 707708 h 1238250"/>
                  <a:gd name="connsiteX214" fmla="*/ 327660 w 657225"/>
                  <a:gd name="connsiteY214" fmla="*/ 734378 h 1238250"/>
                  <a:gd name="connsiteX215" fmla="*/ 344805 w 657225"/>
                  <a:gd name="connsiteY215" fmla="*/ 707708 h 1238250"/>
                  <a:gd name="connsiteX216" fmla="*/ 327660 w 657225"/>
                  <a:gd name="connsiteY216" fmla="*/ 680085 h 1238250"/>
                  <a:gd name="connsiteX217" fmla="*/ 308610 w 657225"/>
                  <a:gd name="connsiteY217" fmla="*/ 707708 h 1238250"/>
                  <a:gd name="connsiteX218" fmla="*/ 391478 w 657225"/>
                  <a:gd name="connsiteY218" fmla="*/ 706755 h 1238250"/>
                  <a:gd name="connsiteX219" fmla="*/ 410528 w 657225"/>
                  <a:gd name="connsiteY219" fmla="*/ 734378 h 1238250"/>
                  <a:gd name="connsiteX220" fmla="*/ 426720 w 657225"/>
                  <a:gd name="connsiteY220" fmla="*/ 707708 h 1238250"/>
                  <a:gd name="connsiteX221" fmla="*/ 407670 w 657225"/>
                  <a:gd name="connsiteY221" fmla="*/ 680085 h 1238250"/>
                  <a:gd name="connsiteX222" fmla="*/ 391478 w 657225"/>
                  <a:gd name="connsiteY222" fmla="*/ 706755 h 1238250"/>
                  <a:gd name="connsiteX223" fmla="*/ 475298 w 657225"/>
                  <a:gd name="connsiteY223" fmla="*/ 706755 h 1238250"/>
                  <a:gd name="connsiteX224" fmla="*/ 494348 w 657225"/>
                  <a:gd name="connsiteY224" fmla="*/ 735330 h 1238250"/>
                  <a:gd name="connsiteX225" fmla="*/ 510540 w 657225"/>
                  <a:gd name="connsiteY225" fmla="*/ 708660 h 1238250"/>
                  <a:gd name="connsiteX226" fmla="*/ 493395 w 657225"/>
                  <a:gd name="connsiteY226" fmla="*/ 681037 h 1238250"/>
                  <a:gd name="connsiteX227" fmla="*/ 475298 w 657225"/>
                  <a:gd name="connsiteY227" fmla="*/ 706755 h 1238250"/>
                  <a:gd name="connsiteX228" fmla="*/ 589598 w 657225"/>
                  <a:gd name="connsiteY228" fmla="*/ 706755 h 1238250"/>
                  <a:gd name="connsiteX229" fmla="*/ 571500 w 657225"/>
                  <a:gd name="connsiteY229" fmla="*/ 681037 h 1238250"/>
                  <a:gd name="connsiteX230" fmla="*/ 554355 w 657225"/>
                  <a:gd name="connsiteY230" fmla="*/ 706755 h 1238250"/>
                  <a:gd name="connsiteX231" fmla="*/ 570548 w 657225"/>
                  <a:gd name="connsiteY231" fmla="*/ 735330 h 1238250"/>
                  <a:gd name="connsiteX232" fmla="*/ 589598 w 657225"/>
                  <a:gd name="connsiteY232" fmla="*/ 706755 h 1238250"/>
                  <a:gd name="connsiteX233" fmla="*/ 63818 w 657225"/>
                  <a:gd name="connsiteY233" fmla="*/ 163830 h 1238250"/>
                  <a:gd name="connsiteX234" fmla="*/ 81915 w 657225"/>
                  <a:gd name="connsiteY234" fmla="*/ 191452 h 1238250"/>
                  <a:gd name="connsiteX235" fmla="*/ 100013 w 657225"/>
                  <a:gd name="connsiteY235" fmla="*/ 168593 h 1238250"/>
                  <a:gd name="connsiteX236" fmla="*/ 83820 w 657225"/>
                  <a:gd name="connsiteY236" fmla="*/ 139065 h 1238250"/>
                  <a:gd name="connsiteX237" fmla="*/ 63818 w 657225"/>
                  <a:gd name="connsiteY237" fmla="*/ 163830 h 1238250"/>
                  <a:gd name="connsiteX238" fmla="*/ 229553 w 657225"/>
                  <a:gd name="connsiteY238" fmla="*/ 165735 h 1238250"/>
                  <a:gd name="connsiteX239" fmla="*/ 246698 w 657225"/>
                  <a:gd name="connsiteY239" fmla="*/ 191452 h 1238250"/>
                  <a:gd name="connsiteX240" fmla="*/ 264795 w 657225"/>
                  <a:gd name="connsiteY240" fmla="*/ 163830 h 1238250"/>
                  <a:gd name="connsiteX241" fmla="*/ 246698 w 657225"/>
                  <a:gd name="connsiteY241" fmla="*/ 139065 h 1238250"/>
                  <a:gd name="connsiteX242" fmla="*/ 229553 w 657225"/>
                  <a:gd name="connsiteY242" fmla="*/ 165735 h 1238250"/>
                  <a:gd name="connsiteX243" fmla="*/ 308610 w 657225"/>
                  <a:gd name="connsiteY243" fmla="*/ 165735 h 1238250"/>
                  <a:gd name="connsiteX244" fmla="*/ 325755 w 657225"/>
                  <a:gd name="connsiteY244" fmla="*/ 191452 h 1238250"/>
                  <a:gd name="connsiteX245" fmla="*/ 344805 w 657225"/>
                  <a:gd name="connsiteY245" fmla="*/ 163830 h 1238250"/>
                  <a:gd name="connsiteX246" fmla="*/ 325755 w 657225"/>
                  <a:gd name="connsiteY246" fmla="*/ 139065 h 1238250"/>
                  <a:gd name="connsiteX247" fmla="*/ 308610 w 657225"/>
                  <a:gd name="connsiteY247" fmla="*/ 165735 h 1238250"/>
                  <a:gd name="connsiteX248" fmla="*/ 391478 w 657225"/>
                  <a:gd name="connsiteY248" fmla="*/ 165735 h 1238250"/>
                  <a:gd name="connsiteX249" fmla="*/ 408623 w 657225"/>
                  <a:gd name="connsiteY249" fmla="*/ 191452 h 1238250"/>
                  <a:gd name="connsiteX250" fmla="*/ 426720 w 657225"/>
                  <a:gd name="connsiteY250" fmla="*/ 163830 h 1238250"/>
                  <a:gd name="connsiteX251" fmla="*/ 408623 w 657225"/>
                  <a:gd name="connsiteY251" fmla="*/ 139065 h 1238250"/>
                  <a:gd name="connsiteX252" fmla="*/ 391478 w 657225"/>
                  <a:gd name="connsiteY252" fmla="*/ 165735 h 1238250"/>
                  <a:gd name="connsiteX253" fmla="*/ 475298 w 657225"/>
                  <a:gd name="connsiteY253" fmla="*/ 164783 h 1238250"/>
                  <a:gd name="connsiteX254" fmla="*/ 492443 w 657225"/>
                  <a:gd name="connsiteY254" fmla="*/ 191452 h 1238250"/>
                  <a:gd name="connsiteX255" fmla="*/ 510540 w 657225"/>
                  <a:gd name="connsiteY255" fmla="*/ 166688 h 1238250"/>
                  <a:gd name="connsiteX256" fmla="*/ 491490 w 657225"/>
                  <a:gd name="connsiteY256" fmla="*/ 139065 h 1238250"/>
                  <a:gd name="connsiteX257" fmla="*/ 475298 w 657225"/>
                  <a:gd name="connsiteY257" fmla="*/ 164783 h 1238250"/>
                  <a:gd name="connsiteX258" fmla="*/ 553403 w 657225"/>
                  <a:gd name="connsiteY258" fmla="*/ 163830 h 1238250"/>
                  <a:gd name="connsiteX259" fmla="*/ 570548 w 657225"/>
                  <a:gd name="connsiteY259" fmla="*/ 191452 h 1238250"/>
                  <a:gd name="connsiteX260" fmla="*/ 588645 w 657225"/>
                  <a:gd name="connsiteY260" fmla="*/ 166688 h 1238250"/>
                  <a:gd name="connsiteX261" fmla="*/ 570548 w 657225"/>
                  <a:gd name="connsiteY261" fmla="*/ 139065 h 1238250"/>
                  <a:gd name="connsiteX262" fmla="*/ 553403 w 657225"/>
                  <a:gd name="connsiteY262" fmla="*/ 163830 h 1238250"/>
                  <a:gd name="connsiteX263" fmla="*/ 99060 w 657225"/>
                  <a:gd name="connsiteY263" fmla="*/ 243840 h 1238250"/>
                  <a:gd name="connsiteX264" fmla="*/ 80963 w 657225"/>
                  <a:gd name="connsiteY264" fmla="*/ 216218 h 1238250"/>
                  <a:gd name="connsiteX265" fmla="*/ 62865 w 657225"/>
                  <a:gd name="connsiteY265" fmla="*/ 243840 h 1238250"/>
                  <a:gd name="connsiteX266" fmla="*/ 81915 w 657225"/>
                  <a:gd name="connsiteY266" fmla="*/ 270510 h 1238250"/>
                  <a:gd name="connsiteX267" fmla="*/ 99060 w 657225"/>
                  <a:gd name="connsiteY267" fmla="*/ 243840 h 1238250"/>
                  <a:gd name="connsiteX268" fmla="*/ 264795 w 657225"/>
                  <a:gd name="connsiteY268" fmla="*/ 244793 h 1238250"/>
                  <a:gd name="connsiteX269" fmla="*/ 245745 w 657225"/>
                  <a:gd name="connsiteY269" fmla="*/ 216218 h 1238250"/>
                  <a:gd name="connsiteX270" fmla="*/ 229553 w 657225"/>
                  <a:gd name="connsiteY270" fmla="*/ 242887 h 1238250"/>
                  <a:gd name="connsiteX271" fmla="*/ 247650 w 657225"/>
                  <a:gd name="connsiteY271" fmla="*/ 270510 h 1238250"/>
                  <a:gd name="connsiteX272" fmla="*/ 264795 w 657225"/>
                  <a:gd name="connsiteY272" fmla="*/ 244793 h 1238250"/>
                  <a:gd name="connsiteX273" fmla="*/ 308610 w 657225"/>
                  <a:gd name="connsiteY273" fmla="*/ 242887 h 1238250"/>
                  <a:gd name="connsiteX274" fmla="*/ 325755 w 657225"/>
                  <a:gd name="connsiteY274" fmla="*/ 270510 h 1238250"/>
                  <a:gd name="connsiteX275" fmla="*/ 343853 w 657225"/>
                  <a:gd name="connsiteY275" fmla="*/ 245745 h 1238250"/>
                  <a:gd name="connsiteX276" fmla="*/ 324803 w 657225"/>
                  <a:gd name="connsiteY276" fmla="*/ 216218 h 1238250"/>
                  <a:gd name="connsiteX277" fmla="*/ 308610 w 657225"/>
                  <a:gd name="connsiteY277" fmla="*/ 242887 h 1238250"/>
                  <a:gd name="connsiteX278" fmla="*/ 391478 w 657225"/>
                  <a:gd name="connsiteY278" fmla="*/ 243840 h 1238250"/>
                  <a:gd name="connsiteX279" fmla="*/ 409575 w 657225"/>
                  <a:gd name="connsiteY279" fmla="*/ 270510 h 1238250"/>
                  <a:gd name="connsiteX280" fmla="*/ 426720 w 657225"/>
                  <a:gd name="connsiteY280" fmla="*/ 244793 h 1238250"/>
                  <a:gd name="connsiteX281" fmla="*/ 409575 w 657225"/>
                  <a:gd name="connsiteY281" fmla="*/ 216218 h 1238250"/>
                  <a:gd name="connsiteX282" fmla="*/ 391478 w 657225"/>
                  <a:gd name="connsiteY282" fmla="*/ 243840 h 1238250"/>
                  <a:gd name="connsiteX283" fmla="*/ 510540 w 657225"/>
                  <a:gd name="connsiteY283" fmla="*/ 244793 h 1238250"/>
                  <a:gd name="connsiteX284" fmla="*/ 491490 w 657225"/>
                  <a:gd name="connsiteY284" fmla="*/ 216218 h 1238250"/>
                  <a:gd name="connsiteX285" fmla="*/ 475298 w 657225"/>
                  <a:gd name="connsiteY285" fmla="*/ 245745 h 1238250"/>
                  <a:gd name="connsiteX286" fmla="*/ 492443 w 657225"/>
                  <a:gd name="connsiteY286" fmla="*/ 270510 h 1238250"/>
                  <a:gd name="connsiteX287" fmla="*/ 510540 w 657225"/>
                  <a:gd name="connsiteY287" fmla="*/ 244793 h 1238250"/>
                  <a:gd name="connsiteX288" fmla="*/ 589598 w 657225"/>
                  <a:gd name="connsiteY288" fmla="*/ 243840 h 1238250"/>
                  <a:gd name="connsiteX289" fmla="*/ 570548 w 657225"/>
                  <a:gd name="connsiteY289" fmla="*/ 215265 h 1238250"/>
                  <a:gd name="connsiteX290" fmla="*/ 554355 w 657225"/>
                  <a:gd name="connsiteY290" fmla="*/ 244793 h 1238250"/>
                  <a:gd name="connsiteX291" fmla="*/ 572453 w 657225"/>
                  <a:gd name="connsiteY291" fmla="*/ 270510 h 1238250"/>
                  <a:gd name="connsiteX292" fmla="*/ 589598 w 657225"/>
                  <a:gd name="connsiteY292" fmla="*/ 243840 h 1238250"/>
                  <a:gd name="connsiteX293" fmla="*/ 63818 w 657225"/>
                  <a:gd name="connsiteY293" fmla="*/ 319087 h 1238250"/>
                  <a:gd name="connsiteX294" fmla="*/ 80963 w 657225"/>
                  <a:gd name="connsiteY294" fmla="*/ 346710 h 1238250"/>
                  <a:gd name="connsiteX295" fmla="*/ 99060 w 657225"/>
                  <a:gd name="connsiteY295" fmla="*/ 319087 h 1238250"/>
                  <a:gd name="connsiteX296" fmla="*/ 80010 w 657225"/>
                  <a:gd name="connsiteY296" fmla="*/ 295275 h 1238250"/>
                  <a:gd name="connsiteX297" fmla="*/ 63818 w 657225"/>
                  <a:gd name="connsiteY297" fmla="*/ 319087 h 1238250"/>
                  <a:gd name="connsiteX298" fmla="*/ 308610 w 657225"/>
                  <a:gd name="connsiteY298" fmla="*/ 320993 h 1238250"/>
                  <a:gd name="connsiteX299" fmla="*/ 325755 w 657225"/>
                  <a:gd name="connsiteY299" fmla="*/ 345758 h 1238250"/>
                  <a:gd name="connsiteX300" fmla="*/ 344805 w 657225"/>
                  <a:gd name="connsiteY300" fmla="*/ 318135 h 1238250"/>
                  <a:gd name="connsiteX301" fmla="*/ 326708 w 657225"/>
                  <a:gd name="connsiteY301" fmla="*/ 293370 h 1238250"/>
                  <a:gd name="connsiteX302" fmla="*/ 308610 w 657225"/>
                  <a:gd name="connsiteY302" fmla="*/ 320993 h 1238250"/>
                  <a:gd name="connsiteX303" fmla="*/ 510540 w 657225"/>
                  <a:gd name="connsiteY303" fmla="*/ 321945 h 1238250"/>
                  <a:gd name="connsiteX304" fmla="*/ 492443 w 657225"/>
                  <a:gd name="connsiteY304" fmla="*/ 294322 h 1238250"/>
                  <a:gd name="connsiteX305" fmla="*/ 474345 w 657225"/>
                  <a:gd name="connsiteY305" fmla="*/ 319087 h 1238250"/>
                  <a:gd name="connsiteX306" fmla="*/ 490538 w 657225"/>
                  <a:gd name="connsiteY306" fmla="*/ 345758 h 1238250"/>
                  <a:gd name="connsiteX307" fmla="*/ 510540 w 657225"/>
                  <a:gd name="connsiteY307" fmla="*/ 321945 h 1238250"/>
                  <a:gd name="connsiteX308" fmla="*/ 589598 w 657225"/>
                  <a:gd name="connsiteY308" fmla="*/ 320040 h 1238250"/>
                  <a:gd name="connsiteX309" fmla="*/ 572453 w 657225"/>
                  <a:gd name="connsiteY309" fmla="*/ 294322 h 1238250"/>
                  <a:gd name="connsiteX310" fmla="*/ 554355 w 657225"/>
                  <a:gd name="connsiteY310" fmla="*/ 319087 h 1238250"/>
                  <a:gd name="connsiteX311" fmla="*/ 573405 w 657225"/>
                  <a:gd name="connsiteY311" fmla="*/ 346710 h 1238250"/>
                  <a:gd name="connsiteX312" fmla="*/ 589598 w 657225"/>
                  <a:gd name="connsiteY312" fmla="*/ 320040 h 1238250"/>
                  <a:gd name="connsiteX313" fmla="*/ 63818 w 657225"/>
                  <a:gd name="connsiteY313" fmla="*/ 785812 h 1238250"/>
                  <a:gd name="connsiteX314" fmla="*/ 80963 w 657225"/>
                  <a:gd name="connsiteY314" fmla="*/ 811530 h 1238250"/>
                  <a:gd name="connsiteX315" fmla="*/ 100013 w 657225"/>
                  <a:gd name="connsiteY315" fmla="*/ 786765 h 1238250"/>
                  <a:gd name="connsiteX316" fmla="*/ 81915 w 657225"/>
                  <a:gd name="connsiteY316" fmla="*/ 759143 h 1238250"/>
                  <a:gd name="connsiteX317" fmla="*/ 63818 w 657225"/>
                  <a:gd name="connsiteY317" fmla="*/ 785812 h 1238250"/>
                  <a:gd name="connsiteX318" fmla="*/ 229553 w 657225"/>
                  <a:gd name="connsiteY318" fmla="*/ 783908 h 1238250"/>
                  <a:gd name="connsiteX319" fmla="*/ 247650 w 657225"/>
                  <a:gd name="connsiteY319" fmla="*/ 811530 h 1238250"/>
                  <a:gd name="connsiteX320" fmla="*/ 264795 w 657225"/>
                  <a:gd name="connsiteY320" fmla="*/ 788670 h 1238250"/>
                  <a:gd name="connsiteX321" fmla="*/ 247650 w 657225"/>
                  <a:gd name="connsiteY321" fmla="*/ 760095 h 1238250"/>
                  <a:gd name="connsiteX322" fmla="*/ 229553 w 657225"/>
                  <a:gd name="connsiteY322" fmla="*/ 783908 h 1238250"/>
                  <a:gd name="connsiteX323" fmla="*/ 344805 w 657225"/>
                  <a:gd name="connsiteY323" fmla="*/ 783908 h 1238250"/>
                  <a:gd name="connsiteX324" fmla="*/ 327660 w 657225"/>
                  <a:gd name="connsiteY324" fmla="*/ 759143 h 1238250"/>
                  <a:gd name="connsiteX325" fmla="*/ 308610 w 657225"/>
                  <a:gd name="connsiteY325" fmla="*/ 785812 h 1238250"/>
                  <a:gd name="connsiteX326" fmla="*/ 326708 w 657225"/>
                  <a:gd name="connsiteY326" fmla="*/ 810578 h 1238250"/>
                  <a:gd name="connsiteX327" fmla="*/ 344805 w 657225"/>
                  <a:gd name="connsiteY327" fmla="*/ 783908 h 1238250"/>
                  <a:gd name="connsiteX328" fmla="*/ 392430 w 657225"/>
                  <a:gd name="connsiteY328" fmla="*/ 788670 h 1238250"/>
                  <a:gd name="connsiteX329" fmla="*/ 408623 w 657225"/>
                  <a:gd name="connsiteY329" fmla="*/ 811530 h 1238250"/>
                  <a:gd name="connsiteX330" fmla="*/ 426720 w 657225"/>
                  <a:gd name="connsiteY330" fmla="*/ 788670 h 1238250"/>
                  <a:gd name="connsiteX331" fmla="*/ 410528 w 657225"/>
                  <a:gd name="connsiteY331" fmla="*/ 759143 h 1238250"/>
                  <a:gd name="connsiteX332" fmla="*/ 392430 w 657225"/>
                  <a:gd name="connsiteY332" fmla="*/ 788670 h 1238250"/>
                  <a:gd name="connsiteX333" fmla="*/ 475298 w 657225"/>
                  <a:gd name="connsiteY333" fmla="*/ 785812 h 1238250"/>
                  <a:gd name="connsiteX334" fmla="*/ 491490 w 657225"/>
                  <a:gd name="connsiteY334" fmla="*/ 811530 h 1238250"/>
                  <a:gd name="connsiteX335" fmla="*/ 510540 w 657225"/>
                  <a:gd name="connsiteY335" fmla="*/ 787718 h 1238250"/>
                  <a:gd name="connsiteX336" fmla="*/ 492443 w 657225"/>
                  <a:gd name="connsiteY336" fmla="*/ 760095 h 1238250"/>
                  <a:gd name="connsiteX337" fmla="*/ 475298 w 657225"/>
                  <a:gd name="connsiteY337" fmla="*/ 785812 h 1238250"/>
                  <a:gd name="connsiteX338" fmla="*/ 589598 w 657225"/>
                  <a:gd name="connsiteY338" fmla="*/ 786765 h 1238250"/>
                  <a:gd name="connsiteX339" fmla="*/ 571500 w 657225"/>
                  <a:gd name="connsiteY339" fmla="*/ 759143 h 1238250"/>
                  <a:gd name="connsiteX340" fmla="*/ 553403 w 657225"/>
                  <a:gd name="connsiteY340" fmla="*/ 782003 h 1238250"/>
                  <a:gd name="connsiteX341" fmla="*/ 569595 w 657225"/>
                  <a:gd name="connsiteY341" fmla="*/ 811530 h 1238250"/>
                  <a:gd name="connsiteX342" fmla="*/ 589598 w 657225"/>
                  <a:gd name="connsiteY342" fmla="*/ 786765 h 1238250"/>
                  <a:gd name="connsiteX343" fmla="*/ 99060 w 657225"/>
                  <a:gd name="connsiteY343" fmla="*/ 631508 h 1238250"/>
                  <a:gd name="connsiteX344" fmla="*/ 80963 w 657225"/>
                  <a:gd name="connsiteY344" fmla="*/ 603885 h 1238250"/>
                  <a:gd name="connsiteX345" fmla="*/ 63818 w 657225"/>
                  <a:gd name="connsiteY345" fmla="*/ 629603 h 1238250"/>
                  <a:gd name="connsiteX346" fmla="*/ 80963 w 657225"/>
                  <a:gd name="connsiteY346" fmla="*/ 655320 h 1238250"/>
                  <a:gd name="connsiteX347" fmla="*/ 99060 w 657225"/>
                  <a:gd name="connsiteY347" fmla="*/ 631508 h 1238250"/>
                  <a:gd name="connsiteX348" fmla="*/ 264795 w 657225"/>
                  <a:gd name="connsiteY348" fmla="*/ 629603 h 1238250"/>
                  <a:gd name="connsiteX349" fmla="*/ 247650 w 657225"/>
                  <a:gd name="connsiteY349" fmla="*/ 603885 h 1238250"/>
                  <a:gd name="connsiteX350" fmla="*/ 229553 w 657225"/>
                  <a:gd name="connsiteY350" fmla="*/ 628650 h 1238250"/>
                  <a:gd name="connsiteX351" fmla="*/ 247650 w 657225"/>
                  <a:gd name="connsiteY351" fmla="*/ 656273 h 1238250"/>
                  <a:gd name="connsiteX352" fmla="*/ 264795 w 657225"/>
                  <a:gd name="connsiteY352" fmla="*/ 629603 h 1238250"/>
                  <a:gd name="connsiteX353" fmla="*/ 344805 w 657225"/>
                  <a:gd name="connsiteY353" fmla="*/ 631508 h 1238250"/>
                  <a:gd name="connsiteX354" fmla="*/ 326708 w 657225"/>
                  <a:gd name="connsiteY354" fmla="*/ 603885 h 1238250"/>
                  <a:gd name="connsiteX355" fmla="*/ 308610 w 657225"/>
                  <a:gd name="connsiteY355" fmla="*/ 626745 h 1238250"/>
                  <a:gd name="connsiteX356" fmla="*/ 324803 w 657225"/>
                  <a:gd name="connsiteY356" fmla="*/ 656273 h 1238250"/>
                  <a:gd name="connsiteX357" fmla="*/ 344805 w 657225"/>
                  <a:gd name="connsiteY357" fmla="*/ 631508 h 1238250"/>
                  <a:gd name="connsiteX358" fmla="*/ 426720 w 657225"/>
                  <a:gd name="connsiteY358" fmla="*/ 628650 h 1238250"/>
                  <a:gd name="connsiteX359" fmla="*/ 410528 w 657225"/>
                  <a:gd name="connsiteY359" fmla="*/ 603885 h 1238250"/>
                  <a:gd name="connsiteX360" fmla="*/ 391478 w 657225"/>
                  <a:gd name="connsiteY360" fmla="*/ 627698 h 1238250"/>
                  <a:gd name="connsiteX361" fmla="*/ 408623 w 657225"/>
                  <a:gd name="connsiteY361" fmla="*/ 655320 h 1238250"/>
                  <a:gd name="connsiteX362" fmla="*/ 426720 w 657225"/>
                  <a:gd name="connsiteY362" fmla="*/ 628650 h 1238250"/>
                  <a:gd name="connsiteX363" fmla="*/ 510540 w 657225"/>
                  <a:gd name="connsiteY363" fmla="*/ 629603 h 1238250"/>
                  <a:gd name="connsiteX364" fmla="*/ 493395 w 657225"/>
                  <a:gd name="connsiteY364" fmla="*/ 603885 h 1238250"/>
                  <a:gd name="connsiteX365" fmla="*/ 474345 w 657225"/>
                  <a:gd name="connsiteY365" fmla="*/ 628650 h 1238250"/>
                  <a:gd name="connsiteX366" fmla="*/ 492443 w 657225"/>
                  <a:gd name="connsiteY366" fmla="*/ 656273 h 1238250"/>
                  <a:gd name="connsiteX367" fmla="*/ 510540 w 657225"/>
                  <a:gd name="connsiteY367" fmla="*/ 629603 h 1238250"/>
                  <a:gd name="connsiteX368" fmla="*/ 589598 w 657225"/>
                  <a:gd name="connsiteY368" fmla="*/ 628650 h 1238250"/>
                  <a:gd name="connsiteX369" fmla="*/ 571500 w 657225"/>
                  <a:gd name="connsiteY369" fmla="*/ 603885 h 1238250"/>
                  <a:gd name="connsiteX370" fmla="*/ 553403 w 657225"/>
                  <a:gd name="connsiteY370" fmla="*/ 628650 h 1238250"/>
                  <a:gd name="connsiteX371" fmla="*/ 571500 w 657225"/>
                  <a:gd name="connsiteY371" fmla="*/ 656273 h 1238250"/>
                  <a:gd name="connsiteX372" fmla="*/ 589598 w 657225"/>
                  <a:gd name="connsiteY372" fmla="*/ 628650 h 1238250"/>
                  <a:gd name="connsiteX373" fmla="*/ 99060 w 657225"/>
                  <a:gd name="connsiteY373" fmla="*/ 941070 h 1238250"/>
                  <a:gd name="connsiteX374" fmla="*/ 81915 w 657225"/>
                  <a:gd name="connsiteY374" fmla="*/ 914400 h 1238250"/>
                  <a:gd name="connsiteX375" fmla="*/ 63818 w 657225"/>
                  <a:gd name="connsiteY375" fmla="*/ 939165 h 1238250"/>
                  <a:gd name="connsiteX376" fmla="*/ 82868 w 657225"/>
                  <a:gd name="connsiteY376" fmla="*/ 966787 h 1238250"/>
                  <a:gd name="connsiteX377" fmla="*/ 99060 w 657225"/>
                  <a:gd name="connsiteY377" fmla="*/ 941070 h 1238250"/>
                  <a:gd name="connsiteX378" fmla="*/ 308610 w 657225"/>
                  <a:gd name="connsiteY378" fmla="*/ 939165 h 1238250"/>
                  <a:gd name="connsiteX379" fmla="*/ 325755 w 657225"/>
                  <a:gd name="connsiteY379" fmla="*/ 966787 h 1238250"/>
                  <a:gd name="connsiteX380" fmla="*/ 343853 w 657225"/>
                  <a:gd name="connsiteY380" fmla="*/ 942023 h 1238250"/>
                  <a:gd name="connsiteX381" fmla="*/ 324803 w 657225"/>
                  <a:gd name="connsiteY381" fmla="*/ 915353 h 1238250"/>
                  <a:gd name="connsiteX382" fmla="*/ 308610 w 657225"/>
                  <a:gd name="connsiteY382" fmla="*/ 939165 h 1238250"/>
                  <a:gd name="connsiteX383" fmla="*/ 391478 w 657225"/>
                  <a:gd name="connsiteY383" fmla="*/ 937260 h 1238250"/>
                  <a:gd name="connsiteX384" fmla="*/ 409575 w 657225"/>
                  <a:gd name="connsiteY384" fmla="*/ 966787 h 1238250"/>
                  <a:gd name="connsiteX385" fmla="*/ 426720 w 657225"/>
                  <a:gd name="connsiteY385" fmla="*/ 942975 h 1238250"/>
                  <a:gd name="connsiteX386" fmla="*/ 409575 w 657225"/>
                  <a:gd name="connsiteY386" fmla="*/ 914400 h 1238250"/>
                  <a:gd name="connsiteX387" fmla="*/ 391478 w 657225"/>
                  <a:gd name="connsiteY387" fmla="*/ 937260 h 1238250"/>
                  <a:gd name="connsiteX388" fmla="*/ 511492 w 657225"/>
                  <a:gd name="connsiteY388" fmla="*/ 947737 h 1238250"/>
                  <a:gd name="connsiteX389" fmla="*/ 492443 w 657225"/>
                  <a:gd name="connsiteY389" fmla="*/ 915353 h 1238250"/>
                  <a:gd name="connsiteX390" fmla="*/ 475298 w 657225"/>
                  <a:gd name="connsiteY390" fmla="*/ 941070 h 1238250"/>
                  <a:gd name="connsiteX391" fmla="*/ 492443 w 657225"/>
                  <a:gd name="connsiteY391" fmla="*/ 967740 h 1238250"/>
                  <a:gd name="connsiteX392" fmla="*/ 511492 w 657225"/>
                  <a:gd name="connsiteY392" fmla="*/ 947737 h 1238250"/>
                  <a:gd name="connsiteX393" fmla="*/ 589598 w 657225"/>
                  <a:gd name="connsiteY393" fmla="*/ 940117 h 1238250"/>
                  <a:gd name="connsiteX394" fmla="*/ 572453 w 657225"/>
                  <a:gd name="connsiteY394" fmla="*/ 915353 h 1238250"/>
                  <a:gd name="connsiteX395" fmla="*/ 553403 w 657225"/>
                  <a:gd name="connsiteY395" fmla="*/ 940117 h 1238250"/>
                  <a:gd name="connsiteX396" fmla="*/ 571500 w 657225"/>
                  <a:gd name="connsiteY396" fmla="*/ 967740 h 1238250"/>
                  <a:gd name="connsiteX397" fmla="*/ 589598 w 657225"/>
                  <a:gd name="connsiteY397" fmla="*/ 940117 h 1238250"/>
                  <a:gd name="connsiteX398" fmla="*/ 99060 w 657225"/>
                  <a:gd name="connsiteY398" fmla="*/ 705803 h 1238250"/>
                  <a:gd name="connsiteX399" fmla="*/ 80010 w 657225"/>
                  <a:gd name="connsiteY399" fmla="*/ 680085 h 1238250"/>
                  <a:gd name="connsiteX400" fmla="*/ 62865 w 657225"/>
                  <a:gd name="connsiteY400" fmla="*/ 708660 h 1238250"/>
                  <a:gd name="connsiteX401" fmla="*/ 80010 w 657225"/>
                  <a:gd name="connsiteY401" fmla="*/ 734378 h 1238250"/>
                  <a:gd name="connsiteX402" fmla="*/ 99060 w 657225"/>
                  <a:gd name="connsiteY402" fmla="*/ 705803 h 1238250"/>
                  <a:gd name="connsiteX403" fmla="*/ 264795 w 657225"/>
                  <a:gd name="connsiteY403" fmla="*/ 706755 h 1238250"/>
                  <a:gd name="connsiteX404" fmla="*/ 248603 w 657225"/>
                  <a:gd name="connsiteY404" fmla="*/ 681037 h 1238250"/>
                  <a:gd name="connsiteX405" fmla="*/ 229553 w 657225"/>
                  <a:gd name="connsiteY405" fmla="*/ 707708 h 1238250"/>
                  <a:gd name="connsiteX406" fmla="*/ 245745 w 657225"/>
                  <a:gd name="connsiteY406" fmla="*/ 734378 h 1238250"/>
                  <a:gd name="connsiteX407" fmla="*/ 264795 w 657225"/>
                  <a:gd name="connsiteY407" fmla="*/ 706755 h 1238250"/>
                  <a:gd name="connsiteX408" fmla="*/ 229553 w 657225"/>
                  <a:gd name="connsiteY408" fmla="*/ 943928 h 1238250"/>
                  <a:gd name="connsiteX409" fmla="*/ 246698 w 657225"/>
                  <a:gd name="connsiteY409" fmla="*/ 966787 h 1238250"/>
                  <a:gd name="connsiteX410" fmla="*/ 264795 w 657225"/>
                  <a:gd name="connsiteY410" fmla="*/ 941070 h 1238250"/>
                  <a:gd name="connsiteX411" fmla="*/ 247650 w 657225"/>
                  <a:gd name="connsiteY411" fmla="*/ 915353 h 1238250"/>
                  <a:gd name="connsiteX412" fmla="*/ 229553 w 657225"/>
                  <a:gd name="connsiteY412" fmla="*/ 943928 h 1238250"/>
                  <a:gd name="connsiteX413" fmla="*/ 264795 w 657225"/>
                  <a:gd name="connsiteY413" fmla="*/ 480060 h 1238250"/>
                  <a:gd name="connsiteX414" fmla="*/ 247650 w 657225"/>
                  <a:gd name="connsiteY414" fmla="*/ 450533 h 1238250"/>
                  <a:gd name="connsiteX415" fmla="*/ 229553 w 657225"/>
                  <a:gd name="connsiteY415" fmla="*/ 476250 h 1238250"/>
                  <a:gd name="connsiteX416" fmla="*/ 246698 w 657225"/>
                  <a:gd name="connsiteY416" fmla="*/ 501968 h 1238250"/>
                  <a:gd name="connsiteX417" fmla="*/ 264795 w 657225"/>
                  <a:gd name="connsiteY417" fmla="*/ 480060 h 1238250"/>
                  <a:gd name="connsiteX418" fmla="*/ 264795 w 657225"/>
                  <a:gd name="connsiteY418" fmla="*/ 321945 h 1238250"/>
                  <a:gd name="connsiteX419" fmla="*/ 246698 w 657225"/>
                  <a:gd name="connsiteY419" fmla="*/ 295275 h 1238250"/>
                  <a:gd name="connsiteX420" fmla="*/ 228600 w 657225"/>
                  <a:gd name="connsiteY420" fmla="*/ 320993 h 1238250"/>
                  <a:gd name="connsiteX421" fmla="*/ 245745 w 657225"/>
                  <a:gd name="connsiteY421" fmla="*/ 346710 h 1238250"/>
                  <a:gd name="connsiteX422" fmla="*/ 264795 w 657225"/>
                  <a:gd name="connsiteY422" fmla="*/ 321945 h 1238250"/>
                  <a:gd name="connsiteX423" fmla="*/ 426720 w 657225"/>
                  <a:gd name="connsiteY423" fmla="*/ 321945 h 1238250"/>
                  <a:gd name="connsiteX424" fmla="*/ 410528 w 657225"/>
                  <a:gd name="connsiteY424" fmla="*/ 295275 h 1238250"/>
                  <a:gd name="connsiteX425" fmla="*/ 391478 w 657225"/>
                  <a:gd name="connsiteY425" fmla="*/ 319087 h 1238250"/>
                  <a:gd name="connsiteX426" fmla="*/ 407670 w 657225"/>
                  <a:gd name="connsiteY426" fmla="*/ 346710 h 1238250"/>
                  <a:gd name="connsiteX427" fmla="*/ 426720 w 657225"/>
                  <a:gd name="connsiteY427" fmla="*/ 321945 h 1238250"/>
                  <a:gd name="connsiteX428" fmla="*/ 179070 w 657225"/>
                  <a:gd name="connsiteY428" fmla="*/ 164783 h 1238250"/>
                  <a:gd name="connsiteX429" fmla="*/ 162878 w 657225"/>
                  <a:gd name="connsiteY429" fmla="*/ 139065 h 1238250"/>
                  <a:gd name="connsiteX430" fmla="*/ 143828 w 657225"/>
                  <a:gd name="connsiteY430" fmla="*/ 163830 h 1238250"/>
                  <a:gd name="connsiteX431" fmla="*/ 160973 w 657225"/>
                  <a:gd name="connsiteY431" fmla="*/ 190500 h 1238250"/>
                  <a:gd name="connsiteX432" fmla="*/ 179070 w 657225"/>
                  <a:gd name="connsiteY432" fmla="*/ 164783 h 1238250"/>
                  <a:gd name="connsiteX433" fmla="*/ 426720 w 657225"/>
                  <a:gd name="connsiteY433" fmla="*/ 478155 h 1238250"/>
                  <a:gd name="connsiteX434" fmla="*/ 408623 w 657225"/>
                  <a:gd name="connsiteY434" fmla="*/ 450533 h 1238250"/>
                  <a:gd name="connsiteX435" fmla="*/ 390525 w 657225"/>
                  <a:gd name="connsiteY435" fmla="*/ 476250 h 1238250"/>
                  <a:gd name="connsiteX436" fmla="*/ 411480 w 657225"/>
                  <a:gd name="connsiteY436" fmla="*/ 501968 h 1238250"/>
                  <a:gd name="connsiteX437" fmla="*/ 426720 w 657225"/>
                  <a:gd name="connsiteY437" fmla="*/ 478155 h 1238250"/>
                  <a:gd name="connsiteX438" fmla="*/ 179070 w 657225"/>
                  <a:gd name="connsiteY438" fmla="*/ 84772 h 1238250"/>
                  <a:gd name="connsiteX439" fmla="*/ 160973 w 657225"/>
                  <a:gd name="connsiteY439" fmla="*/ 54293 h 1238250"/>
                  <a:gd name="connsiteX440" fmla="*/ 145733 w 657225"/>
                  <a:gd name="connsiteY440" fmla="*/ 80963 h 1238250"/>
                  <a:gd name="connsiteX441" fmla="*/ 163830 w 657225"/>
                  <a:gd name="connsiteY441" fmla="*/ 114300 h 1238250"/>
                  <a:gd name="connsiteX442" fmla="*/ 179070 w 657225"/>
                  <a:gd name="connsiteY442" fmla="*/ 84772 h 1238250"/>
                  <a:gd name="connsiteX443" fmla="*/ 179070 w 657225"/>
                  <a:gd name="connsiteY443" fmla="*/ 398145 h 1238250"/>
                  <a:gd name="connsiteX444" fmla="*/ 162878 w 657225"/>
                  <a:gd name="connsiteY444" fmla="*/ 368618 h 1238250"/>
                  <a:gd name="connsiteX445" fmla="*/ 144780 w 657225"/>
                  <a:gd name="connsiteY445" fmla="*/ 393383 h 1238250"/>
                  <a:gd name="connsiteX446" fmla="*/ 160973 w 657225"/>
                  <a:gd name="connsiteY446" fmla="*/ 424815 h 1238250"/>
                  <a:gd name="connsiteX447" fmla="*/ 179070 w 657225"/>
                  <a:gd name="connsiteY447" fmla="*/ 398145 h 1238250"/>
                  <a:gd name="connsiteX448" fmla="*/ 179070 w 657225"/>
                  <a:gd name="connsiteY448" fmla="*/ 1018223 h 1238250"/>
                  <a:gd name="connsiteX449" fmla="*/ 162878 w 657225"/>
                  <a:gd name="connsiteY449" fmla="*/ 989648 h 1238250"/>
                  <a:gd name="connsiteX450" fmla="*/ 144780 w 657225"/>
                  <a:gd name="connsiteY450" fmla="*/ 1017270 h 1238250"/>
                  <a:gd name="connsiteX451" fmla="*/ 160020 w 657225"/>
                  <a:gd name="connsiteY451" fmla="*/ 1046798 h 1238250"/>
                  <a:gd name="connsiteX452" fmla="*/ 179070 w 657225"/>
                  <a:gd name="connsiteY452" fmla="*/ 1018223 h 1238250"/>
                  <a:gd name="connsiteX453" fmla="*/ 264795 w 657225"/>
                  <a:gd name="connsiteY453" fmla="*/ 1100138 h 1238250"/>
                  <a:gd name="connsiteX454" fmla="*/ 246698 w 657225"/>
                  <a:gd name="connsiteY454" fmla="*/ 1071563 h 1238250"/>
                  <a:gd name="connsiteX455" fmla="*/ 229553 w 657225"/>
                  <a:gd name="connsiteY455" fmla="*/ 1094423 h 1238250"/>
                  <a:gd name="connsiteX456" fmla="*/ 244793 w 657225"/>
                  <a:gd name="connsiteY456" fmla="*/ 1121092 h 1238250"/>
                  <a:gd name="connsiteX457" fmla="*/ 264795 w 657225"/>
                  <a:gd name="connsiteY457" fmla="*/ 1100138 h 1238250"/>
                  <a:gd name="connsiteX458" fmla="*/ 308610 w 657225"/>
                  <a:gd name="connsiteY458" fmla="*/ 1091565 h 1238250"/>
                  <a:gd name="connsiteX459" fmla="*/ 325755 w 657225"/>
                  <a:gd name="connsiteY459" fmla="*/ 1121092 h 1238250"/>
                  <a:gd name="connsiteX460" fmla="*/ 344805 w 657225"/>
                  <a:gd name="connsiteY460" fmla="*/ 1096328 h 1238250"/>
                  <a:gd name="connsiteX461" fmla="*/ 327660 w 657225"/>
                  <a:gd name="connsiteY461" fmla="*/ 1070610 h 1238250"/>
                  <a:gd name="connsiteX462" fmla="*/ 308610 w 657225"/>
                  <a:gd name="connsiteY462" fmla="*/ 1091565 h 1238250"/>
                  <a:gd name="connsiteX463" fmla="*/ 589598 w 657225"/>
                  <a:gd name="connsiteY463" fmla="*/ 477203 h 1238250"/>
                  <a:gd name="connsiteX464" fmla="*/ 573405 w 657225"/>
                  <a:gd name="connsiteY464" fmla="*/ 451485 h 1238250"/>
                  <a:gd name="connsiteX465" fmla="*/ 554355 w 657225"/>
                  <a:gd name="connsiteY465" fmla="*/ 475297 h 1238250"/>
                  <a:gd name="connsiteX466" fmla="*/ 571500 w 657225"/>
                  <a:gd name="connsiteY466" fmla="*/ 501968 h 1238250"/>
                  <a:gd name="connsiteX467" fmla="*/ 589598 w 657225"/>
                  <a:gd name="connsiteY467" fmla="*/ 477203 h 1238250"/>
                  <a:gd name="connsiteX468" fmla="*/ 511492 w 657225"/>
                  <a:gd name="connsiteY468" fmla="*/ 468630 h 1238250"/>
                  <a:gd name="connsiteX469" fmla="*/ 494348 w 657225"/>
                  <a:gd name="connsiteY469" fmla="*/ 450533 h 1238250"/>
                  <a:gd name="connsiteX470" fmla="*/ 475298 w 657225"/>
                  <a:gd name="connsiteY470" fmla="*/ 475297 h 1238250"/>
                  <a:gd name="connsiteX471" fmla="*/ 494348 w 657225"/>
                  <a:gd name="connsiteY471" fmla="*/ 500062 h 1238250"/>
                  <a:gd name="connsiteX472" fmla="*/ 511492 w 657225"/>
                  <a:gd name="connsiteY472" fmla="*/ 468630 h 1238250"/>
                  <a:gd name="connsiteX473" fmla="*/ 344805 w 657225"/>
                  <a:gd name="connsiteY473" fmla="*/ 476250 h 1238250"/>
                  <a:gd name="connsiteX474" fmla="*/ 326708 w 657225"/>
                  <a:gd name="connsiteY474" fmla="*/ 451485 h 1238250"/>
                  <a:gd name="connsiteX475" fmla="*/ 308610 w 657225"/>
                  <a:gd name="connsiteY475" fmla="*/ 476250 h 1238250"/>
                  <a:gd name="connsiteX476" fmla="*/ 326708 w 657225"/>
                  <a:gd name="connsiteY476" fmla="*/ 501015 h 1238250"/>
                  <a:gd name="connsiteX477" fmla="*/ 344805 w 657225"/>
                  <a:gd name="connsiteY477" fmla="*/ 476250 h 1238250"/>
                  <a:gd name="connsiteX478" fmla="*/ 63818 w 657225"/>
                  <a:gd name="connsiteY478" fmla="*/ 474345 h 1238250"/>
                  <a:gd name="connsiteX479" fmla="*/ 80010 w 657225"/>
                  <a:gd name="connsiteY479" fmla="*/ 501015 h 1238250"/>
                  <a:gd name="connsiteX480" fmla="*/ 100013 w 657225"/>
                  <a:gd name="connsiteY480" fmla="*/ 477203 h 1238250"/>
                  <a:gd name="connsiteX481" fmla="*/ 83820 w 657225"/>
                  <a:gd name="connsiteY481" fmla="*/ 450533 h 1238250"/>
                  <a:gd name="connsiteX482" fmla="*/ 63818 w 657225"/>
                  <a:gd name="connsiteY482" fmla="*/ 474345 h 1238250"/>
                  <a:gd name="connsiteX483" fmla="*/ 99060 w 657225"/>
                  <a:gd name="connsiteY483" fmla="*/ 1097280 h 1238250"/>
                  <a:gd name="connsiteX484" fmla="*/ 82868 w 657225"/>
                  <a:gd name="connsiteY484" fmla="*/ 1071563 h 1238250"/>
                  <a:gd name="connsiteX485" fmla="*/ 63818 w 657225"/>
                  <a:gd name="connsiteY485" fmla="*/ 1095375 h 1238250"/>
                  <a:gd name="connsiteX486" fmla="*/ 80963 w 657225"/>
                  <a:gd name="connsiteY486" fmla="*/ 1122045 h 1238250"/>
                  <a:gd name="connsiteX487" fmla="*/ 99060 w 657225"/>
                  <a:gd name="connsiteY487" fmla="*/ 1097280 h 1238250"/>
                  <a:gd name="connsiteX488" fmla="*/ 179070 w 657225"/>
                  <a:gd name="connsiteY488" fmla="*/ 242887 h 1238250"/>
                  <a:gd name="connsiteX489" fmla="*/ 161925 w 657225"/>
                  <a:gd name="connsiteY489" fmla="*/ 216218 h 1238250"/>
                  <a:gd name="connsiteX490" fmla="*/ 145733 w 657225"/>
                  <a:gd name="connsiteY490" fmla="*/ 242887 h 1238250"/>
                  <a:gd name="connsiteX491" fmla="*/ 161925 w 657225"/>
                  <a:gd name="connsiteY491" fmla="*/ 270510 h 1238250"/>
                  <a:gd name="connsiteX492" fmla="*/ 179070 w 657225"/>
                  <a:gd name="connsiteY492" fmla="*/ 242887 h 1238250"/>
                  <a:gd name="connsiteX493" fmla="*/ 179070 w 657225"/>
                  <a:gd name="connsiteY493" fmla="*/ 707708 h 1238250"/>
                  <a:gd name="connsiteX494" fmla="*/ 161925 w 657225"/>
                  <a:gd name="connsiteY494" fmla="*/ 681037 h 1238250"/>
                  <a:gd name="connsiteX495" fmla="*/ 144780 w 657225"/>
                  <a:gd name="connsiteY495" fmla="*/ 706755 h 1238250"/>
                  <a:gd name="connsiteX496" fmla="*/ 162878 w 657225"/>
                  <a:gd name="connsiteY496" fmla="*/ 734378 h 1238250"/>
                  <a:gd name="connsiteX497" fmla="*/ 179070 w 657225"/>
                  <a:gd name="connsiteY497" fmla="*/ 707708 h 1238250"/>
                  <a:gd name="connsiteX498" fmla="*/ 179070 w 657225"/>
                  <a:gd name="connsiteY498" fmla="*/ 479108 h 1238250"/>
                  <a:gd name="connsiteX499" fmla="*/ 161925 w 657225"/>
                  <a:gd name="connsiteY499" fmla="*/ 450533 h 1238250"/>
                  <a:gd name="connsiteX500" fmla="*/ 144780 w 657225"/>
                  <a:gd name="connsiteY500" fmla="*/ 476250 h 1238250"/>
                  <a:gd name="connsiteX501" fmla="*/ 161925 w 657225"/>
                  <a:gd name="connsiteY501" fmla="*/ 500062 h 1238250"/>
                  <a:gd name="connsiteX502" fmla="*/ 179070 w 657225"/>
                  <a:gd name="connsiteY502" fmla="*/ 479108 h 1238250"/>
                  <a:gd name="connsiteX503" fmla="*/ 144780 w 657225"/>
                  <a:gd name="connsiteY503" fmla="*/ 1097280 h 1238250"/>
                  <a:gd name="connsiteX504" fmla="*/ 160973 w 657225"/>
                  <a:gd name="connsiteY504" fmla="*/ 1121092 h 1238250"/>
                  <a:gd name="connsiteX505" fmla="*/ 178118 w 657225"/>
                  <a:gd name="connsiteY505" fmla="*/ 1095375 h 1238250"/>
                  <a:gd name="connsiteX506" fmla="*/ 161925 w 657225"/>
                  <a:gd name="connsiteY506" fmla="*/ 1071563 h 1238250"/>
                  <a:gd name="connsiteX507" fmla="*/ 144780 w 657225"/>
                  <a:gd name="connsiteY507" fmla="*/ 1097280 h 1238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</a:cxnLst>
                <a:rect l="l" t="t" r="r" b="b"/>
                <a:pathLst>
                  <a:path w="657225" h="1238250">
                    <a:moveTo>
                      <a:pt x="512445" y="1097280"/>
                    </a:moveTo>
                    <a:cubicBezTo>
                      <a:pt x="507683" y="1087755"/>
                      <a:pt x="517208" y="1069658"/>
                      <a:pt x="493395" y="1071563"/>
                    </a:cubicBezTo>
                    <a:cubicBezTo>
                      <a:pt x="479108" y="1073467"/>
                      <a:pt x="473393" y="1076325"/>
                      <a:pt x="474345" y="1090613"/>
                    </a:cubicBezTo>
                    <a:cubicBezTo>
                      <a:pt x="475298" y="1105853"/>
                      <a:pt x="446723" y="1123950"/>
                      <a:pt x="432435" y="1119188"/>
                    </a:cubicBezTo>
                    <a:cubicBezTo>
                      <a:pt x="422910" y="1116330"/>
                      <a:pt x="427673" y="1107758"/>
                      <a:pt x="426720" y="1102042"/>
                    </a:cubicBezTo>
                    <a:cubicBezTo>
                      <a:pt x="423863" y="1089660"/>
                      <a:pt x="435293" y="1070610"/>
                      <a:pt x="408623" y="1071563"/>
                    </a:cubicBezTo>
                    <a:cubicBezTo>
                      <a:pt x="391478" y="1071563"/>
                      <a:pt x="391478" y="1080135"/>
                      <a:pt x="391478" y="1092517"/>
                    </a:cubicBezTo>
                    <a:cubicBezTo>
                      <a:pt x="390525" y="1111567"/>
                      <a:pt x="391478" y="1126808"/>
                      <a:pt x="417195" y="1119188"/>
                    </a:cubicBezTo>
                    <a:cubicBezTo>
                      <a:pt x="415290" y="1127760"/>
                      <a:pt x="408623" y="1127760"/>
                      <a:pt x="402908" y="1129665"/>
                    </a:cubicBezTo>
                    <a:cubicBezTo>
                      <a:pt x="365760" y="1143000"/>
                      <a:pt x="323850" y="1142048"/>
                      <a:pt x="287655" y="1160145"/>
                    </a:cubicBezTo>
                    <a:cubicBezTo>
                      <a:pt x="279083" y="1163955"/>
                      <a:pt x="264795" y="1174433"/>
                      <a:pt x="261938" y="1150620"/>
                    </a:cubicBezTo>
                    <a:cubicBezTo>
                      <a:pt x="260985" y="1140142"/>
                      <a:pt x="246698" y="1146810"/>
                      <a:pt x="239078" y="1145858"/>
                    </a:cubicBezTo>
                    <a:cubicBezTo>
                      <a:pt x="228600" y="1144905"/>
                      <a:pt x="230505" y="1153478"/>
                      <a:pt x="229553" y="1160145"/>
                    </a:cubicBezTo>
                    <a:cubicBezTo>
                      <a:pt x="227648" y="1173480"/>
                      <a:pt x="195263" y="1192530"/>
                      <a:pt x="184785" y="1186815"/>
                    </a:cubicBezTo>
                    <a:cubicBezTo>
                      <a:pt x="176213" y="1182053"/>
                      <a:pt x="180023" y="1172528"/>
                      <a:pt x="180023" y="1165860"/>
                    </a:cubicBezTo>
                    <a:cubicBezTo>
                      <a:pt x="180023" y="1152525"/>
                      <a:pt x="178118" y="1144905"/>
                      <a:pt x="161925" y="1145858"/>
                    </a:cubicBezTo>
                    <a:cubicBezTo>
                      <a:pt x="146685" y="1145858"/>
                      <a:pt x="143828" y="1153478"/>
                      <a:pt x="145733" y="1164908"/>
                    </a:cubicBezTo>
                    <a:cubicBezTo>
                      <a:pt x="151448" y="1194435"/>
                      <a:pt x="137160" y="1204913"/>
                      <a:pt x="109538" y="1210628"/>
                    </a:cubicBezTo>
                    <a:cubicBezTo>
                      <a:pt x="74295" y="1217295"/>
                      <a:pt x="39053" y="1229678"/>
                      <a:pt x="4763" y="1239203"/>
                    </a:cubicBezTo>
                    <a:cubicBezTo>
                      <a:pt x="-952" y="1229678"/>
                      <a:pt x="953" y="1221105"/>
                      <a:pt x="953" y="1212533"/>
                    </a:cubicBezTo>
                    <a:cubicBezTo>
                      <a:pt x="953" y="818198"/>
                      <a:pt x="953" y="422910"/>
                      <a:pt x="0" y="28575"/>
                    </a:cubicBezTo>
                    <a:cubicBezTo>
                      <a:pt x="0" y="4763"/>
                      <a:pt x="6668" y="0"/>
                      <a:pt x="29528" y="0"/>
                    </a:cubicBezTo>
                    <a:cubicBezTo>
                      <a:pt x="232410" y="952"/>
                      <a:pt x="434340" y="952"/>
                      <a:pt x="637223" y="0"/>
                    </a:cubicBezTo>
                    <a:cubicBezTo>
                      <a:pt x="659130" y="0"/>
                      <a:pt x="664845" y="5715"/>
                      <a:pt x="664845" y="26670"/>
                    </a:cubicBezTo>
                    <a:cubicBezTo>
                      <a:pt x="663893" y="366712"/>
                      <a:pt x="663893" y="706755"/>
                      <a:pt x="664845" y="1045845"/>
                    </a:cubicBezTo>
                    <a:cubicBezTo>
                      <a:pt x="664845" y="1062990"/>
                      <a:pt x="667703" y="1073467"/>
                      <a:pt x="641033" y="1068705"/>
                    </a:cubicBezTo>
                    <a:cubicBezTo>
                      <a:pt x="616268" y="1063942"/>
                      <a:pt x="587693" y="1069658"/>
                      <a:pt x="562928" y="1074420"/>
                    </a:cubicBezTo>
                    <a:cubicBezTo>
                      <a:pt x="547688" y="1078230"/>
                      <a:pt x="533400" y="1097280"/>
                      <a:pt x="512445" y="1097280"/>
                    </a:cubicBezTo>
                    <a:close/>
                    <a:moveTo>
                      <a:pt x="180023" y="862965"/>
                    </a:moveTo>
                    <a:cubicBezTo>
                      <a:pt x="180023" y="847725"/>
                      <a:pt x="183833" y="833437"/>
                      <a:pt x="160973" y="834390"/>
                    </a:cubicBezTo>
                    <a:cubicBezTo>
                      <a:pt x="134303" y="835342"/>
                      <a:pt x="145733" y="853440"/>
                      <a:pt x="143828" y="865823"/>
                    </a:cubicBezTo>
                    <a:cubicBezTo>
                      <a:pt x="141923" y="878205"/>
                      <a:pt x="140018" y="890587"/>
                      <a:pt x="161925" y="891540"/>
                    </a:cubicBezTo>
                    <a:cubicBezTo>
                      <a:pt x="188595" y="890587"/>
                      <a:pt x="178118" y="873442"/>
                      <a:pt x="180023" y="862965"/>
                    </a:cubicBezTo>
                    <a:close/>
                    <a:moveTo>
                      <a:pt x="180975" y="552450"/>
                    </a:moveTo>
                    <a:cubicBezTo>
                      <a:pt x="179070" y="541020"/>
                      <a:pt x="188595" y="524828"/>
                      <a:pt x="162878" y="524828"/>
                    </a:cubicBezTo>
                    <a:cubicBezTo>
                      <a:pt x="140018" y="524828"/>
                      <a:pt x="142875" y="538162"/>
                      <a:pt x="143828" y="551498"/>
                    </a:cubicBezTo>
                    <a:cubicBezTo>
                      <a:pt x="144780" y="564833"/>
                      <a:pt x="136208" y="581978"/>
                      <a:pt x="162878" y="581025"/>
                    </a:cubicBezTo>
                    <a:cubicBezTo>
                      <a:pt x="186690" y="581025"/>
                      <a:pt x="179070" y="564833"/>
                      <a:pt x="180975" y="552450"/>
                    </a:cubicBezTo>
                    <a:close/>
                    <a:moveTo>
                      <a:pt x="427673" y="85725"/>
                    </a:moveTo>
                    <a:cubicBezTo>
                      <a:pt x="421958" y="76200"/>
                      <a:pt x="438150" y="54293"/>
                      <a:pt x="408623" y="55245"/>
                    </a:cubicBezTo>
                    <a:cubicBezTo>
                      <a:pt x="382905" y="56197"/>
                      <a:pt x="391478" y="73343"/>
                      <a:pt x="392430" y="83820"/>
                    </a:cubicBezTo>
                    <a:cubicBezTo>
                      <a:pt x="393383" y="96202"/>
                      <a:pt x="381000" y="117157"/>
                      <a:pt x="410528" y="116205"/>
                    </a:cubicBezTo>
                    <a:cubicBezTo>
                      <a:pt x="435293" y="116205"/>
                      <a:pt x="423863" y="99060"/>
                      <a:pt x="427673" y="85725"/>
                    </a:cubicBezTo>
                    <a:close/>
                    <a:moveTo>
                      <a:pt x="228600" y="86677"/>
                    </a:moveTo>
                    <a:cubicBezTo>
                      <a:pt x="233363" y="96202"/>
                      <a:pt x="219075" y="116205"/>
                      <a:pt x="246698" y="116205"/>
                    </a:cubicBezTo>
                    <a:cubicBezTo>
                      <a:pt x="272415" y="116205"/>
                      <a:pt x="264795" y="98107"/>
                      <a:pt x="264795" y="85725"/>
                    </a:cubicBezTo>
                    <a:cubicBezTo>
                      <a:pt x="264795" y="73343"/>
                      <a:pt x="274320" y="55245"/>
                      <a:pt x="247650" y="55245"/>
                    </a:cubicBezTo>
                    <a:cubicBezTo>
                      <a:pt x="220028" y="54293"/>
                      <a:pt x="232410" y="73343"/>
                      <a:pt x="228600" y="86677"/>
                    </a:cubicBezTo>
                    <a:close/>
                    <a:moveTo>
                      <a:pt x="180023" y="788670"/>
                    </a:moveTo>
                    <a:cubicBezTo>
                      <a:pt x="180023" y="772478"/>
                      <a:pt x="184785" y="759143"/>
                      <a:pt x="162878" y="759143"/>
                    </a:cubicBezTo>
                    <a:cubicBezTo>
                      <a:pt x="141923" y="759143"/>
                      <a:pt x="142875" y="769620"/>
                      <a:pt x="143828" y="783908"/>
                    </a:cubicBezTo>
                    <a:cubicBezTo>
                      <a:pt x="144780" y="797243"/>
                      <a:pt x="139065" y="811530"/>
                      <a:pt x="162878" y="811530"/>
                    </a:cubicBezTo>
                    <a:cubicBezTo>
                      <a:pt x="184785" y="810578"/>
                      <a:pt x="180023" y="797243"/>
                      <a:pt x="180023" y="788670"/>
                    </a:cubicBezTo>
                    <a:close/>
                    <a:moveTo>
                      <a:pt x="143828" y="626745"/>
                    </a:moveTo>
                    <a:cubicBezTo>
                      <a:pt x="143828" y="641985"/>
                      <a:pt x="139065" y="656273"/>
                      <a:pt x="162878" y="655320"/>
                    </a:cubicBezTo>
                    <a:cubicBezTo>
                      <a:pt x="184785" y="654368"/>
                      <a:pt x="180023" y="641033"/>
                      <a:pt x="180023" y="629603"/>
                    </a:cubicBezTo>
                    <a:cubicBezTo>
                      <a:pt x="180023" y="617220"/>
                      <a:pt x="184785" y="603885"/>
                      <a:pt x="161925" y="603885"/>
                    </a:cubicBezTo>
                    <a:cubicBezTo>
                      <a:pt x="141923" y="603885"/>
                      <a:pt x="142875" y="615315"/>
                      <a:pt x="143828" y="626745"/>
                    </a:cubicBezTo>
                    <a:close/>
                    <a:moveTo>
                      <a:pt x="180023" y="319087"/>
                    </a:moveTo>
                    <a:cubicBezTo>
                      <a:pt x="180975" y="305753"/>
                      <a:pt x="182880" y="294322"/>
                      <a:pt x="161925" y="294322"/>
                    </a:cubicBezTo>
                    <a:cubicBezTo>
                      <a:pt x="140018" y="294322"/>
                      <a:pt x="143828" y="306705"/>
                      <a:pt x="143828" y="320040"/>
                    </a:cubicBezTo>
                    <a:cubicBezTo>
                      <a:pt x="143828" y="331470"/>
                      <a:pt x="139065" y="345758"/>
                      <a:pt x="160973" y="346710"/>
                    </a:cubicBezTo>
                    <a:cubicBezTo>
                      <a:pt x="183833" y="346710"/>
                      <a:pt x="180975" y="333375"/>
                      <a:pt x="180023" y="319087"/>
                    </a:cubicBezTo>
                    <a:close/>
                    <a:moveTo>
                      <a:pt x="143828" y="936308"/>
                    </a:moveTo>
                    <a:cubicBezTo>
                      <a:pt x="144780" y="952500"/>
                      <a:pt x="139065" y="967740"/>
                      <a:pt x="162878" y="967740"/>
                    </a:cubicBezTo>
                    <a:cubicBezTo>
                      <a:pt x="184785" y="967740"/>
                      <a:pt x="180975" y="954405"/>
                      <a:pt x="180975" y="942023"/>
                    </a:cubicBezTo>
                    <a:cubicBezTo>
                      <a:pt x="180975" y="930592"/>
                      <a:pt x="185738" y="916305"/>
                      <a:pt x="163830" y="916305"/>
                    </a:cubicBezTo>
                    <a:cubicBezTo>
                      <a:pt x="142875" y="915353"/>
                      <a:pt x="141923" y="924878"/>
                      <a:pt x="143828" y="936308"/>
                    </a:cubicBezTo>
                    <a:close/>
                    <a:moveTo>
                      <a:pt x="62865" y="553403"/>
                    </a:moveTo>
                    <a:cubicBezTo>
                      <a:pt x="64770" y="564833"/>
                      <a:pt x="55245" y="581025"/>
                      <a:pt x="80010" y="581025"/>
                    </a:cubicBezTo>
                    <a:cubicBezTo>
                      <a:pt x="103823" y="581978"/>
                      <a:pt x="99060" y="567690"/>
                      <a:pt x="99060" y="554355"/>
                    </a:cubicBezTo>
                    <a:cubicBezTo>
                      <a:pt x="98108" y="541973"/>
                      <a:pt x="106680" y="524828"/>
                      <a:pt x="80963" y="524828"/>
                    </a:cubicBezTo>
                    <a:cubicBezTo>
                      <a:pt x="56198" y="524828"/>
                      <a:pt x="64770" y="541020"/>
                      <a:pt x="62865" y="553403"/>
                    </a:cubicBezTo>
                    <a:close/>
                    <a:moveTo>
                      <a:pt x="100013" y="82868"/>
                    </a:moveTo>
                    <a:cubicBezTo>
                      <a:pt x="94298" y="75247"/>
                      <a:pt x="111443" y="55245"/>
                      <a:pt x="82868" y="54293"/>
                    </a:cubicBezTo>
                    <a:cubicBezTo>
                      <a:pt x="60008" y="53340"/>
                      <a:pt x="61913" y="67627"/>
                      <a:pt x="63818" y="80963"/>
                    </a:cubicBezTo>
                    <a:cubicBezTo>
                      <a:pt x="65723" y="93345"/>
                      <a:pt x="51435" y="113347"/>
                      <a:pt x="80010" y="115252"/>
                    </a:cubicBezTo>
                    <a:cubicBezTo>
                      <a:pt x="105728" y="116205"/>
                      <a:pt x="98108" y="99060"/>
                      <a:pt x="100013" y="82868"/>
                    </a:cubicBezTo>
                    <a:close/>
                    <a:moveTo>
                      <a:pt x="264795" y="552450"/>
                    </a:moveTo>
                    <a:cubicBezTo>
                      <a:pt x="261938" y="541973"/>
                      <a:pt x="272415" y="524828"/>
                      <a:pt x="247650" y="524828"/>
                    </a:cubicBezTo>
                    <a:cubicBezTo>
                      <a:pt x="223838" y="524828"/>
                      <a:pt x="229553" y="540068"/>
                      <a:pt x="229553" y="552450"/>
                    </a:cubicBezTo>
                    <a:cubicBezTo>
                      <a:pt x="229553" y="563880"/>
                      <a:pt x="221933" y="581025"/>
                      <a:pt x="246698" y="581025"/>
                    </a:cubicBezTo>
                    <a:cubicBezTo>
                      <a:pt x="270510" y="581978"/>
                      <a:pt x="263843" y="565785"/>
                      <a:pt x="264795" y="552450"/>
                    </a:cubicBezTo>
                    <a:close/>
                    <a:moveTo>
                      <a:pt x="308610" y="82868"/>
                    </a:moveTo>
                    <a:cubicBezTo>
                      <a:pt x="311468" y="95250"/>
                      <a:pt x="299085" y="115252"/>
                      <a:pt x="327660" y="114300"/>
                    </a:cubicBezTo>
                    <a:cubicBezTo>
                      <a:pt x="354330" y="113347"/>
                      <a:pt x="343853" y="95250"/>
                      <a:pt x="343853" y="82868"/>
                    </a:cubicBezTo>
                    <a:cubicBezTo>
                      <a:pt x="344805" y="70485"/>
                      <a:pt x="351473" y="53340"/>
                      <a:pt x="325755" y="53340"/>
                    </a:cubicBezTo>
                    <a:cubicBezTo>
                      <a:pt x="300990" y="55245"/>
                      <a:pt x="310515" y="71438"/>
                      <a:pt x="308610" y="82868"/>
                    </a:cubicBezTo>
                    <a:close/>
                    <a:moveTo>
                      <a:pt x="511492" y="84772"/>
                    </a:moveTo>
                    <a:cubicBezTo>
                      <a:pt x="508635" y="72390"/>
                      <a:pt x="519113" y="54293"/>
                      <a:pt x="492443" y="54293"/>
                    </a:cubicBezTo>
                    <a:cubicBezTo>
                      <a:pt x="467678" y="54293"/>
                      <a:pt x="474345" y="70485"/>
                      <a:pt x="475298" y="81915"/>
                    </a:cubicBezTo>
                    <a:cubicBezTo>
                      <a:pt x="476250" y="94297"/>
                      <a:pt x="464820" y="114300"/>
                      <a:pt x="493395" y="114300"/>
                    </a:cubicBezTo>
                    <a:cubicBezTo>
                      <a:pt x="520065" y="115252"/>
                      <a:pt x="507683" y="96202"/>
                      <a:pt x="511492" y="84772"/>
                    </a:cubicBezTo>
                    <a:close/>
                    <a:moveTo>
                      <a:pt x="553403" y="85725"/>
                    </a:moveTo>
                    <a:cubicBezTo>
                      <a:pt x="558165" y="96202"/>
                      <a:pt x="544830" y="115252"/>
                      <a:pt x="571500" y="115252"/>
                    </a:cubicBezTo>
                    <a:cubicBezTo>
                      <a:pt x="600075" y="115252"/>
                      <a:pt x="588645" y="95250"/>
                      <a:pt x="589598" y="82868"/>
                    </a:cubicBezTo>
                    <a:cubicBezTo>
                      <a:pt x="590550" y="70485"/>
                      <a:pt x="596265" y="55245"/>
                      <a:pt x="572453" y="55245"/>
                    </a:cubicBezTo>
                    <a:cubicBezTo>
                      <a:pt x="544830" y="54293"/>
                      <a:pt x="556260" y="72390"/>
                      <a:pt x="553403" y="85725"/>
                    </a:cubicBezTo>
                    <a:close/>
                    <a:moveTo>
                      <a:pt x="426720" y="554355"/>
                    </a:moveTo>
                    <a:cubicBezTo>
                      <a:pt x="424815" y="541973"/>
                      <a:pt x="434340" y="523875"/>
                      <a:pt x="407670" y="524828"/>
                    </a:cubicBezTo>
                    <a:cubicBezTo>
                      <a:pt x="381953" y="525780"/>
                      <a:pt x="392430" y="542925"/>
                      <a:pt x="391478" y="553403"/>
                    </a:cubicBezTo>
                    <a:cubicBezTo>
                      <a:pt x="390525" y="566737"/>
                      <a:pt x="386715" y="581025"/>
                      <a:pt x="409575" y="581025"/>
                    </a:cubicBezTo>
                    <a:cubicBezTo>
                      <a:pt x="433388" y="581025"/>
                      <a:pt x="425768" y="565785"/>
                      <a:pt x="426720" y="554355"/>
                    </a:cubicBezTo>
                    <a:close/>
                    <a:moveTo>
                      <a:pt x="510540" y="552450"/>
                    </a:moveTo>
                    <a:cubicBezTo>
                      <a:pt x="509588" y="541020"/>
                      <a:pt x="518160" y="523875"/>
                      <a:pt x="491490" y="524828"/>
                    </a:cubicBezTo>
                    <a:cubicBezTo>
                      <a:pt x="468630" y="525780"/>
                      <a:pt x="474345" y="540068"/>
                      <a:pt x="475298" y="551498"/>
                    </a:cubicBezTo>
                    <a:cubicBezTo>
                      <a:pt x="476250" y="562928"/>
                      <a:pt x="465773" y="580073"/>
                      <a:pt x="491490" y="581025"/>
                    </a:cubicBezTo>
                    <a:cubicBezTo>
                      <a:pt x="514350" y="581978"/>
                      <a:pt x="511492" y="567690"/>
                      <a:pt x="510540" y="552450"/>
                    </a:cubicBezTo>
                    <a:close/>
                    <a:moveTo>
                      <a:pt x="589598" y="553403"/>
                    </a:moveTo>
                    <a:cubicBezTo>
                      <a:pt x="587693" y="541973"/>
                      <a:pt x="597218" y="525780"/>
                      <a:pt x="572453" y="524828"/>
                    </a:cubicBezTo>
                    <a:cubicBezTo>
                      <a:pt x="546735" y="524828"/>
                      <a:pt x="554355" y="541973"/>
                      <a:pt x="554355" y="554355"/>
                    </a:cubicBezTo>
                    <a:cubicBezTo>
                      <a:pt x="553403" y="567690"/>
                      <a:pt x="549593" y="581978"/>
                      <a:pt x="572453" y="581025"/>
                    </a:cubicBezTo>
                    <a:cubicBezTo>
                      <a:pt x="597218" y="581025"/>
                      <a:pt x="587693" y="564833"/>
                      <a:pt x="589598" y="553403"/>
                    </a:cubicBezTo>
                    <a:close/>
                    <a:moveTo>
                      <a:pt x="62865" y="862965"/>
                    </a:moveTo>
                    <a:cubicBezTo>
                      <a:pt x="65723" y="874395"/>
                      <a:pt x="55245" y="890587"/>
                      <a:pt x="80010" y="891540"/>
                    </a:cubicBezTo>
                    <a:cubicBezTo>
                      <a:pt x="103823" y="891540"/>
                      <a:pt x="99060" y="877253"/>
                      <a:pt x="98108" y="864870"/>
                    </a:cubicBezTo>
                    <a:cubicBezTo>
                      <a:pt x="97155" y="852487"/>
                      <a:pt x="106680" y="834390"/>
                      <a:pt x="80010" y="834390"/>
                    </a:cubicBezTo>
                    <a:cubicBezTo>
                      <a:pt x="56198" y="834390"/>
                      <a:pt x="65723" y="850583"/>
                      <a:pt x="62865" y="862965"/>
                    </a:cubicBezTo>
                    <a:close/>
                    <a:moveTo>
                      <a:pt x="264795" y="862012"/>
                    </a:moveTo>
                    <a:cubicBezTo>
                      <a:pt x="262890" y="849630"/>
                      <a:pt x="271463" y="833437"/>
                      <a:pt x="246698" y="833437"/>
                    </a:cubicBezTo>
                    <a:cubicBezTo>
                      <a:pt x="221933" y="833437"/>
                      <a:pt x="229553" y="849630"/>
                      <a:pt x="229553" y="862012"/>
                    </a:cubicBezTo>
                    <a:cubicBezTo>
                      <a:pt x="229553" y="874395"/>
                      <a:pt x="221933" y="890587"/>
                      <a:pt x="246698" y="890587"/>
                    </a:cubicBezTo>
                    <a:cubicBezTo>
                      <a:pt x="271463" y="890587"/>
                      <a:pt x="262890" y="874395"/>
                      <a:pt x="264795" y="862012"/>
                    </a:cubicBezTo>
                    <a:close/>
                    <a:moveTo>
                      <a:pt x="344805" y="862965"/>
                    </a:moveTo>
                    <a:cubicBezTo>
                      <a:pt x="343853" y="849630"/>
                      <a:pt x="351473" y="832485"/>
                      <a:pt x="325755" y="833437"/>
                    </a:cubicBezTo>
                    <a:cubicBezTo>
                      <a:pt x="302895" y="834390"/>
                      <a:pt x="308610" y="848678"/>
                      <a:pt x="309563" y="860108"/>
                    </a:cubicBezTo>
                    <a:cubicBezTo>
                      <a:pt x="310515" y="872490"/>
                      <a:pt x="300038" y="890587"/>
                      <a:pt x="326708" y="890587"/>
                    </a:cubicBezTo>
                    <a:cubicBezTo>
                      <a:pt x="350520" y="890587"/>
                      <a:pt x="342900" y="875348"/>
                      <a:pt x="344805" y="862965"/>
                    </a:cubicBezTo>
                    <a:close/>
                    <a:moveTo>
                      <a:pt x="390525" y="862012"/>
                    </a:moveTo>
                    <a:cubicBezTo>
                      <a:pt x="392430" y="874395"/>
                      <a:pt x="383858" y="890587"/>
                      <a:pt x="408623" y="890587"/>
                    </a:cubicBezTo>
                    <a:cubicBezTo>
                      <a:pt x="435293" y="890587"/>
                      <a:pt x="425768" y="872490"/>
                      <a:pt x="426720" y="860108"/>
                    </a:cubicBezTo>
                    <a:cubicBezTo>
                      <a:pt x="427673" y="846773"/>
                      <a:pt x="431483" y="832485"/>
                      <a:pt x="407670" y="833437"/>
                    </a:cubicBezTo>
                    <a:cubicBezTo>
                      <a:pt x="382905" y="834390"/>
                      <a:pt x="393383" y="851535"/>
                      <a:pt x="390525" y="862012"/>
                    </a:cubicBezTo>
                    <a:close/>
                    <a:moveTo>
                      <a:pt x="511492" y="862012"/>
                    </a:moveTo>
                    <a:cubicBezTo>
                      <a:pt x="508635" y="850583"/>
                      <a:pt x="518160" y="834390"/>
                      <a:pt x="493395" y="834390"/>
                    </a:cubicBezTo>
                    <a:cubicBezTo>
                      <a:pt x="469583" y="834390"/>
                      <a:pt x="475298" y="849630"/>
                      <a:pt x="475298" y="862012"/>
                    </a:cubicBezTo>
                    <a:cubicBezTo>
                      <a:pt x="475298" y="874395"/>
                      <a:pt x="467678" y="891540"/>
                      <a:pt x="493395" y="891540"/>
                    </a:cubicBezTo>
                    <a:cubicBezTo>
                      <a:pt x="519113" y="890587"/>
                      <a:pt x="508635" y="873442"/>
                      <a:pt x="511492" y="862012"/>
                    </a:cubicBezTo>
                    <a:close/>
                    <a:moveTo>
                      <a:pt x="589598" y="862012"/>
                    </a:moveTo>
                    <a:cubicBezTo>
                      <a:pt x="588645" y="849630"/>
                      <a:pt x="596265" y="834390"/>
                      <a:pt x="571500" y="834390"/>
                    </a:cubicBezTo>
                    <a:cubicBezTo>
                      <a:pt x="546735" y="834390"/>
                      <a:pt x="553403" y="850583"/>
                      <a:pt x="554355" y="862012"/>
                    </a:cubicBezTo>
                    <a:cubicBezTo>
                      <a:pt x="555308" y="873442"/>
                      <a:pt x="544830" y="890587"/>
                      <a:pt x="570548" y="890587"/>
                    </a:cubicBezTo>
                    <a:cubicBezTo>
                      <a:pt x="596265" y="891540"/>
                      <a:pt x="588645" y="874395"/>
                      <a:pt x="589598" y="862012"/>
                    </a:cubicBezTo>
                    <a:close/>
                    <a:moveTo>
                      <a:pt x="100013" y="1018223"/>
                    </a:moveTo>
                    <a:cubicBezTo>
                      <a:pt x="96203" y="1007745"/>
                      <a:pt x="108585" y="990600"/>
                      <a:pt x="82868" y="989648"/>
                    </a:cubicBezTo>
                    <a:cubicBezTo>
                      <a:pt x="57150" y="988695"/>
                      <a:pt x="63818" y="1004887"/>
                      <a:pt x="63818" y="1018223"/>
                    </a:cubicBezTo>
                    <a:cubicBezTo>
                      <a:pt x="63818" y="1031558"/>
                      <a:pt x="57150" y="1047750"/>
                      <a:pt x="82868" y="1046798"/>
                    </a:cubicBezTo>
                    <a:cubicBezTo>
                      <a:pt x="107633" y="1046798"/>
                      <a:pt x="96203" y="1029653"/>
                      <a:pt x="100013" y="1018223"/>
                    </a:cubicBezTo>
                    <a:close/>
                    <a:moveTo>
                      <a:pt x="264795" y="1018223"/>
                    </a:moveTo>
                    <a:cubicBezTo>
                      <a:pt x="261938" y="1006792"/>
                      <a:pt x="272415" y="989648"/>
                      <a:pt x="247650" y="989648"/>
                    </a:cubicBezTo>
                    <a:cubicBezTo>
                      <a:pt x="223838" y="989648"/>
                      <a:pt x="228600" y="1004887"/>
                      <a:pt x="229553" y="1017270"/>
                    </a:cubicBezTo>
                    <a:cubicBezTo>
                      <a:pt x="230505" y="1029653"/>
                      <a:pt x="220980" y="1047750"/>
                      <a:pt x="247650" y="1047750"/>
                    </a:cubicBezTo>
                    <a:cubicBezTo>
                      <a:pt x="272415" y="1046798"/>
                      <a:pt x="262890" y="1029653"/>
                      <a:pt x="264795" y="1018223"/>
                    </a:cubicBezTo>
                    <a:close/>
                    <a:moveTo>
                      <a:pt x="308610" y="1018223"/>
                    </a:moveTo>
                    <a:cubicBezTo>
                      <a:pt x="311468" y="1029653"/>
                      <a:pt x="300990" y="1046798"/>
                      <a:pt x="325755" y="1046798"/>
                    </a:cubicBezTo>
                    <a:cubicBezTo>
                      <a:pt x="349568" y="1046798"/>
                      <a:pt x="344805" y="1032510"/>
                      <a:pt x="343853" y="1019175"/>
                    </a:cubicBezTo>
                    <a:cubicBezTo>
                      <a:pt x="342900" y="1006792"/>
                      <a:pt x="352425" y="988695"/>
                      <a:pt x="325755" y="988695"/>
                    </a:cubicBezTo>
                    <a:cubicBezTo>
                      <a:pt x="300990" y="989648"/>
                      <a:pt x="310515" y="1006792"/>
                      <a:pt x="308610" y="1018223"/>
                    </a:cubicBezTo>
                    <a:close/>
                    <a:moveTo>
                      <a:pt x="426720" y="1018223"/>
                    </a:moveTo>
                    <a:cubicBezTo>
                      <a:pt x="423863" y="1007745"/>
                      <a:pt x="435293" y="990600"/>
                      <a:pt x="409575" y="989648"/>
                    </a:cubicBezTo>
                    <a:cubicBezTo>
                      <a:pt x="385763" y="988695"/>
                      <a:pt x="389573" y="1003935"/>
                      <a:pt x="391478" y="1016317"/>
                    </a:cubicBezTo>
                    <a:cubicBezTo>
                      <a:pt x="392430" y="1028700"/>
                      <a:pt x="381953" y="1046798"/>
                      <a:pt x="408623" y="1046798"/>
                    </a:cubicBezTo>
                    <a:cubicBezTo>
                      <a:pt x="433388" y="1046798"/>
                      <a:pt x="424815" y="1030605"/>
                      <a:pt x="426720" y="1018223"/>
                    </a:cubicBezTo>
                    <a:close/>
                    <a:moveTo>
                      <a:pt x="474345" y="1019175"/>
                    </a:moveTo>
                    <a:cubicBezTo>
                      <a:pt x="477203" y="1030605"/>
                      <a:pt x="466725" y="1047750"/>
                      <a:pt x="492443" y="1047750"/>
                    </a:cubicBezTo>
                    <a:cubicBezTo>
                      <a:pt x="517208" y="1047750"/>
                      <a:pt x="510540" y="1032510"/>
                      <a:pt x="510540" y="1020128"/>
                    </a:cubicBezTo>
                    <a:cubicBezTo>
                      <a:pt x="510540" y="1007745"/>
                      <a:pt x="518160" y="989648"/>
                      <a:pt x="491490" y="990600"/>
                    </a:cubicBezTo>
                    <a:cubicBezTo>
                      <a:pt x="466725" y="990600"/>
                      <a:pt x="478155" y="1007745"/>
                      <a:pt x="474345" y="1019175"/>
                    </a:cubicBezTo>
                    <a:close/>
                    <a:moveTo>
                      <a:pt x="589598" y="1019175"/>
                    </a:moveTo>
                    <a:cubicBezTo>
                      <a:pt x="587693" y="1006792"/>
                      <a:pt x="597218" y="989648"/>
                      <a:pt x="570548" y="989648"/>
                    </a:cubicBezTo>
                    <a:cubicBezTo>
                      <a:pt x="545783" y="989648"/>
                      <a:pt x="553403" y="1005840"/>
                      <a:pt x="553403" y="1017270"/>
                    </a:cubicBezTo>
                    <a:cubicBezTo>
                      <a:pt x="553403" y="1029653"/>
                      <a:pt x="544830" y="1046798"/>
                      <a:pt x="571500" y="1046798"/>
                    </a:cubicBezTo>
                    <a:cubicBezTo>
                      <a:pt x="596265" y="1046798"/>
                      <a:pt x="587693" y="1030605"/>
                      <a:pt x="589598" y="1019175"/>
                    </a:cubicBezTo>
                    <a:close/>
                    <a:moveTo>
                      <a:pt x="100013" y="1173480"/>
                    </a:moveTo>
                    <a:cubicBezTo>
                      <a:pt x="97155" y="1162050"/>
                      <a:pt x="107633" y="1145858"/>
                      <a:pt x="82868" y="1144905"/>
                    </a:cubicBezTo>
                    <a:cubicBezTo>
                      <a:pt x="59055" y="1144905"/>
                      <a:pt x="63818" y="1158240"/>
                      <a:pt x="63818" y="1171575"/>
                    </a:cubicBezTo>
                    <a:cubicBezTo>
                      <a:pt x="64770" y="1183958"/>
                      <a:pt x="56198" y="1201103"/>
                      <a:pt x="81915" y="1201103"/>
                    </a:cubicBezTo>
                    <a:cubicBezTo>
                      <a:pt x="106680" y="1202055"/>
                      <a:pt x="97155" y="1185863"/>
                      <a:pt x="100013" y="1173480"/>
                    </a:cubicBezTo>
                    <a:close/>
                    <a:moveTo>
                      <a:pt x="99060" y="398145"/>
                    </a:moveTo>
                    <a:cubicBezTo>
                      <a:pt x="96203" y="387668"/>
                      <a:pt x="108585" y="368618"/>
                      <a:pt x="80963" y="368618"/>
                    </a:cubicBezTo>
                    <a:cubicBezTo>
                      <a:pt x="59055" y="368618"/>
                      <a:pt x="61913" y="381953"/>
                      <a:pt x="63818" y="394335"/>
                    </a:cubicBezTo>
                    <a:cubicBezTo>
                      <a:pt x="65723" y="405765"/>
                      <a:pt x="52388" y="424815"/>
                      <a:pt x="80010" y="426720"/>
                    </a:cubicBezTo>
                    <a:cubicBezTo>
                      <a:pt x="103823" y="427672"/>
                      <a:pt x="99060" y="412433"/>
                      <a:pt x="99060" y="398145"/>
                    </a:cubicBezTo>
                    <a:close/>
                    <a:moveTo>
                      <a:pt x="344805" y="551498"/>
                    </a:moveTo>
                    <a:cubicBezTo>
                      <a:pt x="343853" y="539115"/>
                      <a:pt x="350520" y="525780"/>
                      <a:pt x="327660" y="524828"/>
                    </a:cubicBezTo>
                    <a:cubicBezTo>
                      <a:pt x="300990" y="523875"/>
                      <a:pt x="309563" y="541973"/>
                      <a:pt x="309563" y="554355"/>
                    </a:cubicBezTo>
                    <a:cubicBezTo>
                      <a:pt x="309563" y="565785"/>
                      <a:pt x="303848" y="580073"/>
                      <a:pt x="326708" y="581025"/>
                    </a:cubicBezTo>
                    <a:cubicBezTo>
                      <a:pt x="352425" y="581978"/>
                      <a:pt x="342900" y="563880"/>
                      <a:pt x="344805" y="551498"/>
                    </a:cubicBezTo>
                    <a:close/>
                    <a:moveTo>
                      <a:pt x="264795" y="397193"/>
                    </a:moveTo>
                    <a:cubicBezTo>
                      <a:pt x="260985" y="386715"/>
                      <a:pt x="273368" y="369570"/>
                      <a:pt x="248603" y="368618"/>
                    </a:cubicBezTo>
                    <a:cubicBezTo>
                      <a:pt x="224790" y="367665"/>
                      <a:pt x="228600" y="381953"/>
                      <a:pt x="229553" y="395287"/>
                    </a:cubicBezTo>
                    <a:cubicBezTo>
                      <a:pt x="230505" y="407670"/>
                      <a:pt x="220028" y="425768"/>
                      <a:pt x="246698" y="425768"/>
                    </a:cubicBezTo>
                    <a:cubicBezTo>
                      <a:pt x="271463" y="426720"/>
                      <a:pt x="262890" y="410528"/>
                      <a:pt x="264795" y="397193"/>
                    </a:cubicBezTo>
                    <a:close/>
                    <a:moveTo>
                      <a:pt x="344805" y="398145"/>
                    </a:moveTo>
                    <a:cubicBezTo>
                      <a:pt x="342900" y="386715"/>
                      <a:pt x="352425" y="368618"/>
                      <a:pt x="325755" y="368618"/>
                    </a:cubicBezTo>
                    <a:cubicBezTo>
                      <a:pt x="303848" y="368618"/>
                      <a:pt x="307658" y="382905"/>
                      <a:pt x="308610" y="394335"/>
                    </a:cubicBezTo>
                    <a:cubicBezTo>
                      <a:pt x="309563" y="405765"/>
                      <a:pt x="298133" y="424815"/>
                      <a:pt x="325755" y="425768"/>
                    </a:cubicBezTo>
                    <a:cubicBezTo>
                      <a:pt x="349568" y="426720"/>
                      <a:pt x="343853" y="411480"/>
                      <a:pt x="344805" y="398145"/>
                    </a:cubicBezTo>
                    <a:close/>
                    <a:moveTo>
                      <a:pt x="427673" y="396240"/>
                    </a:moveTo>
                    <a:cubicBezTo>
                      <a:pt x="423863" y="387668"/>
                      <a:pt x="436245" y="369570"/>
                      <a:pt x="410528" y="368618"/>
                    </a:cubicBezTo>
                    <a:cubicBezTo>
                      <a:pt x="386715" y="367665"/>
                      <a:pt x="390525" y="382905"/>
                      <a:pt x="392430" y="395287"/>
                    </a:cubicBezTo>
                    <a:cubicBezTo>
                      <a:pt x="393383" y="407670"/>
                      <a:pt x="382905" y="425768"/>
                      <a:pt x="409575" y="425768"/>
                    </a:cubicBezTo>
                    <a:cubicBezTo>
                      <a:pt x="433388" y="426720"/>
                      <a:pt x="424815" y="410528"/>
                      <a:pt x="427673" y="396240"/>
                    </a:cubicBezTo>
                    <a:close/>
                    <a:moveTo>
                      <a:pt x="511492" y="397193"/>
                    </a:moveTo>
                    <a:cubicBezTo>
                      <a:pt x="508635" y="385762"/>
                      <a:pt x="519113" y="368618"/>
                      <a:pt x="494348" y="368618"/>
                    </a:cubicBezTo>
                    <a:cubicBezTo>
                      <a:pt x="470535" y="368618"/>
                      <a:pt x="475298" y="383858"/>
                      <a:pt x="476250" y="396240"/>
                    </a:cubicBezTo>
                    <a:cubicBezTo>
                      <a:pt x="477203" y="408622"/>
                      <a:pt x="467678" y="426720"/>
                      <a:pt x="494348" y="425768"/>
                    </a:cubicBezTo>
                    <a:cubicBezTo>
                      <a:pt x="519113" y="425768"/>
                      <a:pt x="508635" y="408622"/>
                      <a:pt x="511492" y="397193"/>
                    </a:cubicBezTo>
                    <a:close/>
                    <a:moveTo>
                      <a:pt x="553403" y="397193"/>
                    </a:moveTo>
                    <a:cubicBezTo>
                      <a:pt x="555308" y="408622"/>
                      <a:pt x="545783" y="425768"/>
                      <a:pt x="571500" y="425768"/>
                    </a:cubicBezTo>
                    <a:cubicBezTo>
                      <a:pt x="595313" y="425768"/>
                      <a:pt x="590550" y="410528"/>
                      <a:pt x="589598" y="398145"/>
                    </a:cubicBezTo>
                    <a:cubicBezTo>
                      <a:pt x="588645" y="385762"/>
                      <a:pt x="598170" y="367665"/>
                      <a:pt x="571500" y="367665"/>
                    </a:cubicBezTo>
                    <a:cubicBezTo>
                      <a:pt x="545783" y="369570"/>
                      <a:pt x="556260" y="386715"/>
                      <a:pt x="553403" y="397193"/>
                    </a:cubicBezTo>
                    <a:close/>
                    <a:moveTo>
                      <a:pt x="308610" y="707708"/>
                    </a:moveTo>
                    <a:cubicBezTo>
                      <a:pt x="308610" y="721043"/>
                      <a:pt x="303848" y="735330"/>
                      <a:pt x="327660" y="734378"/>
                    </a:cubicBezTo>
                    <a:cubicBezTo>
                      <a:pt x="350520" y="733425"/>
                      <a:pt x="344805" y="720090"/>
                      <a:pt x="344805" y="707708"/>
                    </a:cubicBezTo>
                    <a:cubicBezTo>
                      <a:pt x="344805" y="695325"/>
                      <a:pt x="351473" y="680085"/>
                      <a:pt x="327660" y="680085"/>
                    </a:cubicBezTo>
                    <a:cubicBezTo>
                      <a:pt x="302895" y="680085"/>
                      <a:pt x="309563" y="695325"/>
                      <a:pt x="308610" y="707708"/>
                    </a:cubicBezTo>
                    <a:close/>
                    <a:moveTo>
                      <a:pt x="391478" y="706755"/>
                    </a:moveTo>
                    <a:cubicBezTo>
                      <a:pt x="392430" y="720090"/>
                      <a:pt x="385763" y="735330"/>
                      <a:pt x="410528" y="734378"/>
                    </a:cubicBezTo>
                    <a:cubicBezTo>
                      <a:pt x="433388" y="733425"/>
                      <a:pt x="426720" y="719137"/>
                      <a:pt x="426720" y="707708"/>
                    </a:cubicBezTo>
                    <a:cubicBezTo>
                      <a:pt x="426720" y="694373"/>
                      <a:pt x="431483" y="680085"/>
                      <a:pt x="407670" y="680085"/>
                    </a:cubicBezTo>
                    <a:cubicBezTo>
                      <a:pt x="384810" y="681037"/>
                      <a:pt x="393383" y="696278"/>
                      <a:pt x="391478" y="706755"/>
                    </a:cubicBezTo>
                    <a:close/>
                    <a:moveTo>
                      <a:pt x="475298" y="706755"/>
                    </a:moveTo>
                    <a:cubicBezTo>
                      <a:pt x="475298" y="721995"/>
                      <a:pt x="470535" y="735330"/>
                      <a:pt x="494348" y="735330"/>
                    </a:cubicBezTo>
                    <a:cubicBezTo>
                      <a:pt x="517208" y="734378"/>
                      <a:pt x="510540" y="720090"/>
                      <a:pt x="510540" y="708660"/>
                    </a:cubicBezTo>
                    <a:cubicBezTo>
                      <a:pt x="510540" y="696278"/>
                      <a:pt x="517208" y="681037"/>
                      <a:pt x="493395" y="681037"/>
                    </a:cubicBezTo>
                    <a:cubicBezTo>
                      <a:pt x="468630" y="680085"/>
                      <a:pt x="476250" y="696278"/>
                      <a:pt x="475298" y="706755"/>
                    </a:cubicBezTo>
                    <a:close/>
                    <a:moveTo>
                      <a:pt x="589598" y="706755"/>
                    </a:moveTo>
                    <a:cubicBezTo>
                      <a:pt x="588645" y="695325"/>
                      <a:pt x="595313" y="680085"/>
                      <a:pt x="571500" y="681037"/>
                    </a:cubicBezTo>
                    <a:cubicBezTo>
                      <a:pt x="549593" y="681037"/>
                      <a:pt x="553403" y="694373"/>
                      <a:pt x="554355" y="706755"/>
                    </a:cubicBezTo>
                    <a:cubicBezTo>
                      <a:pt x="555308" y="718185"/>
                      <a:pt x="545783" y="735330"/>
                      <a:pt x="570548" y="735330"/>
                    </a:cubicBezTo>
                    <a:cubicBezTo>
                      <a:pt x="594360" y="735330"/>
                      <a:pt x="589598" y="721043"/>
                      <a:pt x="589598" y="706755"/>
                    </a:cubicBezTo>
                    <a:close/>
                    <a:moveTo>
                      <a:pt x="63818" y="163830"/>
                    </a:moveTo>
                    <a:cubicBezTo>
                      <a:pt x="65723" y="175260"/>
                      <a:pt x="57150" y="192405"/>
                      <a:pt x="81915" y="191452"/>
                    </a:cubicBezTo>
                    <a:cubicBezTo>
                      <a:pt x="100965" y="191452"/>
                      <a:pt x="101918" y="181927"/>
                      <a:pt x="100013" y="168593"/>
                    </a:cubicBezTo>
                    <a:cubicBezTo>
                      <a:pt x="98108" y="157163"/>
                      <a:pt x="109538" y="140018"/>
                      <a:pt x="83820" y="139065"/>
                    </a:cubicBezTo>
                    <a:cubicBezTo>
                      <a:pt x="62865" y="139065"/>
                      <a:pt x="61913" y="148590"/>
                      <a:pt x="63818" y="163830"/>
                    </a:cubicBezTo>
                    <a:close/>
                    <a:moveTo>
                      <a:pt x="229553" y="165735"/>
                    </a:moveTo>
                    <a:cubicBezTo>
                      <a:pt x="230505" y="177165"/>
                      <a:pt x="223838" y="191452"/>
                      <a:pt x="246698" y="191452"/>
                    </a:cubicBezTo>
                    <a:cubicBezTo>
                      <a:pt x="270510" y="191452"/>
                      <a:pt x="264795" y="176213"/>
                      <a:pt x="264795" y="163830"/>
                    </a:cubicBezTo>
                    <a:cubicBezTo>
                      <a:pt x="265748" y="150495"/>
                      <a:pt x="267653" y="139065"/>
                      <a:pt x="246698" y="139065"/>
                    </a:cubicBezTo>
                    <a:cubicBezTo>
                      <a:pt x="223838" y="139065"/>
                      <a:pt x="230505" y="154305"/>
                      <a:pt x="229553" y="165735"/>
                    </a:cubicBezTo>
                    <a:close/>
                    <a:moveTo>
                      <a:pt x="308610" y="165735"/>
                    </a:moveTo>
                    <a:cubicBezTo>
                      <a:pt x="309563" y="178118"/>
                      <a:pt x="303848" y="191452"/>
                      <a:pt x="325755" y="191452"/>
                    </a:cubicBezTo>
                    <a:cubicBezTo>
                      <a:pt x="349568" y="191452"/>
                      <a:pt x="343853" y="177165"/>
                      <a:pt x="344805" y="163830"/>
                    </a:cubicBezTo>
                    <a:cubicBezTo>
                      <a:pt x="344805" y="150495"/>
                      <a:pt x="347663" y="139065"/>
                      <a:pt x="325755" y="139065"/>
                    </a:cubicBezTo>
                    <a:cubicBezTo>
                      <a:pt x="302895" y="139065"/>
                      <a:pt x="309563" y="153352"/>
                      <a:pt x="308610" y="165735"/>
                    </a:cubicBezTo>
                    <a:close/>
                    <a:moveTo>
                      <a:pt x="391478" y="165735"/>
                    </a:moveTo>
                    <a:cubicBezTo>
                      <a:pt x="392430" y="177165"/>
                      <a:pt x="385763" y="191452"/>
                      <a:pt x="408623" y="191452"/>
                    </a:cubicBezTo>
                    <a:cubicBezTo>
                      <a:pt x="432435" y="191452"/>
                      <a:pt x="426720" y="176213"/>
                      <a:pt x="426720" y="163830"/>
                    </a:cubicBezTo>
                    <a:cubicBezTo>
                      <a:pt x="427673" y="150495"/>
                      <a:pt x="429578" y="139065"/>
                      <a:pt x="408623" y="139065"/>
                    </a:cubicBezTo>
                    <a:cubicBezTo>
                      <a:pt x="385763" y="139065"/>
                      <a:pt x="392430" y="154305"/>
                      <a:pt x="391478" y="165735"/>
                    </a:cubicBezTo>
                    <a:close/>
                    <a:moveTo>
                      <a:pt x="475298" y="164783"/>
                    </a:moveTo>
                    <a:cubicBezTo>
                      <a:pt x="475298" y="178118"/>
                      <a:pt x="470535" y="191452"/>
                      <a:pt x="492443" y="191452"/>
                    </a:cubicBezTo>
                    <a:cubicBezTo>
                      <a:pt x="514350" y="191452"/>
                      <a:pt x="511492" y="179070"/>
                      <a:pt x="510540" y="166688"/>
                    </a:cubicBezTo>
                    <a:cubicBezTo>
                      <a:pt x="510540" y="153352"/>
                      <a:pt x="515303" y="139065"/>
                      <a:pt x="491490" y="139065"/>
                    </a:cubicBezTo>
                    <a:cubicBezTo>
                      <a:pt x="469583" y="140018"/>
                      <a:pt x="476250" y="154305"/>
                      <a:pt x="475298" y="164783"/>
                    </a:cubicBezTo>
                    <a:close/>
                    <a:moveTo>
                      <a:pt x="553403" y="163830"/>
                    </a:moveTo>
                    <a:cubicBezTo>
                      <a:pt x="553403" y="177165"/>
                      <a:pt x="548640" y="190500"/>
                      <a:pt x="570548" y="191452"/>
                    </a:cubicBezTo>
                    <a:cubicBezTo>
                      <a:pt x="592455" y="191452"/>
                      <a:pt x="589598" y="179070"/>
                      <a:pt x="588645" y="166688"/>
                    </a:cubicBezTo>
                    <a:cubicBezTo>
                      <a:pt x="588645" y="154305"/>
                      <a:pt x="594360" y="139065"/>
                      <a:pt x="570548" y="139065"/>
                    </a:cubicBezTo>
                    <a:cubicBezTo>
                      <a:pt x="548640" y="140018"/>
                      <a:pt x="554355" y="153352"/>
                      <a:pt x="553403" y="163830"/>
                    </a:cubicBezTo>
                    <a:close/>
                    <a:moveTo>
                      <a:pt x="99060" y="243840"/>
                    </a:moveTo>
                    <a:cubicBezTo>
                      <a:pt x="97155" y="232410"/>
                      <a:pt x="105728" y="216218"/>
                      <a:pt x="80963" y="216218"/>
                    </a:cubicBezTo>
                    <a:cubicBezTo>
                      <a:pt x="57150" y="216218"/>
                      <a:pt x="62865" y="231458"/>
                      <a:pt x="62865" y="243840"/>
                    </a:cubicBezTo>
                    <a:cubicBezTo>
                      <a:pt x="62865" y="257175"/>
                      <a:pt x="58103" y="271462"/>
                      <a:pt x="81915" y="270510"/>
                    </a:cubicBezTo>
                    <a:cubicBezTo>
                      <a:pt x="104775" y="269558"/>
                      <a:pt x="98108" y="256222"/>
                      <a:pt x="99060" y="243840"/>
                    </a:cubicBezTo>
                    <a:close/>
                    <a:moveTo>
                      <a:pt x="264795" y="244793"/>
                    </a:moveTo>
                    <a:cubicBezTo>
                      <a:pt x="263843" y="230505"/>
                      <a:pt x="269558" y="216218"/>
                      <a:pt x="245745" y="216218"/>
                    </a:cubicBezTo>
                    <a:cubicBezTo>
                      <a:pt x="222885" y="217170"/>
                      <a:pt x="229553" y="231458"/>
                      <a:pt x="229553" y="242887"/>
                    </a:cubicBezTo>
                    <a:cubicBezTo>
                      <a:pt x="229553" y="255270"/>
                      <a:pt x="223838" y="270510"/>
                      <a:pt x="247650" y="270510"/>
                    </a:cubicBezTo>
                    <a:cubicBezTo>
                      <a:pt x="270510" y="269558"/>
                      <a:pt x="263843" y="255270"/>
                      <a:pt x="264795" y="244793"/>
                    </a:cubicBezTo>
                    <a:close/>
                    <a:moveTo>
                      <a:pt x="308610" y="242887"/>
                    </a:moveTo>
                    <a:cubicBezTo>
                      <a:pt x="310515" y="253365"/>
                      <a:pt x="300990" y="269558"/>
                      <a:pt x="325755" y="270510"/>
                    </a:cubicBezTo>
                    <a:cubicBezTo>
                      <a:pt x="347663" y="270510"/>
                      <a:pt x="344805" y="258128"/>
                      <a:pt x="343853" y="245745"/>
                    </a:cubicBezTo>
                    <a:cubicBezTo>
                      <a:pt x="342900" y="233362"/>
                      <a:pt x="351473" y="215265"/>
                      <a:pt x="324803" y="216218"/>
                    </a:cubicBezTo>
                    <a:cubicBezTo>
                      <a:pt x="303848" y="216218"/>
                      <a:pt x="309563" y="230505"/>
                      <a:pt x="308610" y="242887"/>
                    </a:cubicBezTo>
                    <a:close/>
                    <a:moveTo>
                      <a:pt x="391478" y="243840"/>
                    </a:moveTo>
                    <a:cubicBezTo>
                      <a:pt x="392430" y="256222"/>
                      <a:pt x="385763" y="270510"/>
                      <a:pt x="409575" y="270510"/>
                    </a:cubicBezTo>
                    <a:cubicBezTo>
                      <a:pt x="431483" y="270510"/>
                      <a:pt x="427673" y="257175"/>
                      <a:pt x="426720" y="244793"/>
                    </a:cubicBezTo>
                    <a:cubicBezTo>
                      <a:pt x="425768" y="233362"/>
                      <a:pt x="434340" y="217170"/>
                      <a:pt x="409575" y="216218"/>
                    </a:cubicBezTo>
                    <a:cubicBezTo>
                      <a:pt x="385763" y="215265"/>
                      <a:pt x="391478" y="230505"/>
                      <a:pt x="391478" y="243840"/>
                    </a:cubicBezTo>
                    <a:close/>
                    <a:moveTo>
                      <a:pt x="510540" y="244793"/>
                    </a:moveTo>
                    <a:cubicBezTo>
                      <a:pt x="510540" y="229553"/>
                      <a:pt x="514350" y="215265"/>
                      <a:pt x="491490" y="216218"/>
                    </a:cubicBezTo>
                    <a:cubicBezTo>
                      <a:pt x="466725" y="217170"/>
                      <a:pt x="476250" y="234315"/>
                      <a:pt x="475298" y="245745"/>
                    </a:cubicBezTo>
                    <a:cubicBezTo>
                      <a:pt x="474345" y="258128"/>
                      <a:pt x="470535" y="271462"/>
                      <a:pt x="492443" y="270510"/>
                    </a:cubicBezTo>
                    <a:cubicBezTo>
                      <a:pt x="517208" y="270510"/>
                      <a:pt x="509588" y="254318"/>
                      <a:pt x="510540" y="244793"/>
                    </a:cubicBezTo>
                    <a:close/>
                    <a:moveTo>
                      <a:pt x="589598" y="243840"/>
                    </a:moveTo>
                    <a:cubicBezTo>
                      <a:pt x="589598" y="228600"/>
                      <a:pt x="593408" y="215265"/>
                      <a:pt x="570548" y="215265"/>
                    </a:cubicBezTo>
                    <a:cubicBezTo>
                      <a:pt x="544830" y="216218"/>
                      <a:pt x="555308" y="233362"/>
                      <a:pt x="554355" y="244793"/>
                    </a:cubicBezTo>
                    <a:cubicBezTo>
                      <a:pt x="553403" y="257175"/>
                      <a:pt x="549593" y="270510"/>
                      <a:pt x="572453" y="270510"/>
                    </a:cubicBezTo>
                    <a:cubicBezTo>
                      <a:pt x="596265" y="270510"/>
                      <a:pt x="588645" y="254318"/>
                      <a:pt x="589598" y="243840"/>
                    </a:cubicBezTo>
                    <a:close/>
                    <a:moveTo>
                      <a:pt x="63818" y="319087"/>
                    </a:moveTo>
                    <a:cubicBezTo>
                      <a:pt x="63818" y="333375"/>
                      <a:pt x="59055" y="345758"/>
                      <a:pt x="80963" y="346710"/>
                    </a:cubicBezTo>
                    <a:cubicBezTo>
                      <a:pt x="104775" y="346710"/>
                      <a:pt x="98108" y="331470"/>
                      <a:pt x="99060" y="319087"/>
                    </a:cubicBezTo>
                    <a:cubicBezTo>
                      <a:pt x="100013" y="305753"/>
                      <a:pt x="100965" y="294322"/>
                      <a:pt x="80010" y="295275"/>
                    </a:cubicBezTo>
                    <a:cubicBezTo>
                      <a:pt x="58103" y="295275"/>
                      <a:pt x="63818" y="308610"/>
                      <a:pt x="63818" y="319087"/>
                    </a:cubicBezTo>
                    <a:close/>
                    <a:moveTo>
                      <a:pt x="308610" y="320993"/>
                    </a:moveTo>
                    <a:cubicBezTo>
                      <a:pt x="309563" y="331470"/>
                      <a:pt x="302895" y="345758"/>
                      <a:pt x="325755" y="345758"/>
                    </a:cubicBezTo>
                    <a:cubicBezTo>
                      <a:pt x="349568" y="345758"/>
                      <a:pt x="343853" y="331470"/>
                      <a:pt x="344805" y="318135"/>
                    </a:cubicBezTo>
                    <a:cubicBezTo>
                      <a:pt x="344805" y="304800"/>
                      <a:pt x="347663" y="293370"/>
                      <a:pt x="326708" y="293370"/>
                    </a:cubicBezTo>
                    <a:cubicBezTo>
                      <a:pt x="303848" y="295275"/>
                      <a:pt x="308610" y="308610"/>
                      <a:pt x="308610" y="320993"/>
                    </a:cubicBezTo>
                    <a:close/>
                    <a:moveTo>
                      <a:pt x="510540" y="321945"/>
                    </a:moveTo>
                    <a:cubicBezTo>
                      <a:pt x="509588" y="309562"/>
                      <a:pt x="517208" y="294322"/>
                      <a:pt x="492443" y="294322"/>
                    </a:cubicBezTo>
                    <a:cubicBezTo>
                      <a:pt x="470535" y="294322"/>
                      <a:pt x="474345" y="307658"/>
                      <a:pt x="474345" y="319087"/>
                    </a:cubicBezTo>
                    <a:cubicBezTo>
                      <a:pt x="475298" y="330518"/>
                      <a:pt x="467678" y="345758"/>
                      <a:pt x="490538" y="345758"/>
                    </a:cubicBezTo>
                    <a:cubicBezTo>
                      <a:pt x="511492" y="346710"/>
                      <a:pt x="512445" y="337185"/>
                      <a:pt x="510540" y="321945"/>
                    </a:cubicBezTo>
                    <a:close/>
                    <a:moveTo>
                      <a:pt x="589598" y="320040"/>
                    </a:moveTo>
                    <a:cubicBezTo>
                      <a:pt x="588645" y="307658"/>
                      <a:pt x="594360" y="294322"/>
                      <a:pt x="572453" y="294322"/>
                    </a:cubicBezTo>
                    <a:cubicBezTo>
                      <a:pt x="550545" y="294322"/>
                      <a:pt x="553403" y="305753"/>
                      <a:pt x="554355" y="319087"/>
                    </a:cubicBezTo>
                    <a:cubicBezTo>
                      <a:pt x="554355" y="332422"/>
                      <a:pt x="549593" y="346710"/>
                      <a:pt x="573405" y="346710"/>
                    </a:cubicBezTo>
                    <a:cubicBezTo>
                      <a:pt x="595313" y="345758"/>
                      <a:pt x="588645" y="331470"/>
                      <a:pt x="589598" y="320040"/>
                    </a:cubicBezTo>
                    <a:close/>
                    <a:moveTo>
                      <a:pt x="63818" y="785812"/>
                    </a:moveTo>
                    <a:cubicBezTo>
                      <a:pt x="64770" y="797243"/>
                      <a:pt x="58103" y="810578"/>
                      <a:pt x="80963" y="811530"/>
                    </a:cubicBezTo>
                    <a:cubicBezTo>
                      <a:pt x="101918" y="811530"/>
                      <a:pt x="100013" y="800100"/>
                      <a:pt x="100013" y="786765"/>
                    </a:cubicBezTo>
                    <a:cubicBezTo>
                      <a:pt x="99060" y="774383"/>
                      <a:pt x="105728" y="759143"/>
                      <a:pt x="81915" y="759143"/>
                    </a:cubicBezTo>
                    <a:cubicBezTo>
                      <a:pt x="59055" y="759143"/>
                      <a:pt x="63818" y="772478"/>
                      <a:pt x="63818" y="785812"/>
                    </a:cubicBezTo>
                    <a:close/>
                    <a:moveTo>
                      <a:pt x="229553" y="783908"/>
                    </a:moveTo>
                    <a:cubicBezTo>
                      <a:pt x="230505" y="796290"/>
                      <a:pt x="223838" y="811530"/>
                      <a:pt x="247650" y="811530"/>
                    </a:cubicBezTo>
                    <a:cubicBezTo>
                      <a:pt x="266700" y="811530"/>
                      <a:pt x="265748" y="800100"/>
                      <a:pt x="264795" y="788670"/>
                    </a:cubicBezTo>
                    <a:cubicBezTo>
                      <a:pt x="263843" y="777240"/>
                      <a:pt x="272415" y="760095"/>
                      <a:pt x="247650" y="760095"/>
                    </a:cubicBezTo>
                    <a:cubicBezTo>
                      <a:pt x="226695" y="759143"/>
                      <a:pt x="228600" y="769620"/>
                      <a:pt x="229553" y="783908"/>
                    </a:cubicBezTo>
                    <a:close/>
                    <a:moveTo>
                      <a:pt x="344805" y="783908"/>
                    </a:moveTo>
                    <a:cubicBezTo>
                      <a:pt x="343853" y="773430"/>
                      <a:pt x="350520" y="759143"/>
                      <a:pt x="327660" y="759143"/>
                    </a:cubicBezTo>
                    <a:cubicBezTo>
                      <a:pt x="303848" y="758190"/>
                      <a:pt x="308610" y="773430"/>
                      <a:pt x="308610" y="785812"/>
                    </a:cubicBezTo>
                    <a:cubicBezTo>
                      <a:pt x="308610" y="798195"/>
                      <a:pt x="304800" y="811530"/>
                      <a:pt x="326708" y="810578"/>
                    </a:cubicBezTo>
                    <a:cubicBezTo>
                      <a:pt x="348615" y="810578"/>
                      <a:pt x="344805" y="797243"/>
                      <a:pt x="344805" y="783908"/>
                    </a:cubicBezTo>
                    <a:close/>
                    <a:moveTo>
                      <a:pt x="392430" y="788670"/>
                    </a:moveTo>
                    <a:cubicBezTo>
                      <a:pt x="394335" y="794385"/>
                      <a:pt x="383858" y="811530"/>
                      <a:pt x="408623" y="811530"/>
                    </a:cubicBezTo>
                    <a:cubicBezTo>
                      <a:pt x="426720" y="811530"/>
                      <a:pt x="428625" y="802005"/>
                      <a:pt x="426720" y="788670"/>
                    </a:cubicBezTo>
                    <a:cubicBezTo>
                      <a:pt x="424815" y="777240"/>
                      <a:pt x="435293" y="760095"/>
                      <a:pt x="410528" y="759143"/>
                    </a:cubicBezTo>
                    <a:cubicBezTo>
                      <a:pt x="390525" y="758190"/>
                      <a:pt x="389573" y="768668"/>
                      <a:pt x="392430" y="788670"/>
                    </a:cubicBezTo>
                    <a:close/>
                    <a:moveTo>
                      <a:pt x="475298" y="785812"/>
                    </a:moveTo>
                    <a:cubicBezTo>
                      <a:pt x="477203" y="796290"/>
                      <a:pt x="468630" y="811530"/>
                      <a:pt x="491490" y="811530"/>
                    </a:cubicBezTo>
                    <a:cubicBezTo>
                      <a:pt x="511492" y="811530"/>
                      <a:pt x="511492" y="801053"/>
                      <a:pt x="510540" y="787718"/>
                    </a:cubicBezTo>
                    <a:cubicBezTo>
                      <a:pt x="509588" y="775335"/>
                      <a:pt x="517208" y="760095"/>
                      <a:pt x="492443" y="760095"/>
                    </a:cubicBezTo>
                    <a:cubicBezTo>
                      <a:pt x="470535" y="759143"/>
                      <a:pt x="475298" y="772478"/>
                      <a:pt x="475298" y="785812"/>
                    </a:cubicBezTo>
                    <a:close/>
                    <a:moveTo>
                      <a:pt x="589598" y="786765"/>
                    </a:moveTo>
                    <a:cubicBezTo>
                      <a:pt x="588645" y="774383"/>
                      <a:pt x="596265" y="759143"/>
                      <a:pt x="571500" y="759143"/>
                    </a:cubicBezTo>
                    <a:cubicBezTo>
                      <a:pt x="552450" y="759143"/>
                      <a:pt x="551498" y="768668"/>
                      <a:pt x="553403" y="782003"/>
                    </a:cubicBezTo>
                    <a:cubicBezTo>
                      <a:pt x="555308" y="793433"/>
                      <a:pt x="544830" y="810578"/>
                      <a:pt x="569595" y="811530"/>
                    </a:cubicBezTo>
                    <a:cubicBezTo>
                      <a:pt x="590550" y="811530"/>
                      <a:pt x="591503" y="801053"/>
                      <a:pt x="589598" y="786765"/>
                    </a:cubicBezTo>
                    <a:close/>
                    <a:moveTo>
                      <a:pt x="99060" y="631508"/>
                    </a:moveTo>
                    <a:cubicBezTo>
                      <a:pt x="98108" y="619125"/>
                      <a:pt x="104775" y="603885"/>
                      <a:pt x="80963" y="603885"/>
                    </a:cubicBezTo>
                    <a:cubicBezTo>
                      <a:pt x="59055" y="603885"/>
                      <a:pt x="63818" y="618173"/>
                      <a:pt x="63818" y="629603"/>
                    </a:cubicBezTo>
                    <a:cubicBezTo>
                      <a:pt x="63818" y="641033"/>
                      <a:pt x="58103" y="655320"/>
                      <a:pt x="80963" y="655320"/>
                    </a:cubicBezTo>
                    <a:cubicBezTo>
                      <a:pt x="101918" y="656273"/>
                      <a:pt x="100013" y="644843"/>
                      <a:pt x="99060" y="631508"/>
                    </a:cubicBezTo>
                    <a:close/>
                    <a:moveTo>
                      <a:pt x="264795" y="629603"/>
                    </a:moveTo>
                    <a:cubicBezTo>
                      <a:pt x="263843" y="618173"/>
                      <a:pt x="270510" y="603885"/>
                      <a:pt x="247650" y="603885"/>
                    </a:cubicBezTo>
                    <a:cubicBezTo>
                      <a:pt x="225743" y="603885"/>
                      <a:pt x="228600" y="616268"/>
                      <a:pt x="229553" y="628650"/>
                    </a:cubicBezTo>
                    <a:cubicBezTo>
                      <a:pt x="230505" y="641033"/>
                      <a:pt x="223838" y="656273"/>
                      <a:pt x="247650" y="656273"/>
                    </a:cubicBezTo>
                    <a:cubicBezTo>
                      <a:pt x="269558" y="655320"/>
                      <a:pt x="263843" y="641985"/>
                      <a:pt x="264795" y="629603"/>
                    </a:cubicBezTo>
                    <a:close/>
                    <a:moveTo>
                      <a:pt x="344805" y="631508"/>
                    </a:moveTo>
                    <a:cubicBezTo>
                      <a:pt x="343853" y="619125"/>
                      <a:pt x="351473" y="602933"/>
                      <a:pt x="326708" y="603885"/>
                    </a:cubicBezTo>
                    <a:cubicBezTo>
                      <a:pt x="307658" y="603885"/>
                      <a:pt x="307658" y="614362"/>
                      <a:pt x="308610" y="626745"/>
                    </a:cubicBezTo>
                    <a:cubicBezTo>
                      <a:pt x="310515" y="638175"/>
                      <a:pt x="300038" y="655320"/>
                      <a:pt x="324803" y="656273"/>
                    </a:cubicBezTo>
                    <a:cubicBezTo>
                      <a:pt x="345758" y="656273"/>
                      <a:pt x="345758" y="645795"/>
                      <a:pt x="344805" y="631508"/>
                    </a:cubicBezTo>
                    <a:close/>
                    <a:moveTo>
                      <a:pt x="426720" y="628650"/>
                    </a:moveTo>
                    <a:cubicBezTo>
                      <a:pt x="425768" y="620078"/>
                      <a:pt x="433388" y="604837"/>
                      <a:pt x="410528" y="603885"/>
                    </a:cubicBezTo>
                    <a:cubicBezTo>
                      <a:pt x="389573" y="602933"/>
                      <a:pt x="390525" y="614362"/>
                      <a:pt x="391478" y="627698"/>
                    </a:cubicBezTo>
                    <a:cubicBezTo>
                      <a:pt x="392430" y="640080"/>
                      <a:pt x="384810" y="656273"/>
                      <a:pt x="408623" y="655320"/>
                    </a:cubicBezTo>
                    <a:cubicBezTo>
                      <a:pt x="430530" y="656273"/>
                      <a:pt x="426720" y="642937"/>
                      <a:pt x="426720" y="628650"/>
                    </a:cubicBezTo>
                    <a:close/>
                    <a:moveTo>
                      <a:pt x="510540" y="629603"/>
                    </a:moveTo>
                    <a:cubicBezTo>
                      <a:pt x="509588" y="619125"/>
                      <a:pt x="516255" y="604837"/>
                      <a:pt x="493395" y="603885"/>
                    </a:cubicBezTo>
                    <a:cubicBezTo>
                      <a:pt x="472440" y="603885"/>
                      <a:pt x="474345" y="615315"/>
                      <a:pt x="474345" y="628650"/>
                    </a:cubicBezTo>
                    <a:cubicBezTo>
                      <a:pt x="475298" y="641033"/>
                      <a:pt x="467678" y="656273"/>
                      <a:pt x="492443" y="656273"/>
                    </a:cubicBezTo>
                    <a:cubicBezTo>
                      <a:pt x="515303" y="655320"/>
                      <a:pt x="510540" y="641985"/>
                      <a:pt x="510540" y="629603"/>
                    </a:cubicBezTo>
                    <a:close/>
                    <a:moveTo>
                      <a:pt x="589598" y="628650"/>
                    </a:moveTo>
                    <a:cubicBezTo>
                      <a:pt x="588645" y="620078"/>
                      <a:pt x="596265" y="603885"/>
                      <a:pt x="571500" y="603885"/>
                    </a:cubicBezTo>
                    <a:cubicBezTo>
                      <a:pt x="550545" y="603885"/>
                      <a:pt x="552450" y="616268"/>
                      <a:pt x="553403" y="628650"/>
                    </a:cubicBezTo>
                    <a:cubicBezTo>
                      <a:pt x="554355" y="641033"/>
                      <a:pt x="546735" y="656273"/>
                      <a:pt x="571500" y="656273"/>
                    </a:cubicBezTo>
                    <a:cubicBezTo>
                      <a:pt x="592455" y="656273"/>
                      <a:pt x="589598" y="643890"/>
                      <a:pt x="589598" y="628650"/>
                    </a:cubicBezTo>
                    <a:close/>
                    <a:moveTo>
                      <a:pt x="99060" y="941070"/>
                    </a:moveTo>
                    <a:cubicBezTo>
                      <a:pt x="99060" y="928687"/>
                      <a:pt x="103823" y="915353"/>
                      <a:pt x="81915" y="914400"/>
                    </a:cubicBezTo>
                    <a:cubicBezTo>
                      <a:pt x="60008" y="914400"/>
                      <a:pt x="62865" y="925830"/>
                      <a:pt x="63818" y="939165"/>
                    </a:cubicBezTo>
                    <a:cubicBezTo>
                      <a:pt x="63818" y="952500"/>
                      <a:pt x="59055" y="966787"/>
                      <a:pt x="82868" y="966787"/>
                    </a:cubicBezTo>
                    <a:cubicBezTo>
                      <a:pt x="104775" y="966787"/>
                      <a:pt x="99060" y="952500"/>
                      <a:pt x="99060" y="941070"/>
                    </a:cubicBezTo>
                    <a:close/>
                    <a:moveTo>
                      <a:pt x="308610" y="939165"/>
                    </a:moveTo>
                    <a:cubicBezTo>
                      <a:pt x="308610" y="953453"/>
                      <a:pt x="303848" y="966787"/>
                      <a:pt x="325755" y="966787"/>
                    </a:cubicBezTo>
                    <a:cubicBezTo>
                      <a:pt x="347663" y="966787"/>
                      <a:pt x="343853" y="954405"/>
                      <a:pt x="343853" y="942023"/>
                    </a:cubicBezTo>
                    <a:cubicBezTo>
                      <a:pt x="343853" y="928687"/>
                      <a:pt x="348615" y="914400"/>
                      <a:pt x="324803" y="915353"/>
                    </a:cubicBezTo>
                    <a:cubicBezTo>
                      <a:pt x="302895" y="915353"/>
                      <a:pt x="309563" y="929640"/>
                      <a:pt x="308610" y="939165"/>
                    </a:cubicBezTo>
                    <a:close/>
                    <a:moveTo>
                      <a:pt x="391478" y="937260"/>
                    </a:moveTo>
                    <a:cubicBezTo>
                      <a:pt x="391478" y="952500"/>
                      <a:pt x="386715" y="967740"/>
                      <a:pt x="409575" y="966787"/>
                    </a:cubicBezTo>
                    <a:cubicBezTo>
                      <a:pt x="428625" y="966787"/>
                      <a:pt x="427673" y="955358"/>
                      <a:pt x="426720" y="942975"/>
                    </a:cubicBezTo>
                    <a:cubicBezTo>
                      <a:pt x="425768" y="931545"/>
                      <a:pt x="433388" y="914400"/>
                      <a:pt x="409575" y="914400"/>
                    </a:cubicBezTo>
                    <a:cubicBezTo>
                      <a:pt x="388620" y="915353"/>
                      <a:pt x="390525" y="926783"/>
                      <a:pt x="391478" y="937260"/>
                    </a:cubicBezTo>
                    <a:close/>
                    <a:moveTo>
                      <a:pt x="511492" y="947737"/>
                    </a:moveTo>
                    <a:cubicBezTo>
                      <a:pt x="510540" y="930592"/>
                      <a:pt x="517208" y="915353"/>
                      <a:pt x="492443" y="915353"/>
                    </a:cubicBezTo>
                    <a:cubicBezTo>
                      <a:pt x="470535" y="915353"/>
                      <a:pt x="475298" y="928687"/>
                      <a:pt x="475298" y="941070"/>
                    </a:cubicBezTo>
                    <a:cubicBezTo>
                      <a:pt x="475298" y="952500"/>
                      <a:pt x="469583" y="966787"/>
                      <a:pt x="492443" y="967740"/>
                    </a:cubicBezTo>
                    <a:cubicBezTo>
                      <a:pt x="512445" y="966787"/>
                      <a:pt x="512445" y="956310"/>
                      <a:pt x="511492" y="947737"/>
                    </a:cubicBezTo>
                    <a:close/>
                    <a:moveTo>
                      <a:pt x="589598" y="940117"/>
                    </a:moveTo>
                    <a:cubicBezTo>
                      <a:pt x="588645" y="929640"/>
                      <a:pt x="595313" y="915353"/>
                      <a:pt x="572453" y="915353"/>
                    </a:cubicBezTo>
                    <a:cubicBezTo>
                      <a:pt x="551498" y="915353"/>
                      <a:pt x="552450" y="926783"/>
                      <a:pt x="553403" y="940117"/>
                    </a:cubicBezTo>
                    <a:cubicBezTo>
                      <a:pt x="554355" y="952500"/>
                      <a:pt x="547688" y="967740"/>
                      <a:pt x="571500" y="967740"/>
                    </a:cubicBezTo>
                    <a:cubicBezTo>
                      <a:pt x="594360" y="966787"/>
                      <a:pt x="589598" y="953453"/>
                      <a:pt x="589598" y="940117"/>
                    </a:cubicBezTo>
                    <a:close/>
                    <a:moveTo>
                      <a:pt x="99060" y="705803"/>
                    </a:moveTo>
                    <a:cubicBezTo>
                      <a:pt x="98108" y="694373"/>
                      <a:pt x="104775" y="679133"/>
                      <a:pt x="80010" y="680085"/>
                    </a:cubicBezTo>
                    <a:cubicBezTo>
                      <a:pt x="55245" y="680085"/>
                      <a:pt x="63818" y="697230"/>
                      <a:pt x="62865" y="708660"/>
                    </a:cubicBezTo>
                    <a:cubicBezTo>
                      <a:pt x="61913" y="720090"/>
                      <a:pt x="58103" y="734378"/>
                      <a:pt x="80010" y="734378"/>
                    </a:cubicBezTo>
                    <a:cubicBezTo>
                      <a:pt x="104775" y="735330"/>
                      <a:pt x="99060" y="720090"/>
                      <a:pt x="99060" y="705803"/>
                    </a:cubicBezTo>
                    <a:close/>
                    <a:moveTo>
                      <a:pt x="264795" y="706755"/>
                    </a:moveTo>
                    <a:cubicBezTo>
                      <a:pt x="262890" y="696278"/>
                      <a:pt x="271463" y="681037"/>
                      <a:pt x="248603" y="681037"/>
                    </a:cubicBezTo>
                    <a:cubicBezTo>
                      <a:pt x="224790" y="680085"/>
                      <a:pt x="229553" y="695325"/>
                      <a:pt x="229553" y="707708"/>
                    </a:cubicBezTo>
                    <a:cubicBezTo>
                      <a:pt x="230505" y="719137"/>
                      <a:pt x="222885" y="734378"/>
                      <a:pt x="245745" y="734378"/>
                    </a:cubicBezTo>
                    <a:cubicBezTo>
                      <a:pt x="269558" y="735330"/>
                      <a:pt x="263843" y="720090"/>
                      <a:pt x="264795" y="706755"/>
                    </a:cubicBezTo>
                    <a:close/>
                    <a:moveTo>
                      <a:pt x="229553" y="943928"/>
                    </a:moveTo>
                    <a:cubicBezTo>
                      <a:pt x="230505" y="952500"/>
                      <a:pt x="223838" y="966787"/>
                      <a:pt x="246698" y="966787"/>
                    </a:cubicBezTo>
                    <a:cubicBezTo>
                      <a:pt x="268605" y="966787"/>
                      <a:pt x="264795" y="953453"/>
                      <a:pt x="264795" y="941070"/>
                    </a:cubicBezTo>
                    <a:cubicBezTo>
                      <a:pt x="264795" y="928687"/>
                      <a:pt x="269558" y="915353"/>
                      <a:pt x="247650" y="915353"/>
                    </a:cubicBezTo>
                    <a:cubicBezTo>
                      <a:pt x="225743" y="915353"/>
                      <a:pt x="229553" y="927735"/>
                      <a:pt x="229553" y="943928"/>
                    </a:cubicBezTo>
                    <a:close/>
                    <a:moveTo>
                      <a:pt x="264795" y="480060"/>
                    </a:moveTo>
                    <a:cubicBezTo>
                      <a:pt x="264795" y="463868"/>
                      <a:pt x="268605" y="450533"/>
                      <a:pt x="247650" y="450533"/>
                    </a:cubicBezTo>
                    <a:cubicBezTo>
                      <a:pt x="225743" y="450533"/>
                      <a:pt x="229553" y="462915"/>
                      <a:pt x="229553" y="476250"/>
                    </a:cubicBezTo>
                    <a:cubicBezTo>
                      <a:pt x="229553" y="488633"/>
                      <a:pt x="224790" y="501968"/>
                      <a:pt x="246698" y="501968"/>
                    </a:cubicBezTo>
                    <a:cubicBezTo>
                      <a:pt x="267653" y="501968"/>
                      <a:pt x="264795" y="489585"/>
                      <a:pt x="264795" y="480060"/>
                    </a:cubicBezTo>
                    <a:close/>
                    <a:moveTo>
                      <a:pt x="264795" y="321945"/>
                    </a:moveTo>
                    <a:cubicBezTo>
                      <a:pt x="264795" y="308610"/>
                      <a:pt x="268605" y="295275"/>
                      <a:pt x="246698" y="295275"/>
                    </a:cubicBezTo>
                    <a:cubicBezTo>
                      <a:pt x="224790" y="295275"/>
                      <a:pt x="228600" y="308610"/>
                      <a:pt x="228600" y="320993"/>
                    </a:cubicBezTo>
                    <a:cubicBezTo>
                      <a:pt x="228600" y="333375"/>
                      <a:pt x="223838" y="347662"/>
                      <a:pt x="245745" y="346710"/>
                    </a:cubicBezTo>
                    <a:cubicBezTo>
                      <a:pt x="267653" y="345758"/>
                      <a:pt x="264795" y="333375"/>
                      <a:pt x="264795" y="321945"/>
                    </a:cubicBezTo>
                    <a:close/>
                    <a:moveTo>
                      <a:pt x="426720" y="321945"/>
                    </a:moveTo>
                    <a:cubicBezTo>
                      <a:pt x="424815" y="311468"/>
                      <a:pt x="433388" y="295275"/>
                      <a:pt x="410528" y="295275"/>
                    </a:cubicBezTo>
                    <a:cubicBezTo>
                      <a:pt x="389573" y="294322"/>
                      <a:pt x="389573" y="305753"/>
                      <a:pt x="391478" y="319087"/>
                    </a:cubicBezTo>
                    <a:cubicBezTo>
                      <a:pt x="392430" y="330518"/>
                      <a:pt x="383858" y="345758"/>
                      <a:pt x="407670" y="346710"/>
                    </a:cubicBezTo>
                    <a:cubicBezTo>
                      <a:pt x="426720" y="346710"/>
                      <a:pt x="428625" y="337185"/>
                      <a:pt x="426720" y="321945"/>
                    </a:cubicBezTo>
                    <a:close/>
                    <a:moveTo>
                      <a:pt x="179070" y="164783"/>
                    </a:moveTo>
                    <a:cubicBezTo>
                      <a:pt x="177165" y="155258"/>
                      <a:pt x="184785" y="140018"/>
                      <a:pt x="162878" y="139065"/>
                    </a:cubicBezTo>
                    <a:cubicBezTo>
                      <a:pt x="141923" y="138113"/>
                      <a:pt x="142875" y="150495"/>
                      <a:pt x="143828" y="163830"/>
                    </a:cubicBezTo>
                    <a:cubicBezTo>
                      <a:pt x="144780" y="175260"/>
                      <a:pt x="138113" y="190500"/>
                      <a:pt x="160973" y="190500"/>
                    </a:cubicBezTo>
                    <a:cubicBezTo>
                      <a:pt x="182880" y="192405"/>
                      <a:pt x="179070" y="179070"/>
                      <a:pt x="179070" y="164783"/>
                    </a:cubicBezTo>
                    <a:close/>
                    <a:moveTo>
                      <a:pt x="426720" y="478155"/>
                    </a:moveTo>
                    <a:cubicBezTo>
                      <a:pt x="426720" y="463868"/>
                      <a:pt x="430530" y="450533"/>
                      <a:pt x="408623" y="450533"/>
                    </a:cubicBezTo>
                    <a:cubicBezTo>
                      <a:pt x="386715" y="450533"/>
                      <a:pt x="391478" y="463868"/>
                      <a:pt x="390525" y="476250"/>
                    </a:cubicBezTo>
                    <a:cubicBezTo>
                      <a:pt x="388620" y="492443"/>
                      <a:pt x="391478" y="501968"/>
                      <a:pt x="411480" y="501968"/>
                    </a:cubicBezTo>
                    <a:cubicBezTo>
                      <a:pt x="433388" y="501015"/>
                      <a:pt x="424815" y="485775"/>
                      <a:pt x="426720" y="478155"/>
                    </a:cubicBezTo>
                    <a:close/>
                    <a:moveTo>
                      <a:pt x="179070" y="84772"/>
                    </a:moveTo>
                    <a:cubicBezTo>
                      <a:pt x="176213" y="72390"/>
                      <a:pt x="186690" y="53340"/>
                      <a:pt x="160973" y="54293"/>
                    </a:cubicBezTo>
                    <a:cubicBezTo>
                      <a:pt x="138113" y="55245"/>
                      <a:pt x="144780" y="70485"/>
                      <a:pt x="145733" y="80963"/>
                    </a:cubicBezTo>
                    <a:cubicBezTo>
                      <a:pt x="146685" y="93345"/>
                      <a:pt x="135255" y="114300"/>
                      <a:pt x="163830" y="114300"/>
                    </a:cubicBezTo>
                    <a:cubicBezTo>
                      <a:pt x="187643" y="114300"/>
                      <a:pt x="176213" y="96202"/>
                      <a:pt x="179070" y="84772"/>
                    </a:cubicBezTo>
                    <a:close/>
                    <a:moveTo>
                      <a:pt x="179070" y="398145"/>
                    </a:moveTo>
                    <a:cubicBezTo>
                      <a:pt x="174308" y="388620"/>
                      <a:pt x="188595" y="370522"/>
                      <a:pt x="162878" y="368618"/>
                    </a:cubicBezTo>
                    <a:cubicBezTo>
                      <a:pt x="140970" y="367665"/>
                      <a:pt x="142875" y="381000"/>
                      <a:pt x="144780" y="393383"/>
                    </a:cubicBezTo>
                    <a:cubicBezTo>
                      <a:pt x="146685" y="405765"/>
                      <a:pt x="134303" y="424815"/>
                      <a:pt x="160973" y="424815"/>
                    </a:cubicBezTo>
                    <a:cubicBezTo>
                      <a:pt x="184785" y="426720"/>
                      <a:pt x="178118" y="411480"/>
                      <a:pt x="179070" y="398145"/>
                    </a:cubicBezTo>
                    <a:close/>
                    <a:moveTo>
                      <a:pt x="179070" y="1018223"/>
                    </a:moveTo>
                    <a:cubicBezTo>
                      <a:pt x="175260" y="1008698"/>
                      <a:pt x="187643" y="990600"/>
                      <a:pt x="162878" y="989648"/>
                    </a:cubicBezTo>
                    <a:cubicBezTo>
                      <a:pt x="139065" y="988695"/>
                      <a:pt x="143828" y="1004887"/>
                      <a:pt x="144780" y="1017270"/>
                    </a:cubicBezTo>
                    <a:cubicBezTo>
                      <a:pt x="145733" y="1028700"/>
                      <a:pt x="135255" y="1045845"/>
                      <a:pt x="160020" y="1046798"/>
                    </a:cubicBezTo>
                    <a:cubicBezTo>
                      <a:pt x="184785" y="1047750"/>
                      <a:pt x="178118" y="1031558"/>
                      <a:pt x="179070" y="1018223"/>
                    </a:cubicBezTo>
                    <a:close/>
                    <a:moveTo>
                      <a:pt x="264795" y="1100138"/>
                    </a:moveTo>
                    <a:cubicBezTo>
                      <a:pt x="264795" y="1084898"/>
                      <a:pt x="268605" y="1071563"/>
                      <a:pt x="246698" y="1071563"/>
                    </a:cubicBezTo>
                    <a:cubicBezTo>
                      <a:pt x="227648" y="1071563"/>
                      <a:pt x="227648" y="1082040"/>
                      <a:pt x="229553" y="1094423"/>
                    </a:cubicBezTo>
                    <a:cubicBezTo>
                      <a:pt x="231458" y="1104900"/>
                      <a:pt x="220028" y="1122045"/>
                      <a:pt x="244793" y="1121092"/>
                    </a:cubicBezTo>
                    <a:cubicBezTo>
                      <a:pt x="264795" y="1121092"/>
                      <a:pt x="266700" y="1112520"/>
                      <a:pt x="264795" y="1100138"/>
                    </a:cubicBezTo>
                    <a:close/>
                    <a:moveTo>
                      <a:pt x="308610" y="1091565"/>
                    </a:moveTo>
                    <a:cubicBezTo>
                      <a:pt x="309563" y="1107758"/>
                      <a:pt x="303848" y="1121092"/>
                      <a:pt x="325755" y="1121092"/>
                    </a:cubicBezTo>
                    <a:cubicBezTo>
                      <a:pt x="346710" y="1121092"/>
                      <a:pt x="344805" y="1109663"/>
                      <a:pt x="344805" y="1096328"/>
                    </a:cubicBezTo>
                    <a:cubicBezTo>
                      <a:pt x="344805" y="1083945"/>
                      <a:pt x="349568" y="1070610"/>
                      <a:pt x="327660" y="1070610"/>
                    </a:cubicBezTo>
                    <a:cubicBezTo>
                      <a:pt x="306705" y="1071563"/>
                      <a:pt x="307658" y="1082040"/>
                      <a:pt x="308610" y="1091565"/>
                    </a:cubicBezTo>
                    <a:close/>
                    <a:moveTo>
                      <a:pt x="589598" y="477203"/>
                    </a:moveTo>
                    <a:cubicBezTo>
                      <a:pt x="588645" y="465772"/>
                      <a:pt x="596265" y="451485"/>
                      <a:pt x="573405" y="451485"/>
                    </a:cubicBezTo>
                    <a:cubicBezTo>
                      <a:pt x="553403" y="451485"/>
                      <a:pt x="552450" y="461010"/>
                      <a:pt x="554355" y="475297"/>
                    </a:cubicBezTo>
                    <a:cubicBezTo>
                      <a:pt x="555308" y="486728"/>
                      <a:pt x="548640" y="501015"/>
                      <a:pt x="571500" y="501968"/>
                    </a:cubicBezTo>
                    <a:cubicBezTo>
                      <a:pt x="589598" y="501015"/>
                      <a:pt x="591503" y="491490"/>
                      <a:pt x="589598" y="477203"/>
                    </a:cubicBezTo>
                    <a:close/>
                    <a:moveTo>
                      <a:pt x="511492" y="468630"/>
                    </a:moveTo>
                    <a:cubicBezTo>
                      <a:pt x="512445" y="461010"/>
                      <a:pt x="513398" y="451485"/>
                      <a:pt x="494348" y="450533"/>
                    </a:cubicBezTo>
                    <a:cubicBezTo>
                      <a:pt x="472440" y="449580"/>
                      <a:pt x="476250" y="462915"/>
                      <a:pt x="475298" y="475297"/>
                    </a:cubicBezTo>
                    <a:cubicBezTo>
                      <a:pt x="475298" y="488633"/>
                      <a:pt x="472440" y="501015"/>
                      <a:pt x="494348" y="500062"/>
                    </a:cubicBezTo>
                    <a:cubicBezTo>
                      <a:pt x="516255" y="500062"/>
                      <a:pt x="510540" y="485775"/>
                      <a:pt x="511492" y="468630"/>
                    </a:cubicBezTo>
                    <a:close/>
                    <a:moveTo>
                      <a:pt x="344805" y="476250"/>
                    </a:moveTo>
                    <a:cubicBezTo>
                      <a:pt x="345758" y="462915"/>
                      <a:pt x="347663" y="451485"/>
                      <a:pt x="326708" y="451485"/>
                    </a:cubicBezTo>
                    <a:cubicBezTo>
                      <a:pt x="304800" y="451485"/>
                      <a:pt x="309563" y="463868"/>
                      <a:pt x="308610" y="476250"/>
                    </a:cubicBezTo>
                    <a:cubicBezTo>
                      <a:pt x="308610" y="488633"/>
                      <a:pt x="305753" y="501015"/>
                      <a:pt x="326708" y="501015"/>
                    </a:cubicBezTo>
                    <a:cubicBezTo>
                      <a:pt x="347663" y="501015"/>
                      <a:pt x="344805" y="488633"/>
                      <a:pt x="344805" y="476250"/>
                    </a:cubicBezTo>
                    <a:close/>
                    <a:moveTo>
                      <a:pt x="63818" y="474345"/>
                    </a:moveTo>
                    <a:cubicBezTo>
                      <a:pt x="65723" y="484822"/>
                      <a:pt x="57150" y="500062"/>
                      <a:pt x="80010" y="501015"/>
                    </a:cubicBezTo>
                    <a:cubicBezTo>
                      <a:pt x="99060" y="501015"/>
                      <a:pt x="101918" y="492443"/>
                      <a:pt x="100013" y="477203"/>
                    </a:cubicBezTo>
                    <a:cubicBezTo>
                      <a:pt x="99060" y="465772"/>
                      <a:pt x="106680" y="450533"/>
                      <a:pt x="83820" y="450533"/>
                    </a:cubicBezTo>
                    <a:cubicBezTo>
                      <a:pt x="64770" y="450533"/>
                      <a:pt x="60960" y="458153"/>
                      <a:pt x="63818" y="474345"/>
                    </a:cubicBezTo>
                    <a:close/>
                    <a:moveTo>
                      <a:pt x="99060" y="1097280"/>
                    </a:moveTo>
                    <a:cubicBezTo>
                      <a:pt x="98108" y="1085850"/>
                      <a:pt x="104775" y="1071563"/>
                      <a:pt x="82868" y="1071563"/>
                    </a:cubicBezTo>
                    <a:cubicBezTo>
                      <a:pt x="62865" y="1071563"/>
                      <a:pt x="62865" y="1081088"/>
                      <a:pt x="63818" y="1095375"/>
                    </a:cubicBezTo>
                    <a:cubicBezTo>
                      <a:pt x="64770" y="1106805"/>
                      <a:pt x="58103" y="1121092"/>
                      <a:pt x="80963" y="1122045"/>
                    </a:cubicBezTo>
                    <a:cubicBezTo>
                      <a:pt x="100013" y="1122045"/>
                      <a:pt x="100965" y="1111567"/>
                      <a:pt x="99060" y="1097280"/>
                    </a:cubicBezTo>
                    <a:close/>
                    <a:moveTo>
                      <a:pt x="179070" y="242887"/>
                    </a:moveTo>
                    <a:cubicBezTo>
                      <a:pt x="177165" y="233362"/>
                      <a:pt x="186690" y="216218"/>
                      <a:pt x="161925" y="216218"/>
                    </a:cubicBezTo>
                    <a:cubicBezTo>
                      <a:pt x="139065" y="216218"/>
                      <a:pt x="145733" y="231458"/>
                      <a:pt x="145733" y="242887"/>
                    </a:cubicBezTo>
                    <a:cubicBezTo>
                      <a:pt x="145733" y="254318"/>
                      <a:pt x="139065" y="269558"/>
                      <a:pt x="161925" y="270510"/>
                    </a:cubicBezTo>
                    <a:cubicBezTo>
                      <a:pt x="182880" y="270510"/>
                      <a:pt x="179070" y="257175"/>
                      <a:pt x="179070" y="242887"/>
                    </a:cubicBezTo>
                    <a:close/>
                    <a:moveTo>
                      <a:pt x="179070" y="707708"/>
                    </a:moveTo>
                    <a:cubicBezTo>
                      <a:pt x="177165" y="696278"/>
                      <a:pt x="184785" y="681037"/>
                      <a:pt x="161925" y="681037"/>
                    </a:cubicBezTo>
                    <a:cubicBezTo>
                      <a:pt x="140018" y="681037"/>
                      <a:pt x="143828" y="694373"/>
                      <a:pt x="144780" y="706755"/>
                    </a:cubicBezTo>
                    <a:cubicBezTo>
                      <a:pt x="144780" y="719137"/>
                      <a:pt x="138113" y="735330"/>
                      <a:pt x="162878" y="734378"/>
                    </a:cubicBezTo>
                    <a:cubicBezTo>
                      <a:pt x="185738" y="734378"/>
                      <a:pt x="177165" y="718185"/>
                      <a:pt x="179070" y="707708"/>
                    </a:cubicBezTo>
                    <a:close/>
                    <a:moveTo>
                      <a:pt x="179070" y="479108"/>
                    </a:moveTo>
                    <a:cubicBezTo>
                      <a:pt x="180023" y="461962"/>
                      <a:pt x="181928" y="451485"/>
                      <a:pt x="161925" y="450533"/>
                    </a:cubicBezTo>
                    <a:cubicBezTo>
                      <a:pt x="140018" y="450533"/>
                      <a:pt x="145733" y="464820"/>
                      <a:pt x="144780" y="476250"/>
                    </a:cubicBezTo>
                    <a:cubicBezTo>
                      <a:pt x="144780" y="488633"/>
                      <a:pt x="142875" y="500062"/>
                      <a:pt x="161925" y="500062"/>
                    </a:cubicBezTo>
                    <a:cubicBezTo>
                      <a:pt x="183833" y="501015"/>
                      <a:pt x="178118" y="485775"/>
                      <a:pt x="179070" y="479108"/>
                    </a:cubicBezTo>
                    <a:close/>
                    <a:moveTo>
                      <a:pt x="144780" y="1097280"/>
                    </a:moveTo>
                    <a:cubicBezTo>
                      <a:pt x="144780" y="1108710"/>
                      <a:pt x="141923" y="1121092"/>
                      <a:pt x="160973" y="1121092"/>
                    </a:cubicBezTo>
                    <a:cubicBezTo>
                      <a:pt x="182880" y="1121092"/>
                      <a:pt x="179070" y="1107758"/>
                      <a:pt x="178118" y="1095375"/>
                    </a:cubicBezTo>
                    <a:cubicBezTo>
                      <a:pt x="178118" y="1083945"/>
                      <a:pt x="181928" y="1071563"/>
                      <a:pt x="161925" y="1071563"/>
                    </a:cubicBezTo>
                    <a:cubicBezTo>
                      <a:pt x="140970" y="1071563"/>
                      <a:pt x="144780" y="1084898"/>
                      <a:pt x="144780" y="109728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26" name="Freeform: Shape 41">
                <a:extLst>
                  <a:ext uri="{FF2B5EF4-FFF2-40B4-BE49-F238E27FC236}">
                    <a16:creationId xmlns:a16="http://schemas.microsoft.com/office/drawing/2014/main" id="{3980D429-B3BD-4840-BD5F-643E67482E2A}"/>
                  </a:ext>
                </a:extLst>
              </p:cNvPr>
              <p:cNvSpPr/>
              <p:nvPr/>
            </p:nvSpPr>
            <p:spPr>
              <a:xfrm>
                <a:off x="6186488" y="2566035"/>
                <a:ext cx="600075" cy="923925"/>
              </a:xfrm>
              <a:custGeom>
                <a:avLst/>
                <a:gdLst>
                  <a:gd name="connsiteX0" fmla="*/ 436245 w 600075"/>
                  <a:gd name="connsiteY0" fmla="*/ 488632 h 923925"/>
                  <a:gd name="connsiteX1" fmla="*/ 436245 w 600075"/>
                  <a:gd name="connsiteY1" fmla="*/ 902970 h 923925"/>
                  <a:gd name="connsiteX2" fmla="*/ 427672 w 600075"/>
                  <a:gd name="connsiteY2" fmla="*/ 923925 h 923925"/>
                  <a:gd name="connsiteX3" fmla="*/ 394335 w 600075"/>
                  <a:gd name="connsiteY3" fmla="*/ 901065 h 923925"/>
                  <a:gd name="connsiteX4" fmla="*/ 394335 w 600075"/>
                  <a:gd name="connsiteY4" fmla="*/ 783907 h 923925"/>
                  <a:gd name="connsiteX5" fmla="*/ 394335 w 600075"/>
                  <a:gd name="connsiteY5" fmla="*/ 74295 h 923925"/>
                  <a:gd name="connsiteX6" fmla="*/ 383858 w 600075"/>
                  <a:gd name="connsiteY6" fmla="*/ 49530 h 923925"/>
                  <a:gd name="connsiteX7" fmla="*/ 362903 w 600075"/>
                  <a:gd name="connsiteY7" fmla="*/ 71438 h 923925"/>
                  <a:gd name="connsiteX8" fmla="*/ 362903 w 600075"/>
                  <a:gd name="connsiteY8" fmla="*/ 386715 h 923925"/>
                  <a:gd name="connsiteX9" fmla="*/ 361950 w 600075"/>
                  <a:gd name="connsiteY9" fmla="*/ 874395 h 923925"/>
                  <a:gd name="connsiteX10" fmla="*/ 352425 w 600075"/>
                  <a:gd name="connsiteY10" fmla="*/ 902018 h 923925"/>
                  <a:gd name="connsiteX11" fmla="*/ 320992 w 600075"/>
                  <a:gd name="connsiteY11" fmla="*/ 869632 h 923925"/>
                  <a:gd name="connsiteX12" fmla="*/ 320992 w 600075"/>
                  <a:gd name="connsiteY12" fmla="*/ 74295 h 923925"/>
                  <a:gd name="connsiteX13" fmla="*/ 306705 w 600075"/>
                  <a:gd name="connsiteY13" fmla="*/ 48577 h 923925"/>
                  <a:gd name="connsiteX14" fmla="*/ 289560 w 600075"/>
                  <a:gd name="connsiteY14" fmla="*/ 64770 h 923925"/>
                  <a:gd name="connsiteX15" fmla="*/ 289560 w 600075"/>
                  <a:gd name="connsiteY15" fmla="*/ 114300 h 923925"/>
                  <a:gd name="connsiteX16" fmla="*/ 288608 w 600075"/>
                  <a:gd name="connsiteY16" fmla="*/ 855345 h 923925"/>
                  <a:gd name="connsiteX17" fmla="*/ 278130 w 600075"/>
                  <a:gd name="connsiteY17" fmla="*/ 882968 h 923925"/>
                  <a:gd name="connsiteX18" fmla="*/ 249555 w 600075"/>
                  <a:gd name="connsiteY18" fmla="*/ 853440 h 923925"/>
                  <a:gd name="connsiteX19" fmla="*/ 250508 w 600075"/>
                  <a:gd name="connsiteY19" fmla="*/ 79057 h 923925"/>
                  <a:gd name="connsiteX20" fmla="*/ 248603 w 600075"/>
                  <a:gd name="connsiteY20" fmla="*/ 56198 h 923925"/>
                  <a:gd name="connsiteX21" fmla="*/ 230505 w 600075"/>
                  <a:gd name="connsiteY21" fmla="*/ 50482 h 923925"/>
                  <a:gd name="connsiteX22" fmla="*/ 219075 w 600075"/>
                  <a:gd name="connsiteY22" fmla="*/ 63817 h 923925"/>
                  <a:gd name="connsiteX23" fmla="*/ 219075 w 600075"/>
                  <a:gd name="connsiteY23" fmla="*/ 144780 h 923925"/>
                  <a:gd name="connsiteX24" fmla="*/ 218122 w 600075"/>
                  <a:gd name="connsiteY24" fmla="*/ 838200 h 923925"/>
                  <a:gd name="connsiteX25" fmla="*/ 209550 w 600075"/>
                  <a:gd name="connsiteY25" fmla="*/ 863918 h 923925"/>
                  <a:gd name="connsiteX26" fmla="*/ 173355 w 600075"/>
                  <a:gd name="connsiteY26" fmla="*/ 835343 h 923925"/>
                  <a:gd name="connsiteX27" fmla="*/ 174308 w 600075"/>
                  <a:gd name="connsiteY27" fmla="*/ 79057 h 923925"/>
                  <a:gd name="connsiteX28" fmla="*/ 172403 w 600075"/>
                  <a:gd name="connsiteY28" fmla="*/ 56198 h 923925"/>
                  <a:gd name="connsiteX29" fmla="*/ 154305 w 600075"/>
                  <a:gd name="connsiteY29" fmla="*/ 51435 h 923925"/>
                  <a:gd name="connsiteX30" fmla="*/ 142875 w 600075"/>
                  <a:gd name="connsiteY30" fmla="*/ 67627 h 923925"/>
                  <a:gd name="connsiteX31" fmla="*/ 142875 w 600075"/>
                  <a:gd name="connsiteY31" fmla="*/ 166688 h 923925"/>
                  <a:gd name="connsiteX32" fmla="*/ 142875 w 600075"/>
                  <a:gd name="connsiteY32" fmla="*/ 818198 h 923925"/>
                  <a:gd name="connsiteX33" fmla="*/ 134303 w 600075"/>
                  <a:gd name="connsiteY33" fmla="*/ 842962 h 923925"/>
                  <a:gd name="connsiteX34" fmla="*/ 104775 w 600075"/>
                  <a:gd name="connsiteY34" fmla="*/ 814387 h 923925"/>
                  <a:gd name="connsiteX35" fmla="*/ 105728 w 600075"/>
                  <a:gd name="connsiteY35" fmla="*/ 79057 h 923925"/>
                  <a:gd name="connsiteX36" fmla="*/ 104775 w 600075"/>
                  <a:gd name="connsiteY36" fmla="*/ 56198 h 923925"/>
                  <a:gd name="connsiteX37" fmla="*/ 83820 w 600075"/>
                  <a:gd name="connsiteY37" fmla="*/ 50482 h 923925"/>
                  <a:gd name="connsiteX38" fmla="*/ 75247 w 600075"/>
                  <a:gd name="connsiteY38" fmla="*/ 65723 h 923925"/>
                  <a:gd name="connsiteX39" fmla="*/ 75247 w 600075"/>
                  <a:gd name="connsiteY39" fmla="*/ 151448 h 923925"/>
                  <a:gd name="connsiteX40" fmla="*/ 75247 w 600075"/>
                  <a:gd name="connsiteY40" fmla="*/ 801053 h 923925"/>
                  <a:gd name="connsiteX41" fmla="*/ 49530 w 600075"/>
                  <a:gd name="connsiteY41" fmla="*/ 821055 h 923925"/>
                  <a:gd name="connsiteX42" fmla="*/ 953 w 600075"/>
                  <a:gd name="connsiteY42" fmla="*/ 756285 h 923925"/>
                  <a:gd name="connsiteX43" fmla="*/ 0 w 600075"/>
                  <a:gd name="connsiteY43" fmla="*/ 28575 h 923925"/>
                  <a:gd name="connsiteX44" fmla="*/ 28575 w 600075"/>
                  <a:gd name="connsiteY44" fmla="*/ 0 h 923925"/>
                  <a:gd name="connsiteX45" fmla="*/ 581025 w 600075"/>
                  <a:gd name="connsiteY45" fmla="*/ 0 h 923925"/>
                  <a:gd name="connsiteX46" fmla="*/ 607695 w 600075"/>
                  <a:gd name="connsiteY46" fmla="*/ 27623 h 923925"/>
                  <a:gd name="connsiteX47" fmla="*/ 607695 w 600075"/>
                  <a:gd name="connsiteY47" fmla="*/ 755332 h 923925"/>
                  <a:gd name="connsiteX48" fmla="*/ 580072 w 600075"/>
                  <a:gd name="connsiteY48" fmla="*/ 782003 h 923925"/>
                  <a:gd name="connsiteX49" fmla="*/ 533400 w 600075"/>
                  <a:gd name="connsiteY49" fmla="*/ 735330 h 923925"/>
                  <a:gd name="connsiteX50" fmla="*/ 533400 w 600075"/>
                  <a:gd name="connsiteY50" fmla="*/ 78105 h 923925"/>
                  <a:gd name="connsiteX51" fmla="*/ 525780 w 600075"/>
                  <a:gd name="connsiteY51" fmla="*/ 51435 h 923925"/>
                  <a:gd name="connsiteX52" fmla="*/ 502920 w 600075"/>
                  <a:gd name="connsiteY52" fmla="*/ 72390 h 923925"/>
                  <a:gd name="connsiteX53" fmla="*/ 502920 w 600075"/>
                  <a:gd name="connsiteY53" fmla="*/ 703898 h 923925"/>
                  <a:gd name="connsiteX54" fmla="*/ 502920 w 600075"/>
                  <a:gd name="connsiteY54" fmla="*/ 766762 h 923925"/>
                  <a:gd name="connsiteX55" fmla="*/ 476250 w 600075"/>
                  <a:gd name="connsiteY55" fmla="*/ 785812 h 923925"/>
                  <a:gd name="connsiteX56" fmla="*/ 464820 w 600075"/>
                  <a:gd name="connsiteY56" fmla="*/ 764857 h 923925"/>
                  <a:gd name="connsiteX57" fmla="*/ 464820 w 600075"/>
                  <a:gd name="connsiteY57" fmla="*/ 580073 h 923925"/>
                  <a:gd name="connsiteX58" fmla="*/ 464820 w 600075"/>
                  <a:gd name="connsiteY58" fmla="*/ 74295 h 923925"/>
                  <a:gd name="connsiteX59" fmla="*/ 452438 w 600075"/>
                  <a:gd name="connsiteY59" fmla="*/ 51435 h 923925"/>
                  <a:gd name="connsiteX60" fmla="*/ 433388 w 600075"/>
                  <a:gd name="connsiteY60" fmla="*/ 67627 h 923925"/>
                  <a:gd name="connsiteX61" fmla="*/ 433388 w 600075"/>
                  <a:gd name="connsiteY61" fmla="*/ 166688 h 923925"/>
                  <a:gd name="connsiteX62" fmla="*/ 436245 w 600075"/>
                  <a:gd name="connsiteY62" fmla="*/ 488632 h 923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600075" h="923925">
                    <a:moveTo>
                      <a:pt x="436245" y="488632"/>
                    </a:moveTo>
                    <a:cubicBezTo>
                      <a:pt x="436245" y="626745"/>
                      <a:pt x="436245" y="764857"/>
                      <a:pt x="436245" y="902970"/>
                    </a:cubicBezTo>
                    <a:cubicBezTo>
                      <a:pt x="436245" y="910590"/>
                      <a:pt x="442913" y="925830"/>
                      <a:pt x="427672" y="923925"/>
                    </a:cubicBezTo>
                    <a:cubicBezTo>
                      <a:pt x="415290" y="922020"/>
                      <a:pt x="393383" y="926782"/>
                      <a:pt x="394335" y="901065"/>
                    </a:cubicBezTo>
                    <a:cubicBezTo>
                      <a:pt x="395288" y="862012"/>
                      <a:pt x="394335" y="822960"/>
                      <a:pt x="394335" y="783907"/>
                    </a:cubicBezTo>
                    <a:cubicBezTo>
                      <a:pt x="394335" y="547687"/>
                      <a:pt x="394335" y="311467"/>
                      <a:pt x="394335" y="74295"/>
                    </a:cubicBezTo>
                    <a:cubicBezTo>
                      <a:pt x="394335" y="65723"/>
                      <a:pt x="401003" y="52388"/>
                      <a:pt x="383858" y="49530"/>
                    </a:cubicBezTo>
                    <a:cubicBezTo>
                      <a:pt x="364808" y="46673"/>
                      <a:pt x="362903" y="56198"/>
                      <a:pt x="362903" y="71438"/>
                    </a:cubicBezTo>
                    <a:cubicBezTo>
                      <a:pt x="363855" y="176213"/>
                      <a:pt x="362903" y="281940"/>
                      <a:pt x="362903" y="386715"/>
                    </a:cubicBezTo>
                    <a:cubicBezTo>
                      <a:pt x="362903" y="549593"/>
                      <a:pt x="362903" y="711518"/>
                      <a:pt x="361950" y="874395"/>
                    </a:cubicBezTo>
                    <a:cubicBezTo>
                      <a:pt x="361950" y="883920"/>
                      <a:pt x="372428" y="902018"/>
                      <a:pt x="352425" y="902018"/>
                    </a:cubicBezTo>
                    <a:cubicBezTo>
                      <a:pt x="334328" y="902018"/>
                      <a:pt x="320992" y="895350"/>
                      <a:pt x="320992" y="869632"/>
                    </a:cubicBezTo>
                    <a:cubicBezTo>
                      <a:pt x="321945" y="604837"/>
                      <a:pt x="321945" y="339090"/>
                      <a:pt x="320992" y="74295"/>
                    </a:cubicBezTo>
                    <a:cubicBezTo>
                      <a:pt x="320992" y="63817"/>
                      <a:pt x="328613" y="48577"/>
                      <a:pt x="306705" y="48577"/>
                    </a:cubicBezTo>
                    <a:cubicBezTo>
                      <a:pt x="295275" y="48577"/>
                      <a:pt x="288608" y="51435"/>
                      <a:pt x="289560" y="64770"/>
                    </a:cubicBezTo>
                    <a:cubicBezTo>
                      <a:pt x="290513" y="80963"/>
                      <a:pt x="289560" y="98107"/>
                      <a:pt x="289560" y="114300"/>
                    </a:cubicBezTo>
                    <a:cubicBezTo>
                      <a:pt x="289560" y="360998"/>
                      <a:pt x="289560" y="607695"/>
                      <a:pt x="288608" y="855345"/>
                    </a:cubicBezTo>
                    <a:cubicBezTo>
                      <a:pt x="288608" y="863918"/>
                      <a:pt x="300038" y="882015"/>
                      <a:pt x="278130" y="882968"/>
                    </a:cubicBezTo>
                    <a:cubicBezTo>
                      <a:pt x="260985" y="882968"/>
                      <a:pt x="249555" y="876300"/>
                      <a:pt x="249555" y="853440"/>
                    </a:cubicBezTo>
                    <a:cubicBezTo>
                      <a:pt x="250508" y="595312"/>
                      <a:pt x="250508" y="337185"/>
                      <a:pt x="250508" y="79057"/>
                    </a:cubicBezTo>
                    <a:cubicBezTo>
                      <a:pt x="250508" y="71438"/>
                      <a:pt x="251460" y="62865"/>
                      <a:pt x="248603" y="56198"/>
                    </a:cubicBezTo>
                    <a:cubicBezTo>
                      <a:pt x="245745" y="47625"/>
                      <a:pt x="237172" y="50482"/>
                      <a:pt x="230505" y="50482"/>
                    </a:cubicBezTo>
                    <a:cubicBezTo>
                      <a:pt x="220980" y="50482"/>
                      <a:pt x="219075" y="56198"/>
                      <a:pt x="219075" y="63817"/>
                    </a:cubicBezTo>
                    <a:cubicBezTo>
                      <a:pt x="219075" y="90488"/>
                      <a:pt x="219075" y="118110"/>
                      <a:pt x="219075" y="144780"/>
                    </a:cubicBezTo>
                    <a:cubicBezTo>
                      <a:pt x="219075" y="376238"/>
                      <a:pt x="219075" y="607695"/>
                      <a:pt x="218122" y="838200"/>
                    </a:cubicBezTo>
                    <a:cubicBezTo>
                      <a:pt x="218122" y="846773"/>
                      <a:pt x="227647" y="864870"/>
                      <a:pt x="209550" y="863918"/>
                    </a:cubicBezTo>
                    <a:cubicBezTo>
                      <a:pt x="194310" y="862965"/>
                      <a:pt x="173355" y="863918"/>
                      <a:pt x="173355" y="835343"/>
                    </a:cubicBezTo>
                    <a:cubicBezTo>
                      <a:pt x="174308" y="582930"/>
                      <a:pt x="174308" y="331470"/>
                      <a:pt x="174308" y="79057"/>
                    </a:cubicBezTo>
                    <a:cubicBezTo>
                      <a:pt x="174308" y="71438"/>
                      <a:pt x="175260" y="62865"/>
                      <a:pt x="172403" y="56198"/>
                    </a:cubicBezTo>
                    <a:cubicBezTo>
                      <a:pt x="169545" y="47625"/>
                      <a:pt x="160972" y="51435"/>
                      <a:pt x="154305" y="51435"/>
                    </a:cubicBezTo>
                    <a:cubicBezTo>
                      <a:pt x="142875" y="51435"/>
                      <a:pt x="142875" y="60007"/>
                      <a:pt x="142875" y="67627"/>
                    </a:cubicBezTo>
                    <a:cubicBezTo>
                      <a:pt x="142875" y="100965"/>
                      <a:pt x="142875" y="133350"/>
                      <a:pt x="142875" y="166688"/>
                    </a:cubicBezTo>
                    <a:cubicBezTo>
                      <a:pt x="142875" y="383857"/>
                      <a:pt x="142875" y="601028"/>
                      <a:pt x="142875" y="818198"/>
                    </a:cubicBezTo>
                    <a:cubicBezTo>
                      <a:pt x="142875" y="826770"/>
                      <a:pt x="151447" y="843915"/>
                      <a:pt x="134303" y="842962"/>
                    </a:cubicBezTo>
                    <a:cubicBezTo>
                      <a:pt x="119063" y="842962"/>
                      <a:pt x="103822" y="840105"/>
                      <a:pt x="104775" y="814387"/>
                    </a:cubicBezTo>
                    <a:cubicBezTo>
                      <a:pt x="105728" y="569595"/>
                      <a:pt x="105728" y="323850"/>
                      <a:pt x="105728" y="79057"/>
                    </a:cubicBezTo>
                    <a:cubicBezTo>
                      <a:pt x="105728" y="71438"/>
                      <a:pt x="106680" y="62865"/>
                      <a:pt x="104775" y="56198"/>
                    </a:cubicBezTo>
                    <a:cubicBezTo>
                      <a:pt x="100965" y="46673"/>
                      <a:pt x="91440" y="50482"/>
                      <a:pt x="83820" y="50482"/>
                    </a:cubicBezTo>
                    <a:cubicBezTo>
                      <a:pt x="73342" y="50482"/>
                      <a:pt x="75247" y="59055"/>
                      <a:pt x="75247" y="65723"/>
                    </a:cubicBezTo>
                    <a:cubicBezTo>
                      <a:pt x="75247" y="94298"/>
                      <a:pt x="75247" y="122873"/>
                      <a:pt x="75247" y="151448"/>
                    </a:cubicBezTo>
                    <a:cubicBezTo>
                      <a:pt x="75247" y="367665"/>
                      <a:pt x="75247" y="583882"/>
                      <a:pt x="75247" y="801053"/>
                    </a:cubicBezTo>
                    <a:cubicBezTo>
                      <a:pt x="75247" y="822960"/>
                      <a:pt x="71438" y="827723"/>
                      <a:pt x="49530" y="821055"/>
                    </a:cubicBezTo>
                    <a:cubicBezTo>
                      <a:pt x="1905" y="805815"/>
                      <a:pt x="953" y="806768"/>
                      <a:pt x="953" y="756285"/>
                    </a:cubicBezTo>
                    <a:cubicBezTo>
                      <a:pt x="953" y="513398"/>
                      <a:pt x="953" y="271463"/>
                      <a:pt x="0" y="28575"/>
                    </a:cubicBezTo>
                    <a:cubicBezTo>
                      <a:pt x="0" y="5715"/>
                      <a:pt x="5715" y="0"/>
                      <a:pt x="28575" y="0"/>
                    </a:cubicBezTo>
                    <a:cubicBezTo>
                      <a:pt x="212408" y="952"/>
                      <a:pt x="397192" y="952"/>
                      <a:pt x="581025" y="0"/>
                    </a:cubicBezTo>
                    <a:cubicBezTo>
                      <a:pt x="602933" y="0"/>
                      <a:pt x="608647" y="5715"/>
                      <a:pt x="607695" y="27623"/>
                    </a:cubicBezTo>
                    <a:cubicBezTo>
                      <a:pt x="606743" y="270510"/>
                      <a:pt x="606743" y="512445"/>
                      <a:pt x="607695" y="755332"/>
                    </a:cubicBezTo>
                    <a:cubicBezTo>
                      <a:pt x="607695" y="778193"/>
                      <a:pt x="601028" y="782955"/>
                      <a:pt x="580072" y="782003"/>
                    </a:cubicBezTo>
                    <a:cubicBezTo>
                      <a:pt x="533400" y="781050"/>
                      <a:pt x="533400" y="782003"/>
                      <a:pt x="533400" y="735330"/>
                    </a:cubicBezTo>
                    <a:cubicBezTo>
                      <a:pt x="533400" y="516255"/>
                      <a:pt x="533400" y="297180"/>
                      <a:pt x="533400" y="78105"/>
                    </a:cubicBezTo>
                    <a:cubicBezTo>
                      <a:pt x="533400" y="68580"/>
                      <a:pt x="540068" y="55245"/>
                      <a:pt x="525780" y="51435"/>
                    </a:cubicBezTo>
                    <a:cubicBezTo>
                      <a:pt x="507683" y="46673"/>
                      <a:pt x="502920" y="54292"/>
                      <a:pt x="502920" y="72390"/>
                    </a:cubicBezTo>
                    <a:cubicBezTo>
                      <a:pt x="503872" y="282892"/>
                      <a:pt x="502920" y="493395"/>
                      <a:pt x="502920" y="703898"/>
                    </a:cubicBezTo>
                    <a:cubicBezTo>
                      <a:pt x="502920" y="724853"/>
                      <a:pt x="502920" y="745807"/>
                      <a:pt x="502920" y="766762"/>
                    </a:cubicBezTo>
                    <a:cubicBezTo>
                      <a:pt x="502920" y="786765"/>
                      <a:pt x="489585" y="785812"/>
                      <a:pt x="476250" y="785812"/>
                    </a:cubicBezTo>
                    <a:cubicBezTo>
                      <a:pt x="459105" y="785812"/>
                      <a:pt x="464820" y="775335"/>
                      <a:pt x="464820" y="764857"/>
                    </a:cubicBezTo>
                    <a:cubicBezTo>
                      <a:pt x="465772" y="702945"/>
                      <a:pt x="464820" y="641032"/>
                      <a:pt x="464820" y="580073"/>
                    </a:cubicBezTo>
                    <a:cubicBezTo>
                      <a:pt x="464820" y="411480"/>
                      <a:pt x="464820" y="242888"/>
                      <a:pt x="464820" y="74295"/>
                    </a:cubicBezTo>
                    <a:cubicBezTo>
                      <a:pt x="464820" y="65723"/>
                      <a:pt x="471488" y="52388"/>
                      <a:pt x="452438" y="51435"/>
                    </a:cubicBezTo>
                    <a:cubicBezTo>
                      <a:pt x="440055" y="51435"/>
                      <a:pt x="432435" y="52388"/>
                      <a:pt x="433388" y="67627"/>
                    </a:cubicBezTo>
                    <a:cubicBezTo>
                      <a:pt x="434340" y="100965"/>
                      <a:pt x="433388" y="133350"/>
                      <a:pt x="433388" y="166688"/>
                    </a:cubicBezTo>
                    <a:cubicBezTo>
                      <a:pt x="436245" y="273367"/>
                      <a:pt x="436245" y="381000"/>
                      <a:pt x="436245" y="4886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27" name="Freeform: Shape 42">
                <a:extLst>
                  <a:ext uri="{FF2B5EF4-FFF2-40B4-BE49-F238E27FC236}">
                    <a16:creationId xmlns:a16="http://schemas.microsoft.com/office/drawing/2014/main" id="{15FC90A1-5ACA-4759-9B18-867EA66EA6CC}"/>
                  </a:ext>
                </a:extLst>
              </p:cNvPr>
              <p:cNvSpPr/>
              <p:nvPr/>
            </p:nvSpPr>
            <p:spPr>
              <a:xfrm>
                <a:off x="4820802" y="3076575"/>
                <a:ext cx="600075" cy="619125"/>
              </a:xfrm>
              <a:custGeom>
                <a:avLst/>
                <a:gdLst>
                  <a:gd name="connsiteX0" fmla="*/ 753 w 600075"/>
                  <a:gd name="connsiteY0" fmla="*/ 313372 h 619125"/>
                  <a:gd name="connsiteX1" fmla="*/ 753 w 600075"/>
                  <a:gd name="connsiteY1" fmla="*/ 23813 h 619125"/>
                  <a:gd name="connsiteX2" fmla="*/ 23613 w 600075"/>
                  <a:gd name="connsiteY2" fmla="*/ 0 h 619125"/>
                  <a:gd name="connsiteX3" fmla="*/ 586540 w 600075"/>
                  <a:gd name="connsiteY3" fmla="*/ 0 h 619125"/>
                  <a:gd name="connsiteX4" fmla="*/ 608448 w 600075"/>
                  <a:gd name="connsiteY4" fmla="*/ 21908 h 619125"/>
                  <a:gd name="connsiteX5" fmla="*/ 608448 w 600075"/>
                  <a:gd name="connsiteY5" fmla="*/ 439103 h 619125"/>
                  <a:gd name="connsiteX6" fmla="*/ 591303 w 600075"/>
                  <a:gd name="connsiteY6" fmla="*/ 461963 h 619125"/>
                  <a:gd name="connsiteX7" fmla="*/ 534153 w 600075"/>
                  <a:gd name="connsiteY7" fmla="*/ 419100 h 619125"/>
                  <a:gd name="connsiteX8" fmla="*/ 535105 w 600075"/>
                  <a:gd name="connsiteY8" fmla="*/ 129540 h 619125"/>
                  <a:gd name="connsiteX9" fmla="*/ 505578 w 600075"/>
                  <a:gd name="connsiteY9" fmla="*/ 106680 h 619125"/>
                  <a:gd name="connsiteX10" fmla="*/ 476050 w 600075"/>
                  <a:gd name="connsiteY10" fmla="*/ 128588 h 619125"/>
                  <a:gd name="connsiteX11" fmla="*/ 477003 w 600075"/>
                  <a:gd name="connsiteY11" fmla="*/ 470535 h 619125"/>
                  <a:gd name="connsiteX12" fmla="*/ 468430 w 600075"/>
                  <a:gd name="connsiteY12" fmla="*/ 495300 h 619125"/>
                  <a:gd name="connsiteX13" fmla="*/ 442713 w 600075"/>
                  <a:gd name="connsiteY13" fmla="*/ 479108 h 619125"/>
                  <a:gd name="connsiteX14" fmla="*/ 442713 w 600075"/>
                  <a:gd name="connsiteY14" fmla="*/ 132397 h 619125"/>
                  <a:gd name="connsiteX15" fmla="*/ 419853 w 600075"/>
                  <a:gd name="connsiteY15" fmla="*/ 106680 h 619125"/>
                  <a:gd name="connsiteX16" fmla="*/ 385563 w 600075"/>
                  <a:gd name="connsiteY16" fmla="*/ 132397 h 619125"/>
                  <a:gd name="connsiteX17" fmla="*/ 386515 w 600075"/>
                  <a:gd name="connsiteY17" fmla="*/ 492442 h 619125"/>
                  <a:gd name="connsiteX18" fmla="*/ 347463 w 600075"/>
                  <a:gd name="connsiteY18" fmla="*/ 527685 h 619125"/>
                  <a:gd name="connsiteX19" fmla="*/ 338890 w 600075"/>
                  <a:gd name="connsiteY19" fmla="*/ 509588 h 619125"/>
                  <a:gd name="connsiteX20" fmla="*/ 338890 w 600075"/>
                  <a:gd name="connsiteY20" fmla="*/ 332422 h 619125"/>
                  <a:gd name="connsiteX21" fmla="*/ 339843 w 600075"/>
                  <a:gd name="connsiteY21" fmla="*/ 131445 h 619125"/>
                  <a:gd name="connsiteX22" fmla="*/ 310315 w 600075"/>
                  <a:gd name="connsiteY22" fmla="*/ 105728 h 619125"/>
                  <a:gd name="connsiteX23" fmla="*/ 282693 w 600075"/>
                  <a:gd name="connsiteY23" fmla="*/ 130492 h 619125"/>
                  <a:gd name="connsiteX24" fmla="*/ 282693 w 600075"/>
                  <a:gd name="connsiteY24" fmla="*/ 521970 h 619125"/>
                  <a:gd name="connsiteX25" fmla="*/ 270310 w 600075"/>
                  <a:gd name="connsiteY25" fmla="*/ 548640 h 619125"/>
                  <a:gd name="connsiteX26" fmla="*/ 239830 w 600075"/>
                  <a:gd name="connsiteY26" fmla="*/ 527685 h 619125"/>
                  <a:gd name="connsiteX27" fmla="*/ 240783 w 600075"/>
                  <a:gd name="connsiteY27" fmla="*/ 134303 h 619125"/>
                  <a:gd name="connsiteX28" fmla="*/ 211255 w 600075"/>
                  <a:gd name="connsiteY28" fmla="*/ 105728 h 619125"/>
                  <a:gd name="connsiteX29" fmla="*/ 183633 w 600075"/>
                  <a:gd name="connsiteY29" fmla="*/ 133350 h 619125"/>
                  <a:gd name="connsiteX30" fmla="*/ 183633 w 600075"/>
                  <a:gd name="connsiteY30" fmla="*/ 547688 h 619125"/>
                  <a:gd name="connsiteX31" fmla="*/ 144580 w 600075"/>
                  <a:gd name="connsiteY31" fmla="*/ 582930 h 619125"/>
                  <a:gd name="connsiteX32" fmla="*/ 136960 w 600075"/>
                  <a:gd name="connsiteY32" fmla="*/ 561975 h 619125"/>
                  <a:gd name="connsiteX33" fmla="*/ 136960 w 600075"/>
                  <a:gd name="connsiteY33" fmla="*/ 335280 h 619125"/>
                  <a:gd name="connsiteX34" fmla="*/ 136960 w 600075"/>
                  <a:gd name="connsiteY34" fmla="*/ 129540 h 619125"/>
                  <a:gd name="connsiteX35" fmla="*/ 116958 w 600075"/>
                  <a:gd name="connsiteY35" fmla="*/ 110490 h 619125"/>
                  <a:gd name="connsiteX36" fmla="*/ 103623 w 600075"/>
                  <a:gd name="connsiteY36" fmla="*/ 110490 h 619125"/>
                  <a:gd name="connsiteX37" fmla="*/ 78858 w 600075"/>
                  <a:gd name="connsiteY37" fmla="*/ 134303 h 619125"/>
                  <a:gd name="connsiteX38" fmla="*/ 78858 w 600075"/>
                  <a:gd name="connsiteY38" fmla="*/ 564833 h 619125"/>
                  <a:gd name="connsiteX39" fmla="*/ 73143 w 600075"/>
                  <a:gd name="connsiteY39" fmla="*/ 601028 h 619125"/>
                  <a:gd name="connsiteX40" fmla="*/ 6468 w 600075"/>
                  <a:gd name="connsiteY40" fmla="*/ 620078 h 619125"/>
                  <a:gd name="connsiteX41" fmla="*/ 753 w 600075"/>
                  <a:gd name="connsiteY41" fmla="*/ 601028 h 619125"/>
                  <a:gd name="connsiteX42" fmla="*/ 753 w 600075"/>
                  <a:gd name="connsiteY42" fmla="*/ 329565 h 619125"/>
                  <a:gd name="connsiteX43" fmla="*/ 753 w 600075"/>
                  <a:gd name="connsiteY43" fmla="*/ 313372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600075" h="619125">
                    <a:moveTo>
                      <a:pt x="753" y="313372"/>
                    </a:moveTo>
                    <a:cubicBezTo>
                      <a:pt x="753" y="217170"/>
                      <a:pt x="753" y="120015"/>
                      <a:pt x="753" y="23813"/>
                    </a:cubicBezTo>
                    <a:cubicBezTo>
                      <a:pt x="753" y="5715"/>
                      <a:pt x="5515" y="0"/>
                      <a:pt x="23613" y="0"/>
                    </a:cubicBezTo>
                    <a:cubicBezTo>
                      <a:pt x="211255" y="952"/>
                      <a:pt x="398898" y="952"/>
                      <a:pt x="586540" y="0"/>
                    </a:cubicBezTo>
                    <a:cubicBezTo>
                      <a:pt x="603685" y="0"/>
                      <a:pt x="608448" y="4763"/>
                      <a:pt x="608448" y="21908"/>
                    </a:cubicBezTo>
                    <a:cubicBezTo>
                      <a:pt x="607495" y="160972"/>
                      <a:pt x="607495" y="300038"/>
                      <a:pt x="608448" y="439103"/>
                    </a:cubicBezTo>
                    <a:cubicBezTo>
                      <a:pt x="608448" y="452438"/>
                      <a:pt x="604638" y="458153"/>
                      <a:pt x="591303" y="461963"/>
                    </a:cubicBezTo>
                    <a:cubicBezTo>
                      <a:pt x="534153" y="478155"/>
                      <a:pt x="534153" y="478155"/>
                      <a:pt x="534153" y="419100"/>
                    </a:cubicBezTo>
                    <a:cubicBezTo>
                      <a:pt x="534153" y="322897"/>
                      <a:pt x="533200" y="225742"/>
                      <a:pt x="535105" y="129540"/>
                    </a:cubicBezTo>
                    <a:cubicBezTo>
                      <a:pt x="535105" y="103822"/>
                      <a:pt x="521770" y="106680"/>
                      <a:pt x="505578" y="106680"/>
                    </a:cubicBezTo>
                    <a:cubicBezTo>
                      <a:pt x="490338" y="106680"/>
                      <a:pt x="476050" y="102870"/>
                      <a:pt x="476050" y="128588"/>
                    </a:cubicBezTo>
                    <a:cubicBezTo>
                      <a:pt x="477955" y="242888"/>
                      <a:pt x="477003" y="356235"/>
                      <a:pt x="477003" y="470535"/>
                    </a:cubicBezTo>
                    <a:cubicBezTo>
                      <a:pt x="477003" y="479108"/>
                      <a:pt x="480813" y="489585"/>
                      <a:pt x="468430" y="495300"/>
                    </a:cubicBezTo>
                    <a:cubicBezTo>
                      <a:pt x="448428" y="503872"/>
                      <a:pt x="442713" y="501967"/>
                      <a:pt x="442713" y="479108"/>
                    </a:cubicBezTo>
                    <a:cubicBezTo>
                      <a:pt x="442713" y="363855"/>
                      <a:pt x="442713" y="247650"/>
                      <a:pt x="442713" y="132397"/>
                    </a:cubicBezTo>
                    <a:cubicBezTo>
                      <a:pt x="442713" y="115253"/>
                      <a:pt x="442713" y="104775"/>
                      <a:pt x="419853" y="106680"/>
                    </a:cubicBezTo>
                    <a:cubicBezTo>
                      <a:pt x="401755" y="108585"/>
                      <a:pt x="385563" y="101917"/>
                      <a:pt x="385563" y="132397"/>
                    </a:cubicBezTo>
                    <a:cubicBezTo>
                      <a:pt x="387468" y="252413"/>
                      <a:pt x="386515" y="372428"/>
                      <a:pt x="386515" y="492442"/>
                    </a:cubicBezTo>
                    <a:cubicBezTo>
                      <a:pt x="386515" y="515303"/>
                      <a:pt x="370323" y="529590"/>
                      <a:pt x="347463" y="527685"/>
                    </a:cubicBezTo>
                    <a:cubicBezTo>
                      <a:pt x="334128" y="526733"/>
                      <a:pt x="338890" y="516255"/>
                      <a:pt x="338890" y="509588"/>
                    </a:cubicBezTo>
                    <a:cubicBezTo>
                      <a:pt x="338890" y="450533"/>
                      <a:pt x="338890" y="391478"/>
                      <a:pt x="338890" y="332422"/>
                    </a:cubicBezTo>
                    <a:cubicBezTo>
                      <a:pt x="338890" y="265747"/>
                      <a:pt x="337938" y="198120"/>
                      <a:pt x="339843" y="131445"/>
                    </a:cubicBezTo>
                    <a:cubicBezTo>
                      <a:pt x="340795" y="105728"/>
                      <a:pt x="328413" y="105728"/>
                      <a:pt x="310315" y="105728"/>
                    </a:cubicBezTo>
                    <a:cubicBezTo>
                      <a:pt x="292218" y="105728"/>
                      <a:pt x="282693" y="107633"/>
                      <a:pt x="282693" y="130492"/>
                    </a:cubicBezTo>
                    <a:cubicBezTo>
                      <a:pt x="283645" y="260985"/>
                      <a:pt x="283645" y="391478"/>
                      <a:pt x="282693" y="521970"/>
                    </a:cubicBezTo>
                    <a:cubicBezTo>
                      <a:pt x="282693" y="532447"/>
                      <a:pt x="286503" y="543878"/>
                      <a:pt x="270310" y="548640"/>
                    </a:cubicBezTo>
                    <a:cubicBezTo>
                      <a:pt x="241735" y="558165"/>
                      <a:pt x="239830" y="557213"/>
                      <a:pt x="239830" y="527685"/>
                    </a:cubicBezTo>
                    <a:cubicBezTo>
                      <a:pt x="239830" y="396240"/>
                      <a:pt x="238878" y="264795"/>
                      <a:pt x="240783" y="134303"/>
                    </a:cubicBezTo>
                    <a:cubicBezTo>
                      <a:pt x="240783" y="110490"/>
                      <a:pt x="233163" y="105728"/>
                      <a:pt x="211255" y="105728"/>
                    </a:cubicBezTo>
                    <a:cubicBezTo>
                      <a:pt x="189348" y="105728"/>
                      <a:pt x="183633" y="112395"/>
                      <a:pt x="183633" y="133350"/>
                    </a:cubicBezTo>
                    <a:cubicBezTo>
                      <a:pt x="184585" y="271463"/>
                      <a:pt x="184585" y="409575"/>
                      <a:pt x="183633" y="547688"/>
                    </a:cubicBezTo>
                    <a:cubicBezTo>
                      <a:pt x="183633" y="568643"/>
                      <a:pt x="164583" y="585788"/>
                      <a:pt x="144580" y="582930"/>
                    </a:cubicBezTo>
                    <a:cubicBezTo>
                      <a:pt x="130293" y="581025"/>
                      <a:pt x="136960" y="569595"/>
                      <a:pt x="136960" y="561975"/>
                    </a:cubicBezTo>
                    <a:cubicBezTo>
                      <a:pt x="136008" y="486728"/>
                      <a:pt x="136960" y="410528"/>
                      <a:pt x="136960" y="335280"/>
                    </a:cubicBezTo>
                    <a:cubicBezTo>
                      <a:pt x="136960" y="266700"/>
                      <a:pt x="136960" y="198120"/>
                      <a:pt x="136960" y="129540"/>
                    </a:cubicBezTo>
                    <a:cubicBezTo>
                      <a:pt x="136960" y="114300"/>
                      <a:pt x="136960" y="102870"/>
                      <a:pt x="116958" y="110490"/>
                    </a:cubicBezTo>
                    <a:cubicBezTo>
                      <a:pt x="113148" y="111442"/>
                      <a:pt x="108385" y="111442"/>
                      <a:pt x="103623" y="110490"/>
                    </a:cubicBezTo>
                    <a:cubicBezTo>
                      <a:pt x="84573" y="107633"/>
                      <a:pt x="78858" y="115253"/>
                      <a:pt x="78858" y="134303"/>
                    </a:cubicBezTo>
                    <a:cubicBezTo>
                      <a:pt x="79810" y="278130"/>
                      <a:pt x="79810" y="421005"/>
                      <a:pt x="78858" y="564833"/>
                    </a:cubicBezTo>
                    <a:cubicBezTo>
                      <a:pt x="78858" y="577215"/>
                      <a:pt x="85525" y="595313"/>
                      <a:pt x="73143" y="601028"/>
                    </a:cubicBezTo>
                    <a:cubicBezTo>
                      <a:pt x="52188" y="610553"/>
                      <a:pt x="29328" y="616268"/>
                      <a:pt x="6468" y="620078"/>
                    </a:cubicBezTo>
                    <a:cubicBezTo>
                      <a:pt x="-3057" y="621983"/>
                      <a:pt x="753" y="607695"/>
                      <a:pt x="753" y="601028"/>
                    </a:cubicBezTo>
                    <a:cubicBezTo>
                      <a:pt x="753" y="510540"/>
                      <a:pt x="753" y="420053"/>
                      <a:pt x="753" y="329565"/>
                    </a:cubicBezTo>
                    <a:cubicBezTo>
                      <a:pt x="753" y="325755"/>
                      <a:pt x="753" y="319088"/>
                      <a:pt x="753" y="31337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28" name="Freeform: Shape 43">
                <a:extLst>
                  <a:ext uri="{FF2B5EF4-FFF2-40B4-BE49-F238E27FC236}">
                    <a16:creationId xmlns:a16="http://schemas.microsoft.com/office/drawing/2014/main" id="{3A8B1832-5B3C-47B4-A6B0-8FA22958C586}"/>
                  </a:ext>
                </a:extLst>
              </p:cNvPr>
              <p:cNvSpPr/>
              <p:nvPr/>
            </p:nvSpPr>
            <p:spPr>
              <a:xfrm>
                <a:off x="4752975" y="3365103"/>
                <a:ext cx="2676525" cy="371475"/>
              </a:xfrm>
              <a:custGeom>
                <a:avLst/>
                <a:gdLst>
                  <a:gd name="connsiteX0" fmla="*/ 0 w 2676525"/>
                  <a:gd name="connsiteY0" fmla="*/ 372507 h 371475"/>
                  <a:gd name="connsiteX1" fmla="*/ 147638 w 2676525"/>
                  <a:gd name="connsiteY1" fmla="*/ 330597 h 371475"/>
                  <a:gd name="connsiteX2" fmla="*/ 1318260 w 2676525"/>
                  <a:gd name="connsiteY2" fmla="*/ 7699 h 371475"/>
                  <a:gd name="connsiteX3" fmla="*/ 1382078 w 2676525"/>
                  <a:gd name="connsiteY3" fmla="*/ 7699 h 371475"/>
                  <a:gd name="connsiteX4" fmla="*/ 1872615 w 2676525"/>
                  <a:gd name="connsiteY4" fmla="*/ 145812 h 371475"/>
                  <a:gd name="connsiteX5" fmla="*/ 1897380 w 2676525"/>
                  <a:gd name="connsiteY5" fmla="*/ 127714 h 371475"/>
                  <a:gd name="connsiteX6" fmla="*/ 1896428 w 2676525"/>
                  <a:gd name="connsiteY6" fmla="*/ 23892 h 371475"/>
                  <a:gd name="connsiteX7" fmla="*/ 1919288 w 2676525"/>
                  <a:gd name="connsiteY7" fmla="*/ 79 h 371475"/>
                  <a:gd name="connsiteX8" fmla="*/ 2205990 w 2676525"/>
                  <a:gd name="connsiteY8" fmla="*/ 79 h 371475"/>
                  <a:gd name="connsiteX9" fmla="*/ 2226945 w 2676525"/>
                  <a:gd name="connsiteY9" fmla="*/ 20082 h 371475"/>
                  <a:gd name="connsiteX10" fmla="*/ 2225993 w 2676525"/>
                  <a:gd name="connsiteY10" fmla="*/ 221059 h 371475"/>
                  <a:gd name="connsiteX11" fmla="*/ 2248853 w 2676525"/>
                  <a:gd name="connsiteY11" fmla="*/ 251539 h 371475"/>
                  <a:gd name="connsiteX12" fmla="*/ 2649855 w 2676525"/>
                  <a:gd name="connsiteY12" fmla="*/ 364887 h 371475"/>
                  <a:gd name="connsiteX13" fmla="*/ 2681288 w 2676525"/>
                  <a:gd name="connsiteY13" fmla="*/ 370602 h 371475"/>
                  <a:gd name="connsiteX14" fmla="*/ 2679383 w 2676525"/>
                  <a:gd name="connsiteY14" fmla="*/ 376317 h 371475"/>
                  <a:gd name="connsiteX15" fmla="*/ 2377440 w 2676525"/>
                  <a:gd name="connsiteY15" fmla="*/ 341074 h 371475"/>
                  <a:gd name="connsiteX16" fmla="*/ 2200275 w 2676525"/>
                  <a:gd name="connsiteY16" fmla="*/ 292497 h 371475"/>
                  <a:gd name="connsiteX17" fmla="*/ 2175510 w 2676525"/>
                  <a:gd name="connsiteY17" fmla="*/ 255349 h 371475"/>
                  <a:gd name="connsiteX18" fmla="*/ 2177415 w 2676525"/>
                  <a:gd name="connsiteY18" fmla="*/ 117237 h 371475"/>
                  <a:gd name="connsiteX19" fmla="*/ 2110740 w 2676525"/>
                  <a:gd name="connsiteY19" fmla="*/ 51514 h 371475"/>
                  <a:gd name="connsiteX20" fmla="*/ 1975485 w 2676525"/>
                  <a:gd name="connsiteY20" fmla="*/ 50562 h 371475"/>
                  <a:gd name="connsiteX21" fmla="*/ 1947863 w 2676525"/>
                  <a:gd name="connsiteY21" fmla="*/ 77232 h 371475"/>
                  <a:gd name="connsiteX22" fmla="*/ 1948815 w 2676525"/>
                  <a:gd name="connsiteY22" fmla="*/ 200104 h 371475"/>
                  <a:gd name="connsiteX23" fmla="*/ 1927860 w 2676525"/>
                  <a:gd name="connsiteY23" fmla="*/ 215344 h 371475"/>
                  <a:gd name="connsiteX24" fmla="*/ 1373505 w 2676525"/>
                  <a:gd name="connsiteY24" fmla="*/ 58182 h 371475"/>
                  <a:gd name="connsiteX25" fmla="*/ 1327785 w 2676525"/>
                  <a:gd name="connsiteY25" fmla="*/ 58182 h 371475"/>
                  <a:gd name="connsiteX26" fmla="*/ 603885 w 2676525"/>
                  <a:gd name="connsiteY26" fmla="*/ 258207 h 371475"/>
                  <a:gd name="connsiteX27" fmla="*/ 184785 w 2676525"/>
                  <a:gd name="connsiteY27" fmla="*/ 373459 h 371475"/>
                  <a:gd name="connsiteX28" fmla="*/ 73343 w 2676525"/>
                  <a:gd name="connsiteY28" fmla="*/ 378222 h 371475"/>
                  <a:gd name="connsiteX29" fmla="*/ 953 w 2676525"/>
                  <a:gd name="connsiteY29" fmla="*/ 378222 h 371475"/>
                  <a:gd name="connsiteX30" fmla="*/ 0 w 2676525"/>
                  <a:gd name="connsiteY30" fmla="*/ 372507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676525" h="371475">
                    <a:moveTo>
                      <a:pt x="0" y="372507"/>
                    </a:moveTo>
                    <a:cubicBezTo>
                      <a:pt x="49530" y="358219"/>
                      <a:pt x="98108" y="344884"/>
                      <a:pt x="147638" y="330597"/>
                    </a:cubicBezTo>
                    <a:cubicBezTo>
                      <a:pt x="538163" y="222964"/>
                      <a:pt x="927735" y="115332"/>
                      <a:pt x="1318260" y="7699"/>
                    </a:cubicBezTo>
                    <a:cubicBezTo>
                      <a:pt x="1340168" y="1984"/>
                      <a:pt x="1360170" y="1984"/>
                      <a:pt x="1382078" y="7699"/>
                    </a:cubicBezTo>
                    <a:cubicBezTo>
                      <a:pt x="1545908" y="54372"/>
                      <a:pt x="1709738" y="99139"/>
                      <a:pt x="1872615" y="145812"/>
                    </a:cubicBezTo>
                    <a:cubicBezTo>
                      <a:pt x="1890713" y="150574"/>
                      <a:pt x="1898333" y="150574"/>
                      <a:pt x="1897380" y="127714"/>
                    </a:cubicBezTo>
                    <a:cubicBezTo>
                      <a:pt x="1895475" y="93424"/>
                      <a:pt x="1897380" y="58182"/>
                      <a:pt x="1896428" y="23892"/>
                    </a:cubicBezTo>
                    <a:cubicBezTo>
                      <a:pt x="1895475" y="6747"/>
                      <a:pt x="1899285" y="-873"/>
                      <a:pt x="1919288" y="79"/>
                    </a:cubicBezTo>
                    <a:cubicBezTo>
                      <a:pt x="2014538" y="1032"/>
                      <a:pt x="2110740" y="1032"/>
                      <a:pt x="2205990" y="79"/>
                    </a:cubicBezTo>
                    <a:cubicBezTo>
                      <a:pt x="2222183" y="79"/>
                      <a:pt x="2226945" y="4842"/>
                      <a:pt x="2226945" y="20082"/>
                    </a:cubicBezTo>
                    <a:cubicBezTo>
                      <a:pt x="2225993" y="86757"/>
                      <a:pt x="2227898" y="154384"/>
                      <a:pt x="2225993" y="221059"/>
                    </a:cubicBezTo>
                    <a:cubicBezTo>
                      <a:pt x="2225993" y="239157"/>
                      <a:pt x="2231708" y="246777"/>
                      <a:pt x="2248853" y="251539"/>
                    </a:cubicBezTo>
                    <a:cubicBezTo>
                      <a:pt x="2382203" y="288687"/>
                      <a:pt x="2516505" y="326787"/>
                      <a:pt x="2649855" y="364887"/>
                    </a:cubicBezTo>
                    <a:cubicBezTo>
                      <a:pt x="2660333" y="367744"/>
                      <a:pt x="2671763" y="362982"/>
                      <a:pt x="2681288" y="370602"/>
                    </a:cubicBezTo>
                    <a:cubicBezTo>
                      <a:pt x="2680335" y="373459"/>
                      <a:pt x="2679383" y="376317"/>
                      <a:pt x="2679383" y="376317"/>
                    </a:cubicBezTo>
                    <a:cubicBezTo>
                      <a:pt x="2576513" y="382984"/>
                      <a:pt x="2475548" y="377269"/>
                      <a:pt x="2377440" y="341074"/>
                    </a:cubicBezTo>
                    <a:cubicBezTo>
                      <a:pt x="2320290" y="320119"/>
                      <a:pt x="2260283" y="306784"/>
                      <a:pt x="2200275" y="292497"/>
                    </a:cubicBezTo>
                    <a:cubicBezTo>
                      <a:pt x="2178368" y="286782"/>
                      <a:pt x="2171700" y="282019"/>
                      <a:pt x="2175510" y="255349"/>
                    </a:cubicBezTo>
                    <a:cubicBezTo>
                      <a:pt x="2181225" y="210582"/>
                      <a:pt x="2177415" y="163909"/>
                      <a:pt x="2177415" y="117237"/>
                    </a:cubicBezTo>
                    <a:cubicBezTo>
                      <a:pt x="2177415" y="51514"/>
                      <a:pt x="2177415" y="51514"/>
                      <a:pt x="2110740" y="51514"/>
                    </a:cubicBezTo>
                    <a:cubicBezTo>
                      <a:pt x="2065973" y="51514"/>
                      <a:pt x="2020253" y="52467"/>
                      <a:pt x="1975485" y="50562"/>
                    </a:cubicBezTo>
                    <a:cubicBezTo>
                      <a:pt x="1954530" y="49609"/>
                      <a:pt x="1946910" y="54372"/>
                      <a:pt x="1947863" y="77232"/>
                    </a:cubicBezTo>
                    <a:cubicBezTo>
                      <a:pt x="1949768" y="118189"/>
                      <a:pt x="1947863" y="159147"/>
                      <a:pt x="1948815" y="200104"/>
                    </a:cubicBezTo>
                    <a:cubicBezTo>
                      <a:pt x="1948815" y="215344"/>
                      <a:pt x="1947863" y="221059"/>
                      <a:pt x="1927860" y="215344"/>
                    </a:cubicBezTo>
                    <a:cubicBezTo>
                      <a:pt x="1743075" y="162004"/>
                      <a:pt x="1558290" y="110569"/>
                      <a:pt x="1373505" y="58182"/>
                    </a:cubicBezTo>
                    <a:cubicBezTo>
                      <a:pt x="1358265" y="53419"/>
                      <a:pt x="1343978" y="53419"/>
                      <a:pt x="1327785" y="58182"/>
                    </a:cubicBezTo>
                    <a:cubicBezTo>
                      <a:pt x="1086803" y="124857"/>
                      <a:pt x="844868" y="191532"/>
                      <a:pt x="603885" y="258207"/>
                    </a:cubicBezTo>
                    <a:cubicBezTo>
                      <a:pt x="463868" y="296307"/>
                      <a:pt x="324803" y="335359"/>
                      <a:pt x="184785" y="373459"/>
                    </a:cubicBezTo>
                    <a:cubicBezTo>
                      <a:pt x="147638" y="383937"/>
                      <a:pt x="110490" y="376317"/>
                      <a:pt x="73343" y="378222"/>
                    </a:cubicBezTo>
                    <a:cubicBezTo>
                      <a:pt x="49530" y="379174"/>
                      <a:pt x="25718" y="378222"/>
                      <a:pt x="953" y="378222"/>
                    </a:cubicBezTo>
                    <a:cubicBezTo>
                      <a:pt x="953" y="376317"/>
                      <a:pt x="0" y="374412"/>
                      <a:pt x="0" y="37250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29" name="Freeform: Shape 44">
                <a:extLst>
                  <a:ext uri="{FF2B5EF4-FFF2-40B4-BE49-F238E27FC236}">
                    <a16:creationId xmlns:a16="http://schemas.microsoft.com/office/drawing/2014/main" id="{161DAA3C-B059-44CA-A958-F07ABD753625}"/>
                  </a:ext>
                </a:extLst>
              </p:cNvPr>
              <p:cNvSpPr/>
              <p:nvPr/>
            </p:nvSpPr>
            <p:spPr>
              <a:xfrm>
                <a:off x="5565458" y="2008822"/>
                <a:ext cx="466725" cy="257175"/>
              </a:xfrm>
              <a:custGeom>
                <a:avLst/>
                <a:gdLst>
                  <a:gd name="connsiteX0" fmla="*/ 235267 w 466725"/>
                  <a:gd name="connsiteY0" fmla="*/ 953 h 257175"/>
                  <a:gd name="connsiteX1" fmla="*/ 446722 w 466725"/>
                  <a:gd name="connsiteY1" fmla="*/ 0 h 257175"/>
                  <a:gd name="connsiteX2" fmla="*/ 472440 w 466725"/>
                  <a:gd name="connsiteY2" fmla="*/ 26670 h 257175"/>
                  <a:gd name="connsiteX3" fmla="*/ 472440 w 466725"/>
                  <a:gd name="connsiteY3" fmla="*/ 235267 h 257175"/>
                  <a:gd name="connsiteX4" fmla="*/ 450533 w 466725"/>
                  <a:gd name="connsiteY4" fmla="*/ 257175 h 257175"/>
                  <a:gd name="connsiteX5" fmla="*/ 22860 w 466725"/>
                  <a:gd name="connsiteY5" fmla="*/ 257175 h 257175"/>
                  <a:gd name="connsiteX6" fmla="*/ 0 w 466725"/>
                  <a:gd name="connsiteY6" fmla="*/ 236220 h 257175"/>
                  <a:gd name="connsiteX7" fmla="*/ 0 w 466725"/>
                  <a:gd name="connsiteY7" fmla="*/ 21908 h 257175"/>
                  <a:gd name="connsiteX8" fmla="*/ 21907 w 466725"/>
                  <a:gd name="connsiteY8" fmla="*/ 0 h 257175"/>
                  <a:gd name="connsiteX9" fmla="*/ 235267 w 466725"/>
                  <a:gd name="connsiteY9" fmla="*/ 953 h 257175"/>
                  <a:gd name="connsiteX10" fmla="*/ 394335 w 466725"/>
                  <a:gd name="connsiteY10" fmla="*/ 128588 h 257175"/>
                  <a:gd name="connsiteX11" fmla="*/ 394335 w 466725"/>
                  <a:gd name="connsiteY11" fmla="*/ 128588 h 257175"/>
                  <a:gd name="connsiteX12" fmla="*/ 394335 w 466725"/>
                  <a:gd name="connsiteY12" fmla="*/ 214313 h 257175"/>
                  <a:gd name="connsiteX13" fmla="*/ 404813 w 466725"/>
                  <a:gd name="connsiteY13" fmla="*/ 230505 h 257175"/>
                  <a:gd name="connsiteX14" fmla="*/ 419100 w 466725"/>
                  <a:gd name="connsiteY14" fmla="*/ 214313 h 257175"/>
                  <a:gd name="connsiteX15" fmla="*/ 419100 w 466725"/>
                  <a:gd name="connsiteY15" fmla="*/ 40005 h 257175"/>
                  <a:gd name="connsiteX16" fmla="*/ 404813 w 466725"/>
                  <a:gd name="connsiteY16" fmla="*/ 23813 h 257175"/>
                  <a:gd name="connsiteX17" fmla="*/ 394335 w 466725"/>
                  <a:gd name="connsiteY17" fmla="*/ 40005 h 257175"/>
                  <a:gd name="connsiteX18" fmla="*/ 394335 w 466725"/>
                  <a:gd name="connsiteY18" fmla="*/ 128588 h 257175"/>
                  <a:gd name="connsiteX19" fmla="*/ 368617 w 466725"/>
                  <a:gd name="connsiteY19" fmla="*/ 128588 h 257175"/>
                  <a:gd name="connsiteX20" fmla="*/ 368617 w 466725"/>
                  <a:gd name="connsiteY20" fmla="*/ 45720 h 257175"/>
                  <a:gd name="connsiteX21" fmla="*/ 357188 w 466725"/>
                  <a:gd name="connsiteY21" fmla="*/ 24765 h 257175"/>
                  <a:gd name="connsiteX22" fmla="*/ 343853 w 466725"/>
                  <a:gd name="connsiteY22" fmla="*/ 44768 h 257175"/>
                  <a:gd name="connsiteX23" fmla="*/ 343853 w 466725"/>
                  <a:gd name="connsiteY23" fmla="*/ 214313 h 257175"/>
                  <a:gd name="connsiteX24" fmla="*/ 355282 w 466725"/>
                  <a:gd name="connsiteY24" fmla="*/ 232410 h 257175"/>
                  <a:gd name="connsiteX25" fmla="*/ 368617 w 466725"/>
                  <a:gd name="connsiteY25" fmla="*/ 213360 h 257175"/>
                  <a:gd name="connsiteX26" fmla="*/ 368617 w 466725"/>
                  <a:gd name="connsiteY26" fmla="*/ 128588 h 257175"/>
                  <a:gd name="connsiteX27" fmla="*/ 248602 w 466725"/>
                  <a:gd name="connsiteY27" fmla="*/ 126683 h 257175"/>
                  <a:gd name="connsiteX28" fmla="*/ 248602 w 466725"/>
                  <a:gd name="connsiteY28" fmla="*/ 215265 h 257175"/>
                  <a:gd name="connsiteX29" fmla="*/ 259080 w 466725"/>
                  <a:gd name="connsiteY29" fmla="*/ 231458 h 257175"/>
                  <a:gd name="connsiteX30" fmla="*/ 273367 w 466725"/>
                  <a:gd name="connsiteY30" fmla="*/ 215265 h 257175"/>
                  <a:gd name="connsiteX31" fmla="*/ 273367 w 466725"/>
                  <a:gd name="connsiteY31" fmla="*/ 40958 h 257175"/>
                  <a:gd name="connsiteX32" fmla="*/ 259080 w 466725"/>
                  <a:gd name="connsiteY32" fmla="*/ 24765 h 257175"/>
                  <a:gd name="connsiteX33" fmla="*/ 247650 w 466725"/>
                  <a:gd name="connsiteY33" fmla="*/ 40958 h 257175"/>
                  <a:gd name="connsiteX34" fmla="*/ 248602 w 466725"/>
                  <a:gd name="connsiteY34" fmla="*/ 126683 h 257175"/>
                  <a:gd name="connsiteX35" fmla="*/ 128588 w 466725"/>
                  <a:gd name="connsiteY35" fmla="*/ 126683 h 257175"/>
                  <a:gd name="connsiteX36" fmla="*/ 128588 w 466725"/>
                  <a:gd name="connsiteY36" fmla="*/ 40958 h 257175"/>
                  <a:gd name="connsiteX37" fmla="*/ 118110 w 466725"/>
                  <a:gd name="connsiteY37" fmla="*/ 24765 h 257175"/>
                  <a:gd name="connsiteX38" fmla="*/ 103822 w 466725"/>
                  <a:gd name="connsiteY38" fmla="*/ 40958 h 257175"/>
                  <a:gd name="connsiteX39" fmla="*/ 103822 w 466725"/>
                  <a:gd name="connsiteY39" fmla="*/ 215265 h 257175"/>
                  <a:gd name="connsiteX40" fmla="*/ 118110 w 466725"/>
                  <a:gd name="connsiteY40" fmla="*/ 231458 h 257175"/>
                  <a:gd name="connsiteX41" fmla="*/ 128588 w 466725"/>
                  <a:gd name="connsiteY41" fmla="*/ 215265 h 257175"/>
                  <a:gd name="connsiteX42" fmla="*/ 128588 w 466725"/>
                  <a:gd name="connsiteY42" fmla="*/ 126683 h 257175"/>
                  <a:gd name="connsiteX43" fmla="*/ 296228 w 466725"/>
                  <a:gd name="connsiteY43" fmla="*/ 127635 h 257175"/>
                  <a:gd name="connsiteX44" fmla="*/ 296228 w 466725"/>
                  <a:gd name="connsiteY44" fmla="*/ 213360 h 257175"/>
                  <a:gd name="connsiteX45" fmla="*/ 308610 w 466725"/>
                  <a:gd name="connsiteY45" fmla="*/ 231458 h 257175"/>
                  <a:gd name="connsiteX46" fmla="*/ 321945 w 466725"/>
                  <a:gd name="connsiteY46" fmla="*/ 215265 h 257175"/>
                  <a:gd name="connsiteX47" fmla="*/ 321945 w 466725"/>
                  <a:gd name="connsiteY47" fmla="*/ 43815 h 257175"/>
                  <a:gd name="connsiteX48" fmla="*/ 309563 w 466725"/>
                  <a:gd name="connsiteY48" fmla="*/ 25718 h 257175"/>
                  <a:gd name="connsiteX49" fmla="*/ 296228 w 466725"/>
                  <a:gd name="connsiteY49" fmla="*/ 44768 h 257175"/>
                  <a:gd name="connsiteX50" fmla="*/ 296228 w 466725"/>
                  <a:gd name="connsiteY50" fmla="*/ 127635 h 257175"/>
                  <a:gd name="connsiteX51" fmla="*/ 226695 w 466725"/>
                  <a:gd name="connsiteY51" fmla="*/ 129540 h 257175"/>
                  <a:gd name="connsiteX52" fmla="*/ 226695 w 466725"/>
                  <a:gd name="connsiteY52" fmla="*/ 46672 h 257175"/>
                  <a:gd name="connsiteX53" fmla="*/ 214313 w 466725"/>
                  <a:gd name="connsiteY53" fmla="*/ 25718 h 257175"/>
                  <a:gd name="connsiteX54" fmla="*/ 200977 w 466725"/>
                  <a:gd name="connsiteY54" fmla="*/ 44768 h 257175"/>
                  <a:gd name="connsiteX55" fmla="*/ 200977 w 466725"/>
                  <a:gd name="connsiteY55" fmla="*/ 210503 h 257175"/>
                  <a:gd name="connsiteX56" fmla="*/ 212407 w 466725"/>
                  <a:gd name="connsiteY56" fmla="*/ 230505 h 257175"/>
                  <a:gd name="connsiteX57" fmla="*/ 225742 w 466725"/>
                  <a:gd name="connsiteY57" fmla="*/ 208598 h 257175"/>
                  <a:gd name="connsiteX58" fmla="*/ 226695 w 466725"/>
                  <a:gd name="connsiteY58" fmla="*/ 129540 h 257175"/>
                  <a:gd name="connsiteX59" fmla="*/ 56197 w 466725"/>
                  <a:gd name="connsiteY59" fmla="*/ 127635 h 257175"/>
                  <a:gd name="connsiteX60" fmla="*/ 56197 w 466725"/>
                  <a:gd name="connsiteY60" fmla="*/ 213360 h 257175"/>
                  <a:gd name="connsiteX61" fmla="*/ 68580 w 466725"/>
                  <a:gd name="connsiteY61" fmla="*/ 230505 h 257175"/>
                  <a:gd name="connsiteX62" fmla="*/ 81915 w 466725"/>
                  <a:gd name="connsiteY62" fmla="*/ 214313 h 257175"/>
                  <a:gd name="connsiteX63" fmla="*/ 81915 w 466725"/>
                  <a:gd name="connsiteY63" fmla="*/ 42863 h 257175"/>
                  <a:gd name="connsiteX64" fmla="*/ 69532 w 466725"/>
                  <a:gd name="connsiteY64" fmla="*/ 24765 h 257175"/>
                  <a:gd name="connsiteX65" fmla="*/ 56197 w 466725"/>
                  <a:gd name="connsiteY65" fmla="*/ 43815 h 257175"/>
                  <a:gd name="connsiteX66" fmla="*/ 56197 w 466725"/>
                  <a:gd name="connsiteY66" fmla="*/ 127635 h 257175"/>
                  <a:gd name="connsiteX67" fmla="*/ 154305 w 466725"/>
                  <a:gd name="connsiteY67" fmla="*/ 128588 h 257175"/>
                  <a:gd name="connsiteX68" fmla="*/ 154305 w 466725"/>
                  <a:gd name="connsiteY68" fmla="*/ 214313 h 257175"/>
                  <a:gd name="connsiteX69" fmla="*/ 165735 w 466725"/>
                  <a:gd name="connsiteY69" fmla="*/ 230505 h 257175"/>
                  <a:gd name="connsiteX70" fmla="*/ 177165 w 466725"/>
                  <a:gd name="connsiteY70" fmla="*/ 215265 h 257175"/>
                  <a:gd name="connsiteX71" fmla="*/ 177165 w 466725"/>
                  <a:gd name="connsiteY71" fmla="*/ 42863 h 257175"/>
                  <a:gd name="connsiteX72" fmla="*/ 164782 w 466725"/>
                  <a:gd name="connsiteY72" fmla="*/ 25718 h 257175"/>
                  <a:gd name="connsiteX73" fmla="*/ 154305 w 466725"/>
                  <a:gd name="connsiteY73" fmla="*/ 42863 h 257175"/>
                  <a:gd name="connsiteX74" fmla="*/ 154305 w 466725"/>
                  <a:gd name="connsiteY74" fmla="*/ 128588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466725" h="257175">
                    <a:moveTo>
                      <a:pt x="235267" y="953"/>
                    </a:moveTo>
                    <a:cubicBezTo>
                      <a:pt x="305753" y="953"/>
                      <a:pt x="376238" y="1905"/>
                      <a:pt x="446722" y="0"/>
                    </a:cubicBezTo>
                    <a:cubicBezTo>
                      <a:pt x="468630" y="0"/>
                      <a:pt x="472440" y="6668"/>
                      <a:pt x="472440" y="26670"/>
                    </a:cubicBezTo>
                    <a:cubicBezTo>
                      <a:pt x="471488" y="96203"/>
                      <a:pt x="471488" y="165735"/>
                      <a:pt x="472440" y="235267"/>
                    </a:cubicBezTo>
                    <a:cubicBezTo>
                      <a:pt x="472440" y="252413"/>
                      <a:pt x="467677" y="257175"/>
                      <a:pt x="450533" y="257175"/>
                    </a:cubicBezTo>
                    <a:cubicBezTo>
                      <a:pt x="307657" y="256223"/>
                      <a:pt x="165735" y="256223"/>
                      <a:pt x="22860" y="257175"/>
                    </a:cubicBezTo>
                    <a:cubicBezTo>
                      <a:pt x="6667" y="257175"/>
                      <a:pt x="0" y="254317"/>
                      <a:pt x="0" y="236220"/>
                    </a:cubicBezTo>
                    <a:cubicBezTo>
                      <a:pt x="952" y="164783"/>
                      <a:pt x="952" y="93345"/>
                      <a:pt x="0" y="21908"/>
                    </a:cubicBezTo>
                    <a:cubicBezTo>
                      <a:pt x="0" y="4763"/>
                      <a:pt x="3810" y="0"/>
                      <a:pt x="21907" y="0"/>
                    </a:cubicBezTo>
                    <a:cubicBezTo>
                      <a:pt x="93345" y="1905"/>
                      <a:pt x="164782" y="953"/>
                      <a:pt x="235267" y="953"/>
                    </a:cubicBezTo>
                    <a:close/>
                    <a:moveTo>
                      <a:pt x="394335" y="128588"/>
                    </a:moveTo>
                    <a:cubicBezTo>
                      <a:pt x="394335" y="128588"/>
                      <a:pt x="394335" y="128588"/>
                      <a:pt x="394335" y="128588"/>
                    </a:cubicBezTo>
                    <a:cubicBezTo>
                      <a:pt x="394335" y="157163"/>
                      <a:pt x="394335" y="185738"/>
                      <a:pt x="394335" y="214313"/>
                    </a:cubicBezTo>
                    <a:cubicBezTo>
                      <a:pt x="394335" y="221933"/>
                      <a:pt x="392430" y="230505"/>
                      <a:pt x="404813" y="230505"/>
                    </a:cubicBezTo>
                    <a:cubicBezTo>
                      <a:pt x="417195" y="231458"/>
                      <a:pt x="419100" y="224790"/>
                      <a:pt x="419100" y="214313"/>
                    </a:cubicBezTo>
                    <a:cubicBezTo>
                      <a:pt x="419100" y="156210"/>
                      <a:pt x="419100" y="98108"/>
                      <a:pt x="419100" y="40005"/>
                    </a:cubicBezTo>
                    <a:cubicBezTo>
                      <a:pt x="419100" y="30480"/>
                      <a:pt x="417195" y="22860"/>
                      <a:pt x="404813" y="23813"/>
                    </a:cubicBezTo>
                    <a:cubicBezTo>
                      <a:pt x="392430" y="23813"/>
                      <a:pt x="394335" y="32385"/>
                      <a:pt x="394335" y="40005"/>
                    </a:cubicBezTo>
                    <a:cubicBezTo>
                      <a:pt x="394335" y="70485"/>
                      <a:pt x="394335" y="100013"/>
                      <a:pt x="394335" y="128588"/>
                    </a:cubicBezTo>
                    <a:close/>
                    <a:moveTo>
                      <a:pt x="368617" y="128588"/>
                    </a:moveTo>
                    <a:cubicBezTo>
                      <a:pt x="368617" y="100965"/>
                      <a:pt x="368617" y="73343"/>
                      <a:pt x="368617" y="45720"/>
                    </a:cubicBezTo>
                    <a:cubicBezTo>
                      <a:pt x="368617" y="37147"/>
                      <a:pt x="373380" y="24765"/>
                      <a:pt x="357188" y="24765"/>
                    </a:cubicBezTo>
                    <a:cubicBezTo>
                      <a:pt x="341947" y="24765"/>
                      <a:pt x="343853" y="34290"/>
                      <a:pt x="343853" y="44768"/>
                    </a:cubicBezTo>
                    <a:cubicBezTo>
                      <a:pt x="343853" y="100965"/>
                      <a:pt x="343853" y="157163"/>
                      <a:pt x="343853" y="214313"/>
                    </a:cubicBezTo>
                    <a:cubicBezTo>
                      <a:pt x="343853" y="222885"/>
                      <a:pt x="341947" y="232410"/>
                      <a:pt x="355282" y="232410"/>
                    </a:cubicBezTo>
                    <a:cubicBezTo>
                      <a:pt x="371475" y="232410"/>
                      <a:pt x="367665" y="221933"/>
                      <a:pt x="368617" y="213360"/>
                    </a:cubicBezTo>
                    <a:cubicBezTo>
                      <a:pt x="368617" y="183833"/>
                      <a:pt x="368617" y="156210"/>
                      <a:pt x="368617" y="128588"/>
                    </a:cubicBezTo>
                    <a:close/>
                    <a:moveTo>
                      <a:pt x="248602" y="126683"/>
                    </a:moveTo>
                    <a:cubicBezTo>
                      <a:pt x="248602" y="156210"/>
                      <a:pt x="248602" y="185738"/>
                      <a:pt x="248602" y="215265"/>
                    </a:cubicBezTo>
                    <a:cubicBezTo>
                      <a:pt x="248602" y="222885"/>
                      <a:pt x="246697" y="231458"/>
                      <a:pt x="259080" y="231458"/>
                    </a:cubicBezTo>
                    <a:cubicBezTo>
                      <a:pt x="271463" y="231458"/>
                      <a:pt x="273367" y="225742"/>
                      <a:pt x="273367" y="215265"/>
                    </a:cubicBezTo>
                    <a:cubicBezTo>
                      <a:pt x="273367" y="157163"/>
                      <a:pt x="273367" y="99060"/>
                      <a:pt x="273367" y="40958"/>
                    </a:cubicBezTo>
                    <a:cubicBezTo>
                      <a:pt x="273367" y="31433"/>
                      <a:pt x="271463" y="23813"/>
                      <a:pt x="259080" y="24765"/>
                    </a:cubicBezTo>
                    <a:cubicBezTo>
                      <a:pt x="246697" y="24765"/>
                      <a:pt x="247650" y="33338"/>
                      <a:pt x="247650" y="40958"/>
                    </a:cubicBezTo>
                    <a:cubicBezTo>
                      <a:pt x="247650" y="69533"/>
                      <a:pt x="248602" y="98108"/>
                      <a:pt x="248602" y="126683"/>
                    </a:cubicBezTo>
                    <a:close/>
                    <a:moveTo>
                      <a:pt x="128588" y="126683"/>
                    </a:moveTo>
                    <a:cubicBezTo>
                      <a:pt x="128588" y="98108"/>
                      <a:pt x="128588" y="69533"/>
                      <a:pt x="128588" y="40958"/>
                    </a:cubicBezTo>
                    <a:cubicBezTo>
                      <a:pt x="128588" y="33338"/>
                      <a:pt x="130492" y="24765"/>
                      <a:pt x="118110" y="24765"/>
                    </a:cubicBezTo>
                    <a:cubicBezTo>
                      <a:pt x="105727" y="24765"/>
                      <a:pt x="103822" y="31433"/>
                      <a:pt x="103822" y="40958"/>
                    </a:cubicBezTo>
                    <a:cubicBezTo>
                      <a:pt x="103822" y="99060"/>
                      <a:pt x="103822" y="157163"/>
                      <a:pt x="103822" y="215265"/>
                    </a:cubicBezTo>
                    <a:cubicBezTo>
                      <a:pt x="103822" y="225742"/>
                      <a:pt x="105727" y="231458"/>
                      <a:pt x="118110" y="231458"/>
                    </a:cubicBezTo>
                    <a:cubicBezTo>
                      <a:pt x="130492" y="231458"/>
                      <a:pt x="128588" y="222885"/>
                      <a:pt x="128588" y="215265"/>
                    </a:cubicBezTo>
                    <a:cubicBezTo>
                      <a:pt x="128588" y="185738"/>
                      <a:pt x="128588" y="156210"/>
                      <a:pt x="128588" y="126683"/>
                    </a:cubicBezTo>
                    <a:close/>
                    <a:moveTo>
                      <a:pt x="296228" y="127635"/>
                    </a:moveTo>
                    <a:cubicBezTo>
                      <a:pt x="296228" y="156210"/>
                      <a:pt x="296228" y="184785"/>
                      <a:pt x="296228" y="213360"/>
                    </a:cubicBezTo>
                    <a:cubicBezTo>
                      <a:pt x="296228" y="221933"/>
                      <a:pt x="294322" y="230505"/>
                      <a:pt x="308610" y="231458"/>
                    </a:cubicBezTo>
                    <a:cubicBezTo>
                      <a:pt x="321945" y="231458"/>
                      <a:pt x="321945" y="224790"/>
                      <a:pt x="321945" y="215265"/>
                    </a:cubicBezTo>
                    <a:cubicBezTo>
                      <a:pt x="321945" y="158115"/>
                      <a:pt x="321945" y="100965"/>
                      <a:pt x="321945" y="43815"/>
                    </a:cubicBezTo>
                    <a:cubicBezTo>
                      <a:pt x="321945" y="35243"/>
                      <a:pt x="322897" y="26670"/>
                      <a:pt x="309563" y="25718"/>
                    </a:cubicBezTo>
                    <a:cubicBezTo>
                      <a:pt x="294322" y="24765"/>
                      <a:pt x="296228" y="36195"/>
                      <a:pt x="296228" y="44768"/>
                    </a:cubicBezTo>
                    <a:cubicBezTo>
                      <a:pt x="296228" y="72390"/>
                      <a:pt x="296228" y="100013"/>
                      <a:pt x="296228" y="127635"/>
                    </a:cubicBezTo>
                    <a:close/>
                    <a:moveTo>
                      <a:pt x="226695" y="129540"/>
                    </a:moveTo>
                    <a:cubicBezTo>
                      <a:pt x="226695" y="101918"/>
                      <a:pt x="226695" y="74295"/>
                      <a:pt x="226695" y="46672"/>
                    </a:cubicBezTo>
                    <a:cubicBezTo>
                      <a:pt x="226695" y="38100"/>
                      <a:pt x="230505" y="26670"/>
                      <a:pt x="214313" y="25718"/>
                    </a:cubicBezTo>
                    <a:cubicBezTo>
                      <a:pt x="198120" y="24765"/>
                      <a:pt x="200977" y="36195"/>
                      <a:pt x="200977" y="44768"/>
                    </a:cubicBezTo>
                    <a:cubicBezTo>
                      <a:pt x="200977" y="100013"/>
                      <a:pt x="200977" y="155258"/>
                      <a:pt x="200977" y="210503"/>
                    </a:cubicBezTo>
                    <a:cubicBezTo>
                      <a:pt x="200977" y="219075"/>
                      <a:pt x="196215" y="230505"/>
                      <a:pt x="212407" y="230505"/>
                    </a:cubicBezTo>
                    <a:cubicBezTo>
                      <a:pt x="230505" y="230505"/>
                      <a:pt x="225742" y="218123"/>
                      <a:pt x="225742" y="208598"/>
                    </a:cubicBezTo>
                    <a:cubicBezTo>
                      <a:pt x="227647" y="182880"/>
                      <a:pt x="226695" y="156210"/>
                      <a:pt x="226695" y="129540"/>
                    </a:cubicBezTo>
                    <a:close/>
                    <a:moveTo>
                      <a:pt x="56197" y="127635"/>
                    </a:moveTo>
                    <a:cubicBezTo>
                      <a:pt x="56197" y="156210"/>
                      <a:pt x="56197" y="184785"/>
                      <a:pt x="56197" y="213360"/>
                    </a:cubicBezTo>
                    <a:cubicBezTo>
                      <a:pt x="56197" y="221933"/>
                      <a:pt x="55245" y="230505"/>
                      <a:pt x="68580" y="230505"/>
                    </a:cubicBezTo>
                    <a:cubicBezTo>
                      <a:pt x="81915" y="230505"/>
                      <a:pt x="81915" y="223838"/>
                      <a:pt x="81915" y="214313"/>
                    </a:cubicBezTo>
                    <a:cubicBezTo>
                      <a:pt x="81915" y="157163"/>
                      <a:pt x="81915" y="100013"/>
                      <a:pt x="81915" y="42863"/>
                    </a:cubicBezTo>
                    <a:cubicBezTo>
                      <a:pt x="81915" y="34290"/>
                      <a:pt x="82867" y="25718"/>
                      <a:pt x="69532" y="24765"/>
                    </a:cubicBezTo>
                    <a:cubicBezTo>
                      <a:pt x="54292" y="24765"/>
                      <a:pt x="56197" y="35243"/>
                      <a:pt x="56197" y="43815"/>
                    </a:cubicBezTo>
                    <a:cubicBezTo>
                      <a:pt x="56197" y="72390"/>
                      <a:pt x="56197" y="100013"/>
                      <a:pt x="56197" y="127635"/>
                    </a:cubicBezTo>
                    <a:close/>
                    <a:moveTo>
                      <a:pt x="154305" y="128588"/>
                    </a:moveTo>
                    <a:cubicBezTo>
                      <a:pt x="154305" y="157163"/>
                      <a:pt x="154305" y="185738"/>
                      <a:pt x="154305" y="214313"/>
                    </a:cubicBezTo>
                    <a:cubicBezTo>
                      <a:pt x="154305" y="221933"/>
                      <a:pt x="153352" y="230505"/>
                      <a:pt x="165735" y="230505"/>
                    </a:cubicBezTo>
                    <a:cubicBezTo>
                      <a:pt x="177165" y="230505"/>
                      <a:pt x="177165" y="222885"/>
                      <a:pt x="177165" y="215265"/>
                    </a:cubicBezTo>
                    <a:cubicBezTo>
                      <a:pt x="177165" y="158115"/>
                      <a:pt x="177165" y="100965"/>
                      <a:pt x="177165" y="42863"/>
                    </a:cubicBezTo>
                    <a:cubicBezTo>
                      <a:pt x="177165" y="34290"/>
                      <a:pt x="177165" y="24765"/>
                      <a:pt x="164782" y="25718"/>
                    </a:cubicBezTo>
                    <a:cubicBezTo>
                      <a:pt x="152400" y="26670"/>
                      <a:pt x="154305" y="35243"/>
                      <a:pt x="154305" y="42863"/>
                    </a:cubicBezTo>
                    <a:cubicBezTo>
                      <a:pt x="154305" y="71438"/>
                      <a:pt x="154305" y="100013"/>
                      <a:pt x="154305" y="12858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30" name="Freeform: Shape 45">
                <a:extLst>
                  <a:ext uri="{FF2B5EF4-FFF2-40B4-BE49-F238E27FC236}">
                    <a16:creationId xmlns:a16="http://schemas.microsoft.com/office/drawing/2014/main" id="{D03CF7B4-6F95-4172-AAA9-5414DAA644B4}"/>
                  </a:ext>
                </a:extLst>
              </p:cNvPr>
              <p:cNvSpPr/>
              <p:nvPr/>
            </p:nvSpPr>
            <p:spPr>
              <a:xfrm>
                <a:off x="5572125" y="1876663"/>
                <a:ext cx="457200" cy="104775"/>
              </a:xfrm>
              <a:custGeom>
                <a:avLst/>
                <a:gdLst>
                  <a:gd name="connsiteX0" fmla="*/ 0 w 457200"/>
                  <a:gd name="connsiteY0" fmla="*/ 112157 h 104775"/>
                  <a:gd name="connsiteX1" fmla="*/ 74295 w 457200"/>
                  <a:gd name="connsiteY1" fmla="*/ 71199 h 104775"/>
                  <a:gd name="connsiteX2" fmla="*/ 154305 w 457200"/>
                  <a:gd name="connsiteY2" fmla="*/ 27384 h 104775"/>
                  <a:gd name="connsiteX3" fmla="*/ 297180 w 457200"/>
                  <a:gd name="connsiteY3" fmla="*/ 25479 h 104775"/>
                  <a:gd name="connsiteX4" fmla="*/ 461010 w 457200"/>
                  <a:gd name="connsiteY4" fmla="*/ 112157 h 104775"/>
                  <a:gd name="connsiteX5" fmla="*/ 0 w 457200"/>
                  <a:gd name="connsiteY5" fmla="*/ 112157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0" h="104775">
                    <a:moveTo>
                      <a:pt x="0" y="112157"/>
                    </a:moveTo>
                    <a:cubicBezTo>
                      <a:pt x="26670" y="97869"/>
                      <a:pt x="50483" y="84534"/>
                      <a:pt x="74295" y="71199"/>
                    </a:cubicBezTo>
                    <a:cubicBezTo>
                      <a:pt x="100965" y="56912"/>
                      <a:pt x="130492" y="45482"/>
                      <a:pt x="154305" y="27384"/>
                    </a:cubicBezTo>
                    <a:cubicBezTo>
                      <a:pt x="202883" y="-9763"/>
                      <a:pt x="246698" y="-7858"/>
                      <a:pt x="297180" y="25479"/>
                    </a:cubicBezTo>
                    <a:cubicBezTo>
                      <a:pt x="345758" y="57864"/>
                      <a:pt x="401003" y="80724"/>
                      <a:pt x="461010" y="112157"/>
                    </a:cubicBezTo>
                    <a:cubicBezTo>
                      <a:pt x="302895" y="112157"/>
                      <a:pt x="154305" y="112157"/>
                      <a:pt x="0" y="112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11320</TotalTime>
  <Words>150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65</cp:revision>
  <dcterms:created xsi:type="dcterms:W3CDTF">2018-02-18T19:39:47Z</dcterms:created>
  <dcterms:modified xsi:type="dcterms:W3CDTF">2022-10-24T04:51:21Z</dcterms:modified>
</cp:coreProperties>
</file>