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D531BC87-F18F-4129-875C-902DD0556A19}"/>
              </a:ext>
            </a:extLst>
          </p:cNvPr>
          <p:cNvSpPr/>
          <p:nvPr/>
        </p:nvSpPr>
        <p:spPr>
          <a:xfrm flipH="1" flipV="1">
            <a:off x="1475131" y="2027037"/>
            <a:ext cx="1237229" cy="1237228"/>
          </a:xfrm>
          <a:prstGeom prst="rect">
            <a:avLst/>
          </a:prstGeom>
          <a:solidFill>
            <a:schemeClr val="accent6"/>
          </a:solidFill>
          <a:ln>
            <a:noFill/>
          </a:ln>
          <a:scene3d>
            <a:camera prst="isometricOffAxis2Top">
              <a:rot lat="19200000" lon="3000000" rev="17820000"/>
            </a:camera>
            <a:lightRig rig="soft" dir="t">
              <a:rot lat="0" lon="0" rev="20400000"/>
            </a:lightRig>
          </a:scene3d>
          <a:sp3d extrusionH="260350" prstMaterial="plastic">
            <a:bevelT w="12700" h="38100"/>
            <a:extrusionClr>
              <a:schemeClr val="accent6"/>
            </a:extrusionClr>
            <a:contourClr>
              <a:schemeClr val="accent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596506A9-6165-46E1-AA03-931FC507D6BC}"/>
              </a:ext>
            </a:extLst>
          </p:cNvPr>
          <p:cNvSpPr/>
          <p:nvPr/>
        </p:nvSpPr>
        <p:spPr>
          <a:xfrm>
            <a:off x="3798563" y="3723604"/>
            <a:ext cx="159275" cy="159275"/>
          </a:xfrm>
          <a:prstGeom prst="ellipse">
            <a:avLst/>
          </a:prstGeom>
          <a:solidFill>
            <a:schemeClr val="accent6"/>
          </a:solidFill>
          <a:ln>
            <a:noFill/>
          </a:ln>
          <a:scene3d>
            <a:camera prst="isometricOffAxis1Right">
              <a:rot lat="1080000" lon="19920000" rev="0"/>
            </a:camera>
            <a:lightRig rig="soft" dir="t">
              <a:rot lat="0" lon="0" rev="18000000"/>
            </a:lightRig>
          </a:scene3d>
          <a:sp3d extrusionH="27940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1BE4DAB7-ED24-4FB2-8BA4-9D85A01C1C9E}"/>
              </a:ext>
            </a:extLst>
          </p:cNvPr>
          <p:cNvSpPr/>
          <p:nvPr/>
        </p:nvSpPr>
        <p:spPr>
          <a:xfrm flipH="1" flipV="1">
            <a:off x="5477385" y="2027037"/>
            <a:ext cx="1237229" cy="1237228"/>
          </a:xfrm>
          <a:prstGeom prst="rect">
            <a:avLst/>
          </a:prstGeom>
          <a:solidFill>
            <a:schemeClr val="accent2"/>
          </a:solidFill>
          <a:ln>
            <a:noFill/>
          </a:ln>
          <a:scene3d>
            <a:camera prst="isometricOffAxis2Top">
              <a:rot lat="19200000" lon="3000000" rev="17820000"/>
            </a:camera>
            <a:lightRig rig="soft" dir="t">
              <a:rot lat="0" lon="0" rev="20400000"/>
            </a:lightRig>
          </a:scene3d>
          <a:sp3d extrusionH="260350" prstMaterial="plastic">
            <a:bevelT w="12700" h="38100"/>
            <a:extrusionClr>
              <a:schemeClr val="accent2"/>
            </a:extrusionClr>
            <a:contourClr>
              <a:schemeClr val="accent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solidFill>
                <a:schemeClr val="tx1"/>
              </a:solidFill>
            </a:endParaRPr>
          </a:p>
        </p:txBody>
      </p:sp>
      <p:sp>
        <p:nvSpPr>
          <p:cNvPr id="8" name="Frame 8">
            <a:extLst>
              <a:ext uri="{FF2B5EF4-FFF2-40B4-BE49-F238E27FC236}">
                <a16:creationId xmlns:a16="http://schemas.microsoft.com/office/drawing/2014/main" id="{C18A4853-7AE4-41A6-8855-060CDEF02455}"/>
              </a:ext>
            </a:extLst>
          </p:cNvPr>
          <p:cNvSpPr/>
          <p:nvPr/>
        </p:nvSpPr>
        <p:spPr>
          <a:xfrm flipH="1" flipV="1">
            <a:off x="9479641" y="2027037"/>
            <a:ext cx="1237229" cy="1237228"/>
          </a:xfrm>
          <a:prstGeom prst="rect">
            <a:avLst/>
          </a:prstGeom>
          <a:solidFill>
            <a:schemeClr val="accent4"/>
          </a:solidFill>
          <a:ln>
            <a:noFill/>
          </a:ln>
          <a:scene3d>
            <a:camera prst="isometricOffAxis2Top">
              <a:rot lat="19200000" lon="3000000" rev="17820000"/>
            </a:camera>
            <a:lightRig rig="soft" dir="t">
              <a:rot lat="0" lon="0" rev="20400000"/>
            </a:lightRig>
          </a:scene3d>
          <a:sp3d extrusionH="260350" prstMaterial="plastic">
            <a:bevelT w="12700" h="38100"/>
            <a:extrusionClr>
              <a:schemeClr val="accent4"/>
            </a:extrusionClr>
            <a:contourClr>
              <a:schemeClr val="accent4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65A1B334-E5D2-4058-A89C-B77C9C4BA860}"/>
              </a:ext>
            </a:extLst>
          </p:cNvPr>
          <p:cNvSpPr/>
          <p:nvPr/>
        </p:nvSpPr>
        <p:spPr>
          <a:xfrm>
            <a:off x="7811394" y="3723604"/>
            <a:ext cx="159275" cy="159275"/>
          </a:xfrm>
          <a:prstGeom prst="ellipse">
            <a:avLst/>
          </a:prstGeom>
          <a:solidFill>
            <a:schemeClr val="accent2"/>
          </a:solidFill>
          <a:ln>
            <a:noFill/>
          </a:ln>
          <a:scene3d>
            <a:camera prst="isometricOffAxis1Right">
              <a:rot lat="1080000" lon="19920000" rev="0"/>
            </a:camera>
            <a:lightRig rig="soft" dir="t">
              <a:rot lat="0" lon="0" rev="18000000"/>
            </a:lightRig>
          </a:scene3d>
          <a:sp3d extrusionH="27940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30A361E0-4BB4-42E1-81B7-DB5072277694}"/>
              </a:ext>
            </a:extLst>
          </p:cNvPr>
          <p:cNvSpPr/>
          <p:nvPr/>
        </p:nvSpPr>
        <p:spPr>
          <a:xfrm>
            <a:off x="4382712" y="3746903"/>
            <a:ext cx="159275" cy="159275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isometricOffAxis1Right">
              <a:rot lat="1080000" lon="1500000" rev="0"/>
            </a:camera>
            <a:lightRig rig="soft" dir="t">
              <a:rot lat="0" lon="0" rev="18000000"/>
            </a:lightRig>
          </a:scene3d>
          <a:sp3d extrusionH="27940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Frame 5">
            <a:extLst>
              <a:ext uri="{FF2B5EF4-FFF2-40B4-BE49-F238E27FC236}">
                <a16:creationId xmlns:a16="http://schemas.microsoft.com/office/drawing/2014/main" id="{0212EC08-9760-481B-802D-018A5BD8EAB9}"/>
              </a:ext>
            </a:extLst>
          </p:cNvPr>
          <p:cNvSpPr/>
          <p:nvPr/>
        </p:nvSpPr>
        <p:spPr>
          <a:xfrm flipH="1" flipV="1">
            <a:off x="3476258" y="3264265"/>
            <a:ext cx="1237229" cy="1237228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isometricOffAxis2Top">
              <a:rot lat="19200000" lon="3000000" rev="17820000"/>
            </a:camera>
            <a:lightRig rig="soft" dir="t">
              <a:rot lat="0" lon="0" rev="20400000"/>
            </a:lightRig>
          </a:scene3d>
          <a:sp3d extrusionH="260350" prstMaterial="plastic">
            <a:bevelT w="12700" h="38100"/>
            <a:extrusionClr>
              <a:schemeClr val="accent1"/>
            </a:extrusionClr>
            <a:contourClr>
              <a:schemeClr val="accent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solidFill>
                <a:schemeClr val="tx1"/>
              </a:solidFill>
            </a:endParaRP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D5208E5A-3735-4527-BC28-A63E407B0551}"/>
              </a:ext>
            </a:extLst>
          </p:cNvPr>
          <p:cNvSpPr/>
          <p:nvPr/>
        </p:nvSpPr>
        <p:spPr>
          <a:xfrm>
            <a:off x="8303551" y="3723604"/>
            <a:ext cx="159275" cy="159275"/>
          </a:xfrm>
          <a:prstGeom prst="ellipse">
            <a:avLst/>
          </a:prstGeom>
          <a:solidFill>
            <a:schemeClr val="accent3"/>
          </a:solidFill>
          <a:ln>
            <a:noFill/>
          </a:ln>
          <a:scene3d>
            <a:camera prst="isometricOffAxis1Right">
              <a:rot lat="1080000" lon="1500000" rev="0"/>
            </a:camera>
            <a:lightRig rig="soft" dir="t">
              <a:rot lat="0" lon="0" rev="18000000"/>
            </a:lightRig>
          </a:scene3d>
          <a:sp3d extrusionH="27940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rame 7">
            <a:extLst>
              <a:ext uri="{FF2B5EF4-FFF2-40B4-BE49-F238E27FC236}">
                <a16:creationId xmlns:a16="http://schemas.microsoft.com/office/drawing/2014/main" id="{0B6DDEF4-C603-4D86-B72B-87383F924D8A}"/>
              </a:ext>
            </a:extLst>
          </p:cNvPr>
          <p:cNvSpPr/>
          <p:nvPr/>
        </p:nvSpPr>
        <p:spPr>
          <a:xfrm flipH="1" flipV="1">
            <a:off x="7478512" y="3264265"/>
            <a:ext cx="1237229" cy="1237228"/>
          </a:xfrm>
          <a:prstGeom prst="rect">
            <a:avLst/>
          </a:prstGeom>
          <a:solidFill>
            <a:schemeClr val="accent3"/>
          </a:solidFill>
          <a:ln>
            <a:noFill/>
          </a:ln>
          <a:scene3d>
            <a:camera prst="isometricOffAxis2Top">
              <a:rot lat="19200000" lon="3000000" rev="17820000"/>
            </a:camera>
            <a:lightRig rig="soft" dir="t">
              <a:rot lat="0" lon="0" rev="20400000"/>
            </a:lightRig>
          </a:scene3d>
          <a:sp3d extrusionH="260350" prstMaterial="plastic">
            <a:bevelT w="12700" h="38100"/>
            <a:extrusionClr>
              <a:schemeClr val="accent3"/>
            </a:extrusionClr>
            <a:contourClr>
              <a:schemeClr val="accent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346EAEDD-8B80-44CF-B88D-DFAE368E91DF}"/>
              </a:ext>
            </a:extLst>
          </p:cNvPr>
          <p:cNvSpPr/>
          <p:nvPr/>
        </p:nvSpPr>
        <p:spPr>
          <a:xfrm>
            <a:off x="375386" y="3723604"/>
            <a:ext cx="159275" cy="1592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isometricOffAxis1Right">
              <a:rot lat="1080000" lon="1500000" rev="0"/>
            </a:camera>
            <a:lightRig rig="soft" dir="t">
              <a:rot lat="0" lon="0" rev="18000000"/>
            </a:lightRig>
          </a:scene3d>
          <a:sp3d extrusionH="27940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Frame 7">
            <a:extLst>
              <a:ext uri="{FF2B5EF4-FFF2-40B4-BE49-F238E27FC236}">
                <a16:creationId xmlns:a16="http://schemas.microsoft.com/office/drawing/2014/main" id="{696839DF-861B-4E29-8C5C-4BE08626DE42}"/>
              </a:ext>
            </a:extLst>
          </p:cNvPr>
          <p:cNvSpPr/>
          <p:nvPr/>
        </p:nvSpPr>
        <p:spPr>
          <a:xfrm flipH="1" flipV="1">
            <a:off x="-449653" y="3264265"/>
            <a:ext cx="1237229" cy="12372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isometricOffAxis2Top">
              <a:rot lat="19200000" lon="3000000" rev="17820000"/>
            </a:camera>
            <a:lightRig rig="soft" dir="t">
              <a:rot lat="0" lon="0" rev="20400000"/>
            </a:lightRig>
          </a:scene3d>
          <a:sp3d extrusionH="260350" prstMaterial="plastic">
            <a:bevelT w="12700" h="38100"/>
            <a:extrusionClr>
              <a:schemeClr val="bg1">
                <a:lumMod val="75000"/>
              </a:schemeClr>
            </a:extrusionClr>
            <a:contourClr>
              <a:schemeClr val="accent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B4A14C28-3C41-4DE2-AA57-7FE085EA09D3}"/>
              </a:ext>
            </a:extLst>
          </p:cNvPr>
          <p:cNvSpPr/>
          <p:nvPr/>
        </p:nvSpPr>
        <p:spPr>
          <a:xfrm>
            <a:off x="11834260" y="3686004"/>
            <a:ext cx="159275" cy="159275"/>
          </a:xfrm>
          <a:prstGeom prst="ellipse">
            <a:avLst/>
          </a:prstGeom>
          <a:solidFill>
            <a:schemeClr val="accent4"/>
          </a:solidFill>
          <a:ln>
            <a:noFill/>
          </a:ln>
          <a:scene3d>
            <a:camera prst="isometricOffAxis1Right">
              <a:rot lat="1080000" lon="19920000" rev="0"/>
            </a:camera>
            <a:lightRig rig="soft" dir="t">
              <a:rot lat="0" lon="0" rev="18000000"/>
            </a:lightRig>
          </a:scene3d>
          <a:sp3d extrusionH="27940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1DC4A1-8541-4021-8622-6A3ED2B5817A}"/>
              </a:ext>
            </a:extLst>
          </p:cNvPr>
          <p:cNvSpPr txBox="1"/>
          <p:nvPr/>
        </p:nvSpPr>
        <p:spPr>
          <a:xfrm>
            <a:off x="1610851" y="2226273"/>
            <a:ext cx="965787" cy="419378"/>
          </a:xfrm>
          <a:custGeom>
            <a:avLst/>
            <a:gdLst/>
            <a:ahLst/>
            <a:cxnLst/>
            <a:rect l="l" t="t" r="r" b="b"/>
            <a:pathLst>
              <a:path w="720765" h="312981">
                <a:moveTo>
                  <a:pt x="613172" y="40197"/>
                </a:moveTo>
                <a:lnTo>
                  <a:pt x="613172" y="272783"/>
                </a:lnTo>
                <a:lnTo>
                  <a:pt x="674968" y="272783"/>
                </a:lnTo>
                <a:lnTo>
                  <a:pt x="674968" y="40197"/>
                </a:lnTo>
                <a:close/>
                <a:moveTo>
                  <a:pt x="241697" y="40197"/>
                </a:moveTo>
                <a:lnTo>
                  <a:pt x="241697" y="272783"/>
                </a:lnTo>
                <a:lnTo>
                  <a:pt x="303493" y="272783"/>
                </a:lnTo>
                <a:lnTo>
                  <a:pt x="303493" y="40197"/>
                </a:lnTo>
                <a:close/>
                <a:moveTo>
                  <a:pt x="595573" y="0"/>
                </a:moveTo>
                <a:lnTo>
                  <a:pt x="692567" y="0"/>
                </a:lnTo>
                <a:cubicBezTo>
                  <a:pt x="711366" y="0"/>
                  <a:pt x="720765" y="9599"/>
                  <a:pt x="720765" y="28798"/>
                </a:cubicBezTo>
                <a:lnTo>
                  <a:pt x="720765" y="284382"/>
                </a:lnTo>
                <a:cubicBezTo>
                  <a:pt x="720765" y="303448"/>
                  <a:pt x="711366" y="312981"/>
                  <a:pt x="692567" y="312981"/>
                </a:cubicBezTo>
                <a:lnTo>
                  <a:pt x="594973" y="312981"/>
                </a:lnTo>
                <a:cubicBezTo>
                  <a:pt x="576441" y="312981"/>
                  <a:pt x="567175" y="303448"/>
                  <a:pt x="567175" y="284382"/>
                </a:cubicBezTo>
                <a:lnTo>
                  <a:pt x="567175" y="28798"/>
                </a:lnTo>
                <a:cubicBezTo>
                  <a:pt x="567175" y="9599"/>
                  <a:pt x="576641" y="0"/>
                  <a:pt x="595573" y="0"/>
                </a:cubicBezTo>
                <a:close/>
                <a:moveTo>
                  <a:pt x="403273" y="0"/>
                </a:moveTo>
                <a:lnTo>
                  <a:pt x="495067" y="0"/>
                </a:lnTo>
                <a:cubicBezTo>
                  <a:pt x="514133" y="0"/>
                  <a:pt x="523666" y="9466"/>
                  <a:pt x="523666" y="28398"/>
                </a:cubicBezTo>
                <a:lnTo>
                  <a:pt x="523666" y="88994"/>
                </a:lnTo>
                <a:cubicBezTo>
                  <a:pt x="523666" y="98860"/>
                  <a:pt x="520266" y="109793"/>
                  <a:pt x="513466" y="121792"/>
                </a:cubicBezTo>
                <a:lnTo>
                  <a:pt x="427471" y="271983"/>
                </a:lnTo>
                <a:lnTo>
                  <a:pt x="523266" y="271983"/>
                </a:lnTo>
                <a:lnTo>
                  <a:pt x="523266" y="312981"/>
                </a:lnTo>
                <a:lnTo>
                  <a:pt x="371475" y="312981"/>
                </a:lnTo>
                <a:lnTo>
                  <a:pt x="371475" y="283982"/>
                </a:lnTo>
                <a:lnTo>
                  <a:pt x="477468" y="97594"/>
                </a:lnTo>
                <a:lnTo>
                  <a:pt x="477468" y="39797"/>
                </a:lnTo>
                <a:lnTo>
                  <a:pt x="420472" y="39797"/>
                </a:lnTo>
                <a:lnTo>
                  <a:pt x="420472" y="97994"/>
                </a:lnTo>
                <a:lnTo>
                  <a:pt x="374675" y="97994"/>
                </a:lnTo>
                <a:lnTo>
                  <a:pt x="374675" y="28398"/>
                </a:lnTo>
                <a:cubicBezTo>
                  <a:pt x="374675" y="9466"/>
                  <a:pt x="384207" y="0"/>
                  <a:pt x="403273" y="0"/>
                </a:cubicBezTo>
                <a:close/>
                <a:moveTo>
                  <a:pt x="224098" y="0"/>
                </a:moveTo>
                <a:lnTo>
                  <a:pt x="321092" y="0"/>
                </a:lnTo>
                <a:cubicBezTo>
                  <a:pt x="339891" y="0"/>
                  <a:pt x="349290" y="9599"/>
                  <a:pt x="349290" y="28798"/>
                </a:cubicBezTo>
                <a:lnTo>
                  <a:pt x="349290" y="284382"/>
                </a:lnTo>
                <a:cubicBezTo>
                  <a:pt x="349290" y="303448"/>
                  <a:pt x="339891" y="312981"/>
                  <a:pt x="321092" y="312981"/>
                </a:cubicBezTo>
                <a:lnTo>
                  <a:pt x="223498" y="312981"/>
                </a:lnTo>
                <a:cubicBezTo>
                  <a:pt x="204966" y="312981"/>
                  <a:pt x="195699" y="303448"/>
                  <a:pt x="195699" y="284382"/>
                </a:cubicBezTo>
                <a:lnTo>
                  <a:pt x="195699" y="28798"/>
                </a:lnTo>
                <a:cubicBezTo>
                  <a:pt x="195699" y="9599"/>
                  <a:pt x="205166" y="0"/>
                  <a:pt x="224098" y="0"/>
                </a:cubicBezTo>
                <a:close/>
                <a:moveTo>
                  <a:pt x="31798" y="0"/>
                </a:moveTo>
                <a:lnTo>
                  <a:pt x="123592" y="0"/>
                </a:lnTo>
                <a:cubicBezTo>
                  <a:pt x="142658" y="0"/>
                  <a:pt x="152190" y="9466"/>
                  <a:pt x="152190" y="28398"/>
                </a:cubicBezTo>
                <a:lnTo>
                  <a:pt x="152190" y="88994"/>
                </a:lnTo>
                <a:cubicBezTo>
                  <a:pt x="152190" y="98860"/>
                  <a:pt x="148791" y="109793"/>
                  <a:pt x="141991" y="121792"/>
                </a:cubicBezTo>
                <a:lnTo>
                  <a:pt x="55996" y="271983"/>
                </a:lnTo>
                <a:lnTo>
                  <a:pt x="151790" y="271983"/>
                </a:lnTo>
                <a:lnTo>
                  <a:pt x="151790" y="312981"/>
                </a:lnTo>
                <a:lnTo>
                  <a:pt x="0" y="312981"/>
                </a:lnTo>
                <a:lnTo>
                  <a:pt x="0" y="283982"/>
                </a:lnTo>
                <a:lnTo>
                  <a:pt x="105993" y="97594"/>
                </a:lnTo>
                <a:lnTo>
                  <a:pt x="105993" y="39797"/>
                </a:lnTo>
                <a:lnTo>
                  <a:pt x="48997" y="39797"/>
                </a:lnTo>
                <a:lnTo>
                  <a:pt x="48997" y="97994"/>
                </a:lnTo>
                <a:lnTo>
                  <a:pt x="3200" y="97994"/>
                </a:lnTo>
                <a:lnTo>
                  <a:pt x="3200" y="28398"/>
                </a:lnTo>
                <a:cubicBezTo>
                  <a:pt x="3200" y="9466"/>
                  <a:pt x="12732" y="0"/>
                  <a:pt x="31798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isometricOffAxis1Right">
              <a:rot lat="1080000" lon="21594000" rev="0"/>
            </a:camera>
            <a:lightRig rig="soft" dir="t">
              <a:rot lat="0" lon="0" rev="10800000"/>
            </a:lightRig>
          </a:scene3d>
          <a:sp3d extrusionH="203200" prstMaterial="plastic">
            <a:extrusionClr>
              <a:schemeClr val="accent6">
                <a:lumMod val="60000"/>
                <a:lumOff val="40000"/>
              </a:schemeClr>
            </a:extrusionClr>
          </a:sp3d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3200" b="1" dirty="0">
              <a:solidFill>
                <a:schemeClr val="accent5"/>
              </a:solidFill>
              <a:latin typeface="Agency FB" panose="020B0503020202020204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03DA1C-7B39-475A-A118-9834E412E967}"/>
              </a:ext>
            </a:extLst>
          </p:cNvPr>
          <p:cNvSpPr txBox="1"/>
          <p:nvPr/>
        </p:nvSpPr>
        <p:spPr>
          <a:xfrm>
            <a:off x="3676962" y="3537214"/>
            <a:ext cx="835820" cy="419378"/>
          </a:xfrm>
          <a:custGeom>
            <a:avLst/>
            <a:gdLst/>
            <a:ahLst/>
            <a:cxnLst/>
            <a:rect l="l" t="t" r="r" b="b"/>
            <a:pathLst>
              <a:path w="623771" h="312981">
                <a:moveTo>
                  <a:pt x="241697" y="40197"/>
                </a:moveTo>
                <a:lnTo>
                  <a:pt x="241697" y="272783"/>
                </a:lnTo>
                <a:lnTo>
                  <a:pt x="303493" y="272783"/>
                </a:lnTo>
                <a:lnTo>
                  <a:pt x="303493" y="40197"/>
                </a:lnTo>
                <a:close/>
                <a:moveTo>
                  <a:pt x="583974" y="0"/>
                </a:moveTo>
                <a:lnTo>
                  <a:pt x="623771" y="0"/>
                </a:lnTo>
                <a:lnTo>
                  <a:pt x="623771" y="312981"/>
                </a:lnTo>
                <a:lnTo>
                  <a:pt x="577774" y="312981"/>
                </a:lnTo>
                <a:lnTo>
                  <a:pt x="577774" y="92194"/>
                </a:lnTo>
                <a:lnTo>
                  <a:pt x="559775" y="92194"/>
                </a:lnTo>
                <a:lnTo>
                  <a:pt x="559775" y="85994"/>
                </a:lnTo>
                <a:close/>
                <a:moveTo>
                  <a:pt x="403273" y="0"/>
                </a:moveTo>
                <a:lnTo>
                  <a:pt x="495067" y="0"/>
                </a:lnTo>
                <a:cubicBezTo>
                  <a:pt x="514133" y="0"/>
                  <a:pt x="523666" y="9466"/>
                  <a:pt x="523666" y="28398"/>
                </a:cubicBezTo>
                <a:lnTo>
                  <a:pt x="523666" y="88994"/>
                </a:lnTo>
                <a:cubicBezTo>
                  <a:pt x="523666" y="98860"/>
                  <a:pt x="520266" y="109793"/>
                  <a:pt x="513466" y="121792"/>
                </a:cubicBezTo>
                <a:lnTo>
                  <a:pt x="427471" y="271983"/>
                </a:lnTo>
                <a:lnTo>
                  <a:pt x="523266" y="271983"/>
                </a:lnTo>
                <a:lnTo>
                  <a:pt x="523266" y="312981"/>
                </a:lnTo>
                <a:lnTo>
                  <a:pt x="371475" y="312981"/>
                </a:lnTo>
                <a:lnTo>
                  <a:pt x="371475" y="283982"/>
                </a:lnTo>
                <a:lnTo>
                  <a:pt x="477468" y="97594"/>
                </a:lnTo>
                <a:lnTo>
                  <a:pt x="477468" y="39797"/>
                </a:lnTo>
                <a:lnTo>
                  <a:pt x="420472" y="39797"/>
                </a:lnTo>
                <a:lnTo>
                  <a:pt x="420472" y="97994"/>
                </a:lnTo>
                <a:lnTo>
                  <a:pt x="374675" y="97994"/>
                </a:lnTo>
                <a:lnTo>
                  <a:pt x="374675" y="28398"/>
                </a:lnTo>
                <a:cubicBezTo>
                  <a:pt x="374675" y="9466"/>
                  <a:pt x="384207" y="0"/>
                  <a:pt x="403273" y="0"/>
                </a:cubicBezTo>
                <a:close/>
                <a:moveTo>
                  <a:pt x="224098" y="0"/>
                </a:moveTo>
                <a:lnTo>
                  <a:pt x="321092" y="0"/>
                </a:lnTo>
                <a:cubicBezTo>
                  <a:pt x="339891" y="0"/>
                  <a:pt x="349290" y="9599"/>
                  <a:pt x="349290" y="28798"/>
                </a:cubicBezTo>
                <a:lnTo>
                  <a:pt x="349290" y="284382"/>
                </a:lnTo>
                <a:cubicBezTo>
                  <a:pt x="349290" y="303448"/>
                  <a:pt x="339891" y="312981"/>
                  <a:pt x="321092" y="312981"/>
                </a:cubicBezTo>
                <a:lnTo>
                  <a:pt x="223498" y="312981"/>
                </a:lnTo>
                <a:cubicBezTo>
                  <a:pt x="204966" y="312981"/>
                  <a:pt x="195699" y="303448"/>
                  <a:pt x="195699" y="284382"/>
                </a:cubicBezTo>
                <a:lnTo>
                  <a:pt x="195699" y="28798"/>
                </a:lnTo>
                <a:cubicBezTo>
                  <a:pt x="195699" y="9599"/>
                  <a:pt x="205166" y="0"/>
                  <a:pt x="224098" y="0"/>
                </a:cubicBezTo>
                <a:close/>
                <a:moveTo>
                  <a:pt x="31798" y="0"/>
                </a:moveTo>
                <a:lnTo>
                  <a:pt x="123592" y="0"/>
                </a:lnTo>
                <a:cubicBezTo>
                  <a:pt x="142658" y="0"/>
                  <a:pt x="152191" y="9466"/>
                  <a:pt x="152191" y="28398"/>
                </a:cubicBezTo>
                <a:lnTo>
                  <a:pt x="152191" y="88994"/>
                </a:lnTo>
                <a:cubicBezTo>
                  <a:pt x="152191" y="98860"/>
                  <a:pt x="148791" y="109793"/>
                  <a:pt x="141991" y="121792"/>
                </a:cubicBezTo>
                <a:lnTo>
                  <a:pt x="55996" y="271983"/>
                </a:lnTo>
                <a:lnTo>
                  <a:pt x="151791" y="271983"/>
                </a:lnTo>
                <a:lnTo>
                  <a:pt x="151791" y="312981"/>
                </a:lnTo>
                <a:lnTo>
                  <a:pt x="0" y="312981"/>
                </a:lnTo>
                <a:lnTo>
                  <a:pt x="0" y="283982"/>
                </a:lnTo>
                <a:lnTo>
                  <a:pt x="105993" y="97594"/>
                </a:lnTo>
                <a:lnTo>
                  <a:pt x="105993" y="39797"/>
                </a:lnTo>
                <a:lnTo>
                  <a:pt x="48997" y="39797"/>
                </a:lnTo>
                <a:lnTo>
                  <a:pt x="48997" y="97994"/>
                </a:lnTo>
                <a:lnTo>
                  <a:pt x="3200" y="97994"/>
                </a:lnTo>
                <a:lnTo>
                  <a:pt x="3200" y="28398"/>
                </a:lnTo>
                <a:cubicBezTo>
                  <a:pt x="3200" y="9466"/>
                  <a:pt x="12732" y="0"/>
                  <a:pt x="31798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isometricOffAxis1Right">
              <a:rot lat="1080000" lon="21594000" rev="0"/>
            </a:camera>
            <a:lightRig rig="soft" dir="t">
              <a:rot lat="0" lon="0" rev="10800000"/>
            </a:lightRig>
          </a:scene3d>
          <a:sp3d extrusionH="203200" prstMaterial="plastic">
            <a:extrusionClr>
              <a:schemeClr val="accent1">
                <a:lumMod val="60000"/>
                <a:lumOff val="40000"/>
              </a:schemeClr>
            </a:extrusionClr>
          </a:sp3d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 sz="3200" b="1">
                <a:solidFill>
                  <a:schemeClr val="accent5"/>
                </a:solidFill>
                <a:latin typeface="Agency FB" panose="020B0503020202020204" pitchFamily="34" charset="0"/>
                <a:cs typeface="Arial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F4E253-7CA3-43F7-AE06-2503D72BF194}"/>
              </a:ext>
            </a:extLst>
          </p:cNvPr>
          <p:cNvSpPr txBox="1"/>
          <p:nvPr/>
        </p:nvSpPr>
        <p:spPr>
          <a:xfrm>
            <a:off x="5631654" y="2233988"/>
            <a:ext cx="956945" cy="419378"/>
          </a:xfrm>
          <a:custGeom>
            <a:avLst/>
            <a:gdLst/>
            <a:ahLst/>
            <a:cxnLst/>
            <a:rect l="l" t="t" r="r" b="b"/>
            <a:pathLst>
              <a:path w="714166" h="312981">
                <a:moveTo>
                  <a:pt x="241697" y="40197"/>
                </a:moveTo>
                <a:lnTo>
                  <a:pt x="241697" y="272783"/>
                </a:lnTo>
                <a:lnTo>
                  <a:pt x="303493" y="272783"/>
                </a:lnTo>
                <a:lnTo>
                  <a:pt x="303493" y="40197"/>
                </a:lnTo>
                <a:close/>
                <a:moveTo>
                  <a:pt x="593773" y="0"/>
                </a:moveTo>
                <a:lnTo>
                  <a:pt x="685568" y="0"/>
                </a:lnTo>
                <a:cubicBezTo>
                  <a:pt x="704633" y="0"/>
                  <a:pt x="714166" y="9466"/>
                  <a:pt x="714166" y="28398"/>
                </a:cubicBezTo>
                <a:lnTo>
                  <a:pt x="714166" y="88994"/>
                </a:lnTo>
                <a:cubicBezTo>
                  <a:pt x="714166" y="98860"/>
                  <a:pt x="710766" y="109793"/>
                  <a:pt x="703967" y="121792"/>
                </a:cubicBezTo>
                <a:lnTo>
                  <a:pt x="617972" y="271983"/>
                </a:lnTo>
                <a:lnTo>
                  <a:pt x="713766" y="271983"/>
                </a:lnTo>
                <a:lnTo>
                  <a:pt x="713766" y="312981"/>
                </a:lnTo>
                <a:lnTo>
                  <a:pt x="561975" y="312981"/>
                </a:lnTo>
                <a:lnTo>
                  <a:pt x="561975" y="283982"/>
                </a:lnTo>
                <a:lnTo>
                  <a:pt x="667969" y="97594"/>
                </a:lnTo>
                <a:lnTo>
                  <a:pt x="667969" y="39797"/>
                </a:lnTo>
                <a:lnTo>
                  <a:pt x="610972" y="39797"/>
                </a:lnTo>
                <a:lnTo>
                  <a:pt x="610972" y="97994"/>
                </a:lnTo>
                <a:lnTo>
                  <a:pt x="565175" y="97994"/>
                </a:lnTo>
                <a:lnTo>
                  <a:pt x="565175" y="28398"/>
                </a:lnTo>
                <a:cubicBezTo>
                  <a:pt x="565175" y="9466"/>
                  <a:pt x="574708" y="0"/>
                  <a:pt x="593773" y="0"/>
                </a:cubicBezTo>
                <a:close/>
                <a:moveTo>
                  <a:pt x="403273" y="0"/>
                </a:moveTo>
                <a:lnTo>
                  <a:pt x="495068" y="0"/>
                </a:lnTo>
                <a:cubicBezTo>
                  <a:pt x="514133" y="0"/>
                  <a:pt x="523666" y="9466"/>
                  <a:pt x="523666" y="28398"/>
                </a:cubicBezTo>
                <a:lnTo>
                  <a:pt x="523666" y="88994"/>
                </a:lnTo>
                <a:cubicBezTo>
                  <a:pt x="523666" y="98860"/>
                  <a:pt x="520266" y="109793"/>
                  <a:pt x="513467" y="121792"/>
                </a:cubicBezTo>
                <a:lnTo>
                  <a:pt x="427472" y="271983"/>
                </a:lnTo>
                <a:lnTo>
                  <a:pt x="523266" y="271983"/>
                </a:lnTo>
                <a:lnTo>
                  <a:pt x="523266" y="312981"/>
                </a:lnTo>
                <a:lnTo>
                  <a:pt x="371475" y="312981"/>
                </a:lnTo>
                <a:lnTo>
                  <a:pt x="371475" y="283982"/>
                </a:lnTo>
                <a:lnTo>
                  <a:pt x="477469" y="97594"/>
                </a:lnTo>
                <a:lnTo>
                  <a:pt x="477469" y="39797"/>
                </a:lnTo>
                <a:lnTo>
                  <a:pt x="420472" y="39797"/>
                </a:lnTo>
                <a:lnTo>
                  <a:pt x="420472" y="97994"/>
                </a:lnTo>
                <a:lnTo>
                  <a:pt x="374675" y="97994"/>
                </a:lnTo>
                <a:lnTo>
                  <a:pt x="374675" y="28398"/>
                </a:lnTo>
                <a:cubicBezTo>
                  <a:pt x="374675" y="9466"/>
                  <a:pt x="384208" y="0"/>
                  <a:pt x="403273" y="0"/>
                </a:cubicBezTo>
                <a:close/>
                <a:moveTo>
                  <a:pt x="224098" y="0"/>
                </a:moveTo>
                <a:lnTo>
                  <a:pt x="321092" y="0"/>
                </a:lnTo>
                <a:cubicBezTo>
                  <a:pt x="339891" y="0"/>
                  <a:pt x="349291" y="9599"/>
                  <a:pt x="349291" y="28798"/>
                </a:cubicBezTo>
                <a:lnTo>
                  <a:pt x="349291" y="284382"/>
                </a:lnTo>
                <a:cubicBezTo>
                  <a:pt x="349291" y="303448"/>
                  <a:pt x="339891" y="312981"/>
                  <a:pt x="321092" y="312981"/>
                </a:cubicBezTo>
                <a:lnTo>
                  <a:pt x="223498" y="312981"/>
                </a:lnTo>
                <a:cubicBezTo>
                  <a:pt x="204966" y="312981"/>
                  <a:pt x="195700" y="303448"/>
                  <a:pt x="195700" y="284382"/>
                </a:cubicBezTo>
                <a:lnTo>
                  <a:pt x="195700" y="28798"/>
                </a:lnTo>
                <a:cubicBezTo>
                  <a:pt x="195700" y="9599"/>
                  <a:pt x="205166" y="0"/>
                  <a:pt x="224098" y="0"/>
                </a:cubicBezTo>
                <a:close/>
                <a:moveTo>
                  <a:pt x="31798" y="0"/>
                </a:moveTo>
                <a:lnTo>
                  <a:pt x="123593" y="0"/>
                </a:lnTo>
                <a:cubicBezTo>
                  <a:pt x="142658" y="0"/>
                  <a:pt x="152191" y="9466"/>
                  <a:pt x="152191" y="28398"/>
                </a:cubicBezTo>
                <a:lnTo>
                  <a:pt x="152191" y="88994"/>
                </a:lnTo>
                <a:cubicBezTo>
                  <a:pt x="152191" y="98860"/>
                  <a:pt x="148791" y="109793"/>
                  <a:pt x="141992" y="121792"/>
                </a:cubicBezTo>
                <a:lnTo>
                  <a:pt x="55997" y="271983"/>
                </a:lnTo>
                <a:lnTo>
                  <a:pt x="151791" y="271983"/>
                </a:lnTo>
                <a:lnTo>
                  <a:pt x="151791" y="312981"/>
                </a:lnTo>
                <a:lnTo>
                  <a:pt x="0" y="312981"/>
                </a:lnTo>
                <a:lnTo>
                  <a:pt x="0" y="283982"/>
                </a:lnTo>
                <a:lnTo>
                  <a:pt x="105994" y="97594"/>
                </a:lnTo>
                <a:lnTo>
                  <a:pt x="105994" y="39797"/>
                </a:lnTo>
                <a:lnTo>
                  <a:pt x="48997" y="39797"/>
                </a:lnTo>
                <a:lnTo>
                  <a:pt x="48997" y="97994"/>
                </a:lnTo>
                <a:lnTo>
                  <a:pt x="3200" y="97994"/>
                </a:lnTo>
                <a:lnTo>
                  <a:pt x="3200" y="28398"/>
                </a:lnTo>
                <a:cubicBezTo>
                  <a:pt x="3200" y="9466"/>
                  <a:pt x="12733" y="0"/>
                  <a:pt x="31798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isometricOffAxis1Right">
              <a:rot lat="1080000" lon="21594000" rev="0"/>
            </a:camera>
            <a:lightRig rig="soft" dir="t">
              <a:rot lat="0" lon="0" rev="10800000"/>
            </a:lightRig>
          </a:scene3d>
          <a:sp3d extrusionH="203200" prstMaterial="plastic">
            <a:extrusionClr>
              <a:schemeClr val="accent2">
                <a:lumMod val="60000"/>
                <a:lumOff val="40000"/>
              </a:schemeClr>
            </a:extrusionClr>
          </a:sp3d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 sz="3200" b="1">
                <a:solidFill>
                  <a:schemeClr val="accent5"/>
                </a:solidFill>
                <a:latin typeface="Agency FB" panose="020B0503020202020204" pitchFamily="34" charset="0"/>
                <a:cs typeface="Arial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5C0CCF-5DF9-4D6B-A379-4A619A44816F}"/>
              </a:ext>
            </a:extLst>
          </p:cNvPr>
          <p:cNvSpPr txBox="1"/>
          <p:nvPr/>
        </p:nvSpPr>
        <p:spPr>
          <a:xfrm>
            <a:off x="7652225" y="3513915"/>
            <a:ext cx="963644" cy="419378"/>
          </a:xfrm>
          <a:custGeom>
            <a:avLst/>
            <a:gdLst/>
            <a:ahLst/>
            <a:cxnLst/>
            <a:rect l="l" t="t" r="r" b="b"/>
            <a:pathLst>
              <a:path w="719166" h="312981">
                <a:moveTo>
                  <a:pt x="241697" y="40197"/>
                </a:moveTo>
                <a:lnTo>
                  <a:pt x="241697" y="272783"/>
                </a:lnTo>
                <a:lnTo>
                  <a:pt x="303493" y="272783"/>
                </a:lnTo>
                <a:lnTo>
                  <a:pt x="303493" y="40197"/>
                </a:lnTo>
                <a:close/>
                <a:moveTo>
                  <a:pt x="595573" y="0"/>
                </a:moveTo>
                <a:lnTo>
                  <a:pt x="690967" y="0"/>
                </a:lnTo>
                <a:cubicBezTo>
                  <a:pt x="709766" y="0"/>
                  <a:pt x="719166" y="9599"/>
                  <a:pt x="719166" y="28798"/>
                </a:cubicBezTo>
                <a:lnTo>
                  <a:pt x="719166" y="102393"/>
                </a:lnTo>
                <a:cubicBezTo>
                  <a:pt x="719166" y="114793"/>
                  <a:pt x="713966" y="124392"/>
                  <a:pt x="703566" y="131192"/>
                </a:cubicBezTo>
                <a:lnTo>
                  <a:pt x="674568" y="149991"/>
                </a:lnTo>
                <a:lnTo>
                  <a:pt x="703966" y="168389"/>
                </a:lnTo>
                <a:cubicBezTo>
                  <a:pt x="714099" y="174656"/>
                  <a:pt x="719166" y="184055"/>
                  <a:pt x="719166" y="196588"/>
                </a:cubicBezTo>
                <a:lnTo>
                  <a:pt x="719166" y="284382"/>
                </a:lnTo>
                <a:cubicBezTo>
                  <a:pt x="719166" y="303448"/>
                  <a:pt x="709766" y="312981"/>
                  <a:pt x="690967" y="312981"/>
                </a:cubicBezTo>
                <a:lnTo>
                  <a:pt x="594973" y="312981"/>
                </a:lnTo>
                <a:cubicBezTo>
                  <a:pt x="576441" y="312981"/>
                  <a:pt x="567175" y="303448"/>
                  <a:pt x="567175" y="284382"/>
                </a:cubicBezTo>
                <a:lnTo>
                  <a:pt x="567175" y="212187"/>
                </a:lnTo>
                <a:lnTo>
                  <a:pt x="613172" y="212187"/>
                </a:lnTo>
                <a:lnTo>
                  <a:pt x="613172" y="272783"/>
                </a:lnTo>
                <a:lnTo>
                  <a:pt x="673368" y="272783"/>
                </a:lnTo>
                <a:lnTo>
                  <a:pt x="673368" y="194188"/>
                </a:lnTo>
                <a:lnTo>
                  <a:pt x="615972" y="154790"/>
                </a:lnTo>
                <a:lnTo>
                  <a:pt x="615972" y="144991"/>
                </a:lnTo>
                <a:lnTo>
                  <a:pt x="673368" y="106193"/>
                </a:lnTo>
                <a:lnTo>
                  <a:pt x="673368" y="40197"/>
                </a:lnTo>
                <a:lnTo>
                  <a:pt x="613172" y="40197"/>
                </a:lnTo>
                <a:lnTo>
                  <a:pt x="613172" y="97194"/>
                </a:lnTo>
                <a:lnTo>
                  <a:pt x="567175" y="97194"/>
                </a:lnTo>
                <a:lnTo>
                  <a:pt x="567175" y="28798"/>
                </a:lnTo>
                <a:cubicBezTo>
                  <a:pt x="567175" y="9599"/>
                  <a:pt x="576641" y="0"/>
                  <a:pt x="595573" y="0"/>
                </a:cubicBezTo>
                <a:close/>
                <a:moveTo>
                  <a:pt x="403273" y="0"/>
                </a:moveTo>
                <a:lnTo>
                  <a:pt x="495068" y="0"/>
                </a:lnTo>
                <a:cubicBezTo>
                  <a:pt x="514133" y="0"/>
                  <a:pt x="523666" y="9466"/>
                  <a:pt x="523666" y="28398"/>
                </a:cubicBezTo>
                <a:lnTo>
                  <a:pt x="523666" y="88994"/>
                </a:lnTo>
                <a:cubicBezTo>
                  <a:pt x="523666" y="98860"/>
                  <a:pt x="520266" y="109793"/>
                  <a:pt x="513467" y="121792"/>
                </a:cubicBezTo>
                <a:lnTo>
                  <a:pt x="427472" y="271983"/>
                </a:lnTo>
                <a:lnTo>
                  <a:pt x="523266" y="271983"/>
                </a:lnTo>
                <a:lnTo>
                  <a:pt x="523266" y="312981"/>
                </a:lnTo>
                <a:lnTo>
                  <a:pt x="371475" y="312981"/>
                </a:lnTo>
                <a:lnTo>
                  <a:pt x="371475" y="283982"/>
                </a:lnTo>
                <a:lnTo>
                  <a:pt x="477469" y="97594"/>
                </a:lnTo>
                <a:lnTo>
                  <a:pt x="477469" y="39797"/>
                </a:lnTo>
                <a:lnTo>
                  <a:pt x="420472" y="39797"/>
                </a:lnTo>
                <a:lnTo>
                  <a:pt x="420472" y="97994"/>
                </a:lnTo>
                <a:lnTo>
                  <a:pt x="374675" y="97994"/>
                </a:lnTo>
                <a:lnTo>
                  <a:pt x="374675" y="28398"/>
                </a:lnTo>
                <a:cubicBezTo>
                  <a:pt x="374675" y="9466"/>
                  <a:pt x="384208" y="0"/>
                  <a:pt x="403273" y="0"/>
                </a:cubicBezTo>
                <a:close/>
                <a:moveTo>
                  <a:pt x="224098" y="0"/>
                </a:moveTo>
                <a:lnTo>
                  <a:pt x="321092" y="0"/>
                </a:lnTo>
                <a:cubicBezTo>
                  <a:pt x="339891" y="0"/>
                  <a:pt x="349291" y="9599"/>
                  <a:pt x="349291" y="28798"/>
                </a:cubicBezTo>
                <a:lnTo>
                  <a:pt x="349291" y="284382"/>
                </a:lnTo>
                <a:cubicBezTo>
                  <a:pt x="349291" y="303448"/>
                  <a:pt x="339891" y="312981"/>
                  <a:pt x="321092" y="312981"/>
                </a:cubicBezTo>
                <a:lnTo>
                  <a:pt x="223498" y="312981"/>
                </a:lnTo>
                <a:cubicBezTo>
                  <a:pt x="204966" y="312981"/>
                  <a:pt x="195700" y="303448"/>
                  <a:pt x="195700" y="284382"/>
                </a:cubicBezTo>
                <a:lnTo>
                  <a:pt x="195700" y="28798"/>
                </a:lnTo>
                <a:cubicBezTo>
                  <a:pt x="195700" y="9599"/>
                  <a:pt x="205166" y="0"/>
                  <a:pt x="224098" y="0"/>
                </a:cubicBezTo>
                <a:close/>
                <a:moveTo>
                  <a:pt x="31798" y="0"/>
                </a:moveTo>
                <a:lnTo>
                  <a:pt x="123593" y="0"/>
                </a:lnTo>
                <a:cubicBezTo>
                  <a:pt x="142658" y="0"/>
                  <a:pt x="152191" y="9466"/>
                  <a:pt x="152191" y="28398"/>
                </a:cubicBezTo>
                <a:lnTo>
                  <a:pt x="152191" y="88994"/>
                </a:lnTo>
                <a:cubicBezTo>
                  <a:pt x="152191" y="98860"/>
                  <a:pt x="148791" y="109793"/>
                  <a:pt x="141992" y="121792"/>
                </a:cubicBezTo>
                <a:lnTo>
                  <a:pt x="55997" y="271983"/>
                </a:lnTo>
                <a:lnTo>
                  <a:pt x="151791" y="271983"/>
                </a:lnTo>
                <a:lnTo>
                  <a:pt x="151791" y="312981"/>
                </a:lnTo>
                <a:lnTo>
                  <a:pt x="0" y="312981"/>
                </a:lnTo>
                <a:lnTo>
                  <a:pt x="0" y="283982"/>
                </a:lnTo>
                <a:lnTo>
                  <a:pt x="105994" y="97594"/>
                </a:lnTo>
                <a:lnTo>
                  <a:pt x="105994" y="39797"/>
                </a:lnTo>
                <a:lnTo>
                  <a:pt x="48997" y="39797"/>
                </a:lnTo>
                <a:lnTo>
                  <a:pt x="48997" y="97994"/>
                </a:lnTo>
                <a:lnTo>
                  <a:pt x="3200" y="97994"/>
                </a:lnTo>
                <a:lnTo>
                  <a:pt x="3200" y="28398"/>
                </a:lnTo>
                <a:cubicBezTo>
                  <a:pt x="3200" y="9466"/>
                  <a:pt x="12733" y="0"/>
                  <a:pt x="3179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isometricOffAxis1Right">
              <a:rot lat="1080000" lon="21594000" rev="0"/>
            </a:camera>
            <a:lightRig rig="soft" dir="t">
              <a:rot lat="0" lon="0" rev="10800000"/>
            </a:lightRig>
          </a:scene3d>
          <a:sp3d extrusionH="203200" prstMaterial="plastic">
            <a:extrusionClr>
              <a:schemeClr val="accent3">
                <a:lumMod val="60000"/>
                <a:lumOff val="40000"/>
              </a:schemeClr>
            </a:extrusionClr>
          </a:sp3d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 sz="3200" b="1">
                <a:solidFill>
                  <a:schemeClr val="accent5"/>
                </a:solidFill>
                <a:latin typeface="Agency FB" panose="020B0503020202020204" pitchFamily="34" charset="0"/>
                <a:cs typeface="Arial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4B16D0-9EC0-475C-8EC7-6860E2CDF16C}"/>
              </a:ext>
            </a:extLst>
          </p:cNvPr>
          <p:cNvSpPr txBox="1"/>
          <p:nvPr/>
        </p:nvSpPr>
        <p:spPr>
          <a:xfrm>
            <a:off x="9686438" y="2233988"/>
            <a:ext cx="973559" cy="419378"/>
          </a:xfrm>
          <a:custGeom>
            <a:avLst/>
            <a:gdLst/>
            <a:ahLst/>
            <a:cxnLst/>
            <a:rect l="l" t="t" r="r" b="b"/>
            <a:pathLst>
              <a:path w="726565" h="312981">
                <a:moveTo>
                  <a:pt x="241697" y="40197"/>
                </a:moveTo>
                <a:lnTo>
                  <a:pt x="241697" y="272783"/>
                </a:lnTo>
                <a:lnTo>
                  <a:pt x="303493" y="272783"/>
                </a:lnTo>
                <a:lnTo>
                  <a:pt x="303493" y="40197"/>
                </a:lnTo>
                <a:close/>
                <a:moveTo>
                  <a:pt x="633171" y="0"/>
                </a:moveTo>
                <a:lnTo>
                  <a:pt x="680768" y="0"/>
                </a:lnTo>
                <a:cubicBezTo>
                  <a:pt x="680768" y="933"/>
                  <a:pt x="680768" y="1533"/>
                  <a:pt x="680768" y="1800"/>
                </a:cubicBezTo>
                <a:lnTo>
                  <a:pt x="607772" y="214187"/>
                </a:lnTo>
                <a:lnTo>
                  <a:pt x="658169" y="214187"/>
                </a:lnTo>
                <a:lnTo>
                  <a:pt x="658169" y="119992"/>
                </a:lnTo>
                <a:lnTo>
                  <a:pt x="702767" y="119992"/>
                </a:lnTo>
                <a:lnTo>
                  <a:pt x="702767" y="214187"/>
                </a:lnTo>
                <a:lnTo>
                  <a:pt x="726565" y="214187"/>
                </a:lnTo>
                <a:lnTo>
                  <a:pt x="726565" y="253984"/>
                </a:lnTo>
                <a:lnTo>
                  <a:pt x="702767" y="253984"/>
                </a:lnTo>
                <a:lnTo>
                  <a:pt x="702767" y="312981"/>
                </a:lnTo>
                <a:lnTo>
                  <a:pt x="658169" y="312981"/>
                </a:lnTo>
                <a:lnTo>
                  <a:pt x="658169" y="253984"/>
                </a:lnTo>
                <a:lnTo>
                  <a:pt x="555376" y="253984"/>
                </a:lnTo>
                <a:lnTo>
                  <a:pt x="555376" y="226186"/>
                </a:lnTo>
                <a:close/>
                <a:moveTo>
                  <a:pt x="403273" y="0"/>
                </a:moveTo>
                <a:lnTo>
                  <a:pt x="495068" y="0"/>
                </a:lnTo>
                <a:cubicBezTo>
                  <a:pt x="514133" y="0"/>
                  <a:pt x="523666" y="9466"/>
                  <a:pt x="523666" y="28398"/>
                </a:cubicBezTo>
                <a:lnTo>
                  <a:pt x="523666" y="88994"/>
                </a:lnTo>
                <a:cubicBezTo>
                  <a:pt x="523666" y="98860"/>
                  <a:pt x="520266" y="109793"/>
                  <a:pt x="513467" y="121792"/>
                </a:cubicBezTo>
                <a:lnTo>
                  <a:pt x="427472" y="271983"/>
                </a:lnTo>
                <a:lnTo>
                  <a:pt x="523266" y="271983"/>
                </a:lnTo>
                <a:lnTo>
                  <a:pt x="523266" y="312981"/>
                </a:lnTo>
                <a:lnTo>
                  <a:pt x="371475" y="312981"/>
                </a:lnTo>
                <a:lnTo>
                  <a:pt x="371475" y="283982"/>
                </a:lnTo>
                <a:lnTo>
                  <a:pt x="477469" y="97594"/>
                </a:lnTo>
                <a:lnTo>
                  <a:pt x="477469" y="39797"/>
                </a:lnTo>
                <a:lnTo>
                  <a:pt x="420472" y="39797"/>
                </a:lnTo>
                <a:lnTo>
                  <a:pt x="420472" y="97994"/>
                </a:lnTo>
                <a:lnTo>
                  <a:pt x="374675" y="97994"/>
                </a:lnTo>
                <a:lnTo>
                  <a:pt x="374675" y="28398"/>
                </a:lnTo>
                <a:cubicBezTo>
                  <a:pt x="374675" y="9466"/>
                  <a:pt x="384208" y="0"/>
                  <a:pt x="403273" y="0"/>
                </a:cubicBezTo>
                <a:close/>
                <a:moveTo>
                  <a:pt x="224098" y="0"/>
                </a:moveTo>
                <a:lnTo>
                  <a:pt x="321092" y="0"/>
                </a:lnTo>
                <a:cubicBezTo>
                  <a:pt x="339891" y="0"/>
                  <a:pt x="349290" y="9599"/>
                  <a:pt x="349290" y="28798"/>
                </a:cubicBezTo>
                <a:lnTo>
                  <a:pt x="349290" y="284382"/>
                </a:lnTo>
                <a:cubicBezTo>
                  <a:pt x="349290" y="303448"/>
                  <a:pt x="339891" y="312981"/>
                  <a:pt x="321092" y="312981"/>
                </a:cubicBezTo>
                <a:lnTo>
                  <a:pt x="223498" y="312981"/>
                </a:lnTo>
                <a:cubicBezTo>
                  <a:pt x="204966" y="312981"/>
                  <a:pt x="195700" y="303448"/>
                  <a:pt x="195700" y="284382"/>
                </a:cubicBezTo>
                <a:lnTo>
                  <a:pt x="195700" y="28798"/>
                </a:lnTo>
                <a:cubicBezTo>
                  <a:pt x="195700" y="9599"/>
                  <a:pt x="205166" y="0"/>
                  <a:pt x="224098" y="0"/>
                </a:cubicBezTo>
                <a:close/>
                <a:moveTo>
                  <a:pt x="31798" y="0"/>
                </a:moveTo>
                <a:lnTo>
                  <a:pt x="123593" y="0"/>
                </a:lnTo>
                <a:cubicBezTo>
                  <a:pt x="142658" y="0"/>
                  <a:pt x="152191" y="9466"/>
                  <a:pt x="152191" y="28398"/>
                </a:cubicBezTo>
                <a:lnTo>
                  <a:pt x="152191" y="88994"/>
                </a:lnTo>
                <a:cubicBezTo>
                  <a:pt x="152191" y="98860"/>
                  <a:pt x="148791" y="109793"/>
                  <a:pt x="141992" y="121792"/>
                </a:cubicBezTo>
                <a:lnTo>
                  <a:pt x="55997" y="271983"/>
                </a:lnTo>
                <a:lnTo>
                  <a:pt x="151791" y="271983"/>
                </a:lnTo>
                <a:lnTo>
                  <a:pt x="151791" y="312981"/>
                </a:lnTo>
                <a:lnTo>
                  <a:pt x="0" y="312981"/>
                </a:lnTo>
                <a:lnTo>
                  <a:pt x="0" y="283982"/>
                </a:lnTo>
                <a:lnTo>
                  <a:pt x="105994" y="97594"/>
                </a:lnTo>
                <a:lnTo>
                  <a:pt x="105994" y="39797"/>
                </a:lnTo>
                <a:lnTo>
                  <a:pt x="48997" y="39797"/>
                </a:lnTo>
                <a:lnTo>
                  <a:pt x="48997" y="97994"/>
                </a:lnTo>
                <a:lnTo>
                  <a:pt x="3200" y="97994"/>
                </a:lnTo>
                <a:lnTo>
                  <a:pt x="3200" y="28398"/>
                </a:lnTo>
                <a:cubicBezTo>
                  <a:pt x="3200" y="9466"/>
                  <a:pt x="12733" y="0"/>
                  <a:pt x="31798" y="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scene3d>
            <a:camera prst="isometricOffAxis1Right">
              <a:rot lat="1080000" lon="21594000" rev="0"/>
            </a:camera>
            <a:lightRig rig="soft" dir="t">
              <a:rot lat="0" lon="0" rev="10800000"/>
            </a:lightRig>
          </a:scene3d>
          <a:sp3d extrusionH="203200" prstMaterial="plastic">
            <a:extrusionClr>
              <a:schemeClr val="accent4">
                <a:lumMod val="60000"/>
                <a:lumOff val="40000"/>
              </a:schemeClr>
            </a:extrusionClr>
          </a:sp3d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 sz="3200" b="1">
                <a:solidFill>
                  <a:schemeClr val="accent5"/>
                </a:solidFill>
                <a:latin typeface="Agency FB" panose="020B0503020202020204" pitchFamily="34" charset="0"/>
                <a:cs typeface="Arial" pitchFamily="34" charset="0"/>
              </a:defRPr>
            </a:lvl1pPr>
          </a:lstStyle>
          <a:p>
            <a:endParaRPr lang="ko-KR" altLang="en-US" dirty="0"/>
          </a:p>
        </p:txBody>
      </p:sp>
      <p:grpSp>
        <p:nvGrpSpPr>
          <p:cNvPr id="22" name="Group 29">
            <a:extLst>
              <a:ext uri="{FF2B5EF4-FFF2-40B4-BE49-F238E27FC236}">
                <a16:creationId xmlns:a16="http://schemas.microsoft.com/office/drawing/2014/main" id="{BAA891E0-FB78-4662-A88B-794D41132985}"/>
              </a:ext>
            </a:extLst>
          </p:cNvPr>
          <p:cNvGrpSpPr/>
          <p:nvPr/>
        </p:nvGrpSpPr>
        <p:grpSpPr>
          <a:xfrm>
            <a:off x="3143778" y="5177501"/>
            <a:ext cx="1960612" cy="868695"/>
            <a:chOff x="910640" y="2975794"/>
            <a:chExt cx="1527408" cy="2172753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F041A81-D3A8-43C2-8DB9-AF77F414BBC2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6DC3C3F-AAD0-49C3-9811-55DF292FA287}"/>
                </a:ext>
              </a:extLst>
            </p:cNvPr>
            <p:cNvSpPr txBox="1"/>
            <p:nvPr/>
          </p:nvSpPr>
          <p:spPr>
            <a:xfrm>
              <a:off x="910640" y="3531964"/>
              <a:ext cx="1527408" cy="161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32">
            <a:extLst>
              <a:ext uri="{FF2B5EF4-FFF2-40B4-BE49-F238E27FC236}">
                <a16:creationId xmlns:a16="http://schemas.microsoft.com/office/drawing/2014/main" id="{046D6ACF-B5F1-464E-9464-A30CCDBFBBB5}"/>
              </a:ext>
            </a:extLst>
          </p:cNvPr>
          <p:cNvGrpSpPr/>
          <p:nvPr/>
        </p:nvGrpSpPr>
        <p:grpSpPr>
          <a:xfrm>
            <a:off x="1151611" y="3881624"/>
            <a:ext cx="1960612" cy="868695"/>
            <a:chOff x="910640" y="2975794"/>
            <a:chExt cx="1527408" cy="217275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152C2EE-ED9E-4F16-B721-E1BF21FBD1D2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5552DA3-10E7-46C9-A263-AE9157A951D3}"/>
                </a:ext>
              </a:extLst>
            </p:cNvPr>
            <p:cNvSpPr txBox="1"/>
            <p:nvPr/>
          </p:nvSpPr>
          <p:spPr>
            <a:xfrm>
              <a:off x="910640" y="3531964"/>
              <a:ext cx="1527408" cy="161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35">
            <a:extLst>
              <a:ext uri="{FF2B5EF4-FFF2-40B4-BE49-F238E27FC236}">
                <a16:creationId xmlns:a16="http://schemas.microsoft.com/office/drawing/2014/main" id="{D7007D2D-971F-4154-9068-D92FE59A9317}"/>
              </a:ext>
            </a:extLst>
          </p:cNvPr>
          <p:cNvGrpSpPr/>
          <p:nvPr/>
        </p:nvGrpSpPr>
        <p:grpSpPr>
          <a:xfrm>
            <a:off x="7128112" y="5177501"/>
            <a:ext cx="1960612" cy="868695"/>
            <a:chOff x="910640" y="2975794"/>
            <a:chExt cx="1527408" cy="2172753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4050F5E-FA21-4829-AB30-8E4E226AFBF9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C74F826-BFDD-4398-8303-8975AEA2A6A3}"/>
                </a:ext>
              </a:extLst>
            </p:cNvPr>
            <p:cNvSpPr txBox="1"/>
            <p:nvPr/>
          </p:nvSpPr>
          <p:spPr>
            <a:xfrm>
              <a:off x="910640" y="3531964"/>
              <a:ext cx="1527408" cy="161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8">
            <a:extLst>
              <a:ext uri="{FF2B5EF4-FFF2-40B4-BE49-F238E27FC236}">
                <a16:creationId xmlns:a16="http://schemas.microsoft.com/office/drawing/2014/main" id="{AEA9477C-526E-4FCC-A95A-67C7842CA3FC}"/>
              </a:ext>
            </a:extLst>
          </p:cNvPr>
          <p:cNvGrpSpPr/>
          <p:nvPr/>
        </p:nvGrpSpPr>
        <p:grpSpPr>
          <a:xfrm>
            <a:off x="5135945" y="3881624"/>
            <a:ext cx="1960612" cy="868695"/>
            <a:chOff x="910640" y="2975794"/>
            <a:chExt cx="1527408" cy="217275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53CAA98-FAC7-4A24-8913-ACDD780A0EFF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3CF1865-AA5A-453F-A8BC-137C18EFD094}"/>
                </a:ext>
              </a:extLst>
            </p:cNvPr>
            <p:cNvSpPr txBox="1"/>
            <p:nvPr/>
          </p:nvSpPr>
          <p:spPr>
            <a:xfrm>
              <a:off x="910640" y="3531964"/>
              <a:ext cx="1527408" cy="161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41">
            <a:extLst>
              <a:ext uri="{FF2B5EF4-FFF2-40B4-BE49-F238E27FC236}">
                <a16:creationId xmlns:a16="http://schemas.microsoft.com/office/drawing/2014/main" id="{461AC5F7-B8A4-4CF7-8DAD-50D1943CDEE9}"/>
              </a:ext>
            </a:extLst>
          </p:cNvPr>
          <p:cNvGrpSpPr/>
          <p:nvPr/>
        </p:nvGrpSpPr>
        <p:grpSpPr>
          <a:xfrm>
            <a:off x="9120279" y="3881624"/>
            <a:ext cx="1960612" cy="868695"/>
            <a:chOff x="910640" y="2975794"/>
            <a:chExt cx="1527408" cy="2172753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E83E1C1-E12E-4443-863C-7D95E8B6697A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CB49198-2A6D-449E-8098-2FCC7D276DE4}"/>
                </a:ext>
              </a:extLst>
            </p:cNvPr>
            <p:cNvSpPr txBox="1"/>
            <p:nvPr/>
          </p:nvSpPr>
          <p:spPr>
            <a:xfrm>
              <a:off x="910640" y="3531964"/>
              <a:ext cx="1527408" cy="161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7" name="Frame 7">
            <a:extLst>
              <a:ext uri="{FF2B5EF4-FFF2-40B4-BE49-F238E27FC236}">
                <a16:creationId xmlns:a16="http://schemas.microsoft.com/office/drawing/2014/main" id="{38595086-0012-4525-B560-D06665184244}"/>
              </a:ext>
            </a:extLst>
          </p:cNvPr>
          <p:cNvSpPr/>
          <p:nvPr/>
        </p:nvSpPr>
        <p:spPr>
          <a:xfrm flipH="1" flipV="1">
            <a:off x="11677018" y="3264265"/>
            <a:ext cx="1237229" cy="12372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isometricOffAxis2Top">
              <a:rot lat="19200000" lon="3000000" rev="17820000"/>
            </a:camera>
            <a:lightRig rig="soft" dir="t">
              <a:rot lat="0" lon="0" rev="20400000"/>
            </a:lightRig>
          </a:scene3d>
          <a:sp3d extrusionH="260350" prstMaterial="plastic">
            <a:bevelT w="12700" h="38100"/>
            <a:extrusionClr>
              <a:schemeClr val="bg1">
                <a:lumMod val="75000"/>
              </a:schemeClr>
            </a:extrusionClr>
            <a:contourClr>
              <a:schemeClr val="accent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11149</TotalTime>
  <Words>80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Agency FB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11</cp:revision>
  <dcterms:created xsi:type="dcterms:W3CDTF">2018-02-18T19:39:47Z</dcterms:created>
  <dcterms:modified xsi:type="dcterms:W3CDTF">2022-11-03T04:36:36Z</dcterms:modified>
</cp:coreProperties>
</file>