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1834" name="TextBox 1833">
            <a:extLst>
              <a:ext uri="{FF2B5EF4-FFF2-40B4-BE49-F238E27FC236}">
                <a16:creationId xmlns:a16="http://schemas.microsoft.com/office/drawing/2014/main" id="{187638DE-26C7-4FC1-8BAB-9D4412DF4F77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1835" name="Group 57">
            <a:extLst>
              <a:ext uri="{FF2B5EF4-FFF2-40B4-BE49-F238E27FC236}">
                <a16:creationId xmlns:a16="http://schemas.microsoft.com/office/drawing/2014/main" id="{36155E5E-C68E-4B06-9376-D4F8083C450F}"/>
              </a:ext>
            </a:extLst>
          </p:cNvPr>
          <p:cNvGrpSpPr/>
          <p:nvPr/>
        </p:nvGrpSpPr>
        <p:grpSpPr>
          <a:xfrm>
            <a:off x="563694" y="5238844"/>
            <a:ext cx="3384391" cy="358073"/>
            <a:chOff x="8082213" y="4706509"/>
            <a:chExt cx="3183338" cy="358073"/>
          </a:xfrm>
        </p:grpSpPr>
        <p:sp>
          <p:nvSpPr>
            <p:cNvPr id="1836" name="TextBox 1835">
              <a:extLst>
                <a:ext uri="{FF2B5EF4-FFF2-40B4-BE49-F238E27FC236}">
                  <a16:creationId xmlns:a16="http://schemas.microsoft.com/office/drawing/2014/main" id="{A1F7D2DA-4C03-4A5B-B662-8E53474B99F6}"/>
                </a:ext>
              </a:extLst>
            </p:cNvPr>
            <p:cNvSpPr txBox="1"/>
            <p:nvPr/>
          </p:nvSpPr>
          <p:spPr>
            <a:xfrm>
              <a:off x="8114506" y="4758115"/>
              <a:ext cx="3151045" cy="306467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1837" name="TextBox 1836">
              <a:extLst>
                <a:ext uri="{FF2B5EF4-FFF2-40B4-BE49-F238E27FC236}">
                  <a16:creationId xmlns:a16="http://schemas.microsoft.com/office/drawing/2014/main" id="{EE51629A-67BE-42C1-A72A-90FA8C98A2A5}"/>
                </a:ext>
              </a:extLst>
            </p:cNvPr>
            <p:cNvSpPr txBox="1"/>
            <p:nvPr/>
          </p:nvSpPr>
          <p:spPr>
            <a:xfrm>
              <a:off x="8082213" y="4706509"/>
              <a:ext cx="3151045" cy="306467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4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grpSp>
        <p:nvGrpSpPr>
          <p:cNvPr id="1838" name="Group 60">
            <a:extLst>
              <a:ext uri="{FF2B5EF4-FFF2-40B4-BE49-F238E27FC236}">
                <a16:creationId xmlns:a16="http://schemas.microsoft.com/office/drawing/2014/main" id="{4B477E68-E4A9-4B18-B220-806EDC6CEA6C}"/>
              </a:ext>
            </a:extLst>
          </p:cNvPr>
          <p:cNvGrpSpPr/>
          <p:nvPr/>
        </p:nvGrpSpPr>
        <p:grpSpPr>
          <a:xfrm>
            <a:off x="563694" y="4221136"/>
            <a:ext cx="3384391" cy="358073"/>
            <a:chOff x="8082213" y="1735109"/>
            <a:chExt cx="3183338" cy="358073"/>
          </a:xfrm>
        </p:grpSpPr>
        <p:sp>
          <p:nvSpPr>
            <p:cNvPr id="1839" name="TextBox 1838">
              <a:extLst>
                <a:ext uri="{FF2B5EF4-FFF2-40B4-BE49-F238E27FC236}">
                  <a16:creationId xmlns:a16="http://schemas.microsoft.com/office/drawing/2014/main" id="{2050C31B-B6DF-4CE1-B327-E71CCEA6698F}"/>
                </a:ext>
              </a:extLst>
            </p:cNvPr>
            <p:cNvSpPr txBox="1"/>
            <p:nvPr/>
          </p:nvSpPr>
          <p:spPr>
            <a:xfrm>
              <a:off x="8114506" y="1786715"/>
              <a:ext cx="3151045" cy="306467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1840" name="TextBox 1839">
              <a:extLst>
                <a:ext uri="{FF2B5EF4-FFF2-40B4-BE49-F238E27FC236}">
                  <a16:creationId xmlns:a16="http://schemas.microsoft.com/office/drawing/2014/main" id="{56AB9A1E-CFBB-4D73-B728-89239790A082}"/>
                </a:ext>
              </a:extLst>
            </p:cNvPr>
            <p:cNvSpPr txBox="1"/>
            <p:nvPr/>
          </p:nvSpPr>
          <p:spPr>
            <a:xfrm>
              <a:off x="8082213" y="1735109"/>
              <a:ext cx="3151045" cy="306467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accent3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3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1841" name="Group 63">
            <a:extLst>
              <a:ext uri="{FF2B5EF4-FFF2-40B4-BE49-F238E27FC236}">
                <a16:creationId xmlns:a16="http://schemas.microsoft.com/office/drawing/2014/main" id="{8A460905-037C-4E73-917A-7EAFDDAF102A}"/>
              </a:ext>
            </a:extLst>
          </p:cNvPr>
          <p:cNvGrpSpPr/>
          <p:nvPr/>
        </p:nvGrpSpPr>
        <p:grpSpPr>
          <a:xfrm>
            <a:off x="8336244" y="5238844"/>
            <a:ext cx="3384391" cy="358073"/>
            <a:chOff x="869475" y="4706511"/>
            <a:chExt cx="3183338" cy="358073"/>
          </a:xfrm>
        </p:grpSpPr>
        <p:sp>
          <p:nvSpPr>
            <p:cNvPr id="1842" name="TextBox 1841">
              <a:extLst>
                <a:ext uri="{FF2B5EF4-FFF2-40B4-BE49-F238E27FC236}">
                  <a16:creationId xmlns:a16="http://schemas.microsoft.com/office/drawing/2014/main" id="{1B952EBE-8AF8-43E7-8E3A-D68FB02A0CB0}"/>
                </a:ext>
              </a:extLst>
            </p:cNvPr>
            <p:cNvSpPr txBox="1"/>
            <p:nvPr/>
          </p:nvSpPr>
          <p:spPr>
            <a:xfrm>
              <a:off x="901768" y="4758117"/>
              <a:ext cx="3151045" cy="30646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1843" name="TextBox 1842">
              <a:extLst>
                <a:ext uri="{FF2B5EF4-FFF2-40B4-BE49-F238E27FC236}">
                  <a16:creationId xmlns:a16="http://schemas.microsoft.com/office/drawing/2014/main" id="{15D2FBC2-9B4B-41C1-85D9-51BEAE329942}"/>
                </a:ext>
              </a:extLst>
            </p:cNvPr>
            <p:cNvSpPr txBox="1"/>
            <p:nvPr/>
          </p:nvSpPr>
          <p:spPr>
            <a:xfrm>
              <a:off x="869475" y="4706511"/>
              <a:ext cx="3151045" cy="306467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accent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2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1844" name="Group 66">
            <a:extLst>
              <a:ext uri="{FF2B5EF4-FFF2-40B4-BE49-F238E27FC236}">
                <a16:creationId xmlns:a16="http://schemas.microsoft.com/office/drawing/2014/main" id="{4D8B60F2-2C1D-4D96-A27B-1DA2CA7A0BCE}"/>
              </a:ext>
            </a:extLst>
          </p:cNvPr>
          <p:cNvGrpSpPr/>
          <p:nvPr/>
        </p:nvGrpSpPr>
        <p:grpSpPr>
          <a:xfrm>
            <a:off x="8291300" y="4221136"/>
            <a:ext cx="3384391" cy="358073"/>
            <a:chOff x="869475" y="1735111"/>
            <a:chExt cx="3183338" cy="358073"/>
          </a:xfrm>
        </p:grpSpPr>
        <p:sp>
          <p:nvSpPr>
            <p:cNvPr id="1845" name="TextBox 1844">
              <a:extLst>
                <a:ext uri="{FF2B5EF4-FFF2-40B4-BE49-F238E27FC236}">
                  <a16:creationId xmlns:a16="http://schemas.microsoft.com/office/drawing/2014/main" id="{CB04C7BD-A742-4452-AE9D-6B1B42B461E7}"/>
                </a:ext>
              </a:extLst>
            </p:cNvPr>
            <p:cNvSpPr txBox="1"/>
            <p:nvPr/>
          </p:nvSpPr>
          <p:spPr>
            <a:xfrm>
              <a:off x="901768" y="1786717"/>
              <a:ext cx="3151045" cy="306467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1846" name="TextBox 1845">
              <a:extLst>
                <a:ext uri="{FF2B5EF4-FFF2-40B4-BE49-F238E27FC236}">
                  <a16:creationId xmlns:a16="http://schemas.microsoft.com/office/drawing/2014/main" id="{68C9DEFC-372B-49A3-8959-7C33367E14E4}"/>
                </a:ext>
              </a:extLst>
            </p:cNvPr>
            <p:cNvSpPr txBox="1"/>
            <p:nvPr/>
          </p:nvSpPr>
          <p:spPr>
            <a:xfrm>
              <a:off x="869475" y="1735111"/>
              <a:ext cx="3151045" cy="306467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1847" name="Group 2">
            <a:extLst>
              <a:ext uri="{FF2B5EF4-FFF2-40B4-BE49-F238E27FC236}">
                <a16:creationId xmlns:a16="http://schemas.microsoft.com/office/drawing/2014/main" id="{CAE98A6B-BCF9-47FA-A55A-A18CE2945D9B}"/>
              </a:ext>
            </a:extLst>
          </p:cNvPr>
          <p:cNvGrpSpPr/>
          <p:nvPr/>
        </p:nvGrpSpPr>
        <p:grpSpPr>
          <a:xfrm>
            <a:off x="4447354" y="4382647"/>
            <a:ext cx="3297293" cy="2234910"/>
            <a:chOff x="8575466" y="4002385"/>
            <a:chExt cx="4090559" cy="2772587"/>
          </a:xfrm>
        </p:grpSpPr>
        <p:sp>
          <p:nvSpPr>
            <p:cNvPr id="1848" name="Freeform: Shape 3">
              <a:extLst>
                <a:ext uri="{FF2B5EF4-FFF2-40B4-BE49-F238E27FC236}">
                  <a16:creationId xmlns:a16="http://schemas.microsoft.com/office/drawing/2014/main" id="{75D1D713-24AD-4A77-BC60-A8402C898FCB}"/>
                </a:ext>
              </a:extLst>
            </p:cNvPr>
            <p:cNvSpPr/>
            <p:nvPr/>
          </p:nvSpPr>
          <p:spPr>
            <a:xfrm>
              <a:off x="8575466" y="4961086"/>
              <a:ext cx="1743368" cy="1813886"/>
            </a:xfrm>
            <a:custGeom>
              <a:avLst/>
              <a:gdLst>
                <a:gd name="connsiteX0" fmla="*/ 1569189 w 1743367"/>
                <a:gd name="connsiteY0" fmla="*/ 1800667 h 1813886"/>
                <a:gd name="connsiteX1" fmla="*/ 1568014 w 1743367"/>
                <a:gd name="connsiteY1" fmla="*/ 1801842 h 1813886"/>
                <a:gd name="connsiteX2" fmla="*/ 1413265 w 1743367"/>
                <a:gd name="connsiteY2" fmla="*/ 1809677 h 1813886"/>
                <a:gd name="connsiteX3" fmla="*/ 1019146 w 1743367"/>
                <a:gd name="connsiteY3" fmla="*/ 1807718 h 1813886"/>
                <a:gd name="connsiteX4" fmla="*/ 959989 w 1743367"/>
                <a:gd name="connsiteY4" fmla="*/ 1806935 h 1813886"/>
                <a:gd name="connsiteX5" fmla="*/ 964691 w 1743367"/>
                <a:gd name="connsiteY5" fmla="*/ 1694889 h 1813886"/>
                <a:gd name="connsiteX6" fmla="*/ 820912 w 1743367"/>
                <a:gd name="connsiteY6" fmla="*/ 1613793 h 1813886"/>
                <a:gd name="connsiteX7" fmla="*/ 395452 w 1743367"/>
                <a:gd name="connsiteY7" fmla="*/ 1453168 h 1813886"/>
                <a:gd name="connsiteX8" fmla="*/ 390359 w 1743367"/>
                <a:gd name="connsiteY8" fmla="*/ 1451601 h 1813886"/>
                <a:gd name="connsiteX9" fmla="*/ 196042 w 1743367"/>
                <a:gd name="connsiteY9" fmla="*/ 1350133 h 1813886"/>
                <a:gd name="connsiteX10" fmla="*/ 51871 w 1743367"/>
                <a:gd name="connsiteY10" fmla="*/ 1191859 h 1813886"/>
                <a:gd name="connsiteX11" fmla="*/ 6034 w 1743367"/>
                <a:gd name="connsiteY11" fmla="*/ 1120557 h 1813886"/>
                <a:gd name="connsiteX12" fmla="*/ 107502 w 1743367"/>
                <a:gd name="connsiteY12" fmla="*/ 827515 h 1813886"/>
                <a:gd name="connsiteX13" fmla="*/ 401720 w 1743367"/>
                <a:gd name="connsiteY13" fmla="*/ 469830 h 1813886"/>
                <a:gd name="connsiteX14" fmla="*/ 805241 w 1743367"/>
                <a:gd name="connsiteY14" fmla="*/ 8328 h 1813886"/>
                <a:gd name="connsiteX15" fmla="*/ 830314 w 1743367"/>
                <a:gd name="connsiteY15" fmla="*/ 8719 h 1813886"/>
                <a:gd name="connsiteX16" fmla="*/ 952546 w 1743367"/>
                <a:gd name="connsiteY16" fmla="*/ 125466 h 1813886"/>
                <a:gd name="connsiteX17" fmla="*/ 1092799 w 1743367"/>
                <a:gd name="connsiteY17" fmla="*/ 242605 h 1813886"/>
                <a:gd name="connsiteX18" fmla="*/ 1126099 w 1743367"/>
                <a:gd name="connsiteY18" fmla="*/ 282957 h 1813886"/>
                <a:gd name="connsiteX19" fmla="*/ 979578 w 1743367"/>
                <a:gd name="connsiteY19" fmla="*/ 589711 h 1813886"/>
                <a:gd name="connsiteX20" fmla="*/ 869883 w 1743367"/>
                <a:gd name="connsiteY20" fmla="*/ 706067 h 1813886"/>
                <a:gd name="connsiteX21" fmla="*/ 790354 w 1743367"/>
                <a:gd name="connsiteY21" fmla="*/ 860423 h 1813886"/>
                <a:gd name="connsiteX22" fmla="*/ 797406 w 1743367"/>
                <a:gd name="connsiteY22" fmla="*/ 874527 h 1813886"/>
                <a:gd name="connsiteX23" fmla="*/ 848727 w 1743367"/>
                <a:gd name="connsiteY23" fmla="*/ 846711 h 1813886"/>
                <a:gd name="connsiteX24" fmla="*/ 902791 w 1743367"/>
                <a:gd name="connsiteY24" fmla="*/ 688829 h 1813886"/>
                <a:gd name="connsiteX25" fmla="*/ 952154 w 1743367"/>
                <a:gd name="connsiteY25" fmla="*/ 665323 h 1813886"/>
                <a:gd name="connsiteX26" fmla="*/ 1325117 w 1743367"/>
                <a:gd name="connsiteY26" fmla="*/ 734666 h 1813886"/>
                <a:gd name="connsiteX27" fmla="*/ 1413265 w 1743367"/>
                <a:gd name="connsiteY27" fmla="*/ 771884 h 1813886"/>
                <a:gd name="connsiteX28" fmla="*/ 1421101 w 1743367"/>
                <a:gd name="connsiteY28" fmla="*/ 748769 h 1813886"/>
                <a:gd name="connsiteX29" fmla="*/ 1453225 w 1743367"/>
                <a:gd name="connsiteY29" fmla="*/ 714685 h 1813886"/>
                <a:gd name="connsiteX30" fmla="*/ 1633831 w 1743367"/>
                <a:gd name="connsiteY30" fmla="*/ 551710 h 1813886"/>
                <a:gd name="connsiteX31" fmla="*/ 1703174 w 1743367"/>
                <a:gd name="connsiteY31" fmla="*/ 509791 h 1813886"/>
                <a:gd name="connsiteX32" fmla="*/ 1711009 w 1743367"/>
                <a:gd name="connsiteY32" fmla="*/ 633981 h 1813886"/>
                <a:gd name="connsiteX33" fmla="*/ 1743917 w 1743367"/>
                <a:gd name="connsiteY33" fmla="*/ 795782 h 1813886"/>
                <a:gd name="connsiteX34" fmla="*/ 1721978 w 1743367"/>
                <a:gd name="connsiteY34" fmla="*/ 957973 h 1813886"/>
                <a:gd name="connsiteX35" fmla="*/ 1660862 w 1743367"/>
                <a:gd name="connsiteY35" fmla="*/ 1311348 h 1813886"/>
                <a:gd name="connsiteX36" fmla="*/ 1618552 w 1743367"/>
                <a:gd name="connsiteY36" fmla="*/ 1567565 h 1813886"/>
                <a:gd name="connsiteX37" fmla="*/ 1597396 w 1743367"/>
                <a:gd name="connsiteY37" fmla="*/ 1695673 h 1813886"/>
                <a:gd name="connsiteX38" fmla="*/ 1569189 w 1743367"/>
                <a:gd name="connsiteY38" fmla="*/ 1800667 h 18138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743367" h="1813886">
                  <a:moveTo>
                    <a:pt x="1569189" y="1800667"/>
                  </a:moveTo>
                  <a:cubicBezTo>
                    <a:pt x="1568797" y="1801058"/>
                    <a:pt x="1568405" y="1801450"/>
                    <a:pt x="1568014" y="1801842"/>
                  </a:cubicBezTo>
                  <a:cubicBezTo>
                    <a:pt x="1533146" y="1827307"/>
                    <a:pt x="1454009" y="1810461"/>
                    <a:pt x="1413265" y="1809677"/>
                  </a:cubicBezTo>
                  <a:cubicBezTo>
                    <a:pt x="1282023" y="1806935"/>
                    <a:pt x="1150389" y="1800275"/>
                    <a:pt x="1019146" y="1807718"/>
                  </a:cubicBezTo>
                  <a:cubicBezTo>
                    <a:pt x="1007002" y="1808502"/>
                    <a:pt x="969784" y="1817121"/>
                    <a:pt x="959989" y="1806935"/>
                  </a:cubicBezTo>
                  <a:cubicBezTo>
                    <a:pt x="934133" y="1778336"/>
                    <a:pt x="963515" y="1727406"/>
                    <a:pt x="964691" y="1694889"/>
                  </a:cubicBezTo>
                  <a:cubicBezTo>
                    <a:pt x="966650" y="1644351"/>
                    <a:pt x="861264" y="1629072"/>
                    <a:pt x="820912" y="1613793"/>
                  </a:cubicBezTo>
                  <a:cubicBezTo>
                    <a:pt x="679484" y="1562472"/>
                    <a:pt x="539622" y="1495871"/>
                    <a:pt x="395452" y="1453168"/>
                  </a:cubicBezTo>
                  <a:cubicBezTo>
                    <a:pt x="393885" y="1452777"/>
                    <a:pt x="392318" y="1451993"/>
                    <a:pt x="390359" y="1451601"/>
                  </a:cubicBezTo>
                  <a:cubicBezTo>
                    <a:pt x="326501" y="1424177"/>
                    <a:pt x="253240" y="1392053"/>
                    <a:pt x="196042" y="1350133"/>
                  </a:cubicBezTo>
                  <a:cubicBezTo>
                    <a:pt x="138844" y="1308214"/>
                    <a:pt x="94574" y="1247490"/>
                    <a:pt x="51871" y="1191859"/>
                  </a:cubicBezTo>
                  <a:cubicBezTo>
                    <a:pt x="34633" y="1169136"/>
                    <a:pt x="13478" y="1148373"/>
                    <a:pt x="6034" y="1120557"/>
                  </a:cubicBezTo>
                  <a:cubicBezTo>
                    <a:pt x="-21389" y="1016739"/>
                    <a:pt x="50304" y="907827"/>
                    <a:pt x="107502" y="827515"/>
                  </a:cubicBezTo>
                  <a:cubicBezTo>
                    <a:pt x="196825" y="701757"/>
                    <a:pt x="301819" y="587361"/>
                    <a:pt x="401720" y="469830"/>
                  </a:cubicBezTo>
                  <a:cubicBezTo>
                    <a:pt x="534529" y="313907"/>
                    <a:pt x="667339" y="158767"/>
                    <a:pt x="805241" y="8328"/>
                  </a:cubicBezTo>
                  <a:cubicBezTo>
                    <a:pt x="815819" y="-3034"/>
                    <a:pt x="820128" y="-2642"/>
                    <a:pt x="830314" y="8719"/>
                  </a:cubicBezTo>
                  <a:cubicBezTo>
                    <a:pt x="858130" y="58474"/>
                    <a:pt x="908668" y="91382"/>
                    <a:pt x="952546" y="125466"/>
                  </a:cubicBezTo>
                  <a:cubicBezTo>
                    <a:pt x="1000733" y="162684"/>
                    <a:pt x="1046962" y="202645"/>
                    <a:pt x="1092799" y="242605"/>
                  </a:cubicBezTo>
                  <a:cubicBezTo>
                    <a:pt x="1110820" y="258276"/>
                    <a:pt x="1146471" y="244956"/>
                    <a:pt x="1126099" y="282957"/>
                  </a:cubicBezTo>
                  <a:cubicBezTo>
                    <a:pt x="1073210" y="383250"/>
                    <a:pt x="1027374" y="487068"/>
                    <a:pt x="979578" y="589711"/>
                  </a:cubicBezTo>
                  <a:cubicBezTo>
                    <a:pt x="956072" y="639858"/>
                    <a:pt x="902791" y="662972"/>
                    <a:pt x="869883" y="706067"/>
                  </a:cubicBezTo>
                  <a:cubicBezTo>
                    <a:pt x="834624" y="752295"/>
                    <a:pt x="815819" y="808710"/>
                    <a:pt x="790354" y="860423"/>
                  </a:cubicBezTo>
                  <a:cubicBezTo>
                    <a:pt x="785261" y="871001"/>
                    <a:pt x="786436" y="872960"/>
                    <a:pt x="797406" y="874527"/>
                  </a:cubicBezTo>
                  <a:cubicBezTo>
                    <a:pt x="824829" y="879228"/>
                    <a:pt x="838150" y="872960"/>
                    <a:pt x="848727" y="846711"/>
                  </a:cubicBezTo>
                  <a:cubicBezTo>
                    <a:pt x="868708" y="796565"/>
                    <a:pt x="876151" y="735057"/>
                    <a:pt x="902791" y="688829"/>
                  </a:cubicBezTo>
                  <a:cubicBezTo>
                    <a:pt x="913761" y="670024"/>
                    <a:pt x="930607" y="662972"/>
                    <a:pt x="952154" y="665323"/>
                  </a:cubicBezTo>
                  <a:cubicBezTo>
                    <a:pt x="1077520" y="680602"/>
                    <a:pt x="1202102" y="706850"/>
                    <a:pt x="1325117" y="734666"/>
                  </a:cubicBezTo>
                  <a:cubicBezTo>
                    <a:pt x="1337654" y="737408"/>
                    <a:pt x="1408956" y="774626"/>
                    <a:pt x="1413265" y="771884"/>
                  </a:cubicBezTo>
                  <a:cubicBezTo>
                    <a:pt x="1418750" y="768749"/>
                    <a:pt x="1417575" y="755038"/>
                    <a:pt x="1421101" y="748769"/>
                  </a:cubicBezTo>
                  <a:cubicBezTo>
                    <a:pt x="1428544" y="735449"/>
                    <a:pt x="1442648" y="725263"/>
                    <a:pt x="1453225" y="714685"/>
                  </a:cubicBezTo>
                  <a:cubicBezTo>
                    <a:pt x="1511207" y="657487"/>
                    <a:pt x="1575457" y="608125"/>
                    <a:pt x="1633831" y="551710"/>
                  </a:cubicBezTo>
                  <a:cubicBezTo>
                    <a:pt x="1641666" y="544266"/>
                    <a:pt x="1694163" y="486676"/>
                    <a:pt x="1703174" y="509791"/>
                  </a:cubicBezTo>
                  <a:cubicBezTo>
                    <a:pt x="1716885" y="544658"/>
                    <a:pt x="1704741" y="596371"/>
                    <a:pt x="1711009" y="633981"/>
                  </a:cubicBezTo>
                  <a:cubicBezTo>
                    <a:pt x="1720019" y="688045"/>
                    <a:pt x="1738433" y="740934"/>
                    <a:pt x="1743917" y="795782"/>
                  </a:cubicBezTo>
                  <a:cubicBezTo>
                    <a:pt x="1749402" y="848670"/>
                    <a:pt x="1730989" y="905868"/>
                    <a:pt x="1721978" y="957973"/>
                  </a:cubicBezTo>
                  <a:cubicBezTo>
                    <a:pt x="1701606" y="1075896"/>
                    <a:pt x="1681234" y="1193426"/>
                    <a:pt x="1660862" y="1311348"/>
                  </a:cubicBezTo>
                  <a:cubicBezTo>
                    <a:pt x="1646367" y="1396754"/>
                    <a:pt x="1632655" y="1482159"/>
                    <a:pt x="1618552" y="1567565"/>
                  </a:cubicBezTo>
                  <a:cubicBezTo>
                    <a:pt x="1611500" y="1610267"/>
                    <a:pt x="1604448" y="1652970"/>
                    <a:pt x="1597396" y="1695673"/>
                  </a:cubicBezTo>
                  <a:cubicBezTo>
                    <a:pt x="1593478" y="1723097"/>
                    <a:pt x="1593478" y="1779903"/>
                    <a:pt x="1569189" y="1800667"/>
                  </a:cubicBezTo>
                  <a:close/>
                </a:path>
              </a:pathLst>
            </a:custGeom>
            <a:solidFill>
              <a:srgbClr val="000000"/>
            </a:solidFill>
            <a:ln w="39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49" name="Freeform: Shape 4">
              <a:extLst>
                <a:ext uri="{FF2B5EF4-FFF2-40B4-BE49-F238E27FC236}">
                  <a16:creationId xmlns:a16="http://schemas.microsoft.com/office/drawing/2014/main" id="{3E4132DD-E697-422E-A95D-C3FB2A58FC96}"/>
                </a:ext>
              </a:extLst>
            </p:cNvPr>
            <p:cNvSpPr/>
            <p:nvPr/>
          </p:nvSpPr>
          <p:spPr>
            <a:xfrm>
              <a:off x="10946163" y="4998447"/>
              <a:ext cx="1719862" cy="1770792"/>
            </a:xfrm>
            <a:custGeom>
              <a:avLst/>
              <a:gdLst>
                <a:gd name="connsiteX0" fmla="*/ 782411 w 1719861"/>
                <a:gd name="connsiteY0" fmla="*/ 1769183 h 1770791"/>
                <a:gd name="connsiteX1" fmla="*/ 707191 w 1719861"/>
                <a:gd name="connsiteY1" fmla="*/ 1769574 h 1770791"/>
                <a:gd name="connsiteX2" fmla="*/ 622961 w 1719861"/>
                <a:gd name="connsiteY2" fmla="*/ 1769574 h 1770791"/>
                <a:gd name="connsiteX3" fmla="*/ 292309 w 1719861"/>
                <a:gd name="connsiteY3" fmla="*/ 1769574 h 1770791"/>
                <a:gd name="connsiteX4" fmla="*/ 283690 w 1719861"/>
                <a:gd name="connsiteY4" fmla="*/ 1751553 h 1770791"/>
                <a:gd name="connsiteX5" fmla="*/ 215130 w 1719861"/>
                <a:gd name="connsiteY5" fmla="*/ 1500821 h 1770791"/>
                <a:gd name="connsiteX6" fmla="*/ 35309 w 1719861"/>
                <a:gd name="connsiteY6" fmla="*/ 852445 h 1770791"/>
                <a:gd name="connsiteX7" fmla="*/ 4751 w 1719861"/>
                <a:gd name="connsiteY7" fmla="*/ 753720 h 1770791"/>
                <a:gd name="connsiteX8" fmla="*/ 50 w 1719861"/>
                <a:gd name="connsiteY8" fmla="*/ 725904 h 1770791"/>
                <a:gd name="connsiteX9" fmla="*/ 50 w 1719861"/>
                <a:gd name="connsiteY9" fmla="*/ 482224 h 1770791"/>
                <a:gd name="connsiteX10" fmla="*/ 1617 w 1719861"/>
                <a:gd name="connsiteY10" fmla="*/ 467337 h 1770791"/>
                <a:gd name="connsiteX11" fmla="*/ 15329 w 1719861"/>
                <a:gd name="connsiteY11" fmla="*/ 466945 h 1770791"/>
                <a:gd name="connsiteX12" fmla="*/ 34525 w 1719861"/>
                <a:gd name="connsiteY12" fmla="*/ 484183 h 1770791"/>
                <a:gd name="connsiteX13" fmla="*/ 158324 w 1719861"/>
                <a:gd name="connsiteY13" fmla="*/ 602497 h 1770791"/>
                <a:gd name="connsiteX14" fmla="*/ 184181 w 1719861"/>
                <a:gd name="connsiteY14" fmla="*/ 631488 h 1770791"/>
                <a:gd name="connsiteX15" fmla="*/ 214739 w 1719861"/>
                <a:gd name="connsiteY15" fmla="*/ 624828 h 1770791"/>
                <a:gd name="connsiteX16" fmla="*/ 316598 w 1719861"/>
                <a:gd name="connsiteY16" fmla="*/ 603281 h 1770791"/>
                <a:gd name="connsiteX17" fmla="*/ 494461 w 1719861"/>
                <a:gd name="connsiteY17" fmla="*/ 579383 h 1770791"/>
                <a:gd name="connsiteX18" fmla="*/ 634714 w 1719861"/>
                <a:gd name="connsiteY18" fmla="*/ 540598 h 1770791"/>
                <a:gd name="connsiteX19" fmla="*/ 749894 w 1719861"/>
                <a:gd name="connsiteY19" fmla="*/ 584084 h 1770791"/>
                <a:gd name="connsiteX20" fmla="*/ 801215 w 1719861"/>
                <a:gd name="connsiteY20" fmla="*/ 721203 h 1770791"/>
                <a:gd name="connsiteX21" fmla="*/ 805525 w 1719861"/>
                <a:gd name="connsiteY21" fmla="*/ 738441 h 1770791"/>
                <a:gd name="connsiteX22" fmla="*/ 828247 w 1719861"/>
                <a:gd name="connsiteY22" fmla="*/ 761947 h 1770791"/>
                <a:gd name="connsiteX23" fmla="*/ 892106 w 1719861"/>
                <a:gd name="connsiteY23" fmla="*/ 799165 h 1770791"/>
                <a:gd name="connsiteX24" fmla="*/ 929715 w 1719861"/>
                <a:gd name="connsiteY24" fmla="*/ 808959 h 1770791"/>
                <a:gd name="connsiteX25" fmla="*/ 951654 w 1719861"/>
                <a:gd name="connsiteY25" fmla="*/ 800732 h 1770791"/>
                <a:gd name="connsiteX26" fmla="*/ 936375 w 1719861"/>
                <a:gd name="connsiteY26" fmla="*/ 781927 h 1770791"/>
                <a:gd name="connsiteX27" fmla="*/ 744801 w 1719861"/>
                <a:gd name="connsiteY27" fmla="*/ 493194 h 1770791"/>
                <a:gd name="connsiteX28" fmla="*/ 619043 w 1719861"/>
                <a:gd name="connsiteY28" fmla="*/ 278505 h 1770791"/>
                <a:gd name="connsiteX29" fmla="*/ 632363 w 1719861"/>
                <a:gd name="connsiteY29" fmla="*/ 248731 h 1770791"/>
                <a:gd name="connsiteX30" fmla="*/ 821196 w 1719861"/>
                <a:gd name="connsiteY30" fmla="*/ 168418 h 1770791"/>
                <a:gd name="connsiteX31" fmla="*/ 884270 w 1719861"/>
                <a:gd name="connsiteY31" fmla="*/ 53238 h 1770791"/>
                <a:gd name="connsiteX32" fmla="*/ 913261 w 1719861"/>
                <a:gd name="connsiteY32" fmla="*/ 9752 h 1770791"/>
                <a:gd name="connsiteX33" fmla="*/ 971634 w 1719861"/>
                <a:gd name="connsiteY33" fmla="*/ 64991 h 1770791"/>
                <a:gd name="connsiteX34" fmla="*/ 1198077 w 1719861"/>
                <a:gd name="connsiteY34" fmla="*/ 294567 h 1770791"/>
                <a:gd name="connsiteX35" fmla="*/ 1428828 w 1719861"/>
                <a:gd name="connsiteY35" fmla="*/ 554701 h 1770791"/>
                <a:gd name="connsiteX36" fmla="*/ 1704632 w 1719861"/>
                <a:gd name="connsiteY36" fmla="*/ 927665 h 1770791"/>
                <a:gd name="connsiteX37" fmla="*/ 1718736 w 1719861"/>
                <a:gd name="connsiteY37" fmla="*/ 1061649 h 1770791"/>
                <a:gd name="connsiteX38" fmla="*/ 1661930 w 1719861"/>
                <a:gd name="connsiteY38" fmla="*/ 1210521 h 1770791"/>
                <a:gd name="connsiteX39" fmla="*/ 1510707 w 1719861"/>
                <a:gd name="connsiteY39" fmla="*/ 1304545 h 1770791"/>
                <a:gd name="connsiteX40" fmla="*/ 1153807 w 1719861"/>
                <a:gd name="connsiteY40" fmla="*/ 1446366 h 1770791"/>
                <a:gd name="connsiteX41" fmla="*/ 968500 w 1719861"/>
                <a:gd name="connsiteY41" fmla="*/ 1505914 h 1770791"/>
                <a:gd name="connsiteX42" fmla="*/ 817670 w 1719861"/>
                <a:gd name="connsiteY42" fmla="*/ 1537256 h 1770791"/>
                <a:gd name="connsiteX43" fmla="*/ 791029 w 1719861"/>
                <a:gd name="connsiteY43" fmla="*/ 1627362 h 1770791"/>
                <a:gd name="connsiteX44" fmla="*/ 782411 w 1719861"/>
                <a:gd name="connsiteY44" fmla="*/ 1769183 h 17707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719861" h="1770791">
                  <a:moveTo>
                    <a:pt x="782411" y="1769183"/>
                  </a:moveTo>
                  <a:cubicBezTo>
                    <a:pt x="771441" y="1777801"/>
                    <a:pt x="721686" y="1769574"/>
                    <a:pt x="707191" y="1769574"/>
                  </a:cubicBezTo>
                  <a:cubicBezTo>
                    <a:pt x="678984" y="1769574"/>
                    <a:pt x="651168" y="1769574"/>
                    <a:pt x="622961" y="1769574"/>
                  </a:cubicBezTo>
                  <a:cubicBezTo>
                    <a:pt x="512874" y="1769574"/>
                    <a:pt x="402787" y="1769574"/>
                    <a:pt x="292309" y="1769574"/>
                  </a:cubicBezTo>
                  <a:cubicBezTo>
                    <a:pt x="286432" y="1764873"/>
                    <a:pt x="285257" y="1758213"/>
                    <a:pt x="283690" y="1751553"/>
                  </a:cubicBezTo>
                  <a:cubicBezTo>
                    <a:pt x="260575" y="1668106"/>
                    <a:pt x="238245" y="1584268"/>
                    <a:pt x="215130" y="1500821"/>
                  </a:cubicBezTo>
                  <a:cubicBezTo>
                    <a:pt x="155582" y="1284565"/>
                    <a:pt x="96816" y="1068309"/>
                    <a:pt x="35309" y="852445"/>
                  </a:cubicBezTo>
                  <a:cubicBezTo>
                    <a:pt x="25906" y="819145"/>
                    <a:pt x="16504" y="786236"/>
                    <a:pt x="4751" y="753720"/>
                  </a:cubicBezTo>
                  <a:cubicBezTo>
                    <a:pt x="1617" y="744709"/>
                    <a:pt x="-342" y="735306"/>
                    <a:pt x="50" y="725904"/>
                  </a:cubicBezTo>
                  <a:cubicBezTo>
                    <a:pt x="50" y="644808"/>
                    <a:pt x="50" y="563320"/>
                    <a:pt x="50" y="482224"/>
                  </a:cubicBezTo>
                  <a:cubicBezTo>
                    <a:pt x="50" y="477131"/>
                    <a:pt x="-342" y="472038"/>
                    <a:pt x="1617" y="467337"/>
                  </a:cubicBezTo>
                  <a:cubicBezTo>
                    <a:pt x="5926" y="459894"/>
                    <a:pt x="11019" y="463811"/>
                    <a:pt x="15329" y="466945"/>
                  </a:cubicBezTo>
                  <a:cubicBezTo>
                    <a:pt x="22380" y="472038"/>
                    <a:pt x="28649" y="477915"/>
                    <a:pt x="34525" y="484183"/>
                  </a:cubicBezTo>
                  <a:cubicBezTo>
                    <a:pt x="74877" y="524535"/>
                    <a:pt x="118364" y="561753"/>
                    <a:pt x="158324" y="602497"/>
                  </a:cubicBezTo>
                  <a:cubicBezTo>
                    <a:pt x="166159" y="610724"/>
                    <a:pt x="173995" y="626395"/>
                    <a:pt x="184181" y="631488"/>
                  </a:cubicBezTo>
                  <a:cubicBezTo>
                    <a:pt x="202986" y="640499"/>
                    <a:pt x="195542" y="633839"/>
                    <a:pt x="214739" y="624828"/>
                  </a:cubicBezTo>
                  <a:cubicBezTo>
                    <a:pt x="247255" y="609549"/>
                    <a:pt x="281731" y="608374"/>
                    <a:pt x="316598" y="603281"/>
                  </a:cubicBezTo>
                  <a:cubicBezTo>
                    <a:pt x="375755" y="595054"/>
                    <a:pt x="435304" y="587218"/>
                    <a:pt x="494461" y="579383"/>
                  </a:cubicBezTo>
                  <a:cubicBezTo>
                    <a:pt x="543040" y="572723"/>
                    <a:pt x="588485" y="555093"/>
                    <a:pt x="634714" y="540598"/>
                  </a:cubicBezTo>
                  <a:cubicBezTo>
                    <a:pt x="684468" y="524927"/>
                    <a:pt x="724037" y="536680"/>
                    <a:pt x="749894" y="584084"/>
                  </a:cubicBezTo>
                  <a:cubicBezTo>
                    <a:pt x="773792" y="627570"/>
                    <a:pt x="787503" y="674191"/>
                    <a:pt x="801215" y="721203"/>
                  </a:cubicBezTo>
                  <a:cubicBezTo>
                    <a:pt x="802782" y="726688"/>
                    <a:pt x="804350" y="732564"/>
                    <a:pt x="805525" y="738441"/>
                  </a:cubicBezTo>
                  <a:cubicBezTo>
                    <a:pt x="807875" y="751761"/>
                    <a:pt x="814927" y="758421"/>
                    <a:pt x="828247" y="761947"/>
                  </a:cubicBezTo>
                  <a:cubicBezTo>
                    <a:pt x="852929" y="768215"/>
                    <a:pt x="874868" y="780752"/>
                    <a:pt x="892106" y="799165"/>
                  </a:cubicBezTo>
                  <a:cubicBezTo>
                    <a:pt x="903467" y="811310"/>
                    <a:pt x="915220" y="813660"/>
                    <a:pt x="929715" y="808959"/>
                  </a:cubicBezTo>
                  <a:cubicBezTo>
                    <a:pt x="937551" y="806608"/>
                    <a:pt x="949696" y="807000"/>
                    <a:pt x="951654" y="800732"/>
                  </a:cubicBezTo>
                  <a:cubicBezTo>
                    <a:pt x="953613" y="792896"/>
                    <a:pt x="942644" y="787412"/>
                    <a:pt x="936375" y="781927"/>
                  </a:cubicBezTo>
                  <a:cubicBezTo>
                    <a:pt x="852537" y="709058"/>
                    <a:pt x="800824" y="587218"/>
                    <a:pt x="744801" y="493194"/>
                  </a:cubicBezTo>
                  <a:cubicBezTo>
                    <a:pt x="703273" y="423851"/>
                    <a:pt x="660179" y="349415"/>
                    <a:pt x="619043" y="278505"/>
                  </a:cubicBezTo>
                  <a:cubicBezTo>
                    <a:pt x="609249" y="261267"/>
                    <a:pt x="612775" y="253432"/>
                    <a:pt x="632363" y="248731"/>
                  </a:cubicBezTo>
                  <a:cubicBezTo>
                    <a:pt x="707975" y="252256"/>
                    <a:pt x="767523" y="216997"/>
                    <a:pt x="821196" y="168418"/>
                  </a:cubicBezTo>
                  <a:cubicBezTo>
                    <a:pt x="858022" y="135118"/>
                    <a:pt x="883095" y="104560"/>
                    <a:pt x="884270" y="53238"/>
                  </a:cubicBezTo>
                  <a:cubicBezTo>
                    <a:pt x="884662" y="36392"/>
                    <a:pt x="879177" y="-23157"/>
                    <a:pt x="913261" y="9752"/>
                  </a:cubicBezTo>
                  <a:cubicBezTo>
                    <a:pt x="932458" y="28165"/>
                    <a:pt x="952438" y="46186"/>
                    <a:pt x="971634" y="64991"/>
                  </a:cubicBezTo>
                  <a:cubicBezTo>
                    <a:pt x="1048029" y="140994"/>
                    <a:pt x="1124816" y="215822"/>
                    <a:pt x="1198077" y="294567"/>
                  </a:cubicBezTo>
                  <a:cubicBezTo>
                    <a:pt x="1277214" y="379189"/>
                    <a:pt x="1353608" y="466554"/>
                    <a:pt x="1428828" y="554701"/>
                  </a:cubicBezTo>
                  <a:cubicBezTo>
                    <a:pt x="1524811" y="667139"/>
                    <a:pt x="1643517" y="789371"/>
                    <a:pt x="1704632" y="927665"/>
                  </a:cubicBezTo>
                  <a:cubicBezTo>
                    <a:pt x="1723437" y="969976"/>
                    <a:pt x="1726180" y="1016204"/>
                    <a:pt x="1718736" y="1061649"/>
                  </a:cubicBezTo>
                  <a:cubicBezTo>
                    <a:pt x="1710117" y="1114146"/>
                    <a:pt x="1693663" y="1167427"/>
                    <a:pt x="1661930" y="1210521"/>
                  </a:cubicBezTo>
                  <a:cubicBezTo>
                    <a:pt x="1623537" y="1263018"/>
                    <a:pt x="1569081" y="1281823"/>
                    <a:pt x="1510707" y="1304545"/>
                  </a:cubicBezTo>
                  <a:cubicBezTo>
                    <a:pt x="1391610" y="1351166"/>
                    <a:pt x="1274079" y="1402487"/>
                    <a:pt x="1153807" y="1446366"/>
                  </a:cubicBezTo>
                  <a:cubicBezTo>
                    <a:pt x="1092691" y="1468696"/>
                    <a:pt x="1031183" y="1489068"/>
                    <a:pt x="968500" y="1505914"/>
                  </a:cubicBezTo>
                  <a:cubicBezTo>
                    <a:pt x="920705" y="1518843"/>
                    <a:pt x="862723" y="1516100"/>
                    <a:pt x="817670" y="1537256"/>
                  </a:cubicBezTo>
                  <a:cubicBezTo>
                    <a:pt x="786328" y="1552143"/>
                    <a:pt x="790638" y="1598763"/>
                    <a:pt x="791029" y="1627362"/>
                  </a:cubicBezTo>
                  <a:cubicBezTo>
                    <a:pt x="792205" y="1653219"/>
                    <a:pt x="802782" y="1752728"/>
                    <a:pt x="782411" y="1769183"/>
                  </a:cubicBezTo>
                  <a:close/>
                </a:path>
              </a:pathLst>
            </a:custGeom>
            <a:solidFill>
              <a:srgbClr val="000000"/>
            </a:solidFill>
            <a:ln w="39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50" name="Freeform: Shape 5">
              <a:extLst>
                <a:ext uri="{FF2B5EF4-FFF2-40B4-BE49-F238E27FC236}">
                  <a16:creationId xmlns:a16="http://schemas.microsoft.com/office/drawing/2014/main" id="{3A5601E4-03E9-40B4-98A6-1B82762F6BBD}"/>
                </a:ext>
              </a:extLst>
            </p:cNvPr>
            <p:cNvSpPr/>
            <p:nvPr/>
          </p:nvSpPr>
          <p:spPr>
            <a:xfrm>
              <a:off x="9396770" y="4836027"/>
              <a:ext cx="403521" cy="376097"/>
            </a:xfrm>
            <a:custGeom>
              <a:avLst/>
              <a:gdLst>
                <a:gd name="connsiteX0" fmla="*/ 391768 w 403521"/>
                <a:gd name="connsiteY0" fmla="*/ 180007 h 376097"/>
                <a:gd name="connsiteX1" fmla="*/ 399603 w 403521"/>
                <a:gd name="connsiteY1" fmla="*/ 190977 h 376097"/>
                <a:gd name="connsiteX2" fmla="*/ 401562 w 403521"/>
                <a:gd name="connsiteY2" fmla="*/ 207823 h 376097"/>
                <a:gd name="connsiteX3" fmla="*/ 388242 w 403521"/>
                <a:gd name="connsiteY3" fmla="*/ 225844 h 376097"/>
                <a:gd name="connsiteX4" fmla="*/ 295393 w 403521"/>
                <a:gd name="connsiteY4" fmla="*/ 370406 h 376097"/>
                <a:gd name="connsiteX5" fmla="*/ 273062 w 403521"/>
                <a:gd name="connsiteY5" fmla="*/ 372365 h 376097"/>
                <a:gd name="connsiteX6" fmla="*/ 0 w 403521"/>
                <a:gd name="connsiteY6" fmla="*/ 143573 h 376097"/>
                <a:gd name="connsiteX7" fmla="*/ 9011 w 403521"/>
                <a:gd name="connsiteY7" fmla="*/ 133387 h 376097"/>
                <a:gd name="connsiteX8" fmla="*/ 30166 w 403521"/>
                <a:gd name="connsiteY8" fmla="*/ 112231 h 376097"/>
                <a:gd name="connsiteX9" fmla="*/ 57982 w 403521"/>
                <a:gd name="connsiteY9" fmla="*/ 84807 h 376097"/>
                <a:gd name="connsiteX10" fmla="*/ 83838 w 403521"/>
                <a:gd name="connsiteY10" fmla="*/ 59734 h 376097"/>
                <a:gd name="connsiteX11" fmla="*/ 94024 w 403521"/>
                <a:gd name="connsiteY11" fmla="*/ 49157 h 376097"/>
                <a:gd name="connsiteX12" fmla="*/ 132809 w 403521"/>
                <a:gd name="connsiteY12" fmla="*/ 10763 h 376097"/>
                <a:gd name="connsiteX13" fmla="*/ 144171 w 403521"/>
                <a:gd name="connsiteY13" fmla="*/ 186 h 376097"/>
                <a:gd name="connsiteX14" fmla="*/ 162975 w 403521"/>
                <a:gd name="connsiteY14" fmla="*/ 6062 h 376097"/>
                <a:gd name="connsiteX15" fmla="*/ 172770 w 403521"/>
                <a:gd name="connsiteY15" fmla="*/ 8021 h 376097"/>
                <a:gd name="connsiteX16" fmla="*/ 187657 w 403521"/>
                <a:gd name="connsiteY16" fmla="*/ 14681 h 376097"/>
                <a:gd name="connsiteX17" fmla="*/ 197059 w 403521"/>
                <a:gd name="connsiteY17" fmla="*/ 18990 h 376097"/>
                <a:gd name="connsiteX18" fmla="*/ 230751 w 403521"/>
                <a:gd name="connsiteY18" fmla="*/ 35836 h 376097"/>
                <a:gd name="connsiteX19" fmla="*/ 239762 w 403521"/>
                <a:gd name="connsiteY19" fmla="*/ 41321 h 376097"/>
                <a:gd name="connsiteX20" fmla="*/ 250732 w 403521"/>
                <a:gd name="connsiteY20" fmla="*/ 47981 h 376097"/>
                <a:gd name="connsiteX21" fmla="*/ 275413 w 403521"/>
                <a:gd name="connsiteY21" fmla="*/ 62477 h 376097"/>
                <a:gd name="connsiteX22" fmla="*/ 323209 w 403521"/>
                <a:gd name="connsiteY22" fmla="*/ 99695 h 376097"/>
                <a:gd name="connsiteX23" fmla="*/ 386283 w 403521"/>
                <a:gd name="connsiteY23" fmla="*/ 170605 h 376097"/>
                <a:gd name="connsiteX24" fmla="*/ 391768 w 403521"/>
                <a:gd name="connsiteY24" fmla="*/ 180007 h 376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03521" h="376097">
                  <a:moveTo>
                    <a:pt x="391768" y="180007"/>
                  </a:moveTo>
                  <a:cubicBezTo>
                    <a:pt x="393335" y="184708"/>
                    <a:pt x="396078" y="188234"/>
                    <a:pt x="399603" y="190977"/>
                  </a:cubicBezTo>
                  <a:cubicBezTo>
                    <a:pt x="406263" y="195678"/>
                    <a:pt x="407439" y="201163"/>
                    <a:pt x="401562" y="207823"/>
                  </a:cubicBezTo>
                  <a:cubicBezTo>
                    <a:pt x="396861" y="213307"/>
                    <a:pt x="394510" y="221143"/>
                    <a:pt x="388242" y="225844"/>
                  </a:cubicBezTo>
                  <a:cubicBezTo>
                    <a:pt x="356509" y="273640"/>
                    <a:pt x="325167" y="321435"/>
                    <a:pt x="295393" y="370406"/>
                  </a:cubicBezTo>
                  <a:cubicBezTo>
                    <a:pt x="289125" y="384118"/>
                    <a:pt x="282073" y="379809"/>
                    <a:pt x="273062" y="372365"/>
                  </a:cubicBezTo>
                  <a:cubicBezTo>
                    <a:pt x="182172" y="295971"/>
                    <a:pt x="91282" y="219967"/>
                    <a:pt x="0" y="143573"/>
                  </a:cubicBezTo>
                  <a:cubicBezTo>
                    <a:pt x="3134" y="140047"/>
                    <a:pt x="5877" y="136913"/>
                    <a:pt x="9011" y="133387"/>
                  </a:cubicBezTo>
                  <a:cubicBezTo>
                    <a:pt x="16062" y="126335"/>
                    <a:pt x="23114" y="119283"/>
                    <a:pt x="30166" y="112231"/>
                  </a:cubicBezTo>
                  <a:cubicBezTo>
                    <a:pt x="37610" y="101262"/>
                    <a:pt x="46229" y="91468"/>
                    <a:pt x="57982" y="84807"/>
                  </a:cubicBezTo>
                  <a:cubicBezTo>
                    <a:pt x="66601" y="76580"/>
                    <a:pt x="75219" y="67961"/>
                    <a:pt x="83838" y="59734"/>
                  </a:cubicBezTo>
                  <a:cubicBezTo>
                    <a:pt x="86581" y="55425"/>
                    <a:pt x="89715" y="51507"/>
                    <a:pt x="94024" y="49157"/>
                  </a:cubicBezTo>
                  <a:cubicBezTo>
                    <a:pt x="108128" y="37404"/>
                    <a:pt x="121056" y="24475"/>
                    <a:pt x="132809" y="10763"/>
                  </a:cubicBezTo>
                  <a:cubicBezTo>
                    <a:pt x="134768" y="5279"/>
                    <a:pt x="139469" y="2928"/>
                    <a:pt x="144171" y="186"/>
                  </a:cubicBezTo>
                  <a:cubicBezTo>
                    <a:pt x="151614" y="-990"/>
                    <a:pt x="156707" y="3711"/>
                    <a:pt x="162975" y="6062"/>
                  </a:cubicBezTo>
                  <a:cubicBezTo>
                    <a:pt x="165718" y="8804"/>
                    <a:pt x="169636" y="7237"/>
                    <a:pt x="172770" y="8021"/>
                  </a:cubicBezTo>
                  <a:cubicBezTo>
                    <a:pt x="178646" y="8413"/>
                    <a:pt x="183347" y="11547"/>
                    <a:pt x="187657" y="14681"/>
                  </a:cubicBezTo>
                  <a:cubicBezTo>
                    <a:pt x="190399" y="17423"/>
                    <a:pt x="193533" y="18599"/>
                    <a:pt x="197059" y="18990"/>
                  </a:cubicBezTo>
                  <a:cubicBezTo>
                    <a:pt x="208812" y="23692"/>
                    <a:pt x="221349" y="26826"/>
                    <a:pt x="230751" y="35836"/>
                  </a:cubicBezTo>
                  <a:cubicBezTo>
                    <a:pt x="233102" y="38579"/>
                    <a:pt x="236236" y="40538"/>
                    <a:pt x="239762" y="41321"/>
                  </a:cubicBezTo>
                  <a:cubicBezTo>
                    <a:pt x="243680" y="42888"/>
                    <a:pt x="247206" y="45239"/>
                    <a:pt x="250732" y="47981"/>
                  </a:cubicBezTo>
                  <a:cubicBezTo>
                    <a:pt x="256608" y="56600"/>
                    <a:pt x="266402" y="58951"/>
                    <a:pt x="275413" y="62477"/>
                  </a:cubicBezTo>
                  <a:cubicBezTo>
                    <a:pt x="294610" y="70704"/>
                    <a:pt x="308713" y="85983"/>
                    <a:pt x="323209" y="99695"/>
                  </a:cubicBezTo>
                  <a:cubicBezTo>
                    <a:pt x="345931" y="121634"/>
                    <a:pt x="367478" y="144748"/>
                    <a:pt x="386283" y="170605"/>
                  </a:cubicBezTo>
                  <a:cubicBezTo>
                    <a:pt x="389026" y="173347"/>
                    <a:pt x="391768" y="176089"/>
                    <a:pt x="391768" y="180007"/>
                  </a:cubicBezTo>
                  <a:close/>
                </a:path>
              </a:pathLst>
            </a:custGeom>
            <a:solidFill>
              <a:srgbClr val="FEFEFE"/>
            </a:solidFill>
            <a:ln w="39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1" name="Freeform: Shape 6">
              <a:extLst>
                <a:ext uri="{FF2B5EF4-FFF2-40B4-BE49-F238E27FC236}">
                  <a16:creationId xmlns:a16="http://schemas.microsoft.com/office/drawing/2014/main" id="{3874A86F-6A18-40A6-8FC6-524BA8D34DA7}"/>
                </a:ext>
              </a:extLst>
            </p:cNvPr>
            <p:cNvSpPr/>
            <p:nvPr/>
          </p:nvSpPr>
          <p:spPr>
            <a:xfrm>
              <a:off x="11486047" y="4919699"/>
              <a:ext cx="348674" cy="329085"/>
            </a:xfrm>
            <a:custGeom>
              <a:avLst/>
              <a:gdLst>
                <a:gd name="connsiteX0" fmla="*/ 92479 w 348673"/>
                <a:gd name="connsiteY0" fmla="*/ 330221 h 329085"/>
                <a:gd name="connsiteX1" fmla="*/ 4331 w 348673"/>
                <a:gd name="connsiteY1" fmla="*/ 200154 h 329085"/>
                <a:gd name="connsiteX2" fmla="*/ 3939 w 348673"/>
                <a:gd name="connsiteY2" fmla="*/ 188401 h 329085"/>
                <a:gd name="connsiteX3" fmla="*/ 14125 w 348673"/>
                <a:gd name="connsiteY3" fmla="*/ 175081 h 329085"/>
                <a:gd name="connsiteX4" fmla="*/ 223721 w 348673"/>
                <a:gd name="connsiteY4" fmla="*/ 9363 h 329085"/>
                <a:gd name="connsiteX5" fmla="*/ 242526 w 348673"/>
                <a:gd name="connsiteY5" fmla="*/ 352 h 329085"/>
                <a:gd name="connsiteX6" fmla="*/ 333024 w 348673"/>
                <a:gd name="connsiteY6" fmla="*/ 85366 h 329085"/>
                <a:gd name="connsiteX7" fmla="*/ 343602 w 348673"/>
                <a:gd name="connsiteY7" fmla="*/ 93593 h 329085"/>
                <a:gd name="connsiteX8" fmla="*/ 336158 w 348673"/>
                <a:gd name="connsiteY8" fmla="*/ 189968 h 329085"/>
                <a:gd name="connsiteX9" fmla="*/ 159863 w 348673"/>
                <a:gd name="connsiteY9" fmla="*/ 322777 h 329085"/>
                <a:gd name="connsiteX10" fmla="*/ 92479 w 348673"/>
                <a:gd name="connsiteY10" fmla="*/ 330221 h 329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48673" h="329085">
                  <a:moveTo>
                    <a:pt x="92479" y="330221"/>
                  </a:moveTo>
                  <a:cubicBezTo>
                    <a:pt x="63096" y="286735"/>
                    <a:pt x="33713" y="243640"/>
                    <a:pt x="4331" y="200154"/>
                  </a:cubicBezTo>
                  <a:cubicBezTo>
                    <a:pt x="1980" y="196628"/>
                    <a:pt x="-3896" y="192318"/>
                    <a:pt x="3939" y="188401"/>
                  </a:cubicBezTo>
                  <a:cubicBezTo>
                    <a:pt x="4331" y="181349"/>
                    <a:pt x="9816" y="178607"/>
                    <a:pt x="14125" y="175081"/>
                  </a:cubicBezTo>
                  <a:cubicBezTo>
                    <a:pt x="84643" y="120625"/>
                    <a:pt x="153594" y="64602"/>
                    <a:pt x="223721" y="9363"/>
                  </a:cubicBezTo>
                  <a:cubicBezTo>
                    <a:pt x="229206" y="5053"/>
                    <a:pt x="233515" y="-1607"/>
                    <a:pt x="242526" y="352"/>
                  </a:cubicBezTo>
                  <a:cubicBezTo>
                    <a:pt x="272692" y="28951"/>
                    <a:pt x="302858" y="57158"/>
                    <a:pt x="333024" y="85366"/>
                  </a:cubicBezTo>
                  <a:cubicBezTo>
                    <a:pt x="336158" y="88500"/>
                    <a:pt x="338901" y="92418"/>
                    <a:pt x="343602" y="93593"/>
                  </a:cubicBezTo>
                  <a:cubicBezTo>
                    <a:pt x="353788" y="126893"/>
                    <a:pt x="356530" y="160585"/>
                    <a:pt x="336158" y="189968"/>
                  </a:cubicBezTo>
                  <a:cubicBezTo>
                    <a:pt x="292280" y="253434"/>
                    <a:pt x="234299" y="299663"/>
                    <a:pt x="159863" y="322777"/>
                  </a:cubicBezTo>
                  <a:cubicBezTo>
                    <a:pt x="137924" y="330221"/>
                    <a:pt x="115201" y="332180"/>
                    <a:pt x="92479" y="330221"/>
                  </a:cubicBezTo>
                  <a:close/>
                </a:path>
              </a:pathLst>
            </a:custGeom>
            <a:solidFill>
              <a:srgbClr val="FEFEFE"/>
            </a:solidFill>
            <a:ln w="39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2" name="Freeform: Shape 7">
              <a:extLst>
                <a:ext uri="{FF2B5EF4-FFF2-40B4-BE49-F238E27FC236}">
                  <a16:creationId xmlns:a16="http://schemas.microsoft.com/office/drawing/2014/main" id="{EAEEC7F5-4A89-462C-9C96-BB500747C36E}"/>
                </a:ext>
              </a:extLst>
            </p:cNvPr>
            <p:cNvSpPr/>
            <p:nvPr/>
          </p:nvSpPr>
          <p:spPr>
            <a:xfrm>
              <a:off x="9562096" y="4002922"/>
              <a:ext cx="2162560" cy="1570990"/>
            </a:xfrm>
            <a:custGeom>
              <a:avLst/>
              <a:gdLst>
                <a:gd name="connsiteX0" fmla="*/ 1117322 w 2162559"/>
                <a:gd name="connsiteY0" fmla="*/ 0 h 1570989"/>
                <a:gd name="connsiteX1" fmla="*/ 1073836 w 2162559"/>
                <a:gd name="connsiteY1" fmla="*/ 10186 h 1570989"/>
                <a:gd name="connsiteX2" fmla="*/ 986864 w 2162559"/>
                <a:gd name="connsiteY2" fmla="*/ 48579 h 1570989"/>
                <a:gd name="connsiteX3" fmla="*/ 987255 w 2162559"/>
                <a:gd name="connsiteY3" fmla="*/ 48971 h 1570989"/>
                <a:gd name="connsiteX4" fmla="*/ 902242 w 2162559"/>
                <a:gd name="connsiteY4" fmla="*/ 75219 h 1570989"/>
                <a:gd name="connsiteX5" fmla="*/ 861498 w 2162559"/>
                <a:gd name="connsiteY5" fmla="*/ 91674 h 1570989"/>
                <a:gd name="connsiteX6" fmla="*/ 807434 w 2162559"/>
                <a:gd name="connsiteY6" fmla="*/ 134376 h 1570989"/>
                <a:gd name="connsiteX7" fmla="*/ 746318 w 2162559"/>
                <a:gd name="connsiteY7" fmla="*/ 155924 h 1570989"/>
                <a:gd name="connsiteX8" fmla="*/ 680893 w 2162559"/>
                <a:gd name="connsiteY8" fmla="*/ 180605 h 1570989"/>
                <a:gd name="connsiteX9" fmla="*/ 680893 w 2162559"/>
                <a:gd name="connsiteY9" fmla="*/ 180605 h 1570989"/>
                <a:gd name="connsiteX10" fmla="*/ 601364 w 2162559"/>
                <a:gd name="connsiteY10" fmla="*/ 193142 h 1570989"/>
                <a:gd name="connsiteX11" fmla="*/ 517526 w 2162559"/>
                <a:gd name="connsiteY11" fmla="*/ 244072 h 1570989"/>
                <a:gd name="connsiteX12" fmla="*/ 506556 w 2162559"/>
                <a:gd name="connsiteY12" fmla="*/ 249165 h 1570989"/>
                <a:gd name="connsiteX13" fmla="*/ 352591 w 2162559"/>
                <a:gd name="connsiteY13" fmla="*/ 363561 h 1570989"/>
                <a:gd name="connsiteX14" fmla="*/ 310280 w 2162559"/>
                <a:gd name="connsiteY14" fmla="*/ 418017 h 1570989"/>
                <a:gd name="connsiteX15" fmla="*/ 310280 w 2162559"/>
                <a:gd name="connsiteY15" fmla="*/ 418017 h 1570989"/>
                <a:gd name="connsiteX16" fmla="*/ 180605 w 2162559"/>
                <a:gd name="connsiteY16" fmla="*/ 607241 h 1570989"/>
                <a:gd name="connsiteX17" fmla="*/ 0 w 2162559"/>
                <a:gd name="connsiteY17" fmla="*/ 837992 h 1570989"/>
                <a:gd name="connsiteX18" fmla="*/ 65425 w 2162559"/>
                <a:gd name="connsiteY18" fmla="*/ 870900 h 1570989"/>
                <a:gd name="connsiteX19" fmla="*/ 159450 w 2162559"/>
                <a:gd name="connsiteY19" fmla="*/ 938285 h 1570989"/>
                <a:gd name="connsiteX20" fmla="*/ 225658 w 2162559"/>
                <a:gd name="connsiteY20" fmla="*/ 1012721 h 1570989"/>
                <a:gd name="connsiteX21" fmla="*/ 343189 w 2162559"/>
                <a:gd name="connsiteY21" fmla="*/ 907727 h 1570989"/>
                <a:gd name="connsiteX22" fmla="*/ 440347 w 2162559"/>
                <a:gd name="connsiteY22" fmla="*/ 865807 h 1570989"/>
                <a:gd name="connsiteX23" fmla="*/ 490102 w 2162559"/>
                <a:gd name="connsiteY23" fmla="*/ 868942 h 1570989"/>
                <a:gd name="connsiteX24" fmla="*/ 501855 w 2162559"/>
                <a:gd name="connsiteY24" fmla="*/ 914778 h 1570989"/>
                <a:gd name="connsiteX25" fmla="*/ 539856 w 2162559"/>
                <a:gd name="connsiteY25" fmla="*/ 1009978 h 1570989"/>
                <a:gd name="connsiteX26" fmla="*/ 609983 w 2162559"/>
                <a:gd name="connsiteY26" fmla="*/ 1037402 h 1570989"/>
                <a:gd name="connsiteX27" fmla="*/ 669532 w 2162559"/>
                <a:gd name="connsiteY27" fmla="*/ 1015463 h 1570989"/>
                <a:gd name="connsiteX28" fmla="*/ 679718 w 2162559"/>
                <a:gd name="connsiteY28" fmla="*/ 1020556 h 1570989"/>
                <a:gd name="connsiteX29" fmla="*/ 691862 w 2162559"/>
                <a:gd name="connsiteY29" fmla="*/ 1081672 h 1570989"/>
                <a:gd name="connsiteX30" fmla="*/ 746710 w 2162559"/>
                <a:gd name="connsiteY30" fmla="*/ 1361002 h 1570989"/>
                <a:gd name="connsiteX31" fmla="*/ 757679 w 2162559"/>
                <a:gd name="connsiteY31" fmla="*/ 1393911 h 1570989"/>
                <a:gd name="connsiteX32" fmla="*/ 1106353 w 2162559"/>
                <a:gd name="connsiteY32" fmla="*/ 1567856 h 1570989"/>
                <a:gd name="connsiteX33" fmla="*/ 1138870 w 2162559"/>
                <a:gd name="connsiteY33" fmla="*/ 1567856 h 1570989"/>
                <a:gd name="connsiteX34" fmla="*/ 1334362 w 2162559"/>
                <a:gd name="connsiteY34" fmla="*/ 1441315 h 1570989"/>
                <a:gd name="connsiteX35" fmla="*/ 1422902 w 2162559"/>
                <a:gd name="connsiteY35" fmla="*/ 1036618 h 1570989"/>
                <a:gd name="connsiteX36" fmla="*/ 1434263 w 2162559"/>
                <a:gd name="connsiteY36" fmla="*/ 1031134 h 1570989"/>
                <a:gd name="connsiteX37" fmla="*/ 1490677 w 2162559"/>
                <a:gd name="connsiteY37" fmla="*/ 1053856 h 1570989"/>
                <a:gd name="connsiteX38" fmla="*/ 1551010 w 2162559"/>
                <a:gd name="connsiteY38" fmla="*/ 1030350 h 1570989"/>
                <a:gd name="connsiteX39" fmla="*/ 1580000 w 2162559"/>
                <a:gd name="connsiteY39" fmla="*/ 877952 h 1570989"/>
                <a:gd name="connsiteX40" fmla="*/ 1601156 w 2162559"/>
                <a:gd name="connsiteY40" fmla="*/ 863457 h 1570989"/>
                <a:gd name="connsiteX41" fmla="*/ 1727697 w 2162559"/>
                <a:gd name="connsiteY41" fmla="*/ 915170 h 1570989"/>
                <a:gd name="connsiteX42" fmla="*/ 1800958 w 2162559"/>
                <a:gd name="connsiteY42" fmla="*/ 963750 h 1570989"/>
                <a:gd name="connsiteX43" fmla="*/ 1927107 w 2162559"/>
                <a:gd name="connsiteY43" fmla="*/ 1104002 h 1570989"/>
                <a:gd name="connsiteX44" fmla="*/ 2165302 w 2162559"/>
                <a:gd name="connsiteY44" fmla="*/ 915954 h 1570989"/>
                <a:gd name="connsiteX45" fmla="*/ 2023482 w 2162559"/>
                <a:gd name="connsiteY45" fmla="*/ 751019 h 1570989"/>
                <a:gd name="connsiteX46" fmla="*/ 1894198 w 2162559"/>
                <a:gd name="connsiteY46" fmla="*/ 627221 h 1570989"/>
                <a:gd name="connsiteX47" fmla="*/ 1800174 w 2162559"/>
                <a:gd name="connsiteY47" fmla="*/ 504989 h 1570989"/>
                <a:gd name="connsiteX48" fmla="*/ 1751203 w 2162559"/>
                <a:gd name="connsiteY48" fmla="*/ 421151 h 1570989"/>
                <a:gd name="connsiteX49" fmla="*/ 1751203 w 2162559"/>
                <a:gd name="connsiteY49" fmla="*/ 421151 h 1570989"/>
                <a:gd name="connsiteX50" fmla="*/ 1699098 w 2162559"/>
                <a:gd name="connsiteY50" fmla="*/ 333395 h 1570989"/>
                <a:gd name="connsiteX51" fmla="*/ 1669324 w 2162559"/>
                <a:gd name="connsiteY51" fmla="*/ 311064 h 1570989"/>
                <a:gd name="connsiteX52" fmla="*/ 1598414 w 2162559"/>
                <a:gd name="connsiteY52" fmla="*/ 271495 h 1570989"/>
                <a:gd name="connsiteX53" fmla="*/ 1591362 w 2162559"/>
                <a:gd name="connsiteY53" fmla="*/ 265227 h 1570989"/>
                <a:gd name="connsiteX54" fmla="*/ 1580000 w 2162559"/>
                <a:gd name="connsiteY54" fmla="*/ 238195 h 1570989"/>
                <a:gd name="connsiteX55" fmla="*/ 1580000 w 2162559"/>
                <a:gd name="connsiteY55" fmla="*/ 238195 h 1570989"/>
                <a:gd name="connsiteX56" fmla="*/ 1552577 w 2162559"/>
                <a:gd name="connsiteY56" fmla="*/ 195101 h 1570989"/>
                <a:gd name="connsiteX57" fmla="*/ 1529854 w 2162559"/>
                <a:gd name="connsiteY57" fmla="*/ 173162 h 1570989"/>
                <a:gd name="connsiteX58" fmla="*/ 1463254 w 2162559"/>
                <a:gd name="connsiteY58" fmla="*/ 145346 h 1570989"/>
                <a:gd name="connsiteX59" fmla="*/ 1357476 w 2162559"/>
                <a:gd name="connsiteY59" fmla="*/ 159058 h 1570989"/>
                <a:gd name="connsiteX60" fmla="*/ 1284999 w 2162559"/>
                <a:gd name="connsiteY60" fmla="*/ 86189 h 1570989"/>
                <a:gd name="connsiteX61" fmla="*/ 1210955 w 2162559"/>
                <a:gd name="connsiteY61" fmla="*/ 36434 h 1570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2162559" h="1570989">
                  <a:moveTo>
                    <a:pt x="1117322" y="0"/>
                  </a:moveTo>
                  <a:cubicBezTo>
                    <a:pt x="1102043" y="0"/>
                    <a:pt x="1087156" y="1959"/>
                    <a:pt x="1073836" y="10186"/>
                  </a:cubicBezTo>
                  <a:cubicBezTo>
                    <a:pt x="1071486" y="14495"/>
                    <a:pt x="1011937" y="43878"/>
                    <a:pt x="986864" y="48579"/>
                  </a:cubicBezTo>
                  <a:cubicBezTo>
                    <a:pt x="986864" y="48579"/>
                    <a:pt x="987255" y="48971"/>
                    <a:pt x="987255" y="48971"/>
                  </a:cubicBezTo>
                  <a:cubicBezTo>
                    <a:pt x="983338" y="52497"/>
                    <a:pt x="904592" y="72477"/>
                    <a:pt x="902242" y="75219"/>
                  </a:cubicBezTo>
                  <a:cubicBezTo>
                    <a:pt x="899891" y="75611"/>
                    <a:pt x="870509" y="81880"/>
                    <a:pt x="861498" y="91674"/>
                  </a:cubicBezTo>
                  <a:cubicBezTo>
                    <a:pt x="845827" y="101076"/>
                    <a:pt x="809393" y="129283"/>
                    <a:pt x="807434" y="134376"/>
                  </a:cubicBezTo>
                  <a:cubicBezTo>
                    <a:pt x="787062" y="141428"/>
                    <a:pt x="767082" y="149264"/>
                    <a:pt x="746318" y="155924"/>
                  </a:cubicBezTo>
                  <a:cubicBezTo>
                    <a:pt x="728297" y="161408"/>
                    <a:pt x="684811" y="178646"/>
                    <a:pt x="680893" y="180605"/>
                  </a:cubicBezTo>
                  <a:cubicBezTo>
                    <a:pt x="680893" y="180605"/>
                    <a:pt x="680893" y="180605"/>
                    <a:pt x="680893" y="180605"/>
                  </a:cubicBezTo>
                  <a:cubicBezTo>
                    <a:pt x="653469" y="178254"/>
                    <a:pt x="626829" y="183739"/>
                    <a:pt x="601364" y="193142"/>
                  </a:cubicBezTo>
                  <a:cubicBezTo>
                    <a:pt x="577466" y="202152"/>
                    <a:pt x="523794" y="239762"/>
                    <a:pt x="517526" y="244072"/>
                  </a:cubicBezTo>
                  <a:cubicBezTo>
                    <a:pt x="517526" y="244072"/>
                    <a:pt x="510474" y="247597"/>
                    <a:pt x="506556" y="249165"/>
                  </a:cubicBezTo>
                  <a:cubicBezTo>
                    <a:pt x="448183" y="277764"/>
                    <a:pt x="392943" y="310672"/>
                    <a:pt x="352591" y="363561"/>
                  </a:cubicBezTo>
                  <a:cubicBezTo>
                    <a:pt x="349849" y="367087"/>
                    <a:pt x="310280" y="418017"/>
                    <a:pt x="310280" y="418017"/>
                  </a:cubicBezTo>
                  <a:cubicBezTo>
                    <a:pt x="310280" y="418017"/>
                    <a:pt x="310280" y="418017"/>
                    <a:pt x="310280" y="418017"/>
                  </a:cubicBezTo>
                  <a:cubicBezTo>
                    <a:pt x="310280" y="418017"/>
                    <a:pt x="198626" y="579817"/>
                    <a:pt x="180605" y="607241"/>
                  </a:cubicBezTo>
                  <a:cubicBezTo>
                    <a:pt x="141428" y="667965"/>
                    <a:pt x="10970" y="824280"/>
                    <a:pt x="0" y="837992"/>
                  </a:cubicBezTo>
                  <a:cubicBezTo>
                    <a:pt x="392" y="841126"/>
                    <a:pt x="54064" y="864240"/>
                    <a:pt x="65425" y="870900"/>
                  </a:cubicBezTo>
                  <a:cubicBezTo>
                    <a:pt x="67776" y="873251"/>
                    <a:pt x="143779" y="923397"/>
                    <a:pt x="159450" y="938285"/>
                  </a:cubicBezTo>
                  <a:cubicBezTo>
                    <a:pt x="183739" y="961007"/>
                    <a:pt x="203719" y="987647"/>
                    <a:pt x="225658" y="1012721"/>
                  </a:cubicBezTo>
                  <a:cubicBezTo>
                    <a:pt x="253866" y="986080"/>
                    <a:pt x="335353" y="913995"/>
                    <a:pt x="343189" y="907727"/>
                  </a:cubicBezTo>
                  <a:cubicBezTo>
                    <a:pt x="372180" y="885788"/>
                    <a:pt x="402738" y="867375"/>
                    <a:pt x="440347" y="865807"/>
                  </a:cubicBezTo>
                  <a:cubicBezTo>
                    <a:pt x="449358" y="865416"/>
                    <a:pt x="489318" y="864632"/>
                    <a:pt x="490102" y="868942"/>
                  </a:cubicBezTo>
                  <a:cubicBezTo>
                    <a:pt x="494019" y="884221"/>
                    <a:pt x="497154" y="899891"/>
                    <a:pt x="501855" y="914778"/>
                  </a:cubicBezTo>
                  <a:cubicBezTo>
                    <a:pt x="511257" y="947687"/>
                    <a:pt x="521051" y="980987"/>
                    <a:pt x="539856" y="1009978"/>
                  </a:cubicBezTo>
                  <a:cubicBezTo>
                    <a:pt x="556311" y="1035443"/>
                    <a:pt x="580208" y="1044454"/>
                    <a:pt x="609983" y="1037402"/>
                  </a:cubicBezTo>
                  <a:cubicBezTo>
                    <a:pt x="630747" y="1032309"/>
                    <a:pt x="650727" y="1025257"/>
                    <a:pt x="669532" y="1015463"/>
                  </a:cubicBezTo>
                  <a:cubicBezTo>
                    <a:pt x="676975" y="1011545"/>
                    <a:pt x="678542" y="1013504"/>
                    <a:pt x="679718" y="1020556"/>
                  </a:cubicBezTo>
                  <a:cubicBezTo>
                    <a:pt x="683635" y="1040928"/>
                    <a:pt x="687945" y="1061300"/>
                    <a:pt x="691862" y="1081672"/>
                  </a:cubicBezTo>
                  <a:cubicBezTo>
                    <a:pt x="710275" y="1174913"/>
                    <a:pt x="728297" y="1268153"/>
                    <a:pt x="746710" y="1361002"/>
                  </a:cubicBezTo>
                  <a:cubicBezTo>
                    <a:pt x="749452" y="1372364"/>
                    <a:pt x="746710" y="1387643"/>
                    <a:pt x="757679" y="1393911"/>
                  </a:cubicBezTo>
                  <a:cubicBezTo>
                    <a:pt x="778835" y="1406056"/>
                    <a:pt x="1094600" y="1562371"/>
                    <a:pt x="1106353" y="1567856"/>
                  </a:cubicBezTo>
                  <a:cubicBezTo>
                    <a:pt x="1117322" y="1577258"/>
                    <a:pt x="1128292" y="1573732"/>
                    <a:pt x="1138870" y="1567856"/>
                  </a:cubicBezTo>
                  <a:cubicBezTo>
                    <a:pt x="1145530" y="1561196"/>
                    <a:pt x="1332795" y="1447583"/>
                    <a:pt x="1334362" y="1441315"/>
                  </a:cubicBezTo>
                  <a:cubicBezTo>
                    <a:pt x="1338671" y="1422902"/>
                    <a:pt x="1416241" y="1067176"/>
                    <a:pt x="1422902" y="1036618"/>
                  </a:cubicBezTo>
                  <a:cubicBezTo>
                    <a:pt x="1424469" y="1029175"/>
                    <a:pt x="1426428" y="1026824"/>
                    <a:pt x="1434263" y="1031134"/>
                  </a:cubicBezTo>
                  <a:cubicBezTo>
                    <a:pt x="1452284" y="1040928"/>
                    <a:pt x="1471089" y="1048371"/>
                    <a:pt x="1490677" y="1053856"/>
                  </a:cubicBezTo>
                  <a:cubicBezTo>
                    <a:pt x="1520452" y="1062083"/>
                    <a:pt x="1538473" y="1055423"/>
                    <a:pt x="1551010" y="1030350"/>
                  </a:cubicBezTo>
                  <a:cubicBezTo>
                    <a:pt x="1554144" y="1024082"/>
                    <a:pt x="1579217" y="879128"/>
                    <a:pt x="1580000" y="877952"/>
                  </a:cubicBezTo>
                  <a:cubicBezTo>
                    <a:pt x="1580392" y="856013"/>
                    <a:pt x="1581176" y="855230"/>
                    <a:pt x="1601156" y="863457"/>
                  </a:cubicBezTo>
                  <a:cubicBezTo>
                    <a:pt x="1643467" y="880695"/>
                    <a:pt x="1685386" y="898324"/>
                    <a:pt x="1727697" y="915170"/>
                  </a:cubicBezTo>
                  <a:cubicBezTo>
                    <a:pt x="1755513" y="926532"/>
                    <a:pt x="1780586" y="939852"/>
                    <a:pt x="1800958" y="963750"/>
                  </a:cubicBezTo>
                  <a:cubicBezTo>
                    <a:pt x="1834258" y="1003318"/>
                    <a:pt x="1923581" y="1092641"/>
                    <a:pt x="1927107" y="1104002"/>
                  </a:cubicBezTo>
                  <a:cubicBezTo>
                    <a:pt x="1929066" y="1102044"/>
                    <a:pt x="2139837" y="932800"/>
                    <a:pt x="2165302" y="915954"/>
                  </a:cubicBezTo>
                  <a:cubicBezTo>
                    <a:pt x="2162560" y="912428"/>
                    <a:pt x="2029358" y="752587"/>
                    <a:pt x="2023482" y="751019"/>
                  </a:cubicBezTo>
                  <a:cubicBezTo>
                    <a:pt x="2021915" y="750628"/>
                    <a:pt x="1931025" y="672666"/>
                    <a:pt x="1894198" y="627221"/>
                  </a:cubicBezTo>
                  <a:cubicBezTo>
                    <a:pt x="1861682" y="587260"/>
                    <a:pt x="1827598" y="548867"/>
                    <a:pt x="1800174" y="504989"/>
                  </a:cubicBezTo>
                  <a:cubicBezTo>
                    <a:pt x="1782936" y="477565"/>
                    <a:pt x="1767657" y="448966"/>
                    <a:pt x="1751203" y="421151"/>
                  </a:cubicBezTo>
                  <a:cubicBezTo>
                    <a:pt x="1751203" y="421151"/>
                    <a:pt x="1751203" y="421151"/>
                    <a:pt x="1751203" y="421151"/>
                  </a:cubicBezTo>
                  <a:cubicBezTo>
                    <a:pt x="1735924" y="390593"/>
                    <a:pt x="1719470" y="360818"/>
                    <a:pt x="1699098" y="333395"/>
                  </a:cubicBezTo>
                  <a:cubicBezTo>
                    <a:pt x="1691654" y="323209"/>
                    <a:pt x="1682252" y="313806"/>
                    <a:pt x="1669324" y="311064"/>
                  </a:cubicBezTo>
                  <a:cubicBezTo>
                    <a:pt x="1641508" y="305187"/>
                    <a:pt x="1619569" y="289517"/>
                    <a:pt x="1598414" y="271495"/>
                  </a:cubicBezTo>
                  <a:cubicBezTo>
                    <a:pt x="1597238" y="267969"/>
                    <a:pt x="1595671" y="265619"/>
                    <a:pt x="1591362" y="265227"/>
                  </a:cubicBezTo>
                  <a:cubicBezTo>
                    <a:pt x="1591362" y="265227"/>
                    <a:pt x="1585877" y="238979"/>
                    <a:pt x="1580000" y="238195"/>
                  </a:cubicBezTo>
                  <a:lnTo>
                    <a:pt x="1580000" y="238195"/>
                  </a:lnTo>
                  <a:cubicBezTo>
                    <a:pt x="1572557" y="222916"/>
                    <a:pt x="1562371" y="209204"/>
                    <a:pt x="1552577" y="195101"/>
                  </a:cubicBezTo>
                  <a:cubicBezTo>
                    <a:pt x="1547484" y="185306"/>
                    <a:pt x="1540432" y="177471"/>
                    <a:pt x="1529854" y="173162"/>
                  </a:cubicBezTo>
                  <a:cubicBezTo>
                    <a:pt x="1509091" y="160233"/>
                    <a:pt x="1487935" y="149264"/>
                    <a:pt x="1463254" y="145346"/>
                  </a:cubicBezTo>
                  <a:cubicBezTo>
                    <a:pt x="1426428" y="139078"/>
                    <a:pt x="1391560" y="146129"/>
                    <a:pt x="1357476" y="159058"/>
                  </a:cubicBezTo>
                  <a:cubicBezTo>
                    <a:pt x="1343373" y="142995"/>
                    <a:pt x="1296361" y="92457"/>
                    <a:pt x="1284999" y="86189"/>
                  </a:cubicBezTo>
                  <a:cubicBezTo>
                    <a:pt x="1283040" y="86189"/>
                    <a:pt x="1234069" y="51322"/>
                    <a:pt x="1210955" y="36434"/>
                  </a:cubicBezTo>
                </a:path>
              </a:pathLst>
            </a:custGeom>
            <a:solidFill>
              <a:srgbClr val="F9BA99"/>
            </a:solidFill>
            <a:ln w="45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3" name="Freeform: Shape 8">
              <a:extLst>
                <a:ext uri="{FF2B5EF4-FFF2-40B4-BE49-F238E27FC236}">
                  <a16:creationId xmlns:a16="http://schemas.microsoft.com/office/drawing/2014/main" id="{70E37E4E-BE37-4308-B562-2DC96B5BC8D8}"/>
                </a:ext>
              </a:extLst>
            </p:cNvPr>
            <p:cNvSpPr/>
            <p:nvPr/>
          </p:nvSpPr>
          <p:spPr>
            <a:xfrm>
              <a:off x="10380108" y="4133773"/>
              <a:ext cx="3918" cy="3918"/>
            </a:xfrm>
            <a:custGeom>
              <a:avLst/>
              <a:gdLst>
                <a:gd name="connsiteX0" fmla="*/ 0 w 0"/>
                <a:gd name="connsiteY0" fmla="*/ 784 h 0"/>
                <a:gd name="connsiteX1" fmla="*/ 0 w 0"/>
                <a:gd name="connsiteY1" fmla="*/ 0 h 0"/>
                <a:gd name="connsiteX2" fmla="*/ 783 w 0"/>
                <a:gd name="connsiteY2" fmla="*/ 392 h 0"/>
                <a:gd name="connsiteX3" fmla="*/ 0 w 0"/>
                <a:gd name="connsiteY3" fmla="*/ 784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>
                  <a:moveTo>
                    <a:pt x="0" y="784"/>
                  </a:moveTo>
                  <a:cubicBezTo>
                    <a:pt x="0" y="392"/>
                    <a:pt x="0" y="392"/>
                    <a:pt x="0" y="0"/>
                  </a:cubicBezTo>
                  <a:cubicBezTo>
                    <a:pt x="392" y="0"/>
                    <a:pt x="392" y="392"/>
                    <a:pt x="783" y="392"/>
                  </a:cubicBezTo>
                  <a:cubicBezTo>
                    <a:pt x="783" y="784"/>
                    <a:pt x="392" y="784"/>
                    <a:pt x="0" y="784"/>
                  </a:cubicBezTo>
                  <a:close/>
                </a:path>
              </a:pathLst>
            </a:custGeom>
            <a:solidFill>
              <a:srgbClr val="F4970C"/>
            </a:solidFill>
            <a:ln w="39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4" name="Freeform: Shape 9">
              <a:extLst>
                <a:ext uri="{FF2B5EF4-FFF2-40B4-BE49-F238E27FC236}">
                  <a16:creationId xmlns:a16="http://schemas.microsoft.com/office/drawing/2014/main" id="{121DD6E4-D993-4484-8250-11F88968C717}"/>
                </a:ext>
              </a:extLst>
            </p:cNvPr>
            <p:cNvSpPr/>
            <p:nvPr/>
          </p:nvSpPr>
          <p:spPr>
            <a:xfrm>
              <a:off x="10288390" y="5133457"/>
              <a:ext cx="669923" cy="438780"/>
            </a:xfrm>
            <a:custGeom>
              <a:avLst/>
              <a:gdLst>
                <a:gd name="connsiteX0" fmla="*/ 94068 w 669923"/>
                <a:gd name="connsiteY0" fmla="*/ 300593 h 438780"/>
                <a:gd name="connsiteX1" fmla="*/ 44 w 669923"/>
                <a:gd name="connsiteY1" fmla="*/ 4808 h 438780"/>
                <a:gd name="connsiteX2" fmla="*/ 24333 w 669923"/>
                <a:gd name="connsiteY2" fmla="*/ 48295 h 438780"/>
                <a:gd name="connsiteX3" fmla="*/ 140296 w 669923"/>
                <a:gd name="connsiteY3" fmla="*/ 156031 h 438780"/>
                <a:gd name="connsiteX4" fmla="*/ 327953 w 669923"/>
                <a:gd name="connsiteY4" fmla="*/ 196775 h 438780"/>
                <a:gd name="connsiteX5" fmla="*/ 463897 w 669923"/>
                <a:gd name="connsiteY5" fmla="*/ 185805 h 438780"/>
                <a:gd name="connsiteX6" fmla="*/ 628831 w 669923"/>
                <a:gd name="connsiteY6" fmla="*/ 74151 h 438780"/>
                <a:gd name="connsiteX7" fmla="*/ 671534 w 669923"/>
                <a:gd name="connsiteY7" fmla="*/ 107 h 438780"/>
                <a:gd name="connsiteX8" fmla="*/ 573592 w 669923"/>
                <a:gd name="connsiteY8" fmla="*/ 338203 h 438780"/>
                <a:gd name="connsiteX9" fmla="*/ 431380 w 669923"/>
                <a:gd name="connsiteY9" fmla="*/ 424000 h 438780"/>
                <a:gd name="connsiteX10" fmla="*/ 361254 w 669923"/>
                <a:gd name="connsiteY10" fmla="*/ 427918 h 438780"/>
                <a:gd name="connsiteX11" fmla="*/ 94068 w 669923"/>
                <a:gd name="connsiteY11" fmla="*/ 300593 h 438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69923" h="438780">
                  <a:moveTo>
                    <a:pt x="94068" y="300593"/>
                  </a:moveTo>
                  <a:cubicBezTo>
                    <a:pt x="91325" y="281788"/>
                    <a:pt x="-2307" y="11860"/>
                    <a:pt x="44" y="4808"/>
                  </a:cubicBezTo>
                  <a:cubicBezTo>
                    <a:pt x="8662" y="20087"/>
                    <a:pt x="16106" y="34583"/>
                    <a:pt x="24333" y="48295"/>
                  </a:cubicBezTo>
                  <a:cubicBezTo>
                    <a:pt x="51757" y="96090"/>
                    <a:pt x="89367" y="132525"/>
                    <a:pt x="140296" y="156031"/>
                  </a:cubicBezTo>
                  <a:cubicBezTo>
                    <a:pt x="200237" y="183455"/>
                    <a:pt x="262136" y="196775"/>
                    <a:pt x="327953" y="196775"/>
                  </a:cubicBezTo>
                  <a:cubicBezTo>
                    <a:pt x="373790" y="196775"/>
                    <a:pt x="419235" y="196775"/>
                    <a:pt x="463897" y="185805"/>
                  </a:cubicBezTo>
                  <a:cubicBezTo>
                    <a:pt x="532848" y="168568"/>
                    <a:pt x="590438" y="136834"/>
                    <a:pt x="628831" y="74151"/>
                  </a:cubicBezTo>
                  <a:cubicBezTo>
                    <a:pt x="644894" y="47903"/>
                    <a:pt x="671142" y="-2635"/>
                    <a:pt x="671534" y="107"/>
                  </a:cubicBezTo>
                  <a:cubicBezTo>
                    <a:pt x="653513" y="78069"/>
                    <a:pt x="579468" y="331935"/>
                    <a:pt x="573592" y="338203"/>
                  </a:cubicBezTo>
                  <a:cubicBezTo>
                    <a:pt x="529322" y="365627"/>
                    <a:pt x="434122" y="422433"/>
                    <a:pt x="431380" y="424000"/>
                  </a:cubicBezTo>
                  <a:cubicBezTo>
                    <a:pt x="391028" y="448682"/>
                    <a:pt x="402781" y="447506"/>
                    <a:pt x="361254" y="427918"/>
                  </a:cubicBezTo>
                  <a:cubicBezTo>
                    <a:pt x="352243" y="424000"/>
                    <a:pt x="96027" y="302160"/>
                    <a:pt x="94068" y="300593"/>
                  </a:cubicBezTo>
                  <a:close/>
                </a:path>
              </a:pathLst>
            </a:custGeom>
            <a:solidFill>
              <a:srgbClr val="F9A687"/>
            </a:solidFill>
            <a:ln w="45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5" name="Freeform: Shape 10">
              <a:extLst>
                <a:ext uri="{FF2B5EF4-FFF2-40B4-BE49-F238E27FC236}">
                  <a16:creationId xmlns:a16="http://schemas.microsoft.com/office/drawing/2014/main" id="{F7A9D8FE-B50F-4087-8DF5-2372D1CC368E}"/>
                </a:ext>
              </a:extLst>
            </p:cNvPr>
            <p:cNvSpPr/>
            <p:nvPr/>
          </p:nvSpPr>
          <p:spPr>
            <a:xfrm>
              <a:off x="10983822" y="4477353"/>
              <a:ext cx="227225" cy="266402"/>
            </a:xfrm>
            <a:custGeom>
              <a:avLst/>
              <a:gdLst>
                <a:gd name="connsiteX0" fmla="*/ 155532 w 227225"/>
                <a:gd name="connsiteY0" fmla="*/ 0 h 266402"/>
                <a:gd name="connsiteX1" fmla="*/ 227225 w 227225"/>
                <a:gd name="connsiteY1" fmla="*/ 268753 h 266402"/>
                <a:gd name="connsiteX2" fmla="*/ 0 w 227225"/>
                <a:gd name="connsiteY2" fmla="*/ 119881 h 266402"/>
                <a:gd name="connsiteX3" fmla="*/ 99117 w 227225"/>
                <a:gd name="connsiteY3" fmla="*/ 70910 h 266402"/>
                <a:gd name="connsiteX4" fmla="*/ 155532 w 227225"/>
                <a:gd name="connsiteY4" fmla="*/ 0 h 266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7225" h="266402">
                  <a:moveTo>
                    <a:pt x="155532" y="0"/>
                  </a:moveTo>
                  <a:cubicBezTo>
                    <a:pt x="183739" y="98334"/>
                    <a:pt x="220565" y="243680"/>
                    <a:pt x="227225" y="268753"/>
                  </a:cubicBezTo>
                  <a:cubicBezTo>
                    <a:pt x="193142" y="246030"/>
                    <a:pt x="28991" y="137119"/>
                    <a:pt x="0" y="119881"/>
                  </a:cubicBezTo>
                  <a:cubicBezTo>
                    <a:pt x="56414" y="101468"/>
                    <a:pt x="74436" y="87756"/>
                    <a:pt x="99117" y="70910"/>
                  </a:cubicBezTo>
                  <a:cubicBezTo>
                    <a:pt x="128892" y="47796"/>
                    <a:pt x="144562" y="17630"/>
                    <a:pt x="155532" y="0"/>
                  </a:cubicBezTo>
                  <a:close/>
                </a:path>
              </a:pathLst>
            </a:custGeom>
            <a:solidFill>
              <a:srgbClr val="F9A687"/>
            </a:solidFill>
            <a:ln w="45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6" name="Freeform: Shape 11">
              <a:extLst>
                <a:ext uri="{FF2B5EF4-FFF2-40B4-BE49-F238E27FC236}">
                  <a16:creationId xmlns:a16="http://schemas.microsoft.com/office/drawing/2014/main" id="{2D531CBD-D9D0-4991-A0A2-A78399D81358}"/>
                </a:ext>
              </a:extLst>
            </p:cNvPr>
            <p:cNvSpPr/>
            <p:nvPr/>
          </p:nvSpPr>
          <p:spPr>
            <a:xfrm>
              <a:off x="10010670" y="4488323"/>
              <a:ext cx="58765" cy="164543"/>
            </a:xfrm>
            <a:custGeom>
              <a:avLst/>
              <a:gdLst>
                <a:gd name="connsiteX0" fmla="*/ 0 w 58765"/>
                <a:gd name="connsiteY0" fmla="*/ 168069 h 164542"/>
                <a:gd name="connsiteX1" fmla="*/ 58765 w 58765"/>
                <a:gd name="connsiteY1" fmla="*/ 0 h 164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8765" h="164542">
                  <a:moveTo>
                    <a:pt x="0" y="168069"/>
                  </a:moveTo>
                  <a:cubicBezTo>
                    <a:pt x="19197" y="114788"/>
                    <a:pt x="52497" y="20372"/>
                    <a:pt x="58765" y="0"/>
                  </a:cubicBezTo>
                </a:path>
              </a:pathLst>
            </a:custGeom>
            <a:solidFill>
              <a:srgbClr val="FEB47A"/>
            </a:solidFill>
            <a:ln w="39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7" name="Freeform: Shape 12">
              <a:extLst>
                <a:ext uri="{FF2B5EF4-FFF2-40B4-BE49-F238E27FC236}">
                  <a16:creationId xmlns:a16="http://schemas.microsoft.com/office/drawing/2014/main" id="{41D33BFF-2462-473F-9A15-D78B3D164491}"/>
                </a:ext>
              </a:extLst>
            </p:cNvPr>
            <p:cNvSpPr/>
            <p:nvPr/>
          </p:nvSpPr>
          <p:spPr>
            <a:xfrm>
              <a:off x="10038775" y="4150583"/>
              <a:ext cx="1132210" cy="477957"/>
            </a:xfrm>
            <a:custGeom>
              <a:avLst/>
              <a:gdLst>
                <a:gd name="connsiteX0" fmla="*/ 1128786 w 1132209"/>
                <a:gd name="connsiteY0" fmla="*/ 167321 h 477957"/>
                <a:gd name="connsiteX1" fmla="*/ 1117817 w 1132209"/>
                <a:gd name="connsiteY1" fmla="*/ 127361 h 477957"/>
                <a:gd name="connsiteX2" fmla="*/ 984224 w 1132209"/>
                <a:gd name="connsiteY2" fmla="*/ 2387 h 477957"/>
                <a:gd name="connsiteX3" fmla="*/ 782071 w 1132209"/>
                <a:gd name="connsiteY3" fmla="*/ 88576 h 477957"/>
                <a:gd name="connsiteX4" fmla="*/ 708419 w 1132209"/>
                <a:gd name="connsiteY4" fmla="*/ 111298 h 477957"/>
                <a:gd name="connsiteX5" fmla="*/ 584228 w 1132209"/>
                <a:gd name="connsiteY5" fmla="*/ 79173 h 477957"/>
                <a:gd name="connsiteX6" fmla="*/ 501957 w 1132209"/>
                <a:gd name="connsiteY6" fmla="*/ 83483 h 477957"/>
                <a:gd name="connsiteX7" fmla="*/ 371890 w 1132209"/>
                <a:gd name="connsiteY7" fmla="*/ 116783 h 477957"/>
                <a:gd name="connsiteX8" fmla="*/ 333889 w 1132209"/>
                <a:gd name="connsiteY8" fmla="*/ 90534 h 477957"/>
                <a:gd name="connsiteX9" fmla="*/ 241823 w 1132209"/>
                <a:gd name="connsiteY9" fmla="*/ 45873 h 477957"/>
                <a:gd name="connsiteX10" fmla="*/ 215575 w 1132209"/>
                <a:gd name="connsiteY10" fmla="*/ 40388 h 477957"/>
                <a:gd name="connsiteX11" fmla="*/ 53383 w 1132209"/>
                <a:gd name="connsiteY11" fmla="*/ 93669 h 477957"/>
                <a:gd name="connsiteX12" fmla="*/ 6371 w 1132209"/>
                <a:gd name="connsiteY12" fmla="*/ 164187 h 477957"/>
                <a:gd name="connsiteX13" fmla="*/ 3628 w 1132209"/>
                <a:gd name="connsiteY13" fmla="*/ 257819 h 477957"/>
                <a:gd name="connsiteX14" fmla="*/ 83157 w 1132209"/>
                <a:gd name="connsiteY14" fmla="*/ 416485 h 477957"/>
                <a:gd name="connsiteX15" fmla="*/ 157593 w 1132209"/>
                <a:gd name="connsiteY15" fmla="*/ 469374 h 477957"/>
                <a:gd name="connsiteX16" fmla="*/ 253576 w 1132209"/>
                <a:gd name="connsiteY16" fmla="*/ 476426 h 477957"/>
                <a:gd name="connsiteX17" fmla="*/ 274340 w 1132209"/>
                <a:gd name="connsiteY17" fmla="*/ 472508 h 477957"/>
                <a:gd name="connsiteX18" fmla="*/ 355044 w 1132209"/>
                <a:gd name="connsiteY18" fmla="*/ 444301 h 477957"/>
                <a:gd name="connsiteX19" fmla="*/ 389520 w 1132209"/>
                <a:gd name="connsiteY19" fmla="*/ 427455 h 477957"/>
                <a:gd name="connsiteX20" fmla="*/ 468657 w 1132209"/>
                <a:gd name="connsiteY20" fmla="*/ 403557 h 477957"/>
                <a:gd name="connsiteX21" fmla="*/ 530164 w 1132209"/>
                <a:gd name="connsiteY21" fmla="*/ 322069 h 477957"/>
                <a:gd name="connsiteX22" fmla="*/ 614395 w 1132209"/>
                <a:gd name="connsiteY22" fmla="*/ 345575 h 477957"/>
                <a:gd name="connsiteX23" fmla="*/ 698233 w 1132209"/>
                <a:gd name="connsiteY23" fmla="*/ 397681 h 477957"/>
                <a:gd name="connsiteX24" fmla="*/ 768359 w 1132209"/>
                <a:gd name="connsiteY24" fmla="*/ 400815 h 477957"/>
                <a:gd name="connsiteX25" fmla="*/ 829867 w 1132209"/>
                <a:gd name="connsiteY25" fmla="*/ 410609 h 477957"/>
                <a:gd name="connsiteX26" fmla="*/ 950923 w 1132209"/>
                <a:gd name="connsiteY26" fmla="*/ 445868 h 477957"/>
                <a:gd name="connsiteX27" fmla="*/ 1128786 w 1132209"/>
                <a:gd name="connsiteY27" fmla="*/ 167321 h 477957"/>
                <a:gd name="connsiteX28" fmla="*/ 1062969 w 1132209"/>
                <a:gd name="connsiteY28" fmla="*/ 307966 h 477957"/>
                <a:gd name="connsiteX29" fmla="*/ 1062969 w 1132209"/>
                <a:gd name="connsiteY29" fmla="*/ 307966 h 477957"/>
                <a:gd name="connsiteX30" fmla="*/ 1062969 w 1132209"/>
                <a:gd name="connsiteY30" fmla="*/ 307966 h 477957"/>
                <a:gd name="connsiteX31" fmla="*/ 1062969 w 1132209"/>
                <a:gd name="connsiteY31" fmla="*/ 307966 h 477957"/>
                <a:gd name="connsiteX32" fmla="*/ 1062969 w 1132209"/>
                <a:gd name="connsiteY32" fmla="*/ 307966 h 477957"/>
                <a:gd name="connsiteX33" fmla="*/ 1062969 w 1132209"/>
                <a:gd name="connsiteY33" fmla="*/ 307966 h 477957"/>
                <a:gd name="connsiteX34" fmla="*/ 1062969 w 1132209"/>
                <a:gd name="connsiteY34" fmla="*/ 307966 h 477957"/>
                <a:gd name="connsiteX35" fmla="*/ 1062969 w 1132209"/>
                <a:gd name="connsiteY35" fmla="*/ 307966 h 4779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132209" h="477957">
                  <a:moveTo>
                    <a:pt x="1128786" y="167321"/>
                  </a:moveTo>
                  <a:cubicBezTo>
                    <a:pt x="1126827" y="156743"/>
                    <a:pt x="1118992" y="130103"/>
                    <a:pt x="1117817" y="127361"/>
                  </a:cubicBezTo>
                  <a:cubicBezTo>
                    <a:pt x="1095486" y="68204"/>
                    <a:pt x="1048865" y="13356"/>
                    <a:pt x="984224" y="2387"/>
                  </a:cubicBezTo>
                  <a:cubicBezTo>
                    <a:pt x="907045" y="-10542"/>
                    <a:pt x="830651" y="30594"/>
                    <a:pt x="782071" y="88576"/>
                  </a:cubicBezTo>
                  <a:cubicBezTo>
                    <a:pt x="762091" y="112473"/>
                    <a:pt x="753472" y="124618"/>
                    <a:pt x="708419" y="111298"/>
                  </a:cubicBezTo>
                  <a:cubicBezTo>
                    <a:pt x="702151" y="108164"/>
                    <a:pt x="597549" y="83091"/>
                    <a:pt x="584228" y="79173"/>
                  </a:cubicBezTo>
                  <a:cubicBezTo>
                    <a:pt x="560331" y="72121"/>
                    <a:pt x="525072" y="70554"/>
                    <a:pt x="501957" y="83483"/>
                  </a:cubicBezTo>
                  <a:cubicBezTo>
                    <a:pt x="493338" y="88184"/>
                    <a:pt x="389912" y="120701"/>
                    <a:pt x="371890" y="116783"/>
                  </a:cubicBezTo>
                  <a:cubicBezTo>
                    <a:pt x="359745" y="114432"/>
                    <a:pt x="344858" y="97978"/>
                    <a:pt x="333889" y="90534"/>
                  </a:cubicBezTo>
                  <a:cubicBezTo>
                    <a:pt x="306073" y="70946"/>
                    <a:pt x="275124" y="54884"/>
                    <a:pt x="241823" y="45873"/>
                  </a:cubicBezTo>
                  <a:cubicBezTo>
                    <a:pt x="233204" y="43522"/>
                    <a:pt x="224585" y="41563"/>
                    <a:pt x="215575" y="40388"/>
                  </a:cubicBezTo>
                  <a:cubicBezTo>
                    <a:pt x="156810" y="31769"/>
                    <a:pt x="96086" y="52533"/>
                    <a:pt x="53383" y="93669"/>
                  </a:cubicBezTo>
                  <a:cubicBezTo>
                    <a:pt x="33794" y="112473"/>
                    <a:pt x="14598" y="137938"/>
                    <a:pt x="6371" y="164187"/>
                  </a:cubicBezTo>
                  <a:cubicBezTo>
                    <a:pt x="-2640" y="192786"/>
                    <a:pt x="-681" y="228829"/>
                    <a:pt x="3628" y="257819"/>
                  </a:cubicBezTo>
                  <a:cubicBezTo>
                    <a:pt x="11855" y="317368"/>
                    <a:pt x="40063" y="374174"/>
                    <a:pt x="83157" y="416485"/>
                  </a:cubicBezTo>
                  <a:cubicBezTo>
                    <a:pt x="103921" y="437249"/>
                    <a:pt x="129778" y="458796"/>
                    <a:pt x="157593" y="469374"/>
                  </a:cubicBezTo>
                  <a:cubicBezTo>
                    <a:pt x="188151" y="481127"/>
                    <a:pt x="221843" y="481127"/>
                    <a:pt x="253576" y="476426"/>
                  </a:cubicBezTo>
                  <a:cubicBezTo>
                    <a:pt x="260628" y="475251"/>
                    <a:pt x="267680" y="474075"/>
                    <a:pt x="274340" y="472508"/>
                  </a:cubicBezTo>
                  <a:cubicBezTo>
                    <a:pt x="302156" y="466240"/>
                    <a:pt x="329187" y="456446"/>
                    <a:pt x="355044" y="444301"/>
                  </a:cubicBezTo>
                  <a:cubicBezTo>
                    <a:pt x="366405" y="438816"/>
                    <a:pt x="377767" y="431373"/>
                    <a:pt x="389520" y="427455"/>
                  </a:cubicBezTo>
                  <a:cubicBezTo>
                    <a:pt x="415376" y="419620"/>
                    <a:pt x="444759" y="416877"/>
                    <a:pt x="468657" y="403557"/>
                  </a:cubicBezTo>
                  <a:cubicBezTo>
                    <a:pt x="498040" y="386711"/>
                    <a:pt x="512535" y="349493"/>
                    <a:pt x="530164" y="322069"/>
                  </a:cubicBezTo>
                  <a:cubicBezTo>
                    <a:pt x="557588" y="278583"/>
                    <a:pt x="596765" y="316193"/>
                    <a:pt x="614395" y="345575"/>
                  </a:cubicBezTo>
                  <a:cubicBezTo>
                    <a:pt x="645344" y="397289"/>
                    <a:pt x="670417" y="396505"/>
                    <a:pt x="698233" y="397681"/>
                  </a:cubicBezTo>
                  <a:cubicBezTo>
                    <a:pt x="721739" y="398856"/>
                    <a:pt x="745245" y="400031"/>
                    <a:pt x="768359" y="400815"/>
                  </a:cubicBezTo>
                  <a:cubicBezTo>
                    <a:pt x="787948" y="401598"/>
                    <a:pt x="813021" y="398464"/>
                    <a:pt x="829867" y="410609"/>
                  </a:cubicBezTo>
                  <a:cubicBezTo>
                    <a:pt x="867869" y="432548"/>
                    <a:pt x="905087" y="454879"/>
                    <a:pt x="950923" y="445868"/>
                  </a:cubicBezTo>
                  <a:cubicBezTo>
                    <a:pt x="1073938" y="422362"/>
                    <a:pt x="1149942" y="286027"/>
                    <a:pt x="1128786" y="167321"/>
                  </a:cubicBezTo>
                  <a:close/>
                  <a:moveTo>
                    <a:pt x="1062969" y="307966"/>
                  </a:moveTo>
                  <a:cubicBezTo>
                    <a:pt x="1062969" y="307966"/>
                    <a:pt x="1062969" y="307966"/>
                    <a:pt x="1062969" y="307966"/>
                  </a:cubicBezTo>
                  <a:cubicBezTo>
                    <a:pt x="1062969" y="307966"/>
                    <a:pt x="1062969" y="307966"/>
                    <a:pt x="1062969" y="307966"/>
                  </a:cubicBezTo>
                  <a:cubicBezTo>
                    <a:pt x="1062969" y="307966"/>
                    <a:pt x="1062969" y="307966"/>
                    <a:pt x="1062969" y="307966"/>
                  </a:cubicBezTo>
                  <a:close/>
                  <a:moveTo>
                    <a:pt x="1062969" y="307966"/>
                  </a:moveTo>
                  <a:cubicBezTo>
                    <a:pt x="1062969" y="307966"/>
                    <a:pt x="1062969" y="307966"/>
                    <a:pt x="1062969" y="307966"/>
                  </a:cubicBezTo>
                  <a:cubicBezTo>
                    <a:pt x="1062969" y="307966"/>
                    <a:pt x="1062969" y="307966"/>
                    <a:pt x="1062969" y="307966"/>
                  </a:cubicBezTo>
                  <a:cubicBezTo>
                    <a:pt x="1062969" y="307966"/>
                    <a:pt x="1062969" y="307966"/>
                    <a:pt x="1062969" y="307966"/>
                  </a:cubicBezTo>
                  <a:close/>
                </a:path>
              </a:pathLst>
            </a:custGeom>
            <a:solidFill>
              <a:srgbClr val="000000"/>
            </a:solidFill>
            <a:ln w="39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8" name="Freeform: Shape 13">
              <a:extLst>
                <a:ext uri="{FF2B5EF4-FFF2-40B4-BE49-F238E27FC236}">
                  <a16:creationId xmlns:a16="http://schemas.microsoft.com/office/drawing/2014/main" id="{8582347F-1D18-4B0E-9460-D4F9662F637E}"/>
                </a:ext>
              </a:extLst>
            </p:cNvPr>
            <p:cNvSpPr/>
            <p:nvPr/>
          </p:nvSpPr>
          <p:spPr>
            <a:xfrm>
              <a:off x="10082756" y="4240333"/>
              <a:ext cx="278155" cy="278155"/>
            </a:xfrm>
            <a:custGeom>
              <a:avLst/>
              <a:gdLst>
                <a:gd name="connsiteX0" fmla="*/ 278155 w 278155"/>
                <a:gd name="connsiteY0" fmla="*/ 139078 h 278155"/>
                <a:gd name="connsiteX1" fmla="*/ 139078 w 278155"/>
                <a:gd name="connsiteY1" fmla="*/ 278155 h 278155"/>
                <a:gd name="connsiteX2" fmla="*/ 0 w 278155"/>
                <a:gd name="connsiteY2" fmla="*/ 139078 h 278155"/>
                <a:gd name="connsiteX3" fmla="*/ 139078 w 278155"/>
                <a:gd name="connsiteY3" fmla="*/ 0 h 278155"/>
                <a:gd name="connsiteX4" fmla="*/ 278155 w 278155"/>
                <a:gd name="connsiteY4" fmla="*/ 139078 h 278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155" h="278155">
                  <a:moveTo>
                    <a:pt x="278155" y="139078"/>
                  </a:moveTo>
                  <a:cubicBezTo>
                    <a:pt x="278155" y="215888"/>
                    <a:pt x="215888" y="278155"/>
                    <a:pt x="139078" y="278155"/>
                  </a:cubicBezTo>
                  <a:cubicBezTo>
                    <a:pt x="62267" y="278155"/>
                    <a:pt x="0" y="215888"/>
                    <a:pt x="0" y="139078"/>
                  </a:cubicBezTo>
                  <a:cubicBezTo>
                    <a:pt x="0" y="62267"/>
                    <a:pt x="62267" y="0"/>
                    <a:pt x="139078" y="0"/>
                  </a:cubicBezTo>
                  <a:cubicBezTo>
                    <a:pt x="215888" y="0"/>
                    <a:pt x="278155" y="62267"/>
                    <a:pt x="278155" y="139078"/>
                  </a:cubicBezTo>
                  <a:close/>
                </a:path>
              </a:pathLst>
            </a:custGeom>
            <a:solidFill>
              <a:srgbClr val="FCEE21"/>
            </a:solidFill>
            <a:ln w="39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9" name="Freeform: Shape 14">
              <a:extLst>
                <a:ext uri="{FF2B5EF4-FFF2-40B4-BE49-F238E27FC236}">
                  <a16:creationId xmlns:a16="http://schemas.microsoft.com/office/drawing/2014/main" id="{94335FCF-24B9-48E0-97C8-1BE9BE622745}"/>
                </a:ext>
              </a:extLst>
            </p:cNvPr>
            <p:cNvSpPr/>
            <p:nvPr/>
          </p:nvSpPr>
          <p:spPr>
            <a:xfrm>
              <a:off x="10851013" y="4205466"/>
              <a:ext cx="278155" cy="278155"/>
            </a:xfrm>
            <a:custGeom>
              <a:avLst/>
              <a:gdLst>
                <a:gd name="connsiteX0" fmla="*/ 278155 w 278155"/>
                <a:gd name="connsiteY0" fmla="*/ 139078 h 278155"/>
                <a:gd name="connsiteX1" fmla="*/ 139078 w 278155"/>
                <a:gd name="connsiteY1" fmla="*/ 278155 h 278155"/>
                <a:gd name="connsiteX2" fmla="*/ 0 w 278155"/>
                <a:gd name="connsiteY2" fmla="*/ 139078 h 278155"/>
                <a:gd name="connsiteX3" fmla="*/ 139078 w 278155"/>
                <a:gd name="connsiteY3" fmla="*/ 0 h 278155"/>
                <a:gd name="connsiteX4" fmla="*/ 278155 w 278155"/>
                <a:gd name="connsiteY4" fmla="*/ 139078 h 278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155" h="278155">
                  <a:moveTo>
                    <a:pt x="278155" y="139078"/>
                  </a:moveTo>
                  <a:cubicBezTo>
                    <a:pt x="278155" y="215888"/>
                    <a:pt x="215888" y="278155"/>
                    <a:pt x="139078" y="278155"/>
                  </a:cubicBezTo>
                  <a:cubicBezTo>
                    <a:pt x="62267" y="278155"/>
                    <a:pt x="0" y="215888"/>
                    <a:pt x="0" y="139078"/>
                  </a:cubicBezTo>
                  <a:cubicBezTo>
                    <a:pt x="0" y="62267"/>
                    <a:pt x="62267" y="0"/>
                    <a:pt x="139078" y="0"/>
                  </a:cubicBezTo>
                  <a:cubicBezTo>
                    <a:pt x="215888" y="0"/>
                    <a:pt x="278155" y="62267"/>
                    <a:pt x="278155" y="139078"/>
                  </a:cubicBezTo>
                  <a:close/>
                </a:path>
              </a:pathLst>
            </a:custGeom>
            <a:solidFill>
              <a:srgbClr val="FCEE21"/>
            </a:solidFill>
            <a:ln w="39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0" name="Freeform: Shape 15">
              <a:extLst>
                <a:ext uri="{FF2B5EF4-FFF2-40B4-BE49-F238E27FC236}">
                  <a16:creationId xmlns:a16="http://schemas.microsoft.com/office/drawing/2014/main" id="{C006FA73-F66C-40CE-8057-CDF3294E24C4}"/>
                </a:ext>
              </a:extLst>
            </p:cNvPr>
            <p:cNvSpPr/>
            <p:nvPr/>
          </p:nvSpPr>
          <p:spPr>
            <a:xfrm>
              <a:off x="10147789" y="5363532"/>
              <a:ext cx="1089115" cy="1402530"/>
            </a:xfrm>
            <a:custGeom>
              <a:avLst/>
              <a:gdLst>
                <a:gd name="connsiteX0" fmla="*/ 915170 w 1089115"/>
                <a:gd name="connsiteY0" fmla="*/ 763556 h 1402529"/>
                <a:gd name="connsiteX1" fmla="*/ 803125 w 1089115"/>
                <a:gd name="connsiteY1" fmla="*/ 377665 h 1402529"/>
                <a:gd name="connsiteX2" fmla="*/ 801949 w 1089115"/>
                <a:gd name="connsiteY2" fmla="*/ 364344 h 1402529"/>
                <a:gd name="connsiteX3" fmla="*/ 801949 w 1089115"/>
                <a:gd name="connsiteY3" fmla="*/ 209204 h 1402529"/>
                <a:gd name="connsiteX4" fmla="*/ 802733 w 1089115"/>
                <a:gd name="connsiteY4" fmla="*/ 99117 h 1402529"/>
                <a:gd name="connsiteX5" fmla="*/ 805083 w 1089115"/>
                <a:gd name="connsiteY5" fmla="*/ 63075 h 1402529"/>
                <a:gd name="connsiteX6" fmla="*/ 800774 w 1089115"/>
                <a:gd name="connsiteY6" fmla="*/ 46620 h 1402529"/>
                <a:gd name="connsiteX7" fmla="*/ 766690 w 1089115"/>
                <a:gd name="connsiteY7" fmla="*/ 14104 h 1402529"/>
                <a:gd name="connsiteX8" fmla="*/ 757680 w 1089115"/>
                <a:gd name="connsiteY8" fmla="*/ 24290 h 1402529"/>
                <a:gd name="connsiteX9" fmla="*/ 752195 w 1089115"/>
                <a:gd name="connsiteY9" fmla="*/ 50930 h 1402529"/>
                <a:gd name="connsiteX10" fmla="*/ 716936 w 1089115"/>
                <a:gd name="connsiteY10" fmla="*/ 101860 h 1402529"/>
                <a:gd name="connsiteX11" fmla="*/ 583343 w 1089115"/>
                <a:gd name="connsiteY11" fmla="*/ 184523 h 1402529"/>
                <a:gd name="connsiteX12" fmla="*/ 574332 w 1089115"/>
                <a:gd name="connsiteY12" fmla="*/ 191183 h 1402529"/>
                <a:gd name="connsiteX13" fmla="*/ 555135 w 1089115"/>
                <a:gd name="connsiteY13" fmla="*/ 205678 h 1402529"/>
                <a:gd name="connsiteX14" fmla="*/ 521052 w 1089115"/>
                <a:gd name="connsiteY14" fmla="*/ 208812 h 1402529"/>
                <a:gd name="connsiteX15" fmla="*/ 515567 w 1089115"/>
                <a:gd name="connsiteY15" fmla="*/ 202152 h 1402529"/>
                <a:gd name="connsiteX16" fmla="*/ 487751 w 1089115"/>
                <a:gd name="connsiteY16" fmla="*/ 189224 h 1402529"/>
                <a:gd name="connsiteX17" fmla="*/ 467379 w 1089115"/>
                <a:gd name="connsiteY17" fmla="*/ 179822 h 1402529"/>
                <a:gd name="connsiteX18" fmla="*/ 404305 w 1089115"/>
                <a:gd name="connsiteY18" fmla="*/ 147697 h 1402529"/>
                <a:gd name="connsiteX19" fmla="*/ 400779 w 1089115"/>
                <a:gd name="connsiteY19" fmla="*/ 146130 h 1402529"/>
                <a:gd name="connsiteX20" fmla="*/ 389418 w 1089115"/>
                <a:gd name="connsiteY20" fmla="*/ 139469 h 1402529"/>
                <a:gd name="connsiteX21" fmla="*/ 237803 w 1089115"/>
                <a:gd name="connsiteY21" fmla="*/ 64250 h 1402529"/>
                <a:gd name="connsiteX22" fmla="*/ 181780 w 1089115"/>
                <a:gd name="connsiteY22" fmla="*/ 36435 h 1402529"/>
                <a:gd name="connsiteX23" fmla="*/ 167285 w 1089115"/>
                <a:gd name="connsiteY23" fmla="*/ 18021 h 1402529"/>
                <a:gd name="connsiteX24" fmla="*/ 159450 w 1089115"/>
                <a:gd name="connsiteY24" fmla="*/ 0 h 1402529"/>
                <a:gd name="connsiteX25" fmla="*/ 138294 w 1089115"/>
                <a:gd name="connsiteY25" fmla="*/ 24681 h 1402529"/>
                <a:gd name="connsiteX26" fmla="*/ 129283 w 1089115"/>
                <a:gd name="connsiteY26" fmla="*/ 81880 h 1402529"/>
                <a:gd name="connsiteX27" fmla="*/ 129283 w 1089115"/>
                <a:gd name="connsiteY27" fmla="*/ 103035 h 1402529"/>
                <a:gd name="connsiteX28" fmla="*/ 126541 w 1089115"/>
                <a:gd name="connsiteY28" fmla="*/ 121840 h 1402529"/>
                <a:gd name="connsiteX29" fmla="*/ 121448 w 1089115"/>
                <a:gd name="connsiteY29" fmla="*/ 167285 h 1402529"/>
                <a:gd name="connsiteX30" fmla="*/ 162976 w 1089115"/>
                <a:gd name="connsiteY30" fmla="*/ 363561 h 1402529"/>
                <a:gd name="connsiteX31" fmla="*/ 170811 w 1089115"/>
                <a:gd name="connsiteY31" fmla="*/ 408614 h 1402529"/>
                <a:gd name="connsiteX32" fmla="*/ 124191 w 1089115"/>
                <a:gd name="connsiteY32" fmla="*/ 680110 h 1402529"/>
                <a:gd name="connsiteX33" fmla="*/ 76395 w 1089115"/>
                <a:gd name="connsiteY33" fmla="*/ 958265 h 1402529"/>
                <a:gd name="connsiteX34" fmla="*/ 28599 w 1089115"/>
                <a:gd name="connsiteY34" fmla="*/ 1234853 h 1402529"/>
                <a:gd name="connsiteX35" fmla="*/ 0 w 1089115"/>
                <a:gd name="connsiteY35" fmla="*/ 1403313 h 1402529"/>
                <a:gd name="connsiteX36" fmla="*/ 327126 w 1089115"/>
                <a:gd name="connsiteY36" fmla="*/ 1403313 h 1402529"/>
                <a:gd name="connsiteX37" fmla="*/ 465812 w 1089115"/>
                <a:gd name="connsiteY37" fmla="*/ 1403313 h 1402529"/>
                <a:gd name="connsiteX38" fmla="*/ 776484 w 1089115"/>
                <a:gd name="connsiteY38" fmla="*/ 1403313 h 1402529"/>
                <a:gd name="connsiteX39" fmla="*/ 891272 w 1089115"/>
                <a:gd name="connsiteY39" fmla="*/ 1403313 h 1402529"/>
                <a:gd name="connsiteX40" fmla="*/ 1089899 w 1089115"/>
                <a:gd name="connsiteY40" fmla="*/ 1403313 h 1402529"/>
                <a:gd name="connsiteX41" fmla="*/ 915170 w 1089115"/>
                <a:gd name="connsiteY41" fmla="*/ 763556 h 1402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1089115" h="1402529">
                  <a:moveTo>
                    <a:pt x="915170" y="763556"/>
                  </a:moveTo>
                  <a:cubicBezTo>
                    <a:pt x="879519" y="634664"/>
                    <a:pt x="845827" y="504597"/>
                    <a:pt x="803125" y="377665"/>
                  </a:cubicBezTo>
                  <a:cubicBezTo>
                    <a:pt x="801558" y="372963"/>
                    <a:pt x="801949" y="368654"/>
                    <a:pt x="801949" y="364344"/>
                  </a:cubicBezTo>
                  <a:cubicBezTo>
                    <a:pt x="801949" y="312631"/>
                    <a:pt x="801949" y="260918"/>
                    <a:pt x="801949" y="209204"/>
                  </a:cubicBezTo>
                  <a:cubicBezTo>
                    <a:pt x="801949" y="172378"/>
                    <a:pt x="802341" y="135944"/>
                    <a:pt x="802733" y="99117"/>
                  </a:cubicBezTo>
                  <a:cubicBezTo>
                    <a:pt x="807826" y="87364"/>
                    <a:pt x="804692" y="75220"/>
                    <a:pt x="805083" y="63075"/>
                  </a:cubicBezTo>
                  <a:cubicBezTo>
                    <a:pt x="805475" y="57198"/>
                    <a:pt x="804692" y="50930"/>
                    <a:pt x="800774" y="46620"/>
                  </a:cubicBezTo>
                  <a:cubicBezTo>
                    <a:pt x="790196" y="35259"/>
                    <a:pt x="780010" y="22723"/>
                    <a:pt x="766690" y="14104"/>
                  </a:cubicBezTo>
                  <a:cubicBezTo>
                    <a:pt x="760030" y="14104"/>
                    <a:pt x="758463" y="18805"/>
                    <a:pt x="757680" y="24290"/>
                  </a:cubicBezTo>
                  <a:cubicBezTo>
                    <a:pt x="756896" y="33300"/>
                    <a:pt x="753370" y="41919"/>
                    <a:pt x="752195" y="50930"/>
                  </a:cubicBezTo>
                  <a:cubicBezTo>
                    <a:pt x="749452" y="74044"/>
                    <a:pt x="741225" y="93633"/>
                    <a:pt x="716936" y="101860"/>
                  </a:cubicBezTo>
                  <a:cubicBezTo>
                    <a:pt x="672666" y="129675"/>
                    <a:pt x="627612" y="156316"/>
                    <a:pt x="583343" y="184523"/>
                  </a:cubicBezTo>
                  <a:cubicBezTo>
                    <a:pt x="580600" y="186873"/>
                    <a:pt x="577466" y="189224"/>
                    <a:pt x="574332" y="191183"/>
                  </a:cubicBezTo>
                  <a:cubicBezTo>
                    <a:pt x="568847" y="197059"/>
                    <a:pt x="559053" y="198235"/>
                    <a:pt x="555135" y="205678"/>
                  </a:cubicBezTo>
                  <a:cubicBezTo>
                    <a:pt x="544166" y="210771"/>
                    <a:pt x="532805" y="209596"/>
                    <a:pt x="521052" y="208812"/>
                  </a:cubicBezTo>
                  <a:cubicBezTo>
                    <a:pt x="523010" y="204895"/>
                    <a:pt x="518309" y="203328"/>
                    <a:pt x="515567" y="202152"/>
                  </a:cubicBezTo>
                  <a:cubicBezTo>
                    <a:pt x="506164" y="198235"/>
                    <a:pt x="497545" y="192750"/>
                    <a:pt x="487751" y="189224"/>
                  </a:cubicBezTo>
                  <a:cubicBezTo>
                    <a:pt x="480308" y="187265"/>
                    <a:pt x="472864" y="186090"/>
                    <a:pt x="467379" y="179822"/>
                  </a:cubicBezTo>
                  <a:cubicBezTo>
                    <a:pt x="447007" y="167677"/>
                    <a:pt x="425068" y="158666"/>
                    <a:pt x="404305" y="147697"/>
                  </a:cubicBezTo>
                  <a:cubicBezTo>
                    <a:pt x="403129" y="146913"/>
                    <a:pt x="401954" y="146521"/>
                    <a:pt x="400779" y="146130"/>
                  </a:cubicBezTo>
                  <a:cubicBezTo>
                    <a:pt x="396861" y="144563"/>
                    <a:pt x="392943" y="142212"/>
                    <a:pt x="389418" y="139469"/>
                  </a:cubicBezTo>
                  <a:cubicBezTo>
                    <a:pt x="338879" y="114005"/>
                    <a:pt x="287950" y="90107"/>
                    <a:pt x="237803" y="64250"/>
                  </a:cubicBezTo>
                  <a:cubicBezTo>
                    <a:pt x="218607" y="55631"/>
                    <a:pt x="200977" y="45053"/>
                    <a:pt x="181780" y="36435"/>
                  </a:cubicBezTo>
                  <a:cubicBezTo>
                    <a:pt x="173553" y="32517"/>
                    <a:pt x="169636" y="26640"/>
                    <a:pt x="167285" y="18021"/>
                  </a:cubicBezTo>
                  <a:cubicBezTo>
                    <a:pt x="165718" y="11753"/>
                    <a:pt x="166501" y="4309"/>
                    <a:pt x="159450" y="0"/>
                  </a:cubicBezTo>
                  <a:cubicBezTo>
                    <a:pt x="146521" y="3134"/>
                    <a:pt x="140253" y="12145"/>
                    <a:pt x="138294" y="24681"/>
                  </a:cubicBezTo>
                  <a:cubicBezTo>
                    <a:pt x="135160" y="43878"/>
                    <a:pt x="131634" y="62683"/>
                    <a:pt x="129283" y="81880"/>
                  </a:cubicBezTo>
                  <a:cubicBezTo>
                    <a:pt x="128500" y="88931"/>
                    <a:pt x="127325" y="95983"/>
                    <a:pt x="129283" y="103035"/>
                  </a:cubicBezTo>
                  <a:cubicBezTo>
                    <a:pt x="128500" y="109303"/>
                    <a:pt x="126933" y="115572"/>
                    <a:pt x="126541" y="121840"/>
                  </a:cubicBezTo>
                  <a:cubicBezTo>
                    <a:pt x="125758" y="137119"/>
                    <a:pt x="118314" y="152006"/>
                    <a:pt x="121448" y="167285"/>
                  </a:cubicBezTo>
                  <a:cubicBezTo>
                    <a:pt x="135160" y="232710"/>
                    <a:pt x="149655" y="298136"/>
                    <a:pt x="162976" y="363561"/>
                  </a:cubicBezTo>
                  <a:cubicBezTo>
                    <a:pt x="166110" y="378448"/>
                    <a:pt x="173162" y="393727"/>
                    <a:pt x="170811" y="408614"/>
                  </a:cubicBezTo>
                  <a:cubicBezTo>
                    <a:pt x="155924" y="499113"/>
                    <a:pt x="139861" y="589611"/>
                    <a:pt x="124191" y="680110"/>
                  </a:cubicBezTo>
                  <a:cubicBezTo>
                    <a:pt x="108128" y="772958"/>
                    <a:pt x="92457" y="865416"/>
                    <a:pt x="76395" y="958265"/>
                  </a:cubicBezTo>
                  <a:cubicBezTo>
                    <a:pt x="60332" y="1050330"/>
                    <a:pt x="44662" y="1142788"/>
                    <a:pt x="28599" y="1234853"/>
                  </a:cubicBezTo>
                  <a:cubicBezTo>
                    <a:pt x="18805" y="1290876"/>
                    <a:pt x="9403" y="1347291"/>
                    <a:pt x="0" y="1403313"/>
                  </a:cubicBezTo>
                  <a:cubicBezTo>
                    <a:pt x="108912" y="1403313"/>
                    <a:pt x="218215" y="1403313"/>
                    <a:pt x="327126" y="1403313"/>
                  </a:cubicBezTo>
                  <a:cubicBezTo>
                    <a:pt x="373355" y="1403313"/>
                    <a:pt x="419584" y="1403313"/>
                    <a:pt x="465812" y="1403313"/>
                  </a:cubicBezTo>
                  <a:lnTo>
                    <a:pt x="776484" y="1403313"/>
                  </a:lnTo>
                  <a:cubicBezTo>
                    <a:pt x="814878" y="1403313"/>
                    <a:pt x="852879" y="1403313"/>
                    <a:pt x="891272" y="1403313"/>
                  </a:cubicBezTo>
                  <a:cubicBezTo>
                    <a:pt x="957481" y="1403313"/>
                    <a:pt x="1023690" y="1403313"/>
                    <a:pt x="1089899" y="1403313"/>
                  </a:cubicBezTo>
                  <a:cubicBezTo>
                    <a:pt x="1032309" y="1190583"/>
                    <a:pt x="974327" y="977070"/>
                    <a:pt x="915170" y="763556"/>
                  </a:cubicBezTo>
                  <a:close/>
                </a:path>
              </a:pathLst>
            </a:custGeom>
            <a:solidFill>
              <a:srgbClr val="FEFEFE"/>
            </a:solidFill>
            <a:ln w="39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1" name="Freeform: Shape 16">
              <a:extLst>
                <a:ext uri="{FF2B5EF4-FFF2-40B4-BE49-F238E27FC236}">
                  <a16:creationId xmlns:a16="http://schemas.microsoft.com/office/drawing/2014/main" id="{0FC72562-293D-42C3-8871-9C2CB280ABC5}"/>
                </a:ext>
              </a:extLst>
            </p:cNvPr>
            <p:cNvSpPr/>
            <p:nvPr/>
          </p:nvSpPr>
          <p:spPr>
            <a:xfrm>
              <a:off x="10522459" y="5576554"/>
              <a:ext cx="368262" cy="1190975"/>
            </a:xfrm>
            <a:custGeom>
              <a:avLst/>
              <a:gdLst>
                <a:gd name="connsiteX0" fmla="*/ 63719 w 368261"/>
                <a:gd name="connsiteY0" fmla="*/ 1189117 h 1190974"/>
                <a:gd name="connsiteX1" fmla="*/ 49615 w 368261"/>
                <a:gd name="connsiteY1" fmla="*/ 373064 h 1190974"/>
                <a:gd name="connsiteX2" fmla="*/ 55883 w 368261"/>
                <a:gd name="connsiteY2" fmla="*/ 340155 h 1190974"/>
                <a:gd name="connsiteX3" fmla="*/ 103287 w 368261"/>
                <a:gd name="connsiteY3" fmla="*/ 224975 h 1190974"/>
                <a:gd name="connsiteX4" fmla="*/ 1819 w 368261"/>
                <a:gd name="connsiteY4" fmla="*/ 97651 h 1190974"/>
                <a:gd name="connsiteX5" fmla="*/ 116999 w 368261"/>
                <a:gd name="connsiteY5" fmla="*/ 6369 h 1190974"/>
                <a:gd name="connsiteX6" fmla="*/ 151475 w 368261"/>
                <a:gd name="connsiteY6" fmla="*/ 2843 h 1190974"/>
                <a:gd name="connsiteX7" fmla="*/ 308574 w 368261"/>
                <a:gd name="connsiteY7" fmla="*/ 104311 h 1190974"/>
                <a:gd name="connsiteX8" fmla="*/ 229045 w 368261"/>
                <a:gd name="connsiteY8" fmla="*/ 224584 h 1190974"/>
                <a:gd name="connsiteX9" fmla="*/ 282717 w 368261"/>
                <a:gd name="connsiteY9" fmla="*/ 331536 h 1190974"/>
                <a:gd name="connsiteX10" fmla="*/ 298780 w 368261"/>
                <a:gd name="connsiteY10" fmla="*/ 378940 h 1190974"/>
                <a:gd name="connsiteX11" fmla="*/ 372040 w 368261"/>
                <a:gd name="connsiteY11" fmla="*/ 1190684 h 1190974"/>
                <a:gd name="connsiteX12" fmla="*/ 63719 w 368261"/>
                <a:gd name="connsiteY12" fmla="*/ 1189117 h 1190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68261" h="1190974">
                  <a:moveTo>
                    <a:pt x="63719" y="1189117"/>
                  </a:moveTo>
                  <a:cubicBezTo>
                    <a:pt x="57059" y="1132310"/>
                    <a:pt x="54708" y="601073"/>
                    <a:pt x="49615" y="373064"/>
                  </a:cubicBezTo>
                  <a:cubicBezTo>
                    <a:pt x="49223" y="361702"/>
                    <a:pt x="51182" y="350733"/>
                    <a:pt x="55883" y="340155"/>
                  </a:cubicBezTo>
                  <a:cubicBezTo>
                    <a:pt x="71946" y="301762"/>
                    <a:pt x="87225" y="263369"/>
                    <a:pt x="103287" y="224975"/>
                  </a:cubicBezTo>
                  <a:cubicBezTo>
                    <a:pt x="122092" y="180705"/>
                    <a:pt x="-17377" y="132126"/>
                    <a:pt x="1819" y="97651"/>
                  </a:cubicBezTo>
                  <a:cubicBezTo>
                    <a:pt x="21800" y="62000"/>
                    <a:pt x="71162" y="3235"/>
                    <a:pt x="116999" y="6369"/>
                  </a:cubicBezTo>
                  <a:cubicBezTo>
                    <a:pt x="128752" y="7152"/>
                    <a:pt x="140505" y="8327"/>
                    <a:pt x="151475" y="2843"/>
                  </a:cubicBezTo>
                  <a:cubicBezTo>
                    <a:pt x="187909" y="-15179"/>
                    <a:pt x="343049" y="56515"/>
                    <a:pt x="308574" y="104311"/>
                  </a:cubicBezTo>
                  <a:cubicBezTo>
                    <a:pt x="285459" y="136436"/>
                    <a:pt x="231787" y="184231"/>
                    <a:pt x="229045" y="224584"/>
                  </a:cubicBezTo>
                  <a:cubicBezTo>
                    <a:pt x="226694" y="259059"/>
                    <a:pt x="263520" y="305680"/>
                    <a:pt x="282717" y="331536"/>
                  </a:cubicBezTo>
                  <a:cubicBezTo>
                    <a:pt x="299171" y="354259"/>
                    <a:pt x="292119" y="344073"/>
                    <a:pt x="298780" y="378940"/>
                  </a:cubicBezTo>
                  <a:cubicBezTo>
                    <a:pt x="312491" y="451025"/>
                    <a:pt x="367731" y="1139362"/>
                    <a:pt x="372040" y="1190684"/>
                  </a:cubicBezTo>
                  <a:cubicBezTo>
                    <a:pt x="311708" y="1196560"/>
                    <a:pt x="141289" y="1193818"/>
                    <a:pt x="63719" y="1189117"/>
                  </a:cubicBezTo>
                  <a:close/>
                </a:path>
              </a:pathLst>
            </a:custGeom>
            <a:solidFill>
              <a:srgbClr val="000000"/>
            </a:solidFill>
            <a:ln w="39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2" name="Graphic 124">
              <a:extLst>
                <a:ext uri="{FF2B5EF4-FFF2-40B4-BE49-F238E27FC236}">
                  <a16:creationId xmlns:a16="http://schemas.microsoft.com/office/drawing/2014/main" id="{6B1E827B-8A55-4B21-969E-10DF6C08078E}"/>
                </a:ext>
              </a:extLst>
            </p:cNvPr>
            <p:cNvSpPr/>
            <p:nvPr/>
          </p:nvSpPr>
          <p:spPr>
            <a:xfrm>
              <a:off x="9969682" y="4494830"/>
              <a:ext cx="251589" cy="243340"/>
            </a:xfrm>
            <a:custGeom>
              <a:avLst/>
              <a:gdLst>
                <a:gd name="connsiteX0" fmla="*/ 113220 w 333642"/>
                <a:gd name="connsiteY0" fmla="*/ 0 h 322703"/>
                <a:gd name="connsiteX1" fmla="*/ 230815 w 333642"/>
                <a:gd name="connsiteY1" fmla="*/ 145490 h 322703"/>
                <a:gd name="connsiteX2" fmla="*/ 333642 w 333642"/>
                <a:gd name="connsiteY2" fmla="*/ 191434 h 322703"/>
                <a:gd name="connsiteX3" fmla="*/ 48132 w 333642"/>
                <a:gd name="connsiteY3" fmla="*/ 305747 h 322703"/>
                <a:gd name="connsiteX4" fmla="*/ 0 w 333642"/>
                <a:gd name="connsiteY4" fmla="*/ 322703 h 322703"/>
                <a:gd name="connsiteX5" fmla="*/ 31176 w 333642"/>
                <a:gd name="connsiteY5" fmla="*/ 234643 h 322703"/>
                <a:gd name="connsiteX6" fmla="*/ 113220 w 333642"/>
                <a:gd name="connsiteY6" fmla="*/ 0 h 322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3642" h="322703">
                  <a:moveTo>
                    <a:pt x="113220" y="0"/>
                  </a:moveTo>
                  <a:cubicBezTo>
                    <a:pt x="144943" y="57977"/>
                    <a:pt x="177760" y="98452"/>
                    <a:pt x="230815" y="145490"/>
                  </a:cubicBezTo>
                  <a:cubicBezTo>
                    <a:pt x="262538" y="166821"/>
                    <a:pt x="294261" y="180495"/>
                    <a:pt x="333642" y="191434"/>
                  </a:cubicBezTo>
                  <a:cubicBezTo>
                    <a:pt x="309029" y="201279"/>
                    <a:pt x="135098" y="270742"/>
                    <a:pt x="48132" y="305747"/>
                  </a:cubicBezTo>
                  <a:cubicBezTo>
                    <a:pt x="35005" y="310670"/>
                    <a:pt x="16409" y="317233"/>
                    <a:pt x="0" y="322703"/>
                  </a:cubicBezTo>
                  <a:cubicBezTo>
                    <a:pt x="12580" y="288792"/>
                    <a:pt x="19690" y="265820"/>
                    <a:pt x="31176" y="234643"/>
                  </a:cubicBezTo>
                  <a:cubicBezTo>
                    <a:pt x="57430" y="160258"/>
                    <a:pt x="104468" y="28989"/>
                    <a:pt x="113220" y="0"/>
                  </a:cubicBezTo>
                  <a:close/>
                </a:path>
              </a:pathLst>
            </a:custGeom>
            <a:solidFill>
              <a:srgbClr val="F9A687"/>
            </a:solidFill>
            <a:ln w="45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3" name="Freeform: Shape 18">
              <a:extLst>
                <a:ext uri="{FF2B5EF4-FFF2-40B4-BE49-F238E27FC236}">
                  <a16:creationId xmlns:a16="http://schemas.microsoft.com/office/drawing/2014/main" id="{26A01240-56DA-40CF-A5BD-2FCF26C107A6}"/>
                </a:ext>
              </a:extLst>
            </p:cNvPr>
            <p:cNvSpPr/>
            <p:nvPr/>
          </p:nvSpPr>
          <p:spPr>
            <a:xfrm>
              <a:off x="10362506" y="4002385"/>
              <a:ext cx="556127" cy="178755"/>
            </a:xfrm>
            <a:custGeom>
              <a:avLst/>
              <a:gdLst>
                <a:gd name="connsiteX0" fmla="*/ 1230630 w 1333500"/>
                <a:gd name="connsiteY0" fmla="*/ 276508 h 428625"/>
                <a:gd name="connsiteX1" fmla="*/ 1150620 w 1333500"/>
                <a:gd name="connsiteY1" fmla="*/ 206975 h 428625"/>
                <a:gd name="connsiteX2" fmla="*/ 982028 w 1333500"/>
                <a:gd name="connsiteY2" fmla="*/ 91723 h 428625"/>
                <a:gd name="connsiteX3" fmla="*/ 752475 w 1333500"/>
                <a:gd name="connsiteY3" fmla="*/ 283 h 428625"/>
                <a:gd name="connsiteX4" fmla="*/ 647700 w 1333500"/>
                <a:gd name="connsiteY4" fmla="*/ 26000 h 428625"/>
                <a:gd name="connsiteX5" fmla="*/ 603885 w 1333500"/>
                <a:gd name="connsiteY5" fmla="*/ 46955 h 428625"/>
                <a:gd name="connsiteX6" fmla="*/ 436245 w 1333500"/>
                <a:gd name="connsiteY6" fmla="*/ 119345 h 428625"/>
                <a:gd name="connsiteX7" fmla="*/ 383858 w 1333500"/>
                <a:gd name="connsiteY7" fmla="*/ 133633 h 428625"/>
                <a:gd name="connsiteX8" fmla="*/ 304800 w 1333500"/>
                <a:gd name="connsiteY8" fmla="*/ 155540 h 428625"/>
                <a:gd name="connsiteX9" fmla="*/ 251460 w 1333500"/>
                <a:gd name="connsiteY9" fmla="*/ 172685 h 428625"/>
                <a:gd name="connsiteX10" fmla="*/ 131445 w 1333500"/>
                <a:gd name="connsiteY10" fmla="*/ 224120 h 428625"/>
                <a:gd name="connsiteX11" fmla="*/ 25718 w 1333500"/>
                <a:gd name="connsiteY11" fmla="*/ 301273 h 428625"/>
                <a:gd name="connsiteX12" fmla="*/ 0 w 1333500"/>
                <a:gd name="connsiteY12" fmla="*/ 328895 h 428625"/>
                <a:gd name="connsiteX13" fmla="*/ 24765 w 1333500"/>
                <a:gd name="connsiteY13" fmla="*/ 321275 h 428625"/>
                <a:gd name="connsiteX14" fmla="*/ 68580 w 1333500"/>
                <a:gd name="connsiteY14" fmla="*/ 309845 h 428625"/>
                <a:gd name="connsiteX15" fmla="*/ 93345 w 1333500"/>
                <a:gd name="connsiteY15" fmla="*/ 303178 h 428625"/>
                <a:gd name="connsiteX16" fmla="*/ 229553 w 1333500"/>
                <a:gd name="connsiteY16" fmla="*/ 291748 h 428625"/>
                <a:gd name="connsiteX17" fmla="*/ 270510 w 1333500"/>
                <a:gd name="connsiteY17" fmla="*/ 315560 h 428625"/>
                <a:gd name="connsiteX18" fmla="*/ 280988 w 1333500"/>
                <a:gd name="connsiteY18" fmla="*/ 329848 h 428625"/>
                <a:gd name="connsiteX19" fmla="*/ 285750 w 1333500"/>
                <a:gd name="connsiteY19" fmla="*/ 338420 h 428625"/>
                <a:gd name="connsiteX20" fmla="*/ 301943 w 1333500"/>
                <a:gd name="connsiteY20" fmla="*/ 356518 h 428625"/>
                <a:gd name="connsiteX21" fmla="*/ 322898 w 1333500"/>
                <a:gd name="connsiteY21" fmla="*/ 365090 h 428625"/>
                <a:gd name="connsiteX22" fmla="*/ 367665 w 1333500"/>
                <a:gd name="connsiteY22" fmla="*/ 359375 h 428625"/>
                <a:gd name="connsiteX23" fmla="*/ 371475 w 1333500"/>
                <a:gd name="connsiteY23" fmla="*/ 357470 h 428625"/>
                <a:gd name="connsiteX24" fmla="*/ 389573 w 1333500"/>
                <a:gd name="connsiteY24" fmla="*/ 356518 h 428625"/>
                <a:gd name="connsiteX25" fmla="*/ 397193 w 1333500"/>
                <a:gd name="connsiteY25" fmla="*/ 357470 h 428625"/>
                <a:gd name="connsiteX26" fmla="*/ 426720 w 1333500"/>
                <a:gd name="connsiteY26" fmla="*/ 352708 h 428625"/>
                <a:gd name="connsiteX27" fmla="*/ 456248 w 1333500"/>
                <a:gd name="connsiteY27" fmla="*/ 348898 h 428625"/>
                <a:gd name="connsiteX28" fmla="*/ 541973 w 1333500"/>
                <a:gd name="connsiteY28" fmla="*/ 350803 h 428625"/>
                <a:gd name="connsiteX29" fmla="*/ 674370 w 1333500"/>
                <a:gd name="connsiteY29" fmla="*/ 409858 h 428625"/>
                <a:gd name="connsiteX30" fmla="*/ 674370 w 1333500"/>
                <a:gd name="connsiteY30" fmla="*/ 416525 h 428625"/>
                <a:gd name="connsiteX31" fmla="*/ 701993 w 1333500"/>
                <a:gd name="connsiteY31" fmla="*/ 436528 h 428625"/>
                <a:gd name="connsiteX32" fmla="*/ 1025843 w 1333500"/>
                <a:gd name="connsiteY32" fmla="*/ 414620 h 428625"/>
                <a:gd name="connsiteX33" fmla="*/ 1026795 w 1333500"/>
                <a:gd name="connsiteY33" fmla="*/ 413668 h 428625"/>
                <a:gd name="connsiteX34" fmla="*/ 1044893 w 1333500"/>
                <a:gd name="connsiteY34" fmla="*/ 415573 h 428625"/>
                <a:gd name="connsiteX35" fmla="*/ 1095375 w 1333500"/>
                <a:gd name="connsiteY35" fmla="*/ 413668 h 428625"/>
                <a:gd name="connsiteX36" fmla="*/ 1098233 w 1333500"/>
                <a:gd name="connsiteY36" fmla="*/ 411763 h 428625"/>
                <a:gd name="connsiteX37" fmla="*/ 1220153 w 1333500"/>
                <a:gd name="connsiteY37" fmla="*/ 406048 h 428625"/>
                <a:gd name="connsiteX38" fmla="*/ 1234440 w 1333500"/>
                <a:gd name="connsiteY38" fmla="*/ 406048 h 428625"/>
                <a:gd name="connsiteX39" fmla="*/ 1300163 w 1333500"/>
                <a:gd name="connsiteY39" fmla="*/ 407000 h 428625"/>
                <a:gd name="connsiteX40" fmla="*/ 1338263 w 1333500"/>
                <a:gd name="connsiteY40" fmla="*/ 389855 h 428625"/>
                <a:gd name="connsiteX41" fmla="*/ 1230630 w 1333500"/>
                <a:gd name="connsiteY41" fmla="*/ 276508 h 428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1333500" h="428625">
                  <a:moveTo>
                    <a:pt x="1230630" y="276508"/>
                  </a:moveTo>
                  <a:cubicBezTo>
                    <a:pt x="1210628" y="252695"/>
                    <a:pt x="1152525" y="212690"/>
                    <a:pt x="1150620" y="206975"/>
                  </a:cubicBezTo>
                  <a:cubicBezTo>
                    <a:pt x="1094423" y="168875"/>
                    <a:pt x="1039178" y="128870"/>
                    <a:pt x="982028" y="91723"/>
                  </a:cubicBezTo>
                  <a:cubicBezTo>
                    <a:pt x="927735" y="56480"/>
                    <a:pt x="766763" y="283"/>
                    <a:pt x="752475" y="283"/>
                  </a:cubicBezTo>
                  <a:cubicBezTo>
                    <a:pt x="714375" y="-1622"/>
                    <a:pt x="680085" y="5998"/>
                    <a:pt x="647700" y="26000"/>
                  </a:cubicBezTo>
                  <a:cubicBezTo>
                    <a:pt x="636270" y="34573"/>
                    <a:pt x="609600" y="43145"/>
                    <a:pt x="603885" y="46955"/>
                  </a:cubicBezTo>
                  <a:cubicBezTo>
                    <a:pt x="550545" y="76483"/>
                    <a:pt x="498158" y="107915"/>
                    <a:pt x="436245" y="119345"/>
                  </a:cubicBezTo>
                  <a:cubicBezTo>
                    <a:pt x="436245" y="119345"/>
                    <a:pt x="392430" y="128870"/>
                    <a:pt x="383858" y="133633"/>
                  </a:cubicBezTo>
                  <a:cubicBezTo>
                    <a:pt x="374333" y="140300"/>
                    <a:pt x="315278" y="150778"/>
                    <a:pt x="304800" y="155540"/>
                  </a:cubicBezTo>
                  <a:cubicBezTo>
                    <a:pt x="292418" y="162208"/>
                    <a:pt x="257175" y="171733"/>
                    <a:pt x="251460" y="172685"/>
                  </a:cubicBezTo>
                  <a:cubicBezTo>
                    <a:pt x="239078" y="175543"/>
                    <a:pt x="153353" y="200308"/>
                    <a:pt x="131445" y="224120"/>
                  </a:cubicBezTo>
                  <a:cubicBezTo>
                    <a:pt x="110490" y="241265"/>
                    <a:pt x="56198" y="268888"/>
                    <a:pt x="25718" y="301273"/>
                  </a:cubicBezTo>
                  <a:cubicBezTo>
                    <a:pt x="19050" y="307940"/>
                    <a:pt x="9525" y="312703"/>
                    <a:pt x="0" y="328895"/>
                  </a:cubicBezTo>
                  <a:cubicBezTo>
                    <a:pt x="6668" y="321275"/>
                    <a:pt x="20955" y="323180"/>
                    <a:pt x="24765" y="321275"/>
                  </a:cubicBezTo>
                  <a:cubicBezTo>
                    <a:pt x="39053" y="317465"/>
                    <a:pt x="53340" y="313655"/>
                    <a:pt x="68580" y="309845"/>
                  </a:cubicBezTo>
                  <a:cubicBezTo>
                    <a:pt x="76200" y="307940"/>
                    <a:pt x="84773" y="306035"/>
                    <a:pt x="93345" y="303178"/>
                  </a:cubicBezTo>
                  <a:cubicBezTo>
                    <a:pt x="143828" y="286985"/>
                    <a:pt x="183833" y="282223"/>
                    <a:pt x="229553" y="291748"/>
                  </a:cubicBezTo>
                  <a:cubicBezTo>
                    <a:pt x="249555" y="295558"/>
                    <a:pt x="260985" y="303178"/>
                    <a:pt x="270510" y="315560"/>
                  </a:cubicBezTo>
                  <a:cubicBezTo>
                    <a:pt x="275273" y="320323"/>
                    <a:pt x="278130" y="323180"/>
                    <a:pt x="280988" y="329848"/>
                  </a:cubicBezTo>
                  <a:cubicBezTo>
                    <a:pt x="281940" y="332705"/>
                    <a:pt x="284798" y="336515"/>
                    <a:pt x="285750" y="338420"/>
                  </a:cubicBezTo>
                  <a:cubicBezTo>
                    <a:pt x="291465" y="345088"/>
                    <a:pt x="296228" y="351755"/>
                    <a:pt x="301943" y="356518"/>
                  </a:cubicBezTo>
                  <a:cubicBezTo>
                    <a:pt x="308610" y="361280"/>
                    <a:pt x="315278" y="364138"/>
                    <a:pt x="322898" y="365090"/>
                  </a:cubicBezTo>
                  <a:cubicBezTo>
                    <a:pt x="333375" y="366043"/>
                    <a:pt x="345758" y="365090"/>
                    <a:pt x="367665" y="359375"/>
                  </a:cubicBezTo>
                  <a:cubicBezTo>
                    <a:pt x="368618" y="359375"/>
                    <a:pt x="371475" y="358423"/>
                    <a:pt x="371475" y="357470"/>
                  </a:cubicBezTo>
                  <a:cubicBezTo>
                    <a:pt x="374333" y="354613"/>
                    <a:pt x="382905" y="353660"/>
                    <a:pt x="389573" y="356518"/>
                  </a:cubicBezTo>
                  <a:cubicBezTo>
                    <a:pt x="392430" y="358423"/>
                    <a:pt x="394335" y="358423"/>
                    <a:pt x="397193" y="357470"/>
                  </a:cubicBezTo>
                  <a:cubicBezTo>
                    <a:pt x="397193" y="357470"/>
                    <a:pt x="421005" y="356518"/>
                    <a:pt x="426720" y="352708"/>
                  </a:cubicBezTo>
                  <a:cubicBezTo>
                    <a:pt x="436245" y="345088"/>
                    <a:pt x="446723" y="347945"/>
                    <a:pt x="456248" y="348898"/>
                  </a:cubicBezTo>
                  <a:cubicBezTo>
                    <a:pt x="484823" y="349850"/>
                    <a:pt x="513398" y="350803"/>
                    <a:pt x="541973" y="350803"/>
                  </a:cubicBezTo>
                  <a:cubicBezTo>
                    <a:pt x="592455" y="355565"/>
                    <a:pt x="640080" y="368900"/>
                    <a:pt x="674370" y="409858"/>
                  </a:cubicBezTo>
                  <a:cubicBezTo>
                    <a:pt x="674370" y="412715"/>
                    <a:pt x="674370" y="414620"/>
                    <a:pt x="674370" y="416525"/>
                  </a:cubicBezTo>
                  <a:cubicBezTo>
                    <a:pt x="674370" y="431765"/>
                    <a:pt x="681990" y="437480"/>
                    <a:pt x="701993" y="436528"/>
                  </a:cubicBezTo>
                  <a:cubicBezTo>
                    <a:pt x="809625" y="427955"/>
                    <a:pt x="918210" y="422240"/>
                    <a:pt x="1025843" y="414620"/>
                  </a:cubicBezTo>
                  <a:cubicBezTo>
                    <a:pt x="1025843" y="414620"/>
                    <a:pt x="1026795" y="413668"/>
                    <a:pt x="1026795" y="413668"/>
                  </a:cubicBezTo>
                  <a:cubicBezTo>
                    <a:pt x="1032510" y="414620"/>
                    <a:pt x="1039178" y="414620"/>
                    <a:pt x="1044893" y="415573"/>
                  </a:cubicBezTo>
                  <a:cubicBezTo>
                    <a:pt x="1062038" y="414620"/>
                    <a:pt x="1078230" y="414620"/>
                    <a:pt x="1095375" y="413668"/>
                  </a:cubicBezTo>
                  <a:cubicBezTo>
                    <a:pt x="1096328" y="413668"/>
                    <a:pt x="1098233" y="412715"/>
                    <a:pt x="1098233" y="411763"/>
                  </a:cubicBezTo>
                  <a:cubicBezTo>
                    <a:pt x="1139190" y="408905"/>
                    <a:pt x="1180148" y="407000"/>
                    <a:pt x="1220153" y="406048"/>
                  </a:cubicBezTo>
                  <a:cubicBezTo>
                    <a:pt x="1224915" y="406048"/>
                    <a:pt x="1229678" y="405095"/>
                    <a:pt x="1234440" y="406048"/>
                  </a:cubicBezTo>
                  <a:cubicBezTo>
                    <a:pt x="1256348" y="406048"/>
                    <a:pt x="1278255" y="406048"/>
                    <a:pt x="1300163" y="407000"/>
                  </a:cubicBezTo>
                  <a:cubicBezTo>
                    <a:pt x="1316355" y="409858"/>
                    <a:pt x="1329690" y="406048"/>
                    <a:pt x="1338263" y="389855"/>
                  </a:cubicBezTo>
                  <a:cubicBezTo>
                    <a:pt x="1303973" y="350803"/>
                    <a:pt x="1272540" y="309845"/>
                    <a:pt x="1230630" y="276508"/>
                  </a:cubicBezTo>
                  <a:close/>
                </a:path>
              </a:pathLst>
            </a:custGeom>
            <a:solidFill>
              <a:srgbClr val="60390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864" name="Graphic 237">
            <a:extLst>
              <a:ext uri="{FF2B5EF4-FFF2-40B4-BE49-F238E27FC236}">
                <a16:creationId xmlns:a16="http://schemas.microsoft.com/office/drawing/2014/main" id="{F0EC8C6D-D1EF-4627-BC49-F68B102607D7}"/>
              </a:ext>
            </a:extLst>
          </p:cNvPr>
          <p:cNvGrpSpPr/>
          <p:nvPr/>
        </p:nvGrpSpPr>
        <p:grpSpPr>
          <a:xfrm>
            <a:off x="4073697" y="1697781"/>
            <a:ext cx="4067046" cy="2311762"/>
            <a:chOff x="7874472" y="4328226"/>
            <a:chExt cx="4127248" cy="2345981"/>
          </a:xfrm>
        </p:grpSpPr>
        <p:sp>
          <p:nvSpPr>
            <p:cNvPr id="1865" name="Freeform: Shape 20">
              <a:extLst>
                <a:ext uri="{FF2B5EF4-FFF2-40B4-BE49-F238E27FC236}">
                  <a16:creationId xmlns:a16="http://schemas.microsoft.com/office/drawing/2014/main" id="{ADE962BE-5C46-48DD-BC3A-652A7791F49C}"/>
                </a:ext>
              </a:extLst>
            </p:cNvPr>
            <p:cNvSpPr/>
            <p:nvPr/>
          </p:nvSpPr>
          <p:spPr>
            <a:xfrm>
              <a:off x="8591432" y="5915681"/>
              <a:ext cx="1468018" cy="758041"/>
            </a:xfrm>
            <a:custGeom>
              <a:avLst/>
              <a:gdLst>
                <a:gd name="connsiteX0" fmla="*/ 589884 w 1468018"/>
                <a:gd name="connsiteY0" fmla="*/ 758041 h 758041"/>
                <a:gd name="connsiteX1" fmla="*/ 410531 w 1468018"/>
                <a:gd name="connsiteY1" fmla="*/ 577753 h 758041"/>
                <a:gd name="connsiteX2" fmla="*/ 10068 w 1468018"/>
                <a:gd name="connsiteY2" fmla="*/ 176774 h 758041"/>
                <a:gd name="connsiteX3" fmla="*/ 0 w 1468018"/>
                <a:gd name="connsiteY3" fmla="*/ 164608 h 758041"/>
                <a:gd name="connsiteX4" fmla="*/ 18103 w 1468018"/>
                <a:gd name="connsiteY4" fmla="*/ 155993 h 758041"/>
                <a:gd name="connsiteX5" fmla="*/ 518923 w 1468018"/>
                <a:gd name="connsiteY5" fmla="*/ 63283 h 758041"/>
                <a:gd name="connsiteX6" fmla="*/ 834227 w 1468018"/>
                <a:gd name="connsiteY6" fmla="*/ 4488 h 758041"/>
                <a:gd name="connsiteX7" fmla="*/ 864431 w 1468018"/>
                <a:gd name="connsiteY7" fmla="*/ 35 h 758041"/>
                <a:gd name="connsiteX8" fmla="*/ 871982 w 1468018"/>
                <a:gd name="connsiteY8" fmla="*/ 1390 h 758041"/>
                <a:gd name="connsiteX9" fmla="*/ 890214 w 1468018"/>
                <a:gd name="connsiteY9" fmla="*/ 16912 h 758041"/>
                <a:gd name="connsiteX10" fmla="*/ 1440116 w 1468018"/>
                <a:gd name="connsiteY10" fmla="*/ 569040 h 758041"/>
                <a:gd name="connsiteX11" fmla="*/ 1463931 w 1468018"/>
                <a:gd name="connsiteY11" fmla="*/ 590628 h 758041"/>
                <a:gd name="connsiteX12" fmla="*/ 1463963 w 1468018"/>
                <a:gd name="connsiteY12" fmla="*/ 599954 h 758041"/>
                <a:gd name="connsiteX13" fmla="*/ 1131524 w 1468018"/>
                <a:gd name="connsiteY13" fmla="*/ 661879 h 758041"/>
                <a:gd name="connsiteX14" fmla="*/ 727803 w 1468018"/>
                <a:gd name="connsiteY14" fmla="*/ 736873 h 758041"/>
                <a:gd name="connsiteX15" fmla="*/ 599532 w 1468018"/>
                <a:gd name="connsiteY15" fmla="*/ 758041 h 758041"/>
                <a:gd name="connsiteX16" fmla="*/ 589884 w 1468018"/>
                <a:gd name="connsiteY16" fmla="*/ 758041 h 758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468018" h="758041">
                  <a:moveTo>
                    <a:pt x="589884" y="758041"/>
                  </a:moveTo>
                  <a:cubicBezTo>
                    <a:pt x="530088" y="697956"/>
                    <a:pt x="470390" y="637741"/>
                    <a:pt x="410531" y="577753"/>
                  </a:cubicBezTo>
                  <a:cubicBezTo>
                    <a:pt x="277097" y="444061"/>
                    <a:pt x="143534" y="310466"/>
                    <a:pt x="10068" y="176774"/>
                  </a:cubicBezTo>
                  <a:cubicBezTo>
                    <a:pt x="6357" y="173063"/>
                    <a:pt x="1420" y="170256"/>
                    <a:pt x="0" y="164608"/>
                  </a:cubicBezTo>
                  <a:cubicBezTo>
                    <a:pt x="3840" y="157154"/>
                    <a:pt x="11456" y="157186"/>
                    <a:pt x="18103" y="155993"/>
                  </a:cubicBezTo>
                  <a:cubicBezTo>
                    <a:pt x="185161" y="125692"/>
                    <a:pt x="351962" y="94003"/>
                    <a:pt x="518923" y="63283"/>
                  </a:cubicBezTo>
                  <a:cubicBezTo>
                    <a:pt x="624057" y="43921"/>
                    <a:pt x="729190" y="24463"/>
                    <a:pt x="834227" y="4488"/>
                  </a:cubicBezTo>
                  <a:cubicBezTo>
                    <a:pt x="844230" y="2584"/>
                    <a:pt x="854105" y="-353"/>
                    <a:pt x="864431" y="35"/>
                  </a:cubicBezTo>
                  <a:cubicBezTo>
                    <a:pt x="867013" y="132"/>
                    <a:pt x="869530" y="551"/>
                    <a:pt x="871982" y="1390"/>
                  </a:cubicBezTo>
                  <a:cubicBezTo>
                    <a:pt x="879630" y="4714"/>
                    <a:pt x="884632" y="11200"/>
                    <a:pt x="890214" y="16912"/>
                  </a:cubicBezTo>
                  <a:cubicBezTo>
                    <a:pt x="1071633" y="202815"/>
                    <a:pt x="1256439" y="385363"/>
                    <a:pt x="1440116" y="569040"/>
                  </a:cubicBezTo>
                  <a:cubicBezTo>
                    <a:pt x="1447699" y="576623"/>
                    <a:pt x="1454895" y="584594"/>
                    <a:pt x="1463931" y="590628"/>
                  </a:cubicBezTo>
                  <a:cubicBezTo>
                    <a:pt x="1468061" y="593403"/>
                    <a:pt x="1470546" y="596792"/>
                    <a:pt x="1463963" y="599954"/>
                  </a:cubicBezTo>
                  <a:cubicBezTo>
                    <a:pt x="1353215" y="620929"/>
                    <a:pt x="1242369" y="641420"/>
                    <a:pt x="1131524" y="661879"/>
                  </a:cubicBezTo>
                  <a:cubicBezTo>
                    <a:pt x="996929" y="686759"/>
                    <a:pt x="862463" y="712348"/>
                    <a:pt x="727803" y="736873"/>
                  </a:cubicBezTo>
                  <a:cubicBezTo>
                    <a:pt x="685175" y="744650"/>
                    <a:pt x="642741" y="753653"/>
                    <a:pt x="599532" y="758041"/>
                  </a:cubicBezTo>
                  <a:cubicBezTo>
                    <a:pt x="596337" y="758041"/>
                    <a:pt x="593110" y="758041"/>
                    <a:pt x="589884" y="758041"/>
                  </a:cubicBezTo>
                  <a:close/>
                </a:path>
              </a:pathLst>
            </a:custGeom>
            <a:solidFill>
              <a:srgbClr val="4DA0C9"/>
            </a:solidFill>
            <a:ln w="32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6" name="Freeform: Shape 21">
              <a:extLst>
                <a:ext uri="{FF2B5EF4-FFF2-40B4-BE49-F238E27FC236}">
                  <a16:creationId xmlns:a16="http://schemas.microsoft.com/office/drawing/2014/main" id="{E77A2FB0-7769-419E-95A9-9E378DA4AD76}"/>
                </a:ext>
              </a:extLst>
            </p:cNvPr>
            <p:cNvSpPr/>
            <p:nvPr/>
          </p:nvSpPr>
          <p:spPr>
            <a:xfrm>
              <a:off x="10629144" y="5809458"/>
              <a:ext cx="1372124" cy="832407"/>
            </a:xfrm>
            <a:custGeom>
              <a:avLst/>
              <a:gdLst>
                <a:gd name="connsiteX0" fmla="*/ 778562 w 1372124"/>
                <a:gd name="connsiteY0" fmla="*/ 640 h 832407"/>
                <a:gd name="connsiteX1" fmla="*/ 793922 w 1372124"/>
                <a:gd name="connsiteY1" fmla="*/ 14710 h 832407"/>
                <a:gd name="connsiteX2" fmla="*/ 1356409 w 1372124"/>
                <a:gd name="connsiteY2" fmla="*/ 577584 h 832407"/>
                <a:gd name="connsiteX3" fmla="*/ 1372124 w 1372124"/>
                <a:gd name="connsiteY3" fmla="*/ 590395 h 832407"/>
                <a:gd name="connsiteX4" fmla="*/ 1372124 w 1372124"/>
                <a:gd name="connsiteY4" fmla="*/ 593622 h 832407"/>
                <a:gd name="connsiteX5" fmla="*/ 1349536 w 1372124"/>
                <a:gd name="connsiteY5" fmla="*/ 605077 h 832407"/>
                <a:gd name="connsiteX6" fmla="*/ 780918 w 1372124"/>
                <a:gd name="connsiteY6" fmla="*/ 777492 h 832407"/>
                <a:gd name="connsiteX7" fmla="*/ 611536 w 1372124"/>
                <a:gd name="connsiteY7" fmla="*/ 829285 h 832407"/>
                <a:gd name="connsiteX8" fmla="*/ 594240 w 1372124"/>
                <a:gd name="connsiteY8" fmla="*/ 832286 h 832407"/>
                <a:gd name="connsiteX9" fmla="*/ 575781 w 1372124"/>
                <a:gd name="connsiteY9" fmla="*/ 820217 h 832407"/>
                <a:gd name="connsiteX10" fmla="*/ 10390 w 1372124"/>
                <a:gd name="connsiteY10" fmla="*/ 255633 h 832407"/>
                <a:gd name="connsiteX11" fmla="*/ 97 w 1372124"/>
                <a:gd name="connsiteY11" fmla="*/ 238465 h 832407"/>
                <a:gd name="connsiteX12" fmla="*/ 5066 w 1372124"/>
                <a:gd name="connsiteY12" fmla="*/ 232979 h 832407"/>
                <a:gd name="connsiteX13" fmla="*/ 109490 w 1372124"/>
                <a:gd name="connsiteY13" fmla="*/ 200226 h 832407"/>
                <a:gd name="connsiteX14" fmla="*/ 449931 w 1372124"/>
                <a:gd name="connsiteY14" fmla="*/ 96609 h 832407"/>
                <a:gd name="connsiteX15" fmla="*/ 747325 w 1372124"/>
                <a:gd name="connsiteY15" fmla="*/ 6320 h 832407"/>
                <a:gd name="connsiteX16" fmla="*/ 778562 w 1372124"/>
                <a:gd name="connsiteY16" fmla="*/ 640 h 832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72124" h="832407">
                  <a:moveTo>
                    <a:pt x="778562" y="640"/>
                  </a:moveTo>
                  <a:cubicBezTo>
                    <a:pt x="783693" y="5319"/>
                    <a:pt x="789017" y="9805"/>
                    <a:pt x="793922" y="14710"/>
                  </a:cubicBezTo>
                  <a:cubicBezTo>
                    <a:pt x="981407" y="202356"/>
                    <a:pt x="1168827" y="390034"/>
                    <a:pt x="1356409" y="577584"/>
                  </a:cubicBezTo>
                  <a:cubicBezTo>
                    <a:pt x="1361153" y="582327"/>
                    <a:pt x="1364476" y="589104"/>
                    <a:pt x="1372124" y="590395"/>
                  </a:cubicBezTo>
                  <a:cubicBezTo>
                    <a:pt x="1372124" y="591460"/>
                    <a:pt x="1372124" y="592557"/>
                    <a:pt x="1372124" y="593622"/>
                  </a:cubicBezTo>
                  <a:cubicBezTo>
                    <a:pt x="1366316" y="600818"/>
                    <a:pt x="1357700" y="602657"/>
                    <a:pt x="1349536" y="605077"/>
                  </a:cubicBezTo>
                  <a:cubicBezTo>
                    <a:pt x="1159760" y="661774"/>
                    <a:pt x="970532" y="720214"/>
                    <a:pt x="780918" y="777492"/>
                  </a:cubicBezTo>
                  <a:cubicBezTo>
                    <a:pt x="724414" y="794563"/>
                    <a:pt x="667717" y="811117"/>
                    <a:pt x="611536" y="829285"/>
                  </a:cubicBezTo>
                  <a:cubicBezTo>
                    <a:pt x="605921" y="831092"/>
                    <a:pt x="600274" y="832899"/>
                    <a:pt x="594240" y="832286"/>
                  </a:cubicBezTo>
                  <a:cubicBezTo>
                    <a:pt x="586108" y="831318"/>
                    <a:pt x="581074" y="825509"/>
                    <a:pt x="575781" y="820217"/>
                  </a:cubicBezTo>
                  <a:cubicBezTo>
                    <a:pt x="387264" y="632087"/>
                    <a:pt x="198779" y="443892"/>
                    <a:pt x="10390" y="255633"/>
                  </a:cubicBezTo>
                  <a:cubicBezTo>
                    <a:pt x="5647" y="250889"/>
                    <a:pt x="-871" y="246791"/>
                    <a:pt x="97" y="238465"/>
                  </a:cubicBezTo>
                  <a:cubicBezTo>
                    <a:pt x="1226" y="236142"/>
                    <a:pt x="2936" y="234367"/>
                    <a:pt x="5066" y="232979"/>
                  </a:cubicBezTo>
                  <a:cubicBezTo>
                    <a:pt x="39207" y="220007"/>
                    <a:pt x="74607" y="210875"/>
                    <a:pt x="109490" y="200226"/>
                  </a:cubicBezTo>
                  <a:cubicBezTo>
                    <a:pt x="222916" y="165537"/>
                    <a:pt x="336504" y="131299"/>
                    <a:pt x="449931" y="96609"/>
                  </a:cubicBezTo>
                  <a:cubicBezTo>
                    <a:pt x="548998" y="66308"/>
                    <a:pt x="648259" y="36621"/>
                    <a:pt x="747325" y="6320"/>
                  </a:cubicBezTo>
                  <a:cubicBezTo>
                    <a:pt x="757393" y="3222"/>
                    <a:pt x="767364" y="-1780"/>
                    <a:pt x="778562" y="640"/>
                  </a:cubicBezTo>
                  <a:close/>
                </a:path>
              </a:pathLst>
            </a:custGeom>
            <a:solidFill>
              <a:srgbClr val="CAA14C"/>
            </a:solidFill>
            <a:ln w="32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7" name="Freeform: Shape 22">
              <a:extLst>
                <a:ext uri="{FF2B5EF4-FFF2-40B4-BE49-F238E27FC236}">
                  <a16:creationId xmlns:a16="http://schemas.microsoft.com/office/drawing/2014/main" id="{43BD7615-480B-493A-9E99-36E1E20CC12D}"/>
                </a:ext>
              </a:extLst>
            </p:cNvPr>
            <p:cNvSpPr/>
            <p:nvPr/>
          </p:nvSpPr>
          <p:spPr>
            <a:xfrm>
              <a:off x="7874472" y="5199156"/>
              <a:ext cx="1456964" cy="755726"/>
            </a:xfrm>
            <a:custGeom>
              <a:avLst/>
              <a:gdLst>
                <a:gd name="connsiteX0" fmla="*/ 587947 w 1456964"/>
                <a:gd name="connsiteY0" fmla="*/ 753185 h 755726"/>
                <a:gd name="connsiteX1" fmla="*/ 423535 w 1456964"/>
                <a:gd name="connsiteY1" fmla="*/ 589515 h 755726"/>
                <a:gd name="connsiteX2" fmla="*/ 11456 w 1456964"/>
                <a:gd name="connsiteY2" fmla="*/ 176629 h 755726"/>
                <a:gd name="connsiteX3" fmla="*/ 0 w 1456964"/>
                <a:gd name="connsiteY3" fmla="*/ 161914 h 755726"/>
                <a:gd name="connsiteX4" fmla="*/ 108877 w 1456964"/>
                <a:gd name="connsiteY4" fmla="*/ 141359 h 755726"/>
                <a:gd name="connsiteX5" fmla="*/ 623508 w 1456964"/>
                <a:gd name="connsiteY5" fmla="*/ 45938 h 755726"/>
                <a:gd name="connsiteX6" fmla="*/ 861043 w 1456964"/>
                <a:gd name="connsiteY6" fmla="*/ 1987 h 755726"/>
                <a:gd name="connsiteX7" fmla="*/ 878178 w 1456964"/>
                <a:gd name="connsiteY7" fmla="*/ 2052 h 755726"/>
                <a:gd name="connsiteX8" fmla="*/ 1439729 w 1456964"/>
                <a:gd name="connsiteY8" fmla="*/ 566217 h 755726"/>
                <a:gd name="connsiteX9" fmla="*/ 1453088 w 1456964"/>
                <a:gd name="connsiteY9" fmla="*/ 580189 h 755726"/>
                <a:gd name="connsiteX10" fmla="*/ 1452862 w 1456964"/>
                <a:gd name="connsiteY10" fmla="*/ 595485 h 755726"/>
                <a:gd name="connsiteX11" fmla="*/ 1360153 w 1456964"/>
                <a:gd name="connsiteY11" fmla="*/ 615072 h 755726"/>
                <a:gd name="connsiteX12" fmla="*/ 1056272 w 1456964"/>
                <a:gd name="connsiteY12" fmla="*/ 671737 h 755726"/>
                <a:gd name="connsiteX13" fmla="*/ 760233 w 1456964"/>
                <a:gd name="connsiteY13" fmla="*/ 726434 h 755726"/>
                <a:gd name="connsiteX14" fmla="*/ 609923 w 1456964"/>
                <a:gd name="connsiteY14" fmla="*/ 754670 h 755726"/>
                <a:gd name="connsiteX15" fmla="*/ 587947 w 1456964"/>
                <a:gd name="connsiteY15" fmla="*/ 753185 h 7557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56964" h="755726">
                  <a:moveTo>
                    <a:pt x="587947" y="753185"/>
                  </a:moveTo>
                  <a:cubicBezTo>
                    <a:pt x="533154" y="698650"/>
                    <a:pt x="478199" y="644212"/>
                    <a:pt x="423535" y="589515"/>
                  </a:cubicBezTo>
                  <a:cubicBezTo>
                    <a:pt x="286100" y="451983"/>
                    <a:pt x="148762" y="314322"/>
                    <a:pt x="11456" y="176629"/>
                  </a:cubicBezTo>
                  <a:cubicBezTo>
                    <a:pt x="7454" y="172628"/>
                    <a:pt x="2033" y="169594"/>
                    <a:pt x="0" y="161914"/>
                  </a:cubicBezTo>
                  <a:cubicBezTo>
                    <a:pt x="36529" y="155008"/>
                    <a:pt x="72703" y="148103"/>
                    <a:pt x="108877" y="141359"/>
                  </a:cubicBezTo>
                  <a:cubicBezTo>
                    <a:pt x="280421" y="109509"/>
                    <a:pt x="451964" y="77723"/>
                    <a:pt x="623508" y="45938"/>
                  </a:cubicBezTo>
                  <a:cubicBezTo>
                    <a:pt x="702697" y="31255"/>
                    <a:pt x="781854" y="16573"/>
                    <a:pt x="861043" y="1987"/>
                  </a:cubicBezTo>
                  <a:cubicBezTo>
                    <a:pt x="866690" y="955"/>
                    <a:pt x="872498" y="-1950"/>
                    <a:pt x="878178" y="2052"/>
                  </a:cubicBezTo>
                  <a:cubicBezTo>
                    <a:pt x="1062694" y="192731"/>
                    <a:pt x="1252534" y="378151"/>
                    <a:pt x="1439729" y="566217"/>
                  </a:cubicBezTo>
                  <a:cubicBezTo>
                    <a:pt x="1444279" y="570799"/>
                    <a:pt x="1449119" y="575091"/>
                    <a:pt x="1453088" y="580189"/>
                  </a:cubicBezTo>
                  <a:cubicBezTo>
                    <a:pt x="1456993" y="585223"/>
                    <a:pt x="1459478" y="590451"/>
                    <a:pt x="1452862" y="595485"/>
                  </a:cubicBezTo>
                  <a:cubicBezTo>
                    <a:pt x="1422755" y="605811"/>
                    <a:pt x="1391163" y="609135"/>
                    <a:pt x="1360153" y="615072"/>
                  </a:cubicBezTo>
                  <a:cubicBezTo>
                    <a:pt x="1258956" y="634434"/>
                    <a:pt x="1157598" y="653053"/>
                    <a:pt x="1056272" y="671737"/>
                  </a:cubicBezTo>
                  <a:cubicBezTo>
                    <a:pt x="957593" y="689937"/>
                    <a:pt x="858977" y="708621"/>
                    <a:pt x="760233" y="726434"/>
                  </a:cubicBezTo>
                  <a:cubicBezTo>
                    <a:pt x="710054" y="735469"/>
                    <a:pt x="660005" y="745086"/>
                    <a:pt x="609923" y="754670"/>
                  </a:cubicBezTo>
                  <a:cubicBezTo>
                    <a:pt x="602275" y="756057"/>
                    <a:pt x="595079" y="756541"/>
                    <a:pt x="587947" y="753185"/>
                  </a:cubicBezTo>
                  <a:close/>
                </a:path>
              </a:pathLst>
            </a:custGeom>
            <a:solidFill>
              <a:srgbClr val="82C44F"/>
            </a:solidFill>
            <a:ln w="32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8" name="Freeform: Shape 23">
              <a:extLst>
                <a:ext uri="{FF2B5EF4-FFF2-40B4-BE49-F238E27FC236}">
                  <a16:creationId xmlns:a16="http://schemas.microsoft.com/office/drawing/2014/main" id="{2E1AB7E7-60F8-48A6-81C3-D1AE36920FE9}"/>
                </a:ext>
              </a:extLst>
            </p:cNvPr>
            <p:cNvSpPr/>
            <p:nvPr/>
          </p:nvSpPr>
          <p:spPr>
            <a:xfrm>
              <a:off x="8750866" y="5201208"/>
              <a:ext cx="1755106" cy="720993"/>
            </a:xfrm>
            <a:custGeom>
              <a:avLst/>
              <a:gdLst>
                <a:gd name="connsiteX0" fmla="*/ 578953 w 1755106"/>
                <a:gd name="connsiteY0" fmla="*/ 589529 h 720993"/>
                <a:gd name="connsiteX1" fmla="*/ 566820 w 1755106"/>
                <a:gd name="connsiteY1" fmla="*/ 573168 h 720993"/>
                <a:gd name="connsiteX2" fmla="*/ 85426 w 1755106"/>
                <a:gd name="connsiteY2" fmla="*/ 91710 h 720993"/>
                <a:gd name="connsiteX3" fmla="*/ 4914 w 1755106"/>
                <a:gd name="connsiteY3" fmla="*/ 8648 h 720993"/>
                <a:gd name="connsiteX4" fmla="*/ 1783 w 1755106"/>
                <a:gd name="connsiteY4" fmla="*/ 0 h 720993"/>
                <a:gd name="connsiteX5" fmla="*/ 190624 w 1755106"/>
                <a:gd name="connsiteY5" fmla="*/ 20459 h 720993"/>
                <a:gd name="connsiteX6" fmla="*/ 464139 w 1755106"/>
                <a:gd name="connsiteY6" fmla="*/ 51760 h 720993"/>
                <a:gd name="connsiteX7" fmla="*/ 934464 w 1755106"/>
                <a:gd name="connsiteY7" fmla="*/ 105553 h 720993"/>
                <a:gd name="connsiteX8" fmla="*/ 1151185 w 1755106"/>
                <a:gd name="connsiteY8" fmla="*/ 129465 h 720993"/>
                <a:gd name="connsiteX9" fmla="*/ 1755041 w 1755106"/>
                <a:gd name="connsiteY9" fmla="*/ 720994 h 720993"/>
                <a:gd name="connsiteX10" fmla="*/ 1283328 w 1755106"/>
                <a:gd name="connsiteY10" fmla="*/ 673945 h 720993"/>
                <a:gd name="connsiteX11" fmla="*/ 1030756 w 1755106"/>
                <a:gd name="connsiteY11" fmla="*/ 645548 h 720993"/>
                <a:gd name="connsiteX12" fmla="*/ 843755 w 1755106"/>
                <a:gd name="connsiteY12" fmla="*/ 624057 h 720993"/>
                <a:gd name="connsiteX13" fmla="*/ 615191 w 1755106"/>
                <a:gd name="connsiteY13" fmla="*/ 597919 h 720993"/>
                <a:gd name="connsiteX14" fmla="*/ 586504 w 1755106"/>
                <a:gd name="connsiteY14" fmla="*/ 593885 h 720993"/>
                <a:gd name="connsiteX15" fmla="*/ 578953 w 1755106"/>
                <a:gd name="connsiteY15" fmla="*/ 589529 h 720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755106" h="720993">
                  <a:moveTo>
                    <a:pt x="578953" y="589529"/>
                  </a:moveTo>
                  <a:cubicBezTo>
                    <a:pt x="578275" y="581623"/>
                    <a:pt x="571628" y="577944"/>
                    <a:pt x="566820" y="573168"/>
                  </a:cubicBezTo>
                  <a:cubicBezTo>
                    <a:pt x="406312" y="412725"/>
                    <a:pt x="245449" y="252637"/>
                    <a:pt x="85426" y="91710"/>
                  </a:cubicBezTo>
                  <a:cubicBezTo>
                    <a:pt x="58255" y="64377"/>
                    <a:pt x="31955" y="36142"/>
                    <a:pt x="4914" y="8648"/>
                  </a:cubicBezTo>
                  <a:cubicBezTo>
                    <a:pt x="2881" y="6583"/>
                    <a:pt x="-2896" y="4873"/>
                    <a:pt x="1783" y="0"/>
                  </a:cubicBezTo>
                  <a:cubicBezTo>
                    <a:pt x="64741" y="6809"/>
                    <a:pt x="127698" y="13392"/>
                    <a:pt x="190624" y="20459"/>
                  </a:cubicBezTo>
                  <a:cubicBezTo>
                    <a:pt x="281817" y="30720"/>
                    <a:pt x="372978" y="41337"/>
                    <a:pt x="464139" y="51760"/>
                  </a:cubicBezTo>
                  <a:cubicBezTo>
                    <a:pt x="620903" y="69702"/>
                    <a:pt x="777667" y="87676"/>
                    <a:pt x="934464" y="105553"/>
                  </a:cubicBezTo>
                  <a:cubicBezTo>
                    <a:pt x="984578" y="111265"/>
                    <a:pt x="1101006" y="123947"/>
                    <a:pt x="1151185" y="129465"/>
                  </a:cubicBezTo>
                  <a:cubicBezTo>
                    <a:pt x="1158510" y="131014"/>
                    <a:pt x="1762334" y="717606"/>
                    <a:pt x="1755041" y="720994"/>
                  </a:cubicBezTo>
                  <a:cubicBezTo>
                    <a:pt x="1724934" y="720929"/>
                    <a:pt x="1313145" y="676946"/>
                    <a:pt x="1283328" y="673945"/>
                  </a:cubicBezTo>
                  <a:cubicBezTo>
                    <a:pt x="1199040" y="665426"/>
                    <a:pt x="1114979" y="654874"/>
                    <a:pt x="1030756" y="645548"/>
                  </a:cubicBezTo>
                  <a:cubicBezTo>
                    <a:pt x="968411" y="638643"/>
                    <a:pt x="906067" y="631382"/>
                    <a:pt x="843755" y="624057"/>
                  </a:cubicBezTo>
                  <a:cubicBezTo>
                    <a:pt x="767599" y="615086"/>
                    <a:pt x="691347" y="606825"/>
                    <a:pt x="615191" y="597919"/>
                  </a:cubicBezTo>
                  <a:cubicBezTo>
                    <a:pt x="605607" y="596789"/>
                    <a:pt x="596152" y="594659"/>
                    <a:pt x="586504" y="593885"/>
                  </a:cubicBezTo>
                  <a:cubicBezTo>
                    <a:pt x="583503" y="593272"/>
                    <a:pt x="580824" y="592110"/>
                    <a:pt x="578953" y="589529"/>
                  </a:cubicBezTo>
                  <a:close/>
                </a:path>
              </a:pathLst>
            </a:custGeom>
            <a:solidFill>
              <a:srgbClr val="6CAB44"/>
            </a:solidFill>
            <a:ln w="32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9" name="Freeform: Shape 24">
              <a:extLst>
                <a:ext uri="{FF2B5EF4-FFF2-40B4-BE49-F238E27FC236}">
                  <a16:creationId xmlns:a16="http://schemas.microsoft.com/office/drawing/2014/main" id="{B0B41008-18E0-4B75-BBC2-0AFBB7B684B7}"/>
                </a:ext>
              </a:extLst>
            </p:cNvPr>
            <p:cNvSpPr/>
            <p:nvPr/>
          </p:nvSpPr>
          <p:spPr>
            <a:xfrm>
              <a:off x="9902051" y="5093786"/>
              <a:ext cx="1376792" cy="828454"/>
            </a:xfrm>
            <a:custGeom>
              <a:avLst/>
              <a:gdLst>
                <a:gd name="connsiteX0" fmla="*/ 0 w 1376792"/>
                <a:gd name="connsiteY0" fmla="*/ 236886 h 828454"/>
                <a:gd name="connsiteX1" fmla="*/ 770205 w 1376792"/>
                <a:gd name="connsiteY1" fmla="*/ 2320 h 828454"/>
                <a:gd name="connsiteX2" fmla="*/ 802280 w 1376792"/>
                <a:gd name="connsiteY2" fmla="*/ 9968 h 828454"/>
                <a:gd name="connsiteX3" fmla="*/ 1363831 w 1376792"/>
                <a:gd name="connsiteY3" fmla="*/ 572939 h 828454"/>
                <a:gd name="connsiteX4" fmla="*/ 1376513 w 1376792"/>
                <a:gd name="connsiteY4" fmla="*/ 585298 h 828454"/>
                <a:gd name="connsiteX5" fmla="*/ 1362411 w 1376792"/>
                <a:gd name="connsiteY5" fmla="*/ 597980 h 828454"/>
                <a:gd name="connsiteX6" fmla="*/ 1219136 w 1376792"/>
                <a:gd name="connsiteY6" fmla="*/ 641899 h 828454"/>
                <a:gd name="connsiteX7" fmla="*/ 802861 w 1376792"/>
                <a:gd name="connsiteY7" fmla="*/ 768491 h 828454"/>
                <a:gd name="connsiteX8" fmla="*/ 603856 w 1376792"/>
                <a:gd name="connsiteY8" fmla="*/ 828415 h 828454"/>
                <a:gd name="connsiteX9" fmla="*/ 599016 w 1376792"/>
                <a:gd name="connsiteY9" fmla="*/ 827867 h 828454"/>
                <a:gd name="connsiteX10" fmla="*/ 589044 w 1376792"/>
                <a:gd name="connsiteY10" fmla="*/ 819993 h 828454"/>
                <a:gd name="connsiteX11" fmla="*/ 0 w 1376792"/>
                <a:gd name="connsiteY11" fmla="*/ 236886 h 828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376792" h="828454">
                  <a:moveTo>
                    <a:pt x="0" y="236886"/>
                  </a:moveTo>
                  <a:cubicBezTo>
                    <a:pt x="33883" y="226754"/>
                    <a:pt x="736677" y="13485"/>
                    <a:pt x="770205" y="2320"/>
                  </a:cubicBezTo>
                  <a:cubicBezTo>
                    <a:pt x="783628" y="-2165"/>
                    <a:pt x="791954" y="-423"/>
                    <a:pt x="802280" y="9968"/>
                  </a:cubicBezTo>
                  <a:cubicBezTo>
                    <a:pt x="989184" y="197905"/>
                    <a:pt x="1176540" y="385390"/>
                    <a:pt x="1363831" y="572939"/>
                  </a:cubicBezTo>
                  <a:cubicBezTo>
                    <a:pt x="1367994" y="577102"/>
                    <a:pt x="1372286" y="581168"/>
                    <a:pt x="1376513" y="585298"/>
                  </a:cubicBezTo>
                  <a:cubicBezTo>
                    <a:pt x="1378611" y="596947"/>
                    <a:pt x="1368413" y="596076"/>
                    <a:pt x="1362411" y="597980"/>
                  </a:cubicBezTo>
                  <a:cubicBezTo>
                    <a:pt x="1314782" y="613050"/>
                    <a:pt x="1266926" y="627345"/>
                    <a:pt x="1219136" y="641899"/>
                  </a:cubicBezTo>
                  <a:cubicBezTo>
                    <a:pt x="1080410" y="684139"/>
                    <a:pt x="941684" y="726477"/>
                    <a:pt x="802861" y="768491"/>
                  </a:cubicBezTo>
                  <a:cubicBezTo>
                    <a:pt x="736548" y="788563"/>
                    <a:pt x="670460" y="809376"/>
                    <a:pt x="603856" y="828415"/>
                  </a:cubicBezTo>
                  <a:cubicBezTo>
                    <a:pt x="602210" y="828544"/>
                    <a:pt x="600597" y="828351"/>
                    <a:pt x="599016" y="827867"/>
                  </a:cubicBezTo>
                  <a:cubicBezTo>
                    <a:pt x="594950" y="826189"/>
                    <a:pt x="592045" y="822994"/>
                    <a:pt x="589044" y="819993"/>
                  </a:cubicBezTo>
                  <a:cubicBezTo>
                    <a:pt x="513405" y="730058"/>
                    <a:pt x="139952" y="391585"/>
                    <a:pt x="0" y="236886"/>
                  </a:cubicBezTo>
                  <a:close/>
                </a:path>
              </a:pathLst>
            </a:custGeom>
            <a:solidFill>
              <a:srgbClr val="82C44F"/>
            </a:solidFill>
            <a:ln w="32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0" name="Freeform: Shape 25">
              <a:extLst>
                <a:ext uri="{FF2B5EF4-FFF2-40B4-BE49-F238E27FC236}">
                  <a16:creationId xmlns:a16="http://schemas.microsoft.com/office/drawing/2014/main" id="{F27495AB-E7A7-4136-BFF9-45BB27A4ECF7}"/>
                </a:ext>
              </a:extLst>
            </p:cNvPr>
            <p:cNvSpPr/>
            <p:nvPr/>
          </p:nvSpPr>
          <p:spPr>
            <a:xfrm>
              <a:off x="8462387" y="5790737"/>
              <a:ext cx="997434" cy="289520"/>
            </a:xfrm>
            <a:custGeom>
              <a:avLst/>
              <a:gdLst>
                <a:gd name="connsiteX0" fmla="*/ 867432 w 997434"/>
                <a:gd name="connsiteY0" fmla="*/ 0 h 289520"/>
                <a:gd name="connsiteX1" fmla="*/ 873725 w 997434"/>
                <a:gd name="connsiteY1" fmla="*/ 1097 h 289520"/>
                <a:gd name="connsiteX2" fmla="*/ 888149 w 997434"/>
                <a:gd name="connsiteY2" fmla="*/ 10875 h 289520"/>
                <a:gd name="connsiteX3" fmla="*/ 988991 w 997434"/>
                <a:gd name="connsiteY3" fmla="*/ 111813 h 289520"/>
                <a:gd name="connsiteX4" fmla="*/ 996477 w 997434"/>
                <a:gd name="connsiteY4" fmla="*/ 127690 h 289520"/>
                <a:gd name="connsiteX5" fmla="*/ 476650 w 997434"/>
                <a:gd name="connsiteY5" fmla="*/ 224821 h 289520"/>
                <a:gd name="connsiteX6" fmla="*/ 136790 w 997434"/>
                <a:gd name="connsiteY6" fmla="*/ 287423 h 289520"/>
                <a:gd name="connsiteX7" fmla="*/ 129013 w 997434"/>
                <a:gd name="connsiteY7" fmla="*/ 289521 h 289520"/>
                <a:gd name="connsiteX8" fmla="*/ 0 w 997434"/>
                <a:gd name="connsiteY8" fmla="*/ 161573 h 289520"/>
                <a:gd name="connsiteX9" fmla="*/ 159411 w 997434"/>
                <a:gd name="connsiteY9" fmla="*/ 132369 h 289520"/>
                <a:gd name="connsiteX10" fmla="*/ 437056 w 997434"/>
                <a:gd name="connsiteY10" fmla="*/ 80835 h 289520"/>
                <a:gd name="connsiteX11" fmla="*/ 818770 w 997434"/>
                <a:gd name="connsiteY11" fmla="*/ 9874 h 289520"/>
                <a:gd name="connsiteX12" fmla="*/ 867432 w 997434"/>
                <a:gd name="connsiteY12" fmla="*/ 0 h 289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97434" h="289520">
                  <a:moveTo>
                    <a:pt x="867432" y="0"/>
                  </a:moveTo>
                  <a:cubicBezTo>
                    <a:pt x="869530" y="355"/>
                    <a:pt x="871627" y="742"/>
                    <a:pt x="873725" y="1097"/>
                  </a:cubicBezTo>
                  <a:cubicBezTo>
                    <a:pt x="879533" y="2872"/>
                    <a:pt x="883954" y="6680"/>
                    <a:pt x="888149" y="10875"/>
                  </a:cubicBezTo>
                  <a:cubicBezTo>
                    <a:pt x="921774" y="44499"/>
                    <a:pt x="955527" y="77995"/>
                    <a:pt x="988991" y="111813"/>
                  </a:cubicBezTo>
                  <a:cubicBezTo>
                    <a:pt x="993121" y="116008"/>
                    <a:pt x="999962" y="119622"/>
                    <a:pt x="996477" y="127690"/>
                  </a:cubicBezTo>
                  <a:cubicBezTo>
                    <a:pt x="823191" y="160088"/>
                    <a:pt x="649969" y="192584"/>
                    <a:pt x="476650" y="224821"/>
                  </a:cubicBezTo>
                  <a:cubicBezTo>
                    <a:pt x="363417" y="245892"/>
                    <a:pt x="250087" y="266545"/>
                    <a:pt x="136790" y="287423"/>
                  </a:cubicBezTo>
                  <a:cubicBezTo>
                    <a:pt x="134176" y="287907"/>
                    <a:pt x="131627" y="288811"/>
                    <a:pt x="129013" y="289521"/>
                  </a:cubicBezTo>
                  <a:cubicBezTo>
                    <a:pt x="86482" y="246376"/>
                    <a:pt x="44693" y="202522"/>
                    <a:pt x="0" y="161573"/>
                  </a:cubicBezTo>
                  <a:cubicBezTo>
                    <a:pt x="53148" y="151860"/>
                    <a:pt x="106295" y="142211"/>
                    <a:pt x="159411" y="132369"/>
                  </a:cubicBezTo>
                  <a:cubicBezTo>
                    <a:pt x="251959" y="115266"/>
                    <a:pt x="344507" y="98034"/>
                    <a:pt x="437056" y="80835"/>
                  </a:cubicBezTo>
                  <a:cubicBezTo>
                    <a:pt x="564294" y="57214"/>
                    <a:pt x="691532" y="33592"/>
                    <a:pt x="818770" y="9874"/>
                  </a:cubicBezTo>
                  <a:cubicBezTo>
                    <a:pt x="835034" y="6906"/>
                    <a:pt x="851233" y="3324"/>
                    <a:pt x="867432" y="0"/>
                  </a:cubicBezTo>
                  <a:close/>
                </a:path>
              </a:pathLst>
            </a:custGeom>
            <a:solidFill>
              <a:srgbClr val="F7F295"/>
            </a:solidFill>
            <a:ln w="32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1" name="Freeform: Shape 26">
              <a:extLst>
                <a:ext uri="{FF2B5EF4-FFF2-40B4-BE49-F238E27FC236}">
                  <a16:creationId xmlns:a16="http://schemas.microsoft.com/office/drawing/2014/main" id="{225EA3DC-9DE8-4F13-AFB6-CB2C9A5A00DD}"/>
                </a:ext>
              </a:extLst>
            </p:cNvPr>
            <p:cNvSpPr/>
            <p:nvPr/>
          </p:nvSpPr>
          <p:spPr>
            <a:xfrm>
              <a:off x="10500922" y="5679052"/>
              <a:ext cx="906751" cy="368571"/>
            </a:xfrm>
            <a:custGeom>
              <a:avLst/>
              <a:gdLst>
                <a:gd name="connsiteX0" fmla="*/ 177 w 906751"/>
                <a:gd name="connsiteY0" fmla="*/ 241278 h 368571"/>
                <a:gd name="connsiteX1" fmla="*/ 236679 w 906751"/>
                <a:gd name="connsiteY1" fmla="*/ 168833 h 368571"/>
                <a:gd name="connsiteX2" fmla="*/ 625492 w 906751"/>
                <a:gd name="connsiteY2" fmla="*/ 50469 h 368571"/>
                <a:gd name="connsiteX3" fmla="*/ 763798 w 906751"/>
                <a:gd name="connsiteY3" fmla="*/ 8358 h 368571"/>
                <a:gd name="connsiteX4" fmla="*/ 777642 w 906751"/>
                <a:gd name="connsiteY4" fmla="*/ 0 h 368571"/>
                <a:gd name="connsiteX5" fmla="*/ 894973 w 906751"/>
                <a:gd name="connsiteY5" fmla="*/ 118074 h 368571"/>
                <a:gd name="connsiteX6" fmla="*/ 906752 w 906751"/>
                <a:gd name="connsiteY6" fmla="*/ 131046 h 368571"/>
                <a:gd name="connsiteX7" fmla="*/ 718331 w 906751"/>
                <a:gd name="connsiteY7" fmla="*/ 189066 h 368571"/>
                <a:gd name="connsiteX8" fmla="*/ 225772 w 906751"/>
                <a:gd name="connsiteY8" fmla="*/ 338151 h 368571"/>
                <a:gd name="connsiteX9" fmla="*/ 132288 w 906751"/>
                <a:gd name="connsiteY9" fmla="*/ 366612 h 368571"/>
                <a:gd name="connsiteX10" fmla="*/ 115249 w 906751"/>
                <a:gd name="connsiteY10" fmla="*/ 362675 h 368571"/>
                <a:gd name="connsiteX11" fmla="*/ 1080 w 906751"/>
                <a:gd name="connsiteY11" fmla="*/ 245763 h 368571"/>
                <a:gd name="connsiteX12" fmla="*/ 177 w 906751"/>
                <a:gd name="connsiteY12" fmla="*/ 241278 h 368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06751" h="368571">
                  <a:moveTo>
                    <a:pt x="177" y="241278"/>
                  </a:moveTo>
                  <a:cubicBezTo>
                    <a:pt x="79011" y="217108"/>
                    <a:pt x="157813" y="192874"/>
                    <a:pt x="236679" y="168833"/>
                  </a:cubicBezTo>
                  <a:cubicBezTo>
                    <a:pt x="366273" y="129303"/>
                    <a:pt x="495866" y="89902"/>
                    <a:pt x="625492" y="50469"/>
                  </a:cubicBezTo>
                  <a:cubicBezTo>
                    <a:pt x="671605" y="36432"/>
                    <a:pt x="717782" y="22685"/>
                    <a:pt x="763798" y="8358"/>
                  </a:cubicBezTo>
                  <a:cubicBezTo>
                    <a:pt x="768736" y="6809"/>
                    <a:pt x="776384" y="8164"/>
                    <a:pt x="777642" y="0"/>
                  </a:cubicBezTo>
                  <a:cubicBezTo>
                    <a:pt x="816785" y="39336"/>
                    <a:pt x="855895" y="78673"/>
                    <a:pt x="894973" y="118074"/>
                  </a:cubicBezTo>
                  <a:cubicBezTo>
                    <a:pt x="899104" y="122236"/>
                    <a:pt x="902847" y="126722"/>
                    <a:pt x="906752" y="131046"/>
                  </a:cubicBezTo>
                  <a:cubicBezTo>
                    <a:pt x="843955" y="150407"/>
                    <a:pt x="781224" y="169995"/>
                    <a:pt x="718331" y="189066"/>
                  </a:cubicBezTo>
                  <a:cubicBezTo>
                    <a:pt x="554177" y="238890"/>
                    <a:pt x="389958" y="288456"/>
                    <a:pt x="225772" y="338151"/>
                  </a:cubicBezTo>
                  <a:cubicBezTo>
                    <a:pt x="194600" y="347573"/>
                    <a:pt x="163460" y="357125"/>
                    <a:pt x="132288" y="366612"/>
                  </a:cubicBezTo>
                  <a:cubicBezTo>
                    <a:pt x="125317" y="370936"/>
                    <a:pt x="119961" y="367419"/>
                    <a:pt x="115249" y="362675"/>
                  </a:cubicBezTo>
                  <a:cubicBezTo>
                    <a:pt x="76784" y="324081"/>
                    <a:pt x="36932" y="286842"/>
                    <a:pt x="1080" y="245763"/>
                  </a:cubicBezTo>
                  <a:cubicBezTo>
                    <a:pt x="16" y="244537"/>
                    <a:pt x="-210" y="242924"/>
                    <a:pt x="177" y="241278"/>
                  </a:cubicBezTo>
                  <a:close/>
                </a:path>
              </a:pathLst>
            </a:custGeom>
            <a:solidFill>
              <a:srgbClr val="F7F295"/>
            </a:solidFill>
            <a:ln w="32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2" name="Freeform: Shape 27">
              <a:extLst>
                <a:ext uri="{FF2B5EF4-FFF2-40B4-BE49-F238E27FC236}">
                  <a16:creationId xmlns:a16="http://schemas.microsoft.com/office/drawing/2014/main" id="{E88C749F-F707-44CB-BA8F-2C306690B518}"/>
                </a:ext>
              </a:extLst>
            </p:cNvPr>
            <p:cNvSpPr/>
            <p:nvPr/>
          </p:nvSpPr>
          <p:spPr>
            <a:xfrm>
              <a:off x="9336046" y="5791866"/>
              <a:ext cx="1471334" cy="804474"/>
            </a:xfrm>
            <a:custGeom>
              <a:avLst/>
              <a:gdLst>
                <a:gd name="connsiteX0" fmla="*/ 990346 w 1471334"/>
                <a:gd name="connsiteY0" fmla="*/ 107070 h 804474"/>
                <a:gd name="connsiteX1" fmla="*/ 1164665 w 1471334"/>
                <a:gd name="connsiteY1" fmla="*/ 126915 h 804474"/>
                <a:gd name="connsiteX2" fmla="*/ 1165052 w 1471334"/>
                <a:gd name="connsiteY2" fmla="*/ 128497 h 804474"/>
                <a:gd name="connsiteX3" fmla="*/ 1237820 w 1471334"/>
                <a:gd name="connsiteY3" fmla="*/ 202426 h 804474"/>
                <a:gd name="connsiteX4" fmla="*/ 1280802 w 1471334"/>
                <a:gd name="connsiteY4" fmla="*/ 245537 h 804474"/>
                <a:gd name="connsiteX5" fmla="*/ 1297163 w 1471334"/>
                <a:gd name="connsiteY5" fmla="*/ 253831 h 804474"/>
                <a:gd name="connsiteX6" fmla="*/ 1293807 w 1471334"/>
                <a:gd name="connsiteY6" fmla="*/ 257090 h 804474"/>
                <a:gd name="connsiteX7" fmla="*/ 1270831 w 1471334"/>
                <a:gd name="connsiteY7" fmla="*/ 261156 h 804474"/>
                <a:gd name="connsiteX8" fmla="*/ 970048 w 1471334"/>
                <a:gd name="connsiteY8" fmla="*/ 226660 h 804474"/>
                <a:gd name="connsiteX9" fmla="*/ 894248 w 1471334"/>
                <a:gd name="connsiteY9" fmla="*/ 218721 h 804474"/>
                <a:gd name="connsiteX10" fmla="*/ 906155 w 1471334"/>
                <a:gd name="connsiteY10" fmla="*/ 232759 h 804474"/>
                <a:gd name="connsiteX11" fmla="*/ 1456799 w 1471334"/>
                <a:gd name="connsiteY11" fmla="*/ 782886 h 804474"/>
                <a:gd name="connsiteX12" fmla="*/ 1471256 w 1471334"/>
                <a:gd name="connsiteY12" fmla="*/ 804475 h 804474"/>
                <a:gd name="connsiteX13" fmla="*/ 1341727 w 1471334"/>
                <a:gd name="connsiteY13" fmla="*/ 791018 h 804474"/>
                <a:gd name="connsiteX14" fmla="*/ 1145207 w 1471334"/>
                <a:gd name="connsiteY14" fmla="*/ 768720 h 804474"/>
                <a:gd name="connsiteX15" fmla="*/ 1131073 w 1471334"/>
                <a:gd name="connsiteY15" fmla="*/ 765913 h 804474"/>
                <a:gd name="connsiteX16" fmla="*/ 1109194 w 1471334"/>
                <a:gd name="connsiteY16" fmla="*/ 749972 h 804474"/>
                <a:gd name="connsiteX17" fmla="*/ 873886 w 1471334"/>
                <a:gd name="connsiteY17" fmla="*/ 511501 h 804474"/>
                <a:gd name="connsiteX18" fmla="*/ 554613 w 1471334"/>
                <a:gd name="connsiteY18" fmla="*/ 192777 h 804474"/>
                <a:gd name="connsiteX19" fmla="*/ 521279 w 1471334"/>
                <a:gd name="connsiteY19" fmla="*/ 175868 h 804474"/>
                <a:gd name="connsiteX20" fmla="*/ 340538 w 1471334"/>
                <a:gd name="connsiteY20" fmla="*/ 154957 h 804474"/>
                <a:gd name="connsiteX21" fmla="*/ 140630 w 1471334"/>
                <a:gd name="connsiteY21" fmla="*/ 131982 h 804474"/>
                <a:gd name="connsiteX22" fmla="*/ 128755 w 1471334"/>
                <a:gd name="connsiteY22" fmla="*/ 127658 h 804474"/>
                <a:gd name="connsiteX23" fmla="*/ 122753 w 1471334"/>
                <a:gd name="connsiteY23" fmla="*/ 126625 h 804474"/>
                <a:gd name="connsiteX24" fmla="*/ 112168 w 1471334"/>
                <a:gd name="connsiteY24" fmla="*/ 112910 h 804474"/>
                <a:gd name="connsiteX25" fmla="*/ 0 w 1471334"/>
                <a:gd name="connsiteY25" fmla="*/ 0 h 804474"/>
                <a:gd name="connsiteX26" fmla="*/ 95550 w 1471334"/>
                <a:gd name="connsiteY26" fmla="*/ 9874 h 804474"/>
                <a:gd name="connsiteX27" fmla="*/ 224562 w 1471334"/>
                <a:gd name="connsiteY27" fmla="*/ 24751 h 804474"/>
                <a:gd name="connsiteX28" fmla="*/ 382230 w 1471334"/>
                <a:gd name="connsiteY28" fmla="*/ 42950 h 804474"/>
                <a:gd name="connsiteX29" fmla="*/ 509759 w 1471334"/>
                <a:gd name="connsiteY29" fmla="*/ 57181 h 804474"/>
                <a:gd name="connsiteX30" fmla="*/ 662586 w 1471334"/>
                <a:gd name="connsiteY30" fmla="*/ 74929 h 804474"/>
                <a:gd name="connsiteX31" fmla="*/ 990346 w 1471334"/>
                <a:gd name="connsiteY31" fmla="*/ 107070 h 804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471334" h="804474">
                  <a:moveTo>
                    <a:pt x="990346" y="107070"/>
                  </a:moveTo>
                  <a:cubicBezTo>
                    <a:pt x="1048431" y="113814"/>
                    <a:pt x="1106516" y="120816"/>
                    <a:pt x="1164665" y="126915"/>
                  </a:cubicBezTo>
                  <a:cubicBezTo>
                    <a:pt x="1164794" y="127432"/>
                    <a:pt x="1164923" y="127980"/>
                    <a:pt x="1165052" y="128497"/>
                  </a:cubicBezTo>
                  <a:cubicBezTo>
                    <a:pt x="1189319" y="153150"/>
                    <a:pt x="1213521" y="177836"/>
                    <a:pt x="1237820" y="202426"/>
                  </a:cubicBezTo>
                  <a:cubicBezTo>
                    <a:pt x="1252083" y="216850"/>
                    <a:pt x="1266571" y="231081"/>
                    <a:pt x="1280802" y="245537"/>
                  </a:cubicBezTo>
                  <a:cubicBezTo>
                    <a:pt x="1285385" y="250184"/>
                    <a:pt x="1289870" y="254702"/>
                    <a:pt x="1297163" y="253831"/>
                  </a:cubicBezTo>
                  <a:cubicBezTo>
                    <a:pt x="1296033" y="254928"/>
                    <a:pt x="1294936" y="256025"/>
                    <a:pt x="1293807" y="257090"/>
                  </a:cubicBezTo>
                  <a:cubicBezTo>
                    <a:pt x="1286998" y="263156"/>
                    <a:pt x="1278801" y="262156"/>
                    <a:pt x="1270831" y="261156"/>
                  </a:cubicBezTo>
                  <a:cubicBezTo>
                    <a:pt x="1170699" y="248635"/>
                    <a:pt x="1070213" y="238987"/>
                    <a:pt x="970048" y="226660"/>
                  </a:cubicBezTo>
                  <a:cubicBezTo>
                    <a:pt x="945169" y="223594"/>
                    <a:pt x="920193" y="220206"/>
                    <a:pt x="894248" y="218721"/>
                  </a:cubicBezTo>
                  <a:cubicBezTo>
                    <a:pt x="897055" y="225563"/>
                    <a:pt x="902154" y="228757"/>
                    <a:pt x="906155" y="232759"/>
                  </a:cubicBezTo>
                  <a:cubicBezTo>
                    <a:pt x="1089703" y="416145"/>
                    <a:pt x="1273348" y="599435"/>
                    <a:pt x="1456799" y="782886"/>
                  </a:cubicBezTo>
                  <a:cubicBezTo>
                    <a:pt x="1462866" y="788953"/>
                    <a:pt x="1472288" y="793406"/>
                    <a:pt x="1471256" y="804475"/>
                  </a:cubicBezTo>
                  <a:cubicBezTo>
                    <a:pt x="1428079" y="800021"/>
                    <a:pt x="1384871" y="795794"/>
                    <a:pt x="1341727" y="791018"/>
                  </a:cubicBezTo>
                  <a:cubicBezTo>
                    <a:pt x="1276188" y="783790"/>
                    <a:pt x="1210713" y="776239"/>
                    <a:pt x="1145207" y="768720"/>
                  </a:cubicBezTo>
                  <a:cubicBezTo>
                    <a:pt x="1140463" y="768172"/>
                    <a:pt x="1135784" y="766881"/>
                    <a:pt x="1131073" y="765913"/>
                  </a:cubicBezTo>
                  <a:cubicBezTo>
                    <a:pt x="1121940" y="763105"/>
                    <a:pt x="1115680" y="756426"/>
                    <a:pt x="1109194" y="749972"/>
                  </a:cubicBezTo>
                  <a:cubicBezTo>
                    <a:pt x="1030199" y="671009"/>
                    <a:pt x="953365" y="589980"/>
                    <a:pt x="873886" y="511501"/>
                  </a:cubicBezTo>
                  <a:cubicBezTo>
                    <a:pt x="766913" y="405819"/>
                    <a:pt x="660844" y="299234"/>
                    <a:pt x="554613" y="192777"/>
                  </a:cubicBezTo>
                  <a:cubicBezTo>
                    <a:pt x="545061" y="183193"/>
                    <a:pt x="534993" y="177514"/>
                    <a:pt x="521279" y="175868"/>
                  </a:cubicBezTo>
                  <a:cubicBezTo>
                    <a:pt x="461064" y="168575"/>
                    <a:pt x="400785" y="161831"/>
                    <a:pt x="340538" y="154957"/>
                  </a:cubicBezTo>
                  <a:cubicBezTo>
                    <a:pt x="273902" y="147342"/>
                    <a:pt x="207298" y="139468"/>
                    <a:pt x="140630" y="131982"/>
                  </a:cubicBezTo>
                  <a:cubicBezTo>
                    <a:pt x="136306" y="131498"/>
                    <a:pt x="132143" y="130659"/>
                    <a:pt x="128755" y="127658"/>
                  </a:cubicBezTo>
                  <a:cubicBezTo>
                    <a:pt x="126754" y="127302"/>
                    <a:pt x="124753" y="126948"/>
                    <a:pt x="122753" y="126625"/>
                  </a:cubicBezTo>
                  <a:cubicBezTo>
                    <a:pt x="121720" y="120139"/>
                    <a:pt x="116234" y="117009"/>
                    <a:pt x="112168" y="112910"/>
                  </a:cubicBezTo>
                  <a:cubicBezTo>
                    <a:pt x="74865" y="75220"/>
                    <a:pt x="37400" y="37626"/>
                    <a:pt x="0" y="0"/>
                  </a:cubicBezTo>
                  <a:cubicBezTo>
                    <a:pt x="31850" y="3259"/>
                    <a:pt x="63732" y="6325"/>
                    <a:pt x="95550" y="9874"/>
                  </a:cubicBezTo>
                  <a:cubicBezTo>
                    <a:pt x="138565" y="14650"/>
                    <a:pt x="181547" y="19781"/>
                    <a:pt x="224562" y="24751"/>
                  </a:cubicBezTo>
                  <a:cubicBezTo>
                    <a:pt x="277129" y="30817"/>
                    <a:pt x="329664" y="36948"/>
                    <a:pt x="382230" y="42950"/>
                  </a:cubicBezTo>
                  <a:cubicBezTo>
                    <a:pt x="424729" y="47791"/>
                    <a:pt x="467260" y="52309"/>
                    <a:pt x="509759" y="57181"/>
                  </a:cubicBezTo>
                  <a:cubicBezTo>
                    <a:pt x="560712" y="62990"/>
                    <a:pt x="611633" y="69153"/>
                    <a:pt x="662586" y="74929"/>
                  </a:cubicBezTo>
                  <a:cubicBezTo>
                    <a:pt x="705666" y="79738"/>
                    <a:pt x="946653" y="101971"/>
                    <a:pt x="990346" y="107070"/>
                  </a:cubicBezTo>
                  <a:close/>
                </a:path>
              </a:pathLst>
            </a:custGeom>
            <a:solidFill>
              <a:srgbClr val="D5D37D"/>
            </a:solidFill>
            <a:ln w="32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3" name="Freeform: Shape 28">
              <a:extLst>
                <a:ext uri="{FF2B5EF4-FFF2-40B4-BE49-F238E27FC236}">
                  <a16:creationId xmlns:a16="http://schemas.microsoft.com/office/drawing/2014/main" id="{8A31C99C-8328-4C62-AF3E-2040847B782D}"/>
                </a:ext>
              </a:extLst>
            </p:cNvPr>
            <p:cNvSpPr/>
            <p:nvPr/>
          </p:nvSpPr>
          <p:spPr>
            <a:xfrm>
              <a:off x="9464866" y="5919491"/>
              <a:ext cx="1002317" cy="638319"/>
            </a:xfrm>
            <a:custGeom>
              <a:avLst/>
              <a:gdLst>
                <a:gd name="connsiteX0" fmla="*/ 0 w 1002317"/>
                <a:gd name="connsiteY0" fmla="*/ 0 h 638319"/>
                <a:gd name="connsiteX1" fmla="*/ 163089 w 1002317"/>
                <a:gd name="connsiteY1" fmla="*/ 17393 h 638319"/>
                <a:gd name="connsiteX2" fmla="*/ 351607 w 1002317"/>
                <a:gd name="connsiteY2" fmla="*/ 39046 h 638319"/>
                <a:gd name="connsiteX3" fmla="*/ 405948 w 1002317"/>
                <a:gd name="connsiteY3" fmla="*/ 45209 h 638319"/>
                <a:gd name="connsiteX4" fmla="*/ 418146 w 1002317"/>
                <a:gd name="connsiteY4" fmla="*/ 51954 h 638319"/>
                <a:gd name="connsiteX5" fmla="*/ 1000543 w 1002317"/>
                <a:gd name="connsiteY5" fmla="*/ 635641 h 638319"/>
                <a:gd name="connsiteX6" fmla="*/ 1002318 w 1002317"/>
                <a:gd name="connsiteY6" fmla="*/ 638320 h 638319"/>
                <a:gd name="connsiteX7" fmla="*/ 842714 w 1002317"/>
                <a:gd name="connsiteY7" fmla="*/ 621088 h 638319"/>
                <a:gd name="connsiteX8" fmla="*/ 593885 w 1002317"/>
                <a:gd name="connsiteY8" fmla="*/ 592465 h 638319"/>
                <a:gd name="connsiteX9" fmla="*/ 574620 w 1002317"/>
                <a:gd name="connsiteY9" fmla="*/ 578815 h 638319"/>
                <a:gd name="connsiteX10" fmla="*/ 118590 w 1002317"/>
                <a:gd name="connsiteY10" fmla="*/ 122236 h 638319"/>
                <a:gd name="connsiteX11" fmla="*/ 0 w 1002317"/>
                <a:gd name="connsiteY11" fmla="*/ 0 h 638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02317" h="638319">
                  <a:moveTo>
                    <a:pt x="0" y="0"/>
                  </a:moveTo>
                  <a:cubicBezTo>
                    <a:pt x="54374" y="5776"/>
                    <a:pt x="108748" y="11359"/>
                    <a:pt x="163089" y="17393"/>
                  </a:cubicBezTo>
                  <a:cubicBezTo>
                    <a:pt x="225950" y="24396"/>
                    <a:pt x="288778" y="31785"/>
                    <a:pt x="351607" y="39046"/>
                  </a:cubicBezTo>
                  <a:cubicBezTo>
                    <a:pt x="369710" y="41143"/>
                    <a:pt x="387813" y="43467"/>
                    <a:pt x="405948" y="45209"/>
                  </a:cubicBezTo>
                  <a:cubicBezTo>
                    <a:pt x="411370" y="45726"/>
                    <a:pt x="414693" y="48501"/>
                    <a:pt x="418146" y="51954"/>
                  </a:cubicBezTo>
                  <a:cubicBezTo>
                    <a:pt x="612278" y="246506"/>
                    <a:pt x="806411" y="441057"/>
                    <a:pt x="1000543" y="635641"/>
                  </a:cubicBezTo>
                  <a:cubicBezTo>
                    <a:pt x="1001285" y="636384"/>
                    <a:pt x="1001737" y="637416"/>
                    <a:pt x="1002318" y="638320"/>
                  </a:cubicBezTo>
                  <a:cubicBezTo>
                    <a:pt x="949106" y="632576"/>
                    <a:pt x="895894" y="627090"/>
                    <a:pt x="842714" y="621088"/>
                  </a:cubicBezTo>
                  <a:cubicBezTo>
                    <a:pt x="759749" y="611730"/>
                    <a:pt x="676817" y="602017"/>
                    <a:pt x="593885" y="592465"/>
                  </a:cubicBezTo>
                  <a:cubicBezTo>
                    <a:pt x="586463" y="589303"/>
                    <a:pt x="580364" y="584559"/>
                    <a:pt x="574620" y="578815"/>
                  </a:cubicBezTo>
                  <a:cubicBezTo>
                    <a:pt x="422535" y="426697"/>
                    <a:pt x="269610" y="275419"/>
                    <a:pt x="118590" y="122236"/>
                  </a:cubicBezTo>
                  <a:cubicBezTo>
                    <a:pt x="78769" y="81803"/>
                    <a:pt x="37529" y="42660"/>
                    <a:pt x="0" y="0"/>
                  </a:cubicBezTo>
                  <a:close/>
                </a:path>
              </a:pathLst>
            </a:custGeom>
            <a:solidFill>
              <a:srgbClr val="4288AB"/>
            </a:solidFill>
            <a:ln w="32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4" name="Freeform: Shape 29">
              <a:extLst>
                <a:ext uri="{FF2B5EF4-FFF2-40B4-BE49-F238E27FC236}">
                  <a16:creationId xmlns:a16="http://schemas.microsoft.com/office/drawing/2014/main" id="{DFB38576-D07F-420C-A99F-185019153A71}"/>
                </a:ext>
              </a:extLst>
            </p:cNvPr>
            <p:cNvSpPr/>
            <p:nvPr/>
          </p:nvSpPr>
          <p:spPr>
            <a:xfrm>
              <a:off x="10218000" y="6005005"/>
              <a:ext cx="1003221" cy="639773"/>
            </a:xfrm>
            <a:custGeom>
              <a:avLst/>
              <a:gdLst>
                <a:gd name="connsiteX0" fmla="*/ 589335 w 1003221"/>
                <a:gd name="connsiteY0" fmla="*/ 591336 h 639773"/>
                <a:gd name="connsiteX1" fmla="*/ 577492 w 1003221"/>
                <a:gd name="connsiteY1" fmla="*/ 578267 h 639773"/>
                <a:gd name="connsiteX2" fmla="*/ 13811 w 1003221"/>
                <a:gd name="connsiteY2" fmla="*/ 14554 h 639773"/>
                <a:gd name="connsiteX3" fmla="*/ 0 w 1003221"/>
                <a:gd name="connsiteY3" fmla="*/ 0 h 639773"/>
                <a:gd name="connsiteX4" fmla="*/ 91613 w 1003221"/>
                <a:gd name="connsiteY4" fmla="*/ 9745 h 639773"/>
                <a:gd name="connsiteX5" fmla="*/ 220755 w 1003221"/>
                <a:gd name="connsiteY5" fmla="*/ 24493 h 639773"/>
                <a:gd name="connsiteX6" fmla="*/ 348283 w 1003221"/>
                <a:gd name="connsiteY6" fmla="*/ 39078 h 639773"/>
                <a:gd name="connsiteX7" fmla="*/ 411918 w 1003221"/>
                <a:gd name="connsiteY7" fmla="*/ 43983 h 639773"/>
                <a:gd name="connsiteX8" fmla="*/ 422567 w 1003221"/>
                <a:gd name="connsiteY8" fmla="*/ 55955 h 639773"/>
                <a:gd name="connsiteX9" fmla="*/ 991056 w 1003221"/>
                <a:gd name="connsiteY9" fmla="*/ 623444 h 639773"/>
                <a:gd name="connsiteX10" fmla="*/ 1003221 w 1003221"/>
                <a:gd name="connsiteY10" fmla="*/ 633770 h 639773"/>
                <a:gd name="connsiteX11" fmla="*/ 989475 w 1003221"/>
                <a:gd name="connsiteY11" fmla="*/ 639546 h 639773"/>
                <a:gd name="connsiteX12" fmla="*/ 600274 w 1003221"/>
                <a:gd name="connsiteY12" fmla="*/ 593788 h 639773"/>
                <a:gd name="connsiteX13" fmla="*/ 589335 w 1003221"/>
                <a:gd name="connsiteY13" fmla="*/ 591336 h 639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3221" h="639773">
                  <a:moveTo>
                    <a:pt x="589335" y="591336"/>
                  </a:moveTo>
                  <a:cubicBezTo>
                    <a:pt x="585398" y="586979"/>
                    <a:pt x="581655" y="582429"/>
                    <a:pt x="577492" y="578267"/>
                  </a:cubicBezTo>
                  <a:cubicBezTo>
                    <a:pt x="389620" y="390362"/>
                    <a:pt x="201683" y="202458"/>
                    <a:pt x="13811" y="14554"/>
                  </a:cubicBezTo>
                  <a:cubicBezTo>
                    <a:pt x="10100" y="10842"/>
                    <a:pt x="6551" y="6938"/>
                    <a:pt x="0" y="0"/>
                  </a:cubicBezTo>
                  <a:cubicBezTo>
                    <a:pt x="33011" y="3485"/>
                    <a:pt x="62344" y="6454"/>
                    <a:pt x="91613" y="9745"/>
                  </a:cubicBezTo>
                  <a:cubicBezTo>
                    <a:pt x="134660" y="14554"/>
                    <a:pt x="177707" y="19523"/>
                    <a:pt x="220755" y="24493"/>
                  </a:cubicBezTo>
                  <a:cubicBezTo>
                    <a:pt x="263253" y="29397"/>
                    <a:pt x="305687" y="34851"/>
                    <a:pt x="348283" y="39078"/>
                  </a:cubicBezTo>
                  <a:cubicBezTo>
                    <a:pt x="369419" y="41176"/>
                    <a:pt x="390362" y="46662"/>
                    <a:pt x="411918" y="43983"/>
                  </a:cubicBezTo>
                  <a:cubicBezTo>
                    <a:pt x="415468" y="47984"/>
                    <a:pt x="418792" y="52179"/>
                    <a:pt x="422567" y="55955"/>
                  </a:cubicBezTo>
                  <a:cubicBezTo>
                    <a:pt x="612020" y="245150"/>
                    <a:pt x="801506" y="434313"/>
                    <a:pt x="991056" y="623444"/>
                  </a:cubicBezTo>
                  <a:cubicBezTo>
                    <a:pt x="994799" y="627187"/>
                    <a:pt x="999155" y="630349"/>
                    <a:pt x="1003221" y="633770"/>
                  </a:cubicBezTo>
                  <a:cubicBezTo>
                    <a:pt x="1000027" y="638998"/>
                    <a:pt x="995251" y="640385"/>
                    <a:pt x="989475" y="639546"/>
                  </a:cubicBezTo>
                  <a:cubicBezTo>
                    <a:pt x="860171" y="620604"/>
                    <a:pt x="729997" y="609116"/>
                    <a:pt x="600274" y="593788"/>
                  </a:cubicBezTo>
                  <a:cubicBezTo>
                    <a:pt x="596563" y="593304"/>
                    <a:pt x="592981" y="592142"/>
                    <a:pt x="589335" y="591336"/>
                  </a:cubicBezTo>
                  <a:close/>
                </a:path>
              </a:pathLst>
            </a:custGeom>
            <a:solidFill>
              <a:srgbClr val="AB8941"/>
            </a:solidFill>
            <a:ln w="32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5" name="Freeform: Shape 30">
              <a:extLst>
                <a:ext uri="{FF2B5EF4-FFF2-40B4-BE49-F238E27FC236}">
                  <a16:creationId xmlns:a16="http://schemas.microsoft.com/office/drawing/2014/main" id="{4F2FCF32-FFCE-44A4-9B50-634D3D4A45B5}"/>
                </a:ext>
              </a:extLst>
            </p:cNvPr>
            <p:cNvSpPr/>
            <p:nvPr/>
          </p:nvSpPr>
          <p:spPr>
            <a:xfrm>
              <a:off x="9644394" y="4328234"/>
              <a:ext cx="1015328" cy="1636125"/>
            </a:xfrm>
            <a:custGeom>
              <a:avLst/>
              <a:gdLst>
                <a:gd name="connsiteX0" fmla="*/ 926342 w 1015328"/>
                <a:gd name="connsiteY0" fmla="*/ 798625 h 1636125"/>
                <a:gd name="connsiteX1" fmla="*/ 626851 w 1015328"/>
                <a:gd name="connsiteY1" fmla="*/ 1346591 h 1636125"/>
                <a:gd name="connsiteX2" fmla="*/ 541143 w 1015328"/>
                <a:gd name="connsiteY2" fmla="*/ 1537561 h 1636125"/>
                <a:gd name="connsiteX3" fmla="*/ 533237 w 1015328"/>
                <a:gd name="connsiteY3" fmla="*/ 1561956 h 1636125"/>
                <a:gd name="connsiteX4" fmla="*/ 521685 w 1015328"/>
                <a:gd name="connsiteY4" fmla="*/ 1618621 h 1636125"/>
                <a:gd name="connsiteX5" fmla="*/ 507002 w 1015328"/>
                <a:gd name="connsiteY5" fmla="*/ 1636111 h 1636125"/>
                <a:gd name="connsiteX6" fmla="*/ 494127 w 1015328"/>
                <a:gd name="connsiteY6" fmla="*/ 1618815 h 1636125"/>
                <a:gd name="connsiteX7" fmla="*/ 483413 w 1015328"/>
                <a:gd name="connsiteY7" fmla="*/ 1552501 h 1636125"/>
                <a:gd name="connsiteX8" fmla="*/ 424715 w 1015328"/>
                <a:gd name="connsiteY8" fmla="*/ 1415809 h 1636125"/>
                <a:gd name="connsiteX9" fmla="*/ 191408 w 1015328"/>
                <a:gd name="connsiteY9" fmla="*/ 995113 h 1636125"/>
                <a:gd name="connsiteX10" fmla="*/ 97020 w 1015328"/>
                <a:gd name="connsiteY10" fmla="*/ 812307 h 1636125"/>
                <a:gd name="connsiteX11" fmla="*/ 23414 w 1015328"/>
                <a:gd name="connsiteY11" fmla="*/ 634148 h 1636125"/>
                <a:gd name="connsiteX12" fmla="*/ 41549 w 1015328"/>
                <a:gd name="connsiteY12" fmla="*/ 306292 h 1636125"/>
                <a:gd name="connsiteX13" fmla="*/ 538820 w 1015328"/>
                <a:gd name="connsiteY13" fmla="*/ 830 h 1636125"/>
                <a:gd name="connsiteX14" fmla="*/ 1012501 w 1015328"/>
                <a:gd name="connsiteY14" fmla="*/ 445986 h 1636125"/>
                <a:gd name="connsiteX15" fmla="*/ 970938 w 1015328"/>
                <a:gd name="connsiteY15" fmla="*/ 693717 h 1636125"/>
                <a:gd name="connsiteX16" fmla="*/ 926342 w 1015328"/>
                <a:gd name="connsiteY16" fmla="*/ 798625 h 1636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015328" h="1636125">
                  <a:moveTo>
                    <a:pt x="926342" y="798625"/>
                  </a:moveTo>
                  <a:cubicBezTo>
                    <a:pt x="834762" y="985787"/>
                    <a:pt x="725821" y="1163462"/>
                    <a:pt x="626851" y="1346591"/>
                  </a:cubicBezTo>
                  <a:cubicBezTo>
                    <a:pt x="624592" y="1350786"/>
                    <a:pt x="560924" y="1483187"/>
                    <a:pt x="541143" y="1537561"/>
                  </a:cubicBezTo>
                  <a:cubicBezTo>
                    <a:pt x="538207" y="1545596"/>
                    <a:pt x="535399" y="1553663"/>
                    <a:pt x="533237" y="1561956"/>
                  </a:cubicBezTo>
                  <a:cubicBezTo>
                    <a:pt x="527913" y="1580543"/>
                    <a:pt x="522879" y="1599131"/>
                    <a:pt x="521685" y="1618621"/>
                  </a:cubicBezTo>
                  <a:cubicBezTo>
                    <a:pt x="521136" y="1627463"/>
                    <a:pt x="518458" y="1636531"/>
                    <a:pt x="507002" y="1636111"/>
                  </a:cubicBezTo>
                  <a:cubicBezTo>
                    <a:pt x="496515" y="1635724"/>
                    <a:pt x="494546" y="1627270"/>
                    <a:pt x="494127" y="1618815"/>
                  </a:cubicBezTo>
                  <a:cubicBezTo>
                    <a:pt x="493288" y="1602616"/>
                    <a:pt x="489738" y="1573670"/>
                    <a:pt x="483413" y="1552501"/>
                  </a:cubicBezTo>
                  <a:cubicBezTo>
                    <a:pt x="469118" y="1504678"/>
                    <a:pt x="447143" y="1460114"/>
                    <a:pt x="424715" y="1415809"/>
                  </a:cubicBezTo>
                  <a:cubicBezTo>
                    <a:pt x="352174" y="1272694"/>
                    <a:pt x="269887" y="1134936"/>
                    <a:pt x="191408" y="995113"/>
                  </a:cubicBezTo>
                  <a:cubicBezTo>
                    <a:pt x="160171" y="934060"/>
                    <a:pt x="126353" y="874329"/>
                    <a:pt x="97020" y="812307"/>
                  </a:cubicBezTo>
                  <a:cubicBezTo>
                    <a:pt x="69495" y="754158"/>
                    <a:pt x="44260" y="695170"/>
                    <a:pt x="23414" y="634148"/>
                  </a:cubicBezTo>
                  <a:cubicBezTo>
                    <a:pt x="-14825" y="522109"/>
                    <a:pt x="-4435" y="412813"/>
                    <a:pt x="41549" y="306292"/>
                  </a:cubicBezTo>
                  <a:cubicBezTo>
                    <a:pt x="126644" y="109126"/>
                    <a:pt x="324035" y="-11239"/>
                    <a:pt x="538820" y="830"/>
                  </a:cubicBezTo>
                  <a:cubicBezTo>
                    <a:pt x="781905" y="14480"/>
                    <a:pt x="983168" y="204805"/>
                    <a:pt x="1012501" y="445986"/>
                  </a:cubicBezTo>
                  <a:cubicBezTo>
                    <a:pt x="1023150" y="533436"/>
                    <a:pt x="1002498" y="614206"/>
                    <a:pt x="970938" y="693717"/>
                  </a:cubicBezTo>
                  <a:cubicBezTo>
                    <a:pt x="956934" y="729020"/>
                    <a:pt x="941251" y="763677"/>
                    <a:pt x="926342" y="798625"/>
                  </a:cubicBezTo>
                  <a:close/>
                </a:path>
              </a:pathLst>
            </a:custGeom>
            <a:solidFill>
              <a:srgbClr val="9F1E20"/>
            </a:solidFill>
            <a:ln w="32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6" name="Freeform: Shape 31">
              <a:extLst>
                <a:ext uri="{FF2B5EF4-FFF2-40B4-BE49-F238E27FC236}">
                  <a16:creationId xmlns:a16="http://schemas.microsoft.com/office/drawing/2014/main" id="{94A68B3C-D0A8-47A6-9343-5657B6DF8D99}"/>
                </a:ext>
              </a:extLst>
            </p:cNvPr>
            <p:cNvSpPr/>
            <p:nvPr/>
          </p:nvSpPr>
          <p:spPr>
            <a:xfrm>
              <a:off x="9661947" y="4345119"/>
              <a:ext cx="982291" cy="1550589"/>
            </a:xfrm>
            <a:custGeom>
              <a:avLst/>
              <a:gdLst>
                <a:gd name="connsiteX0" fmla="*/ 977878 w 982291"/>
                <a:gd name="connsiteY0" fmla="*/ 440621 h 1550589"/>
                <a:gd name="connsiteX1" fmla="*/ 977878 w 982291"/>
                <a:gd name="connsiteY1" fmla="*/ 440621 h 1550589"/>
                <a:gd name="connsiteX2" fmla="*/ 928119 w 982291"/>
                <a:gd name="connsiteY2" fmla="*/ 268077 h 1550589"/>
                <a:gd name="connsiteX3" fmla="*/ 794814 w 982291"/>
                <a:gd name="connsiteY3" fmla="*/ 105891 h 1550589"/>
                <a:gd name="connsiteX4" fmla="*/ 446757 w 982291"/>
                <a:gd name="connsiteY4" fmla="*/ 2274 h 1550589"/>
                <a:gd name="connsiteX5" fmla="*/ 254625 w 982291"/>
                <a:gd name="connsiteY5" fmla="*/ 59423 h 1550589"/>
                <a:gd name="connsiteX6" fmla="*/ 136165 w 982291"/>
                <a:gd name="connsiteY6" fmla="*/ 149358 h 1550589"/>
                <a:gd name="connsiteX7" fmla="*/ 48489 w 982291"/>
                <a:gd name="connsiteY7" fmla="*/ 275112 h 1550589"/>
                <a:gd name="connsiteX8" fmla="*/ 3215 w 982291"/>
                <a:gd name="connsiteY8" fmla="*/ 437394 h 1550589"/>
                <a:gd name="connsiteX9" fmla="*/ 3215 w 982291"/>
                <a:gd name="connsiteY9" fmla="*/ 437394 h 1550589"/>
                <a:gd name="connsiteX10" fmla="*/ 504 w 982291"/>
                <a:gd name="connsiteY10" fmla="*/ 442977 h 1550589"/>
                <a:gd name="connsiteX11" fmla="*/ 8410 w 982291"/>
                <a:gd name="connsiteY11" fmla="*/ 564277 h 1550589"/>
                <a:gd name="connsiteX12" fmla="*/ 154203 w 982291"/>
                <a:gd name="connsiteY12" fmla="*/ 904428 h 1550589"/>
                <a:gd name="connsiteX13" fmla="*/ 289476 w 982291"/>
                <a:gd name="connsiteY13" fmla="*/ 1147158 h 1550589"/>
                <a:gd name="connsiteX14" fmla="*/ 375764 w 982291"/>
                <a:gd name="connsiteY14" fmla="*/ 1301309 h 1550589"/>
                <a:gd name="connsiteX15" fmla="*/ 471475 w 982291"/>
                <a:gd name="connsiteY15" fmla="*/ 1499378 h 1550589"/>
                <a:gd name="connsiteX16" fmla="*/ 490611 w 982291"/>
                <a:gd name="connsiteY16" fmla="*/ 1550590 h 1550589"/>
                <a:gd name="connsiteX17" fmla="*/ 534626 w 982291"/>
                <a:gd name="connsiteY17" fmla="*/ 1438808 h 1550589"/>
                <a:gd name="connsiteX18" fmla="*/ 684776 w 982291"/>
                <a:gd name="connsiteY18" fmla="*/ 1158323 h 1550589"/>
                <a:gd name="connsiteX19" fmla="*/ 863580 w 982291"/>
                <a:gd name="connsiteY19" fmla="*/ 833145 h 1550589"/>
                <a:gd name="connsiteX20" fmla="*/ 979007 w 982291"/>
                <a:gd name="connsiteY20" fmla="*/ 524844 h 1550589"/>
                <a:gd name="connsiteX21" fmla="*/ 977878 w 982291"/>
                <a:gd name="connsiteY21" fmla="*/ 440621 h 1550589"/>
                <a:gd name="connsiteX22" fmla="*/ 455115 w 982291"/>
                <a:gd name="connsiteY22" fmla="*/ 642885 h 1550589"/>
                <a:gd name="connsiteX23" fmla="*/ 324424 w 982291"/>
                <a:gd name="connsiteY23" fmla="*/ 457240 h 1550589"/>
                <a:gd name="connsiteX24" fmla="*/ 323488 w 982291"/>
                <a:gd name="connsiteY24" fmla="*/ 439685 h 1550589"/>
                <a:gd name="connsiteX25" fmla="*/ 333524 w 982291"/>
                <a:gd name="connsiteY25" fmla="*/ 418032 h 1550589"/>
                <a:gd name="connsiteX26" fmla="*/ 500130 w 982291"/>
                <a:gd name="connsiteY26" fmla="*/ 312641 h 1550589"/>
                <a:gd name="connsiteX27" fmla="*/ 648376 w 982291"/>
                <a:gd name="connsiteY27" fmla="*/ 425454 h 1550589"/>
                <a:gd name="connsiteX28" fmla="*/ 657056 w 982291"/>
                <a:gd name="connsiteY28" fmla="*/ 440072 h 1550589"/>
                <a:gd name="connsiteX29" fmla="*/ 656379 w 982291"/>
                <a:gd name="connsiteY29" fmla="*/ 459144 h 1550589"/>
                <a:gd name="connsiteX30" fmla="*/ 455115 w 982291"/>
                <a:gd name="connsiteY30" fmla="*/ 642885 h 1550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82291" h="1550589">
                  <a:moveTo>
                    <a:pt x="977878" y="440621"/>
                  </a:moveTo>
                  <a:cubicBezTo>
                    <a:pt x="977878" y="440621"/>
                    <a:pt x="977878" y="440621"/>
                    <a:pt x="977878" y="440621"/>
                  </a:cubicBezTo>
                  <a:cubicBezTo>
                    <a:pt x="972489" y="379890"/>
                    <a:pt x="955870" y="322160"/>
                    <a:pt x="928119" y="268077"/>
                  </a:cubicBezTo>
                  <a:cubicBezTo>
                    <a:pt x="895527" y="204571"/>
                    <a:pt x="851769" y="149035"/>
                    <a:pt x="794814" y="105891"/>
                  </a:cubicBezTo>
                  <a:cubicBezTo>
                    <a:pt x="692165" y="28187"/>
                    <a:pt x="577028" y="-10053"/>
                    <a:pt x="446757" y="2274"/>
                  </a:cubicBezTo>
                  <a:cubicBezTo>
                    <a:pt x="378701" y="8728"/>
                    <a:pt x="314485" y="26670"/>
                    <a:pt x="254625" y="59423"/>
                  </a:cubicBezTo>
                  <a:cubicBezTo>
                    <a:pt x="210707" y="83464"/>
                    <a:pt x="170661" y="113184"/>
                    <a:pt x="136165" y="149358"/>
                  </a:cubicBezTo>
                  <a:cubicBezTo>
                    <a:pt x="100636" y="186629"/>
                    <a:pt x="70432" y="228224"/>
                    <a:pt x="48489" y="275112"/>
                  </a:cubicBezTo>
                  <a:cubicBezTo>
                    <a:pt x="24351" y="326613"/>
                    <a:pt x="6087" y="379890"/>
                    <a:pt x="3215" y="437394"/>
                  </a:cubicBezTo>
                  <a:cubicBezTo>
                    <a:pt x="3215" y="437394"/>
                    <a:pt x="3215" y="437394"/>
                    <a:pt x="3215" y="437394"/>
                  </a:cubicBezTo>
                  <a:cubicBezTo>
                    <a:pt x="2279" y="439266"/>
                    <a:pt x="537" y="441105"/>
                    <a:pt x="504" y="442977"/>
                  </a:cubicBezTo>
                  <a:cubicBezTo>
                    <a:pt x="-238" y="483604"/>
                    <a:pt x="-1561" y="524102"/>
                    <a:pt x="8410" y="564277"/>
                  </a:cubicBezTo>
                  <a:cubicBezTo>
                    <a:pt x="38518" y="685610"/>
                    <a:pt x="96667" y="795003"/>
                    <a:pt x="154203" y="904428"/>
                  </a:cubicBezTo>
                  <a:cubicBezTo>
                    <a:pt x="197315" y="986392"/>
                    <a:pt x="244202" y="1066356"/>
                    <a:pt x="289476" y="1147158"/>
                  </a:cubicBezTo>
                  <a:cubicBezTo>
                    <a:pt x="318260" y="1198531"/>
                    <a:pt x="347851" y="1249484"/>
                    <a:pt x="375764" y="1301309"/>
                  </a:cubicBezTo>
                  <a:cubicBezTo>
                    <a:pt x="410551" y="1365912"/>
                    <a:pt x="445821" y="1430354"/>
                    <a:pt x="471475" y="1499378"/>
                  </a:cubicBezTo>
                  <a:cubicBezTo>
                    <a:pt x="477477" y="1515513"/>
                    <a:pt x="483512" y="1531615"/>
                    <a:pt x="490611" y="1550590"/>
                  </a:cubicBezTo>
                  <a:cubicBezTo>
                    <a:pt x="504067" y="1510317"/>
                    <a:pt x="518008" y="1473982"/>
                    <a:pt x="534626" y="1438808"/>
                  </a:cubicBezTo>
                  <a:cubicBezTo>
                    <a:pt x="579965" y="1342807"/>
                    <a:pt x="632596" y="1250678"/>
                    <a:pt x="684776" y="1158323"/>
                  </a:cubicBezTo>
                  <a:cubicBezTo>
                    <a:pt x="745636" y="1050608"/>
                    <a:pt x="808206" y="943829"/>
                    <a:pt x="863580" y="833145"/>
                  </a:cubicBezTo>
                  <a:cubicBezTo>
                    <a:pt x="912952" y="734466"/>
                    <a:pt x="962195" y="635560"/>
                    <a:pt x="979007" y="524844"/>
                  </a:cubicBezTo>
                  <a:cubicBezTo>
                    <a:pt x="983170" y="497060"/>
                    <a:pt x="983977" y="468631"/>
                    <a:pt x="977878" y="440621"/>
                  </a:cubicBezTo>
                  <a:close/>
                  <a:moveTo>
                    <a:pt x="455115" y="642885"/>
                  </a:moveTo>
                  <a:cubicBezTo>
                    <a:pt x="370537" y="625557"/>
                    <a:pt x="316195" y="548336"/>
                    <a:pt x="324424" y="457240"/>
                  </a:cubicBezTo>
                  <a:cubicBezTo>
                    <a:pt x="324973" y="451270"/>
                    <a:pt x="326973" y="445074"/>
                    <a:pt x="323488" y="439685"/>
                  </a:cubicBezTo>
                  <a:cubicBezTo>
                    <a:pt x="329619" y="433844"/>
                    <a:pt x="330652" y="425390"/>
                    <a:pt x="333524" y="418032"/>
                  </a:cubicBezTo>
                  <a:cubicBezTo>
                    <a:pt x="358113" y="355365"/>
                    <a:pt x="422878" y="309188"/>
                    <a:pt x="500130" y="312641"/>
                  </a:cubicBezTo>
                  <a:cubicBezTo>
                    <a:pt x="564540" y="315513"/>
                    <a:pt x="625497" y="360851"/>
                    <a:pt x="648376" y="425454"/>
                  </a:cubicBezTo>
                  <a:cubicBezTo>
                    <a:pt x="650280" y="430876"/>
                    <a:pt x="651086" y="437233"/>
                    <a:pt x="657056" y="440072"/>
                  </a:cubicBezTo>
                  <a:cubicBezTo>
                    <a:pt x="653765" y="446107"/>
                    <a:pt x="655669" y="452657"/>
                    <a:pt x="656379" y="459144"/>
                  </a:cubicBezTo>
                  <a:cubicBezTo>
                    <a:pt x="669286" y="574829"/>
                    <a:pt x="569122" y="666248"/>
                    <a:pt x="455115" y="642885"/>
                  </a:cubicBezTo>
                  <a:close/>
                </a:path>
              </a:pathLst>
            </a:custGeom>
            <a:solidFill>
              <a:srgbClr val="EB1F25"/>
            </a:solidFill>
            <a:ln w="32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877" name="Right Arrow 7">
            <a:extLst>
              <a:ext uri="{FF2B5EF4-FFF2-40B4-BE49-F238E27FC236}">
                <a16:creationId xmlns:a16="http://schemas.microsoft.com/office/drawing/2014/main" id="{3C02539C-16DB-4638-96A8-923E518B1F47}"/>
              </a:ext>
            </a:extLst>
          </p:cNvPr>
          <p:cNvSpPr/>
          <p:nvPr/>
        </p:nvSpPr>
        <p:spPr>
          <a:xfrm rot="16200000">
            <a:off x="6805556" y="4113082"/>
            <a:ext cx="874767" cy="826196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878" name="Right Arrow 56">
            <a:extLst>
              <a:ext uri="{FF2B5EF4-FFF2-40B4-BE49-F238E27FC236}">
                <a16:creationId xmlns:a16="http://schemas.microsoft.com/office/drawing/2014/main" id="{8E2FA531-A7DE-4DD4-9D2B-EF5FB1DE9159}"/>
              </a:ext>
            </a:extLst>
          </p:cNvPr>
          <p:cNvSpPr/>
          <p:nvPr/>
        </p:nvSpPr>
        <p:spPr>
          <a:xfrm rot="5400000">
            <a:off x="4511676" y="4113082"/>
            <a:ext cx="874767" cy="826196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879" name="TextBox 1878">
            <a:extLst>
              <a:ext uri="{FF2B5EF4-FFF2-40B4-BE49-F238E27FC236}">
                <a16:creationId xmlns:a16="http://schemas.microsoft.com/office/drawing/2014/main" id="{5CBB159F-5345-4D23-AEB9-C447574A94B7}"/>
              </a:ext>
            </a:extLst>
          </p:cNvPr>
          <p:cNvSpPr txBox="1"/>
          <p:nvPr/>
        </p:nvSpPr>
        <p:spPr>
          <a:xfrm>
            <a:off x="8277711" y="4591319"/>
            <a:ext cx="3384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880" name="TextBox 1879">
            <a:extLst>
              <a:ext uri="{FF2B5EF4-FFF2-40B4-BE49-F238E27FC236}">
                <a16:creationId xmlns:a16="http://schemas.microsoft.com/office/drawing/2014/main" id="{147E9113-E6DC-4A97-AA2F-1FA068BEA148}"/>
              </a:ext>
            </a:extLst>
          </p:cNvPr>
          <p:cNvSpPr txBox="1"/>
          <p:nvPr/>
        </p:nvSpPr>
        <p:spPr>
          <a:xfrm>
            <a:off x="8277711" y="5602686"/>
            <a:ext cx="3384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881" name="Freeform 17">
            <a:extLst>
              <a:ext uri="{FF2B5EF4-FFF2-40B4-BE49-F238E27FC236}">
                <a16:creationId xmlns:a16="http://schemas.microsoft.com/office/drawing/2014/main" id="{94040906-AA17-4D7E-AC21-4D8F6C6AEA63}"/>
              </a:ext>
            </a:extLst>
          </p:cNvPr>
          <p:cNvSpPr/>
          <p:nvPr/>
        </p:nvSpPr>
        <p:spPr>
          <a:xfrm>
            <a:off x="7360801" y="5728194"/>
            <a:ext cx="881743" cy="0"/>
          </a:xfrm>
          <a:custGeom>
            <a:avLst/>
            <a:gdLst>
              <a:gd name="connsiteX0" fmla="*/ 0 w 881743"/>
              <a:gd name="connsiteY0" fmla="*/ 0 h 0"/>
              <a:gd name="connsiteX1" fmla="*/ 881743 w 881743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81743">
                <a:moveTo>
                  <a:pt x="0" y="0"/>
                </a:moveTo>
                <a:lnTo>
                  <a:pt x="881743" y="0"/>
                </a:lnTo>
              </a:path>
            </a:pathLst>
          </a:custGeom>
          <a:ln>
            <a:solidFill>
              <a:schemeClr val="tx1">
                <a:lumMod val="50000"/>
                <a:lumOff val="50000"/>
              </a:schemeClr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882" name="Freeform 18">
            <a:extLst>
              <a:ext uri="{FF2B5EF4-FFF2-40B4-BE49-F238E27FC236}">
                <a16:creationId xmlns:a16="http://schemas.microsoft.com/office/drawing/2014/main" id="{45819443-8FB1-47B0-A848-5B6A412AA4B0}"/>
              </a:ext>
            </a:extLst>
          </p:cNvPr>
          <p:cNvSpPr/>
          <p:nvPr/>
        </p:nvSpPr>
        <p:spPr>
          <a:xfrm>
            <a:off x="7774457" y="4716827"/>
            <a:ext cx="468086" cy="0"/>
          </a:xfrm>
          <a:custGeom>
            <a:avLst/>
            <a:gdLst>
              <a:gd name="connsiteX0" fmla="*/ 0 w 468086"/>
              <a:gd name="connsiteY0" fmla="*/ 0 h 0"/>
              <a:gd name="connsiteX1" fmla="*/ 468086 w 468086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8086">
                <a:moveTo>
                  <a:pt x="0" y="0"/>
                </a:moveTo>
                <a:lnTo>
                  <a:pt x="468086" y="0"/>
                </a:lnTo>
              </a:path>
            </a:pathLst>
          </a:custGeom>
          <a:ln>
            <a:solidFill>
              <a:schemeClr val="tx1">
                <a:lumMod val="50000"/>
                <a:lumOff val="50000"/>
              </a:schemeClr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883" name="TextBox 1882">
            <a:extLst>
              <a:ext uri="{FF2B5EF4-FFF2-40B4-BE49-F238E27FC236}">
                <a16:creationId xmlns:a16="http://schemas.microsoft.com/office/drawing/2014/main" id="{BB83E22F-0C77-4CBD-906D-925383CA938E}"/>
              </a:ext>
            </a:extLst>
          </p:cNvPr>
          <p:cNvSpPr txBox="1"/>
          <p:nvPr/>
        </p:nvSpPr>
        <p:spPr>
          <a:xfrm>
            <a:off x="529899" y="4591319"/>
            <a:ext cx="3391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884" name="TextBox 1883">
            <a:extLst>
              <a:ext uri="{FF2B5EF4-FFF2-40B4-BE49-F238E27FC236}">
                <a16:creationId xmlns:a16="http://schemas.microsoft.com/office/drawing/2014/main" id="{DFCCEDBC-A7BC-4F2C-97C7-2A0727B33838}"/>
              </a:ext>
            </a:extLst>
          </p:cNvPr>
          <p:cNvSpPr txBox="1"/>
          <p:nvPr/>
        </p:nvSpPr>
        <p:spPr>
          <a:xfrm>
            <a:off x="529899" y="5602686"/>
            <a:ext cx="3391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885" name="Freeform 80">
            <a:extLst>
              <a:ext uri="{FF2B5EF4-FFF2-40B4-BE49-F238E27FC236}">
                <a16:creationId xmlns:a16="http://schemas.microsoft.com/office/drawing/2014/main" id="{1F40DFF3-494D-4077-8A78-5F03AA542D6A}"/>
              </a:ext>
            </a:extLst>
          </p:cNvPr>
          <p:cNvSpPr/>
          <p:nvPr/>
        </p:nvSpPr>
        <p:spPr>
          <a:xfrm rot="10800000">
            <a:off x="3938555" y="5728194"/>
            <a:ext cx="881743" cy="0"/>
          </a:xfrm>
          <a:custGeom>
            <a:avLst/>
            <a:gdLst>
              <a:gd name="connsiteX0" fmla="*/ 0 w 881743"/>
              <a:gd name="connsiteY0" fmla="*/ 0 h 0"/>
              <a:gd name="connsiteX1" fmla="*/ 881743 w 881743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81743">
                <a:moveTo>
                  <a:pt x="0" y="0"/>
                </a:moveTo>
                <a:lnTo>
                  <a:pt x="881743" y="0"/>
                </a:lnTo>
              </a:path>
            </a:pathLst>
          </a:custGeom>
          <a:ln>
            <a:solidFill>
              <a:schemeClr val="tx1">
                <a:lumMod val="50000"/>
                <a:lumOff val="50000"/>
              </a:schemeClr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886" name="Freeform 81">
            <a:extLst>
              <a:ext uri="{FF2B5EF4-FFF2-40B4-BE49-F238E27FC236}">
                <a16:creationId xmlns:a16="http://schemas.microsoft.com/office/drawing/2014/main" id="{2B554AD2-576A-46AE-A5CE-9A01D9FA3DC5}"/>
              </a:ext>
            </a:extLst>
          </p:cNvPr>
          <p:cNvSpPr/>
          <p:nvPr/>
        </p:nvSpPr>
        <p:spPr>
          <a:xfrm rot="10800000">
            <a:off x="3938555" y="4716827"/>
            <a:ext cx="468086" cy="0"/>
          </a:xfrm>
          <a:custGeom>
            <a:avLst/>
            <a:gdLst>
              <a:gd name="connsiteX0" fmla="*/ 0 w 468086"/>
              <a:gd name="connsiteY0" fmla="*/ 0 h 0"/>
              <a:gd name="connsiteX1" fmla="*/ 468086 w 468086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8086">
                <a:moveTo>
                  <a:pt x="0" y="0"/>
                </a:moveTo>
                <a:lnTo>
                  <a:pt x="468086" y="0"/>
                </a:lnTo>
              </a:path>
            </a:pathLst>
          </a:custGeom>
          <a:ln>
            <a:solidFill>
              <a:schemeClr val="tx1">
                <a:lumMod val="50000"/>
                <a:lumOff val="50000"/>
              </a:schemeClr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1887" name="Group 50">
            <a:extLst>
              <a:ext uri="{FF2B5EF4-FFF2-40B4-BE49-F238E27FC236}">
                <a16:creationId xmlns:a16="http://schemas.microsoft.com/office/drawing/2014/main" id="{199C2720-FA0A-48F7-A536-7240D0D9D377}"/>
              </a:ext>
            </a:extLst>
          </p:cNvPr>
          <p:cNvGrpSpPr/>
          <p:nvPr/>
        </p:nvGrpSpPr>
        <p:grpSpPr>
          <a:xfrm>
            <a:off x="8522094" y="2120901"/>
            <a:ext cx="2711712" cy="1068786"/>
            <a:chOff x="270023" y="1671304"/>
            <a:chExt cx="2279585" cy="1079474"/>
          </a:xfrm>
        </p:grpSpPr>
        <p:sp>
          <p:nvSpPr>
            <p:cNvPr id="1888" name="TextBox 1887">
              <a:extLst>
                <a:ext uri="{FF2B5EF4-FFF2-40B4-BE49-F238E27FC236}">
                  <a16:creationId xmlns:a16="http://schemas.microsoft.com/office/drawing/2014/main" id="{680EE238-AB3A-4210-AB33-67E364ECA7F7}"/>
                </a:ext>
              </a:extLst>
            </p:cNvPr>
            <p:cNvSpPr txBox="1"/>
            <p:nvPr/>
          </p:nvSpPr>
          <p:spPr>
            <a:xfrm>
              <a:off x="270024" y="1911471"/>
              <a:ext cx="2279584" cy="839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89" name="TextBox 1888">
              <a:extLst>
                <a:ext uri="{FF2B5EF4-FFF2-40B4-BE49-F238E27FC236}">
                  <a16:creationId xmlns:a16="http://schemas.microsoft.com/office/drawing/2014/main" id="{CA1866AC-585D-4834-A70F-64F283806D09}"/>
                </a:ext>
              </a:extLst>
            </p:cNvPr>
            <p:cNvSpPr txBox="1"/>
            <p:nvPr/>
          </p:nvSpPr>
          <p:spPr>
            <a:xfrm>
              <a:off x="270023" y="1671304"/>
              <a:ext cx="2279584" cy="310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90" name="Group 53">
            <a:extLst>
              <a:ext uri="{FF2B5EF4-FFF2-40B4-BE49-F238E27FC236}">
                <a16:creationId xmlns:a16="http://schemas.microsoft.com/office/drawing/2014/main" id="{3D2D01B8-B615-49BE-B340-A0F59EFD82D9}"/>
              </a:ext>
            </a:extLst>
          </p:cNvPr>
          <p:cNvGrpSpPr/>
          <p:nvPr/>
        </p:nvGrpSpPr>
        <p:grpSpPr>
          <a:xfrm>
            <a:off x="958195" y="2120901"/>
            <a:ext cx="2734154" cy="1068786"/>
            <a:chOff x="270023" y="1671304"/>
            <a:chExt cx="2279585" cy="1079474"/>
          </a:xfrm>
        </p:grpSpPr>
        <p:sp>
          <p:nvSpPr>
            <p:cNvPr id="1891" name="TextBox 1890">
              <a:extLst>
                <a:ext uri="{FF2B5EF4-FFF2-40B4-BE49-F238E27FC236}">
                  <a16:creationId xmlns:a16="http://schemas.microsoft.com/office/drawing/2014/main" id="{3A64136F-E88B-4601-8C72-F7F4591B933F}"/>
                </a:ext>
              </a:extLst>
            </p:cNvPr>
            <p:cNvSpPr txBox="1"/>
            <p:nvPr/>
          </p:nvSpPr>
          <p:spPr>
            <a:xfrm>
              <a:off x="270024" y="1911471"/>
              <a:ext cx="2279584" cy="839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92" name="TextBox 1891">
              <a:extLst>
                <a:ext uri="{FF2B5EF4-FFF2-40B4-BE49-F238E27FC236}">
                  <a16:creationId xmlns:a16="http://schemas.microsoft.com/office/drawing/2014/main" id="{3ACEB625-900B-4B52-8BC9-5B2C2886A078}"/>
                </a:ext>
              </a:extLst>
            </p:cNvPr>
            <p:cNvSpPr txBox="1"/>
            <p:nvPr/>
          </p:nvSpPr>
          <p:spPr>
            <a:xfrm>
              <a:off x="270023" y="1671304"/>
              <a:ext cx="2279584" cy="310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9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E62601"/>
      </a:accent1>
      <a:accent2>
        <a:srgbClr val="FBA200"/>
      </a:accent2>
      <a:accent3>
        <a:srgbClr val="07A398"/>
      </a:accent3>
      <a:accent4>
        <a:srgbClr val="0680C3"/>
      </a:accent4>
      <a:accent5>
        <a:srgbClr val="2C2F45"/>
      </a:accent5>
      <a:accent6>
        <a:srgbClr val="2C2F45"/>
      </a:accent6>
      <a:hlink>
        <a:srgbClr val="0000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11319</TotalTime>
  <Words>156</Words>
  <Application>Microsoft Office PowerPoint</Application>
  <PresentationFormat>와이드스크린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64</cp:revision>
  <dcterms:created xsi:type="dcterms:W3CDTF">2018-02-18T19:39:47Z</dcterms:created>
  <dcterms:modified xsi:type="dcterms:W3CDTF">2022-10-24T04:50:44Z</dcterms:modified>
</cp:coreProperties>
</file>