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226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0" y="200177"/>
            <a:ext cx="12192000" cy="7757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48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55674156-3125-48CE-B7AD-16F5FF6CA05A}"/>
              </a:ext>
            </a:extLst>
          </p:cNvPr>
          <p:cNvSpPr/>
          <p:nvPr userDrawn="1"/>
        </p:nvSpPr>
        <p:spPr>
          <a:xfrm>
            <a:off x="0" y="6597352"/>
            <a:ext cx="12192000" cy="260648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800"/>
          </a:p>
        </p:txBody>
      </p:sp>
      <p:sp>
        <p:nvSpPr>
          <p:cNvPr id="10" name="텍스트 개체 틀 2">
            <a:extLst>
              <a:ext uri="{FF2B5EF4-FFF2-40B4-BE49-F238E27FC236}">
                <a16:creationId xmlns:a16="http://schemas.microsoft.com/office/drawing/2014/main" id="{BEA53C6E-B822-48C1-AE43-123E9E431F64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0" y="1005381"/>
            <a:ext cx="12192000" cy="419379"/>
          </a:xfrm>
          <a:prstGeom prst="rect">
            <a:avLst/>
          </a:prstGeom>
        </p:spPr>
        <p:txBody>
          <a:bodyPr anchor="ctr"/>
          <a:lstStyle>
            <a:lvl1pPr marL="0" marR="0" indent="0" algn="ctr" defTabSz="914400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400" b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dirty="0"/>
              <a:t>Subtitle in this line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2199173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0930687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ree-powerpoint-templates-design.com/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Free PPT Templates: Allppt.com</a:t>
            </a:r>
          </a:p>
        </p:txBody>
      </p:sp>
      <p:sp>
        <p:nvSpPr>
          <p:cNvPr id="53" name="Text Placeholder 52"/>
          <p:cNvSpPr>
            <a:spLocks noGrp="1"/>
          </p:cNvSpPr>
          <p:nvPr>
            <p:ph type="body" sz="quarter" idx="41"/>
          </p:nvPr>
        </p:nvSpPr>
        <p:spPr/>
        <p:txBody>
          <a:bodyPr/>
          <a:lstStyle/>
          <a:p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You can download professional PowerPoint diagrams for free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B86476EE-9FD2-4CEA-A6D9-0AD39ADF3D03}"/>
              </a:ext>
            </a:extLst>
          </p:cNvPr>
          <p:cNvSpPr txBox="1"/>
          <p:nvPr/>
        </p:nvSpPr>
        <p:spPr>
          <a:xfrm>
            <a:off x="0" y="6599760"/>
            <a:ext cx="12192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000" dirty="0">
                <a:solidFill>
                  <a:schemeClr val="bg1"/>
                </a:solidFill>
                <a:hlinkClick r:id="rId2"/>
              </a:rPr>
              <a:t>www.free-powerpoint-templates-design.com</a:t>
            </a:r>
            <a:endParaRPr lang="ko-KR" altLang="en-US" sz="1000" dirty="0">
              <a:solidFill>
                <a:schemeClr val="bg1"/>
              </a:solidFill>
            </a:endParaRPr>
          </a:p>
        </p:txBody>
      </p:sp>
      <p:sp>
        <p:nvSpPr>
          <p:cNvPr id="395" name="직사각형 394">
            <a:extLst>
              <a:ext uri="{FF2B5EF4-FFF2-40B4-BE49-F238E27FC236}">
                <a16:creationId xmlns:a16="http://schemas.microsoft.com/office/drawing/2014/main" id="{8D6E4265-61C6-4A64-8EFA-14D0C64EC0C1}"/>
              </a:ext>
            </a:extLst>
          </p:cNvPr>
          <p:cNvSpPr/>
          <p:nvPr/>
        </p:nvSpPr>
        <p:spPr>
          <a:xfrm rot="5400000">
            <a:off x="2292561" y="4940229"/>
            <a:ext cx="1149205" cy="400049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96" name="직사각형 395">
            <a:extLst>
              <a:ext uri="{FF2B5EF4-FFF2-40B4-BE49-F238E27FC236}">
                <a16:creationId xmlns:a16="http://schemas.microsoft.com/office/drawing/2014/main" id="{9C3C4695-D48E-412D-8086-C08F8D2EBCEF}"/>
              </a:ext>
            </a:extLst>
          </p:cNvPr>
          <p:cNvSpPr/>
          <p:nvPr/>
        </p:nvSpPr>
        <p:spPr>
          <a:xfrm rot="5400000">
            <a:off x="3902286" y="3791023"/>
            <a:ext cx="1149205" cy="400049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97" name="직사각형 396">
            <a:extLst>
              <a:ext uri="{FF2B5EF4-FFF2-40B4-BE49-F238E27FC236}">
                <a16:creationId xmlns:a16="http://schemas.microsoft.com/office/drawing/2014/main" id="{E82ABDA5-FDF7-48D4-80F7-769028E9950C}"/>
              </a:ext>
            </a:extLst>
          </p:cNvPr>
          <p:cNvSpPr/>
          <p:nvPr/>
        </p:nvSpPr>
        <p:spPr>
          <a:xfrm rot="5400000">
            <a:off x="5512012" y="3791023"/>
            <a:ext cx="1149205" cy="40004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98" name="직사각형 397">
            <a:extLst>
              <a:ext uri="{FF2B5EF4-FFF2-40B4-BE49-F238E27FC236}">
                <a16:creationId xmlns:a16="http://schemas.microsoft.com/office/drawing/2014/main" id="{950B6073-4FF5-4491-92AF-C556197DD8F0}"/>
              </a:ext>
            </a:extLst>
          </p:cNvPr>
          <p:cNvSpPr/>
          <p:nvPr/>
        </p:nvSpPr>
        <p:spPr>
          <a:xfrm rot="5400000">
            <a:off x="7151146" y="3771973"/>
            <a:ext cx="1149205" cy="400049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99" name="직사각형 398">
            <a:extLst>
              <a:ext uri="{FF2B5EF4-FFF2-40B4-BE49-F238E27FC236}">
                <a16:creationId xmlns:a16="http://schemas.microsoft.com/office/drawing/2014/main" id="{FF24F4CA-BE12-4A87-BD2B-DC34FDE778D3}"/>
              </a:ext>
            </a:extLst>
          </p:cNvPr>
          <p:cNvSpPr/>
          <p:nvPr/>
        </p:nvSpPr>
        <p:spPr>
          <a:xfrm rot="5400000">
            <a:off x="8765959" y="2556094"/>
            <a:ext cx="1149205" cy="40004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00" name="직사각형 399">
            <a:extLst>
              <a:ext uri="{FF2B5EF4-FFF2-40B4-BE49-F238E27FC236}">
                <a16:creationId xmlns:a16="http://schemas.microsoft.com/office/drawing/2014/main" id="{D583FA26-3A1C-487A-B5E7-BFD3E5531419}"/>
              </a:ext>
            </a:extLst>
          </p:cNvPr>
          <p:cNvSpPr/>
          <p:nvPr/>
        </p:nvSpPr>
        <p:spPr>
          <a:xfrm>
            <a:off x="1286014" y="5514833"/>
            <a:ext cx="1581150" cy="400049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01" name="타원 400">
            <a:extLst>
              <a:ext uri="{FF2B5EF4-FFF2-40B4-BE49-F238E27FC236}">
                <a16:creationId xmlns:a16="http://schemas.microsoft.com/office/drawing/2014/main" id="{5231E7A0-D199-4D99-888B-1AD25B4EAAB3}"/>
              </a:ext>
            </a:extLst>
          </p:cNvPr>
          <p:cNvSpPr/>
          <p:nvPr/>
        </p:nvSpPr>
        <p:spPr>
          <a:xfrm>
            <a:off x="1076325" y="5505168"/>
            <a:ext cx="419379" cy="419379"/>
          </a:xfrm>
          <a:prstGeom prst="ellipse">
            <a:avLst/>
          </a:prstGeom>
          <a:gradFill>
            <a:gsLst>
              <a:gs pos="0">
                <a:schemeClr val="bg1"/>
              </a:gs>
              <a:gs pos="100000">
                <a:schemeClr val="bg1">
                  <a:lumMod val="85000"/>
                </a:schemeClr>
              </a:gs>
            </a:gsLst>
            <a:lin ang="18900000" scaled="1"/>
          </a:gradFill>
          <a:ln w="63500">
            <a:solidFill>
              <a:schemeClr val="accent6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02" name="타원 401">
            <a:extLst>
              <a:ext uri="{FF2B5EF4-FFF2-40B4-BE49-F238E27FC236}">
                <a16:creationId xmlns:a16="http://schemas.microsoft.com/office/drawing/2014/main" id="{0E10B8F5-5CD6-4D5A-81C8-172D76237BEA}"/>
              </a:ext>
            </a:extLst>
          </p:cNvPr>
          <p:cNvSpPr/>
          <p:nvPr/>
        </p:nvSpPr>
        <p:spPr>
          <a:xfrm>
            <a:off x="2657474" y="5505168"/>
            <a:ext cx="419379" cy="419379"/>
          </a:xfrm>
          <a:prstGeom prst="ellipse">
            <a:avLst/>
          </a:prstGeom>
          <a:gradFill>
            <a:gsLst>
              <a:gs pos="0">
                <a:schemeClr val="bg1"/>
              </a:gs>
              <a:gs pos="100000">
                <a:schemeClr val="bg1">
                  <a:lumMod val="85000"/>
                </a:schemeClr>
              </a:gs>
            </a:gsLst>
            <a:lin ang="18900000" scaled="1"/>
          </a:gradFill>
          <a:ln w="63500">
            <a:solidFill>
              <a:schemeClr val="accent6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03" name="직사각형 402">
            <a:extLst>
              <a:ext uri="{FF2B5EF4-FFF2-40B4-BE49-F238E27FC236}">
                <a16:creationId xmlns:a16="http://schemas.microsoft.com/office/drawing/2014/main" id="{0B2A30D9-BE2F-4899-B74A-79141D8ABE88}"/>
              </a:ext>
            </a:extLst>
          </p:cNvPr>
          <p:cNvSpPr/>
          <p:nvPr/>
        </p:nvSpPr>
        <p:spPr>
          <a:xfrm>
            <a:off x="2895739" y="4365625"/>
            <a:ext cx="1581150" cy="400049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04" name="타원 403">
            <a:extLst>
              <a:ext uri="{FF2B5EF4-FFF2-40B4-BE49-F238E27FC236}">
                <a16:creationId xmlns:a16="http://schemas.microsoft.com/office/drawing/2014/main" id="{788A0D0F-27ED-46CC-8DE7-A769BFD65076}"/>
              </a:ext>
            </a:extLst>
          </p:cNvPr>
          <p:cNvSpPr/>
          <p:nvPr/>
        </p:nvSpPr>
        <p:spPr>
          <a:xfrm>
            <a:off x="2657474" y="4355960"/>
            <a:ext cx="419379" cy="419379"/>
          </a:xfrm>
          <a:prstGeom prst="ellipse">
            <a:avLst/>
          </a:prstGeom>
          <a:gradFill>
            <a:gsLst>
              <a:gs pos="0">
                <a:schemeClr val="bg1"/>
              </a:gs>
              <a:gs pos="100000">
                <a:schemeClr val="bg1">
                  <a:lumMod val="85000"/>
                </a:schemeClr>
              </a:gs>
            </a:gsLst>
            <a:lin ang="18900000" scaled="1"/>
          </a:gradFill>
          <a:ln w="63500">
            <a:solidFill>
              <a:schemeClr val="accent5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05" name="타원 404">
            <a:extLst>
              <a:ext uri="{FF2B5EF4-FFF2-40B4-BE49-F238E27FC236}">
                <a16:creationId xmlns:a16="http://schemas.microsoft.com/office/drawing/2014/main" id="{8C718262-6836-4291-B048-861030A6145D}"/>
              </a:ext>
            </a:extLst>
          </p:cNvPr>
          <p:cNvSpPr/>
          <p:nvPr/>
        </p:nvSpPr>
        <p:spPr>
          <a:xfrm>
            <a:off x="4267199" y="4355960"/>
            <a:ext cx="419379" cy="419379"/>
          </a:xfrm>
          <a:prstGeom prst="ellipse">
            <a:avLst/>
          </a:prstGeom>
          <a:gradFill>
            <a:gsLst>
              <a:gs pos="0">
                <a:schemeClr val="bg1"/>
              </a:gs>
              <a:gs pos="100000">
                <a:schemeClr val="bg1">
                  <a:lumMod val="85000"/>
                </a:schemeClr>
              </a:gs>
            </a:gsLst>
            <a:lin ang="18900000" scaled="1"/>
          </a:gradFill>
          <a:ln w="63500">
            <a:solidFill>
              <a:schemeClr val="accent5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06" name="직사각형 405">
            <a:extLst>
              <a:ext uri="{FF2B5EF4-FFF2-40B4-BE49-F238E27FC236}">
                <a16:creationId xmlns:a16="http://schemas.microsoft.com/office/drawing/2014/main" id="{521A78CA-3B02-489B-86A5-CA802D1EEE8E}"/>
              </a:ext>
            </a:extLst>
          </p:cNvPr>
          <p:cNvSpPr/>
          <p:nvPr/>
        </p:nvSpPr>
        <p:spPr>
          <a:xfrm>
            <a:off x="4505465" y="3149743"/>
            <a:ext cx="1581150" cy="40004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07" name="타원 406">
            <a:extLst>
              <a:ext uri="{FF2B5EF4-FFF2-40B4-BE49-F238E27FC236}">
                <a16:creationId xmlns:a16="http://schemas.microsoft.com/office/drawing/2014/main" id="{26E243E8-B286-40E0-A412-A5806403D8E1}"/>
              </a:ext>
            </a:extLst>
          </p:cNvPr>
          <p:cNvSpPr/>
          <p:nvPr/>
        </p:nvSpPr>
        <p:spPr>
          <a:xfrm>
            <a:off x="4267199" y="3140078"/>
            <a:ext cx="419379" cy="419379"/>
          </a:xfrm>
          <a:prstGeom prst="ellipse">
            <a:avLst/>
          </a:prstGeom>
          <a:gradFill>
            <a:gsLst>
              <a:gs pos="0">
                <a:schemeClr val="bg1"/>
              </a:gs>
              <a:gs pos="100000">
                <a:schemeClr val="bg1">
                  <a:lumMod val="85000"/>
                </a:schemeClr>
              </a:gs>
            </a:gsLst>
            <a:lin ang="18900000" scaled="1"/>
          </a:gradFill>
          <a:ln w="63500">
            <a:solidFill>
              <a:schemeClr val="accent4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08" name="타원 407">
            <a:extLst>
              <a:ext uri="{FF2B5EF4-FFF2-40B4-BE49-F238E27FC236}">
                <a16:creationId xmlns:a16="http://schemas.microsoft.com/office/drawing/2014/main" id="{05339857-BFF5-4D9C-AEDC-8E13565DB6BD}"/>
              </a:ext>
            </a:extLst>
          </p:cNvPr>
          <p:cNvSpPr/>
          <p:nvPr/>
        </p:nvSpPr>
        <p:spPr>
          <a:xfrm>
            <a:off x="5876925" y="3140078"/>
            <a:ext cx="419379" cy="419379"/>
          </a:xfrm>
          <a:prstGeom prst="ellipse">
            <a:avLst/>
          </a:prstGeom>
          <a:gradFill>
            <a:gsLst>
              <a:gs pos="0">
                <a:schemeClr val="bg1"/>
              </a:gs>
              <a:gs pos="100000">
                <a:schemeClr val="bg1">
                  <a:lumMod val="85000"/>
                </a:schemeClr>
              </a:gs>
            </a:gsLst>
            <a:lin ang="18900000" scaled="1"/>
          </a:gradFill>
          <a:ln w="63500">
            <a:solidFill>
              <a:schemeClr val="accent4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09" name="직사각형 408">
            <a:extLst>
              <a:ext uri="{FF2B5EF4-FFF2-40B4-BE49-F238E27FC236}">
                <a16:creationId xmlns:a16="http://schemas.microsoft.com/office/drawing/2014/main" id="{C45C82B8-F077-4D7D-A398-9ECA6E45CD70}"/>
              </a:ext>
            </a:extLst>
          </p:cNvPr>
          <p:cNvSpPr/>
          <p:nvPr/>
        </p:nvSpPr>
        <p:spPr>
          <a:xfrm>
            <a:off x="6125131" y="4365625"/>
            <a:ext cx="1581150" cy="400049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10" name="타원 409">
            <a:extLst>
              <a:ext uri="{FF2B5EF4-FFF2-40B4-BE49-F238E27FC236}">
                <a16:creationId xmlns:a16="http://schemas.microsoft.com/office/drawing/2014/main" id="{747A5249-0693-4351-B7F8-502A8E9D87B6}"/>
              </a:ext>
            </a:extLst>
          </p:cNvPr>
          <p:cNvSpPr/>
          <p:nvPr/>
        </p:nvSpPr>
        <p:spPr>
          <a:xfrm>
            <a:off x="5876925" y="4355960"/>
            <a:ext cx="419379" cy="419379"/>
          </a:xfrm>
          <a:prstGeom prst="ellipse">
            <a:avLst/>
          </a:prstGeom>
          <a:gradFill>
            <a:gsLst>
              <a:gs pos="0">
                <a:schemeClr val="bg1"/>
              </a:gs>
              <a:gs pos="100000">
                <a:schemeClr val="bg1">
                  <a:lumMod val="85000"/>
                </a:schemeClr>
              </a:gs>
            </a:gsLst>
            <a:lin ang="18900000" scaled="1"/>
          </a:gradFill>
          <a:ln w="63500">
            <a:solidFill>
              <a:schemeClr val="accent3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11" name="타원 410">
            <a:extLst>
              <a:ext uri="{FF2B5EF4-FFF2-40B4-BE49-F238E27FC236}">
                <a16:creationId xmlns:a16="http://schemas.microsoft.com/office/drawing/2014/main" id="{1911AC37-28C7-4727-BC1A-A15AF4022D1D}"/>
              </a:ext>
            </a:extLst>
          </p:cNvPr>
          <p:cNvSpPr/>
          <p:nvPr/>
        </p:nvSpPr>
        <p:spPr>
          <a:xfrm>
            <a:off x="7496591" y="4355960"/>
            <a:ext cx="419379" cy="419379"/>
          </a:xfrm>
          <a:prstGeom prst="ellipse">
            <a:avLst/>
          </a:prstGeom>
          <a:gradFill>
            <a:gsLst>
              <a:gs pos="0">
                <a:schemeClr val="bg1"/>
              </a:gs>
              <a:gs pos="100000">
                <a:schemeClr val="bg1">
                  <a:lumMod val="85000"/>
                </a:schemeClr>
              </a:gs>
            </a:gsLst>
            <a:lin ang="18900000" scaled="1"/>
          </a:gradFill>
          <a:ln w="63500">
            <a:solidFill>
              <a:schemeClr val="accent3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12" name="직사각형 411">
            <a:extLst>
              <a:ext uri="{FF2B5EF4-FFF2-40B4-BE49-F238E27FC236}">
                <a16:creationId xmlns:a16="http://schemas.microsoft.com/office/drawing/2014/main" id="{6F1260BB-38D1-46A8-80E9-E1C048EBFDF0}"/>
              </a:ext>
            </a:extLst>
          </p:cNvPr>
          <p:cNvSpPr/>
          <p:nvPr/>
        </p:nvSpPr>
        <p:spPr>
          <a:xfrm>
            <a:off x="7739944" y="3149743"/>
            <a:ext cx="1581150" cy="40004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13" name="타원 412">
            <a:extLst>
              <a:ext uri="{FF2B5EF4-FFF2-40B4-BE49-F238E27FC236}">
                <a16:creationId xmlns:a16="http://schemas.microsoft.com/office/drawing/2014/main" id="{57EF14D3-ED7A-4A81-A595-AE0E49930E0C}"/>
              </a:ext>
            </a:extLst>
          </p:cNvPr>
          <p:cNvSpPr/>
          <p:nvPr/>
        </p:nvSpPr>
        <p:spPr>
          <a:xfrm>
            <a:off x="7530255" y="3140078"/>
            <a:ext cx="419379" cy="419379"/>
          </a:xfrm>
          <a:prstGeom prst="ellipse">
            <a:avLst/>
          </a:prstGeom>
          <a:gradFill>
            <a:gsLst>
              <a:gs pos="0">
                <a:schemeClr val="bg1"/>
              </a:gs>
              <a:gs pos="100000">
                <a:schemeClr val="bg1">
                  <a:lumMod val="85000"/>
                </a:schemeClr>
              </a:gs>
            </a:gsLst>
            <a:lin ang="18900000" scaled="1"/>
          </a:gradFill>
          <a:ln w="63500">
            <a:solidFill>
              <a:schemeClr val="accent2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14" name="타원 413">
            <a:extLst>
              <a:ext uri="{FF2B5EF4-FFF2-40B4-BE49-F238E27FC236}">
                <a16:creationId xmlns:a16="http://schemas.microsoft.com/office/drawing/2014/main" id="{D96A7AC8-CA7E-4009-AF74-27B399F8C0F2}"/>
              </a:ext>
            </a:extLst>
          </p:cNvPr>
          <p:cNvSpPr/>
          <p:nvPr/>
        </p:nvSpPr>
        <p:spPr>
          <a:xfrm>
            <a:off x="9111404" y="3140078"/>
            <a:ext cx="419379" cy="419379"/>
          </a:xfrm>
          <a:prstGeom prst="ellipse">
            <a:avLst/>
          </a:prstGeom>
          <a:gradFill>
            <a:gsLst>
              <a:gs pos="0">
                <a:schemeClr val="bg1"/>
              </a:gs>
              <a:gs pos="100000">
                <a:schemeClr val="bg1">
                  <a:lumMod val="85000"/>
                </a:schemeClr>
              </a:gs>
            </a:gsLst>
            <a:lin ang="18900000" scaled="1"/>
          </a:gradFill>
          <a:ln w="63500">
            <a:solidFill>
              <a:schemeClr val="accent2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15" name="직사각형 414">
            <a:extLst>
              <a:ext uri="{FF2B5EF4-FFF2-40B4-BE49-F238E27FC236}">
                <a16:creationId xmlns:a16="http://schemas.microsoft.com/office/drawing/2014/main" id="{1B640B95-2310-4876-B005-32EBE5E117BA}"/>
              </a:ext>
            </a:extLst>
          </p:cNvPr>
          <p:cNvSpPr/>
          <p:nvPr/>
        </p:nvSpPr>
        <p:spPr>
          <a:xfrm>
            <a:off x="9350226" y="1962444"/>
            <a:ext cx="1581150" cy="40004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16" name="타원 415">
            <a:extLst>
              <a:ext uri="{FF2B5EF4-FFF2-40B4-BE49-F238E27FC236}">
                <a16:creationId xmlns:a16="http://schemas.microsoft.com/office/drawing/2014/main" id="{C027E073-4A75-4A16-B606-6E8B09D2EE5F}"/>
              </a:ext>
            </a:extLst>
          </p:cNvPr>
          <p:cNvSpPr/>
          <p:nvPr/>
        </p:nvSpPr>
        <p:spPr>
          <a:xfrm>
            <a:off x="9140537" y="1952780"/>
            <a:ext cx="419379" cy="419379"/>
          </a:xfrm>
          <a:prstGeom prst="ellipse">
            <a:avLst/>
          </a:prstGeom>
          <a:gradFill>
            <a:gsLst>
              <a:gs pos="0">
                <a:schemeClr val="bg1"/>
              </a:gs>
              <a:gs pos="100000">
                <a:schemeClr val="bg1">
                  <a:lumMod val="85000"/>
                </a:schemeClr>
              </a:gs>
            </a:gsLst>
            <a:lin ang="18900000" scaled="1"/>
          </a:gradFill>
          <a:ln w="63500">
            <a:solidFill>
              <a:schemeClr val="accent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17" name="타원 416">
            <a:extLst>
              <a:ext uri="{FF2B5EF4-FFF2-40B4-BE49-F238E27FC236}">
                <a16:creationId xmlns:a16="http://schemas.microsoft.com/office/drawing/2014/main" id="{C9312AA3-8214-4EEA-84BB-C9E1CB812961}"/>
              </a:ext>
            </a:extLst>
          </p:cNvPr>
          <p:cNvSpPr/>
          <p:nvPr/>
        </p:nvSpPr>
        <p:spPr>
          <a:xfrm>
            <a:off x="10721686" y="1952778"/>
            <a:ext cx="419379" cy="419379"/>
          </a:xfrm>
          <a:prstGeom prst="ellipse">
            <a:avLst/>
          </a:prstGeom>
          <a:gradFill>
            <a:gsLst>
              <a:gs pos="0">
                <a:schemeClr val="bg1"/>
              </a:gs>
              <a:gs pos="100000">
                <a:schemeClr val="bg1">
                  <a:lumMod val="85000"/>
                </a:schemeClr>
              </a:gs>
            </a:gsLst>
            <a:lin ang="18900000" scaled="1"/>
          </a:gradFill>
          <a:ln w="63500">
            <a:solidFill>
              <a:schemeClr val="accent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18" name="TextBox 417">
            <a:extLst>
              <a:ext uri="{FF2B5EF4-FFF2-40B4-BE49-F238E27FC236}">
                <a16:creationId xmlns:a16="http://schemas.microsoft.com/office/drawing/2014/main" id="{257ADABD-4970-48C7-9C74-05D373EC35B2}"/>
              </a:ext>
            </a:extLst>
          </p:cNvPr>
          <p:cNvSpPr txBox="1"/>
          <p:nvPr/>
        </p:nvSpPr>
        <p:spPr>
          <a:xfrm>
            <a:off x="9624330" y="1962407"/>
            <a:ext cx="10592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000" b="1" dirty="0">
                <a:solidFill>
                  <a:schemeClr val="bg1"/>
                </a:solidFill>
                <a:cs typeface="Arial" pitchFamily="34" charset="0"/>
              </a:rPr>
              <a:t>2024</a:t>
            </a:r>
            <a:endParaRPr lang="ko-KR" altLang="en-US" sz="20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419" name="TextBox 418">
            <a:extLst>
              <a:ext uri="{FF2B5EF4-FFF2-40B4-BE49-F238E27FC236}">
                <a16:creationId xmlns:a16="http://schemas.microsoft.com/office/drawing/2014/main" id="{00AB4278-4C2D-469D-A2B2-A716C36B51BA}"/>
              </a:ext>
            </a:extLst>
          </p:cNvPr>
          <p:cNvSpPr txBox="1"/>
          <p:nvPr/>
        </p:nvSpPr>
        <p:spPr>
          <a:xfrm>
            <a:off x="8008157" y="3149712"/>
            <a:ext cx="10592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000" b="1" dirty="0">
                <a:solidFill>
                  <a:schemeClr val="bg1"/>
                </a:solidFill>
                <a:cs typeface="Arial" pitchFamily="34" charset="0"/>
              </a:rPr>
              <a:t>2023</a:t>
            </a:r>
            <a:endParaRPr lang="ko-KR" altLang="en-US" sz="20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420" name="TextBox 419">
            <a:extLst>
              <a:ext uri="{FF2B5EF4-FFF2-40B4-BE49-F238E27FC236}">
                <a16:creationId xmlns:a16="http://schemas.microsoft.com/office/drawing/2014/main" id="{5461BA85-EB85-4ED5-9BAF-BB9578E4A0D4}"/>
              </a:ext>
            </a:extLst>
          </p:cNvPr>
          <p:cNvSpPr txBox="1"/>
          <p:nvPr/>
        </p:nvSpPr>
        <p:spPr>
          <a:xfrm>
            <a:off x="6391985" y="4365594"/>
            <a:ext cx="10592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000" b="1" dirty="0">
                <a:solidFill>
                  <a:schemeClr val="bg1"/>
                </a:solidFill>
                <a:cs typeface="Arial" pitchFamily="34" charset="0"/>
              </a:rPr>
              <a:t>2022</a:t>
            </a:r>
            <a:endParaRPr lang="ko-KR" altLang="en-US" sz="20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421" name="TextBox 420">
            <a:extLst>
              <a:ext uri="{FF2B5EF4-FFF2-40B4-BE49-F238E27FC236}">
                <a16:creationId xmlns:a16="http://schemas.microsoft.com/office/drawing/2014/main" id="{A43EBCBB-05D0-492B-8C66-CAAE5FA6E366}"/>
              </a:ext>
            </a:extLst>
          </p:cNvPr>
          <p:cNvSpPr txBox="1"/>
          <p:nvPr/>
        </p:nvSpPr>
        <p:spPr>
          <a:xfrm>
            <a:off x="4775813" y="3149712"/>
            <a:ext cx="10592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000" b="1" dirty="0">
                <a:solidFill>
                  <a:schemeClr val="bg1"/>
                </a:solidFill>
                <a:cs typeface="Arial" pitchFamily="34" charset="0"/>
              </a:rPr>
              <a:t>2021</a:t>
            </a:r>
            <a:endParaRPr lang="ko-KR" altLang="en-US" sz="20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422" name="TextBox 421">
            <a:extLst>
              <a:ext uri="{FF2B5EF4-FFF2-40B4-BE49-F238E27FC236}">
                <a16:creationId xmlns:a16="http://schemas.microsoft.com/office/drawing/2014/main" id="{310F9EAB-1473-4EFD-B5A5-C1A831023558}"/>
              </a:ext>
            </a:extLst>
          </p:cNvPr>
          <p:cNvSpPr txBox="1"/>
          <p:nvPr/>
        </p:nvSpPr>
        <p:spPr>
          <a:xfrm>
            <a:off x="3159641" y="4365594"/>
            <a:ext cx="10592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000" b="1" dirty="0">
                <a:solidFill>
                  <a:schemeClr val="bg1"/>
                </a:solidFill>
                <a:cs typeface="Arial" pitchFamily="34" charset="0"/>
              </a:rPr>
              <a:t>2020</a:t>
            </a:r>
            <a:endParaRPr lang="ko-KR" altLang="en-US" sz="20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423" name="TextBox 422">
            <a:extLst>
              <a:ext uri="{FF2B5EF4-FFF2-40B4-BE49-F238E27FC236}">
                <a16:creationId xmlns:a16="http://schemas.microsoft.com/office/drawing/2014/main" id="{F439D42D-C214-46C7-AAA1-763AB36D2329}"/>
              </a:ext>
            </a:extLst>
          </p:cNvPr>
          <p:cNvSpPr txBox="1"/>
          <p:nvPr/>
        </p:nvSpPr>
        <p:spPr>
          <a:xfrm>
            <a:off x="1543469" y="5517728"/>
            <a:ext cx="10592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000" b="1" dirty="0">
                <a:solidFill>
                  <a:schemeClr val="bg1"/>
                </a:solidFill>
                <a:cs typeface="Arial" pitchFamily="34" charset="0"/>
              </a:rPr>
              <a:t>2019</a:t>
            </a:r>
            <a:endParaRPr lang="ko-KR" altLang="en-US" sz="2000" b="1" dirty="0">
              <a:solidFill>
                <a:schemeClr val="bg1"/>
              </a:solidFill>
              <a:cs typeface="Arial" pitchFamily="34" charset="0"/>
            </a:endParaRPr>
          </a:p>
        </p:txBody>
      </p:sp>
      <p:grpSp>
        <p:nvGrpSpPr>
          <p:cNvPr id="424" name="Group 66">
            <a:extLst>
              <a:ext uri="{FF2B5EF4-FFF2-40B4-BE49-F238E27FC236}">
                <a16:creationId xmlns:a16="http://schemas.microsoft.com/office/drawing/2014/main" id="{BA6FB3DB-EC99-44DB-860E-7295D6C76711}"/>
              </a:ext>
            </a:extLst>
          </p:cNvPr>
          <p:cNvGrpSpPr/>
          <p:nvPr/>
        </p:nvGrpSpPr>
        <p:grpSpPr>
          <a:xfrm>
            <a:off x="8172593" y="3756023"/>
            <a:ext cx="1765268" cy="1292662"/>
            <a:chOff x="3017861" y="4283314"/>
            <a:chExt cx="1917633" cy="1292662"/>
          </a:xfrm>
        </p:grpSpPr>
        <p:sp>
          <p:nvSpPr>
            <p:cNvPr id="425" name="TextBox 424">
              <a:extLst>
                <a:ext uri="{FF2B5EF4-FFF2-40B4-BE49-F238E27FC236}">
                  <a16:creationId xmlns:a16="http://schemas.microsoft.com/office/drawing/2014/main" id="{6569F2A9-CA39-48E7-B2D5-4DE1C1875EB7}"/>
                </a:ext>
              </a:extLst>
            </p:cNvPr>
            <p:cNvSpPr txBox="1"/>
            <p:nvPr/>
          </p:nvSpPr>
          <p:spPr>
            <a:xfrm>
              <a:off x="3017861" y="4560313"/>
              <a:ext cx="1917633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65000"/>
                      <a:lumOff val="3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  </a:t>
              </a:r>
              <a:endParaRPr lang="ko-KR" altLang="en-US" sz="1200" dirty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426" name="TextBox 425">
              <a:extLst>
                <a:ext uri="{FF2B5EF4-FFF2-40B4-BE49-F238E27FC236}">
                  <a16:creationId xmlns:a16="http://schemas.microsoft.com/office/drawing/2014/main" id="{99E487C7-E27D-4102-BFFB-2048E7B8E512}"/>
                </a:ext>
              </a:extLst>
            </p:cNvPr>
            <p:cNvSpPr txBox="1"/>
            <p:nvPr/>
          </p:nvSpPr>
          <p:spPr>
            <a:xfrm>
              <a:off x="3017861" y="4283314"/>
              <a:ext cx="190133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400" b="1" dirty="0">
                  <a:solidFill>
                    <a:schemeClr val="accent2"/>
                  </a:solidFill>
                  <a:cs typeface="Arial" pitchFamily="34" charset="0"/>
                </a:rPr>
                <a:t>Your Text Here</a:t>
              </a:r>
              <a:endParaRPr lang="ko-KR" altLang="en-US" sz="1400" b="1" dirty="0">
                <a:solidFill>
                  <a:schemeClr val="accent2"/>
                </a:solidFill>
                <a:cs typeface="Arial" pitchFamily="34" charset="0"/>
              </a:endParaRPr>
            </a:p>
          </p:txBody>
        </p:sp>
      </p:grpSp>
      <p:grpSp>
        <p:nvGrpSpPr>
          <p:cNvPr id="427" name="Group 66">
            <a:extLst>
              <a:ext uri="{FF2B5EF4-FFF2-40B4-BE49-F238E27FC236}">
                <a16:creationId xmlns:a16="http://schemas.microsoft.com/office/drawing/2014/main" id="{87390E80-AB5F-4AFA-85FC-2F4BC7F90EB0}"/>
              </a:ext>
            </a:extLst>
          </p:cNvPr>
          <p:cNvGrpSpPr/>
          <p:nvPr/>
        </p:nvGrpSpPr>
        <p:grpSpPr>
          <a:xfrm>
            <a:off x="9800952" y="2576871"/>
            <a:ext cx="1765268" cy="1292662"/>
            <a:chOff x="3017861" y="4283314"/>
            <a:chExt cx="1917633" cy="1292662"/>
          </a:xfrm>
        </p:grpSpPr>
        <p:sp>
          <p:nvSpPr>
            <p:cNvPr id="428" name="TextBox 427">
              <a:extLst>
                <a:ext uri="{FF2B5EF4-FFF2-40B4-BE49-F238E27FC236}">
                  <a16:creationId xmlns:a16="http://schemas.microsoft.com/office/drawing/2014/main" id="{1C059E63-BC19-4CEA-A73D-C2426D0FFF18}"/>
                </a:ext>
              </a:extLst>
            </p:cNvPr>
            <p:cNvSpPr txBox="1"/>
            <p:nvPr/>
          </p:nvSpPr>
          <p:spPr>
            <a:xfrm>
              <a:off x="3017861" y="4560313"/>
              <a:ext cx="1917633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65000"/>
                      <a:lumOff val="3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  </a:t>
              </a:r>
              <a:endParaRPr lang="ko-KR" altLang="en-US" sz="1200" dirty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429" name="TextBox 428">
              <a:extLst>
                <a:ext uri="{FF2B5EF4-FFF2-40B4-BE49-F238E27FC236}">
                  <a16:creationId xmlns:a16="http://schemas.microsoft.com/office/drawing/2014/main" id="{CDF7F14D-453E-422D-A4CD-1019BE41244C}"/>
                </a:ext>
              </a:extLst>
            </p:cNvPr>
            <p:cNvSpPr txBox="1"/>
            <p:nvPr/>
          </p:nvSpPr>
          <p:spPr>
            <a:xfrm>
              <a:off x="3017861" y="4283314"/>
              <a:ext cx="190133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400" b="1" dirty="0">
                  <a:solidFill>
                    <a:schemeClr val="accent1"/>
                  </a:solidFill>
                  <a:cs typeface="Arial" pitchFamily="34" charset="0"/>
                </a:rPr>
                <a:t>Your Text Here</a:t>
              </a:r>
              <a:endParaRPr lang="ko-KR" altLang="en-US" sz="1400" b="1" dirty="0">
                <a:solidFill>
                  <a:schemeClr val="accent1"/>
                </a:solidFill>
                <a:cs typeface="Arial" pitchFamily="34" charset="0"/>
              </a:endParaRPr>
            </a:p>
          </p:txBody>
        </p:sp>
      </p:grpSp>
      <p:grpSp>
        <p:nvGrpSpPr>
          <p:cNvPr id="430" name="Group 66">
            <a:extLst>
              <a:ext uri="{FF2B5EF4-FFF2-40B4-BE49-F238E27FC236}">
                <a16:creationId xmlns:a16="http://schemas.microsoft.com/office/drawing/2014/main" id="{A209FC0D-9E01-48DD-9497-6BAF7F44C8AC}"/>
              </a:ext>
            </a:extLst>
          </p:cNvPr>
          <p:cNvGrpSpPr/>
          <p:nvPr/>
        </p:nvGrpSpPr>
        <p:grpSpPr>
          <a:xfrm>
            <a:off x="6167972" y="4935176"/>
            <a:ext cx="1765268" cy="1292662"/>
            <a:chOff x="3017861" y="4283314"/>
            <a:chExt cx="1917633" cy="1292662"/>
          </a:xfrm>
        </p:grpSpPr>
        <p:sp>
          <p:nvSpPr>
            <p:cNvPr id="431" name="TextBox 430">
              <a:extLst>
                <a:ext uri="{FF2B5EF4-FFF2-40B4-BE49-F238E27FC236}">
                  <a16:creationId xmlns:a16="http://schemas.microsoft.com/office/drawing/2014/main" id="{E2FEE17F-5114-46C5-AF9B-1BC03182468B}"/>
                </a:ext>
              </a:extLst>
            </p:cNvPr>
            <p:cNvSpPr txBox="1"/>
            <p:nvPr/>
          </p:nvSpPr>
          <p:spPr>
            <a:xfrm>
              <a:off x="3017861" y="4560313"/>
              <a:ext cx="1917633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65000"/>
                      <a:lumOff val="3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  </a:t>
              </a:r>
              <a:endParaRPr lang="ko-KR" altLang="en-US" sz="1200" dirty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432" name="TextBox 431">
              <a:extLst>
                <a:ext uri="{FF2B5EF4-FFF2-40B4-BE49-F238E27FC236}">
                  <a16:creationId xmlns:a16="http://schemas.microsoft.com/office/drawing/2014/main" id="{B6B9815B-8301-43FD-83E7-D0FEF2416209}"/>
                </a:ext>
              </a:extLst>
            </p:cNvPr>
            <p:cNvSpPr txBox="1"/>
            <p:nvPr/>
          </p:nvSpPr>
          <p:spPr>
            <a:xfrm>
              <a:off x="3017861" y="4283314"/>
              <a:ext cx="190133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400" b="1" dirty="0">
                  <a:solidFill>
                    <a:schemeClr val="accent3"/>
                  </a:solidFill>
                  <a:cs typeface="Arial" pitchFamily="34" charset="0"/>
                </a:rPr>
                <a:t>Your Text Here</a:t>
              </a:r>
              <a:endParaRPr lang="ko-KR" altLang="en-US" sz="1400" b="1" dirty="0">
                <a:solidFill>
                  <a:schemeClr val="accent3"/>
                </a:solidFill>
                <a:cs typeface="Arial" pitchFamily="34" charset="0"/>
              </a:endParaRPr>
            </a:p>
          </p:txBody>
        </p:sp>
      </p:grpSp>
      <p:grpSp>
        <p:nvGrpSpPr>
          <p:cNvPr id="433" name="Group 66">
            <a:extLst>
              <a:ext uri="{FF2B5EF4-FFF2-40B4-BE49-F238E27FC236}">
                <a16:creationId xmlns:a16="http://schemas.microsoft.com/office/drawing/2014/main" id="{C14E0C09-6F79-45F5-8C5B-481F5DD892E9}"/>
              </a:ext>
            </a:extLst>
          </p:cNvPr>
          <p:cNvGrpSpPr/>
          <p:nvPr/>
        </p:nvGrpSpPr>
        <p:grpSpPr>
          <a:xfrm>
            <a:off x="2376304" y="2904979"/>
            <a:ext cx="1765268" cy="1292662"/>
            <a:chOff x="3017861" y="4283314"/>
            <a:chExt cx="1917633" cy="1292662"/>
          </a:xfrm>
        </p:grpSpPr>
        <p:sp>
          <p:nvSpPr>
            <p:cNvPr id="434" name="TextBox 433">
              <a:extLst>
                <a:ext uri="{FF2B5EF4-FFF2-40B4-BE49-F238E27FC236}">
                  <a16:creationId xmlns:a16="http://schemas.microsoft.com/office/drawing/2014/main" id="{96061C10-8576-4BA2-AAD9-8FB79C38E724}"/>
                </a:ext>
              </a:extLst>
            </p:cNvPr>
            <p:cNvSpPr txBox="1"/>
            <p:nvPr/>
          </p:nvSpPr>
          <p:spPr>
            <a:xfrm>
              <a:off x="3017861" y="4560313"/>
              <a:ext cx="1917633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dirty="0">
                  <a:solidFill>
                    <a:schemeClr val="tx1">
                      <a:lumMod val="65000"/>
                      <a:lumOff val="3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  </a:t>
              </a:r>
              <a:endParaRPr lang="ko-KR" altLang="en-US" sz="1200" dirty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435" name="TextBox 434">
              <a:extLst>
                <a:ext uri="{FF2B5EF4-FFF2-40B4-BE49-F238E27FC236}">
                  <a16:creationId xmlns:a16="http://schemas.microsoft.com/office/drawing/2014/main" id="{12BBA0F5-526B-4A04-AB57-8C55A035915A}"/>
                </a:ext>
              </a:extLst>
            </p:cNvPr>
            <p:cNvSpPr txBox="1"/>
            <p:nvPr/>
          </p:nvSpPr>
          <p:spPr>
            <a:xfrm>
              <a:off x="3017861" y="4283314"/>
              <a:ext cx="190133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400" b="1" dirty="0">
                  <a:solidFill>
                    <a:schemeClr val="accent5"/>
                  </a:solidFill>
                  <a:cs typeface="Arial" pitchFamily="34" charset="0"/>
                </a:rPr>
                <a:t>Your Text Here</a:t>
              </a:r>
              <a:endParaRPr lang="ko-KR" altLang="en-US" sz="1400" b="1" dirty="0">
                <a:solidFill>
                  <a:schemeClr val="accent5"/>
                </a:solidFill>
                <a:cs typeface="Arial" pitchFamily="34" charset="0"/>
              </a:endParaRPr>
            </a:p>
          </p:txBody>
        </p:sp>
      </p:grpSp>
      <p:grpSp>
        <p:nvGrpSpPr>
          <p:cNvPr id="436" name="Group 66">
            <a:extLst>
              <a:ext uri="{FF2B5EF4-FFF2-40B4-BE49-F238E27FC236}">
                <a16:creationId xmlns:a16="http://schemas.microsoft.com/office/drawing/2014/main" id="{6D0477E2-CE07-454A-BA7F-C76A37F9C75B}"/>
              </a:ext>
            </a:extLst>
          </p:cNvPr>
          <p:cNvGrpSpPr/>
          <p:nvPr/>
        </p:nvGrpSpPr>
        <p:grpSpPr>
          <a:xfrm>
            <a:off x="4316619" y="1725826"/>
            <a:ext cx="1765268" cy="1292662"/>
            <a:chOff x="3017861" y="4283314"/>
            <a:chExt cx="1917633" cy="1292662"/>
          </a:xfrm>
        </p:grpSpPr>
        <p:sp>
          <p:nvSpPr>
            <p:cNvPr id="437" name="TextBox 436">
              <a:extLst>
                <a:ext uri="{FF2B5EF4-FFF2-40B4-BE49-F238E27FC236}">
                  <a16:creationId xmlns:a16="http://schemas.microsoft.com/office/drawing/2014/main" id="{649F0827-8943-47D2-AA5C-B6478D4F97D4}"/>
                </a:ext>
              </a:extLst>
            </p:cNvPr>
            <p:cNvSpPr txBox="1"/>
            <p:nvPr/>
          </p:nvSpPr>
          <p:spPr>
            <a:xfrm>
              <a:off x="3017861" y="4560313"/>
              <a:ext cx="1917633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dirty="0">
                  <a:solidFill>
                    <a:schemeClr val="tx1">
                      <a:lumMod val="65000"/>
                      <a:lumOff val="3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  </a:t>
              </a:r>
              <a:endParaRPr lang="ko-KR" altLang="en-US" sz="1200" dirty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438" name="TextBox 437">
              <a:extLst>
                <a:ext uri="{FF2B5EF4-FFF2-40B4-BE49-F238E27FC236}">
                  <a16:creationId xmlns:a16="http://schemas.microsoft.com/office/drawing/2014/main" id="{9C563590-C2B5-4152-80C4-7E1295770E21}"/>
                </a:ext>
              </a:extLst>
            </p:cNvPr>
            <p:cNvSpPr txBox="1"/>
            <p:nvPr/>
          </p:nvSpPr>
          <p:spPr>
            <a:xfrm>
              <a:off x="3017861" y="4283314"/>
              <a:ext cx="190133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400" b="1" dirty="0">
                  <a:solidFill>
                    <a:schemeClr val="accent4"/>
                  </a:solidFill>
                  <a:cs typeface="Arial" pitchFamily="34" charset="0"/>
                </a:rPr>
                <a:t>Your Text Here</a:t>
              </a:r>
              <a:endParaRPr lang="ko-KR" altLang="en-US" sz="1400" b="1" dirty="0">
                <a:solidFill>
                  <a:schemeClr val="accent4"/>
                </a:solidFill>
                <a:cs typeface="Arial" pitchFamily="34" charset="0"/>
              </a:endParaRPr>
            </a:p>
          </p:txBody>
        </p:sp>
      </p:grpSp>
      <p:grpSp>
        <p:nvGrpSpPr>
          <p:cNvPr id="439" name="Group 66">
            <a:extLst>
              <a:ext uri="{FF2B5EF4-FFF2-40B4-BE49-F238E27FC236}">
                <a16:creationId xmlns:a16="http://schemas.microsoft.com/office/drawing/2014/main" id="{EF5F688C-6773-41F8-A25A-167F0108F9F6}"/>
              </a:ext>
            </a:extLst>
          </p:cNvPr>
          <p:cNvGrpSpPr/>
          <p:nvPr/>
        </p:nvGrpSpPr>
        <p:grpSpPr>
          <a:xfrm>
            <a:off x="683639" y="4084131"/>
            <a:ext cx="1765268" cy="1292662"/>
            <a:chOff x="3017861" y="4283314"/>
            <a:chExt cx="1917633" cy="1292662"/>
          </a:xfrm>
        </p:grpSpPr>
        <p:sp>
          <p:nvSpPr>
            <p:cNvPr id="440" name="TextBox 439">
              <a:extLst>
                <a:ext uri="{FF2B5EF4-FFF2-40B4-BE49-F238E27FC236}">
                  <a16:creationId xmlns:a16="http://schemas.microsoft.com/office/drawing/2014/main" id="{6840293E-8677-4869-8B5C-99DC31C6B48D}"/>
                </a:ext>
              </a:extLst>
            </p:cNvPr>
            <p:cNvSpPr txBox="1"/>
            <p:nvPr/>
          </p:nvSpPr>
          <p:spPr>
            <a:xfrm>
              <a:off x="3017861" y="4560313"/>
              <a:ext cx="1917633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dirty="0">
                  <a:solidFill>
                    <a:schemeClr val="tx1">
                      <a:lumMod val="65000"/>
                      <a:lumOff val="3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  </a:t>
              </a:r>
              <a:endParaRPr lang="ko-KR" altLang="en-US" sz="1200" dirty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441" name="TextBox 440">
              <a:extLst>
                <a:ext uri="{FF2B5EF4-FFF2-40B4-BE49-F238E27FC236}">
                  <a16:creationId xmlns:a16="http://schemas.microsoft.com/office/drawing/2014/main" id="{04501C04-5CC5-4E18-B54B-0A98FC01B418}"/>
                </a:ext>
              </a:extLst>
            </p:cNvPr>
            <p:cNvSpPr txBox="1"/>
            <p:nvPr/>
          </p:nvSpPr>
          <p:spPr>
            <a:xfrm>
              <a:off x="3017861" y="4283314"/>
              <a:ext cx="190133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400" b="1" dirty="0">
                  <a:solidFill>
                    <a:schemeClr val="accent6"/>
                  </a:solidFill>
                  <a:cs typeface="Arial" pitchFamily="34" charset="0"/>
                </a:rPr>
                <a:t>Your Text Here</a:t>
              </a:r>
              <a:endParaRPr lang="ko-KR" altLang="en-US" sz="1400" b="1" dirty="0">
                <a:solidFill>
                  <a:schemeClr val="accent6"/>
                </a:solidFill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4414582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ALLPPT-13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FF3F02"/>
      </a:accent1>
      <a:accent2>
        <a:srgbClr val="FF8853"/>
      </a:accent2>
      <a:accent3>
        <a:srgbClr val="F0D152"/>
      </a:accent3>
      <a:accent4>
        <a:srgbClr val="CADA4C"/>
      </a:accent4>
      <a:accent5>
        <a:srgbClr val="19BD9E"/>
      </a:accent5>
      <a:accent6>
        <a:srgbClr val="019ED7"/>
      </a:accent6>
      <a:hlink>
        <a:srgbClr val="FFFFFF"/>
      </a:hlink>
      <a:folHlink>
        <a:srgbClr val="800080"/>
      </a:folHlink>
    </a:clrScheme>
    <a:fontScheme name="MAX-THEME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11153</TotalTime>
  <Words>146</Words>
  <Application>Microsoft Office PowerPoint</Application>
  <PresentationFormat>와이드스크린</PresentationFormat>
  <Paragraphs>21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1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3" baseType="lpstr">
      <vt:lpstr>Arial</vt:lpstr>
      <vt:lpstr>Office Theme</vt:lpstr>
      <vt:lpstr>Free PPT Templates: Allppt.com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googleslidesppt.com;allppt.com</dc:creator>
  <cp:lastModifiedBy>WIN10</cp:lastModifiedBy>
  <cp:revision>20</cp:revision>
  <dcterms:created xsi:type="dcterms:W3CDTF">2018-02-18T19:39:47Z</dcterms:created>
  <dcterms:modified xsi:type="dcterms:W3CDTF">2022-11-03T04:41:30Z</dcterms:modified>
</cp:coreProperties>
</file>