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895" name="그룹 2894">
            <a:extLst>
              <a:ext uri="{FF2B5EF4-FFF2-40B4-BE49-F238E27FC236}">
                <a16:creationId xmlns:a16="http://schemas.microsoft.com/office/drawing/2014/main" id="{F64909FE-78DB-426B-83CB-AA75468C1748}"/>
              </a:ext>
            </a:extLst>
          </p:cNvPr>
          <p:cNvGrpSpPr/>
          <p:nvPr/>
        </p:nvGrpSpPr>
        <p:grpSpPr>
          <a:xfrm>
            <a:off x="323528" y="1209053"/>
            <a:ext cx="6340486" cy="3464858"/>
            <a:chOff x="-165488" y="205498"/>
            <a:chExt cx="12189556" cy="6661173"/>
          </a:xfrm>
        </p:grpSpPr>
        <p:grpSp>
          <p:nvGrpSpPr>
            <p:cNvPr id="2896" name="그룹 2895">
              <a:extLst>
                <a:ext uri="{FF2B5EF4-FFF2-40B4-BE49-F238E27FC236}">
                  <a16:creationId xmlns:a16="http://schemas.microsoft.com/office/drawing/2014/main" id="{57729201-523E-4C95-ABBA-40C6250E78AD}"/>
                </a:ext>
              </a:extLst>
            </p:cNvPr>
            <p:cNvGrpSpPr/>
            <p:nvPr/>
          </p:nvGrpSpPr>
          <p:grpSpPr>
            <a:xfrm>
              <a:off x="-165488" y="205498"/>
              <a:ext cx="5622984" cy="6652502"/>
              <a:chOff x="-25" y="91663"/>
              <a:chExt cx="5622984" cy="6652502"/>
            </a:xfrm>
          </p:grpSpPr>
          <p:sp>
            <p:nvSpPr>
              <p:cNvPr id="2929" name="자유형: 도형 2928">
                <a:extLst>
                  <a:ext uri="{FF2B5EF4-FFF2-40B4-BE49-F238E27FC236}">
                    <a16:creationId xmlns:a16="http://schemas.microsoft.com/office/drawing/2014/main" id="{ACA73502-A93B-4AE9-AFDE-982B639E2E11}"/>
                  </a:ext>
                </a:extLst>
              </p:cNvPr>
              <p:cNvSpPr/>
              <p:nvPr/>
            </p:nvSpPr>
            <p:spPr>
              <a:xfrm>
                <a:off x="2540206" y="1415853"/>
                <a:ext cx="3082753" cy="5328311"/>
              </a:xfrm>
              <a:custGeom>
                <a:avLst/>
                <a:gdLst>
                  <a:gd name="connsiteX0" fmla="*/ 3075150 w 3082753"/>
                  <a:gd name="connsiteY0" fmla="*/ 4471669 h 5328311"/>
                  <a:gd name="connsiteX1" fmla="*/ 3019188 w 3082753"/>
                  <a:gd name="connsiteY1" fmla="*/ 4492120 h 5328311"/>
                  <a:gd name="connsiteX2" fmla="*/ 3010113 w 3082753"/>
                  <a:gd name="connsiteY2" fmla="*/ 4493304 h 5328311"/>
                  <a:gd name="connsiteX3" fmla="*/ 2929096 w 3082753"/>
                  <a:gd name="connsiteY3" fmla="*/ 4396307 h 5328311"/>
                  <a:gd name="connsiteX4" fmla="*/ 2872805 w 3082753"/>
                  <a:gd name="connsiteY4" fmla="*/ 4394860 h 5328311"/>
                  <a:gd name="connsiteX5" fmla="*/ 2823353 w 3082753"/>
                  <a:gd name="connsiteY5" fmla="*/ 4237890 h 5328311"/>
                  <a:gd name="connsiteX6" fmla="*/ 2832033 w 3082753"/>
                  <a:gd name="connsiteY6" fmla="*/ 4195738 h 5328311"/>
                  <a:gd name="connsiteX7" fmla="*/ 2873528 w 3082753"/>
                  <a:gd name="connsiteY7" fmla="*/ 4118732 h 5328311"/>
                  <a:gd name="connsiteX8" fmla="*/ 2854129 w 3082753"/>
                  <a:gd name="connsiteY8" fmla="*/ 3979188 h 5328311"/>
                  <a:gd name="connsiteX9" fmla="*/ 2935080 w 3082753"/>
                  <a:gd name="connsiteY9" fmla="*/ 3936575 h 5328311"/>
                  <a:gd name="connsiteX10" fmla="*/ 2974405 w 3082753"/>
                  <a:gd name="connsiteY10" fmla="*/ 3679386 h 5328311"/>
                  <a:gd name="connsiteX11" fmla="*/ 2889968 w 3082753"/>
                  <a:gd name="connsiteY11" fmla="*/ 3528728 h 5328311"/>
                  <a:gd name="connsiteX12" fmla="*/ 2815790 w 3082753"/>
                  <a:gd name="connsiteY12" fmla="*/ 3377677 h 5328311"/>
                  <a:gd name="connsiteX13" fmla="*/ 2758776 w 3082753"/>
                  <a:gd name="connsiteY13" fmla="*/ 3051044 h 5328311"/>
                  <a:gd name="connsiteX14" fmla="*/ 2758119 w 3082753"/>
                  <a:gd name="connsiteY14" fmla="*/ 2974433 h 5328311"/>
                  <a:gd name="connsiteX15" fmla="*/ 2757132 w 3082753"/>
                  <a:gd name="connsiteY15" fmla="*/ 2819370 h 5328311"/>
                  <a:gd name="connsiteX16" fmla="*/ 2688544 w 3082753"/>
                  <a:gd name="connsiteY16" fmla="*/ 2387389 h 5328311"/>
                  <a:gd name="connsiteX17" fmla="*/ 2391898 w 3082753"/>
                  <a:gd name="connsiteY17" fmla="*/ 1712554 h 5328311"/>
                  <a:gd name="connsiteX18" fmla="*/ 2468707 w 3082753"/>
                  <a:gd name="connsiteY18" fmla="*/ 1410779 h 5328311"/>
                  <a:gd name="connsiteX19" fmla="*/ 2052443 w 3082753"/>
                  <a:gd name="connsiteY19" fmla="*/ 181386 h 5328311"/>
                  <a:gd name="connsiteX20" fmla="*/ 1593434 w 3082753"/>
                  <a:gd name="connsiteY20" fmla="*/ 12053 h 5328311"/>
                  <a:gd name="connsiteX21" fmla="*/ 1217810 w 3082753"/>
                  <a:gd name="connsiteY21" fmla="*/ 24087 h 5328311"/>
                  <a:gd name="connsiteX22" fmla="*/ 798389 w 3082753"/>
                  <a:gd name="connsiteY22" fmla="*/ 291206 h 5328311"/>
                  <a:gd name="connsiteX23" fmla="*/ 692646 w 3082753"/>
                  <a:gd name="connsiteY23" fmla="*/ 443968 h 5328311"/>
                  <a:gd name="connsiteX24" fmla="*/ 692909 w 3082753"/>
                  <a:gd name="connsiteY24" fmla="*/ 514134 h 5328311"/>
                  <a:gd name="connsiteX25" fmla="*/ 764128 w 3082753"/>
                  <a:gd name="connsiteY25" fmla="*/ 515450 h 5328311"/>
                  <a:gd name="connsiteX26" fmla="*/ 1276863 w 3082753"/>
                  <a:gd name="connsiteY26" fmla="*/ 504599 h 5328311"/>
                  <a:gd name="connsiteX27" fmla="*/ 1386157 w 3082753"/>
                  <a:gd name="connsiteY27" fmla="*/ 587589 h 5328311"/>
                  <a:gd name="connsiteX28" fmla="*/ 1388458 w 3082753"/>
                  <a:gd name="connsiteY28" fmla="*/ 814397 h 5328311"/>
                  <a:gd name="connsiteX29" fmla="*/ 1277652 w 3082753"/>
                  <a:gd name="connsiteY29" fmla="*/ 1038904 h 5328311"/>
                  <a:gd name="connsiteX30" fmla="*/ 933527 w 3082753"/>
                  <a:gd name="connsiteY30" fmla="*/ 1421827 h 5328311"/>
                  <a:gd name="connsiteX31" fmla="*/ 463339 w 3082753"/>
                  <a:gd name="connsiteY31" fmla="*/ 2073185 h 5328311"/>
                  <a:gd name="connsiteX32" fmla="*/ 325703 w 3082753"/>
                  <a:gd name="connsiteY32" fmla="*/ 3081886 h 5328311"/>
                  <a:gd name="connsiteX33" fmla="*/ 297886 w 3082753"/>
                  <a:gd name="connsiteY33" fmla="*/ 3247471 h 5328311"/>
                  <a:gd name="connsiteX34" fmla="*/ 242910 w 3082753"/>
                  <a:gd name="connsiteY34" fmla="*/ 3408979 h 5328311"/>
                  <a:gd name="connsiteX35" fmla="*/ 39710 w 3082753"/>
                  <a:gd name="connsiteY35" fmla="*/ 3663932 h 5328311"/>
                  <a:gd name="connsiteX36" fmla="*/ 104945 w 3082753"/>
                  <a:gd name="connsiteY36" fmla="*/ 3863844 h 5328311"/>
                  <a:gd name="connsiteX37" fmla="*/ 266124 w 3082753"/>
                  <a:gd name="connsiteY37" fmla="*/ 3897185 h 5328311"/>
                  <a:gd name="connsiteX38" fmla="*/ 220026 w 3082753"/>
                  <a:gd name="connsiteY38" fmla="*/ 3978925 h 5328311"/>
                  <a:gd name="connsiteX39" fmla="*/ 228048 w 3082753"/>
                  <a:gd name="connsiteY39" fmla="*/ 4042187 h 5328311"/>
                  <a:gd name="connsiteX40" fmla="*/ 263230 w 3082753"/>
                  <a:gd name="connsiteY40" fmla="*/ 4186136 h 5328311"/>
                  <a:gd name="connsiteX41" fmla="*/ 264940 w 3082753"/>
                  <a:gd name="connsiteY41" fmla="*/ 4220793 h 5328311"/>
                  <a:gd name="connsiteX42" fmla="*/ 219105 w 3082753"/>
                  <a:gd name="connsiteY42" fmla="*/ 4349749 h 5328311"/>
                  <a:gd name="connsiteX43" fmla="*/ 169719 w 3082753"/>
                  <a:gd name="connsiteY43" fmla="*/ 4370003 h 5328311"/>
                  <a:gd name="connsiteX44" fmla="*/ 81402 w 3082753"/>
                  <a:gd name="connsiteY44" fmla="*/ 4421493 h 5328311"/>
                  <a:gd name="connsiteX45" fmla="*/ 41157 w 3082753"/>
                  <a:gd name="connsiteY45" fmla="*/ 4437802 h 5328311"/>
                  <a:gd name="connsiteX46" fmla="*/ 6830 w 3082753"/>
                  <a:gd name="connsiteY46" fmla="*/ 4430568 h 5328311"/>
                  <a:gd name="connsiteX47" fmla="*/ 1569 w 3082753"/>
                  <a:gd name="connsiteY47" fmla="*/ 4461608 h 5328311"/>
                  <a:gd name="connsiteX48" fmla="*/ 28860 w 3082753"/>
                  <a:gd name="connsiteY48" fmla="*/ 4551502 h 5328311"/>
                  <a:gd name="connsiteX49" fmla="*/ 111192 w 3082753"/>
                  <a:gd name="connsiteY49" fmla="*/ 4693808 h 5328311"/>
                  <a:gd name="connsiteX50" fmla="*/ 43327 w 3082753"/>
                  <a:gd name="connsiteY50" fmla="*/ 4720901 h 5328311"/>
                  <a:gd name="connsiteX51" fmla="*/ 85677 w 3082753"/>
                  <a:gd name="connsiteY51" fmla="*/ 4784492 h 5328311"/>
                  <a:gd name="connsiteX52" fmla="*/ 318206 w 3082753"/>
                  <a:gd name="connsiteY52" fmla="*/ 4924101 h 5328311"/>
                  <a:gd name="connsiteX53" fmla="*/ 333528 w 3082753"/>
                  <a:gd name="connsiteY53" fmla="*/ 4980261 h 5328311"/>
                  <a:gd name="connsiteX54" fmla="*/ 357794 w 3082753"/>
                  <a:gd name="connsiteY54" fmla="*/ 5038064 h 5328311"/>
                  <a:gd name="connsiteX55" fmla="*/ 451897 w 3082753"/>
                  <a:gd name="connsiteY55" fmla="*/ 5030370 h 5328311"/>
                  <a:gd name="connsiteX56" fmla="*/ 657333 w 3082753"/>
                  <a:gd name="connsiteY56" fmla="*/ 5025964 h 5328311"/>
                  <a:gd name="connsiteX57" fmla="*/ 648390 w 3082753"/>
                  <a:gd name="connsiteY57" fmla="*/ 5066933 h 5328311"/>
                  <a:gd name="connsiteX58" fmla="*/ 800691 w 3082753"/>
                  <a:gd name="connsiteY58" fmla="*/ 5311759 h 5328311"/>
                  <a:gd name="connsiteX59" fmla="*/ 1265618 w 3082753"/>
                  <a:gd name="connsiteY59" fmla="*/ 5285521 h 5328311"/>
                  <a:gd name="connsiteX60" fmla="*/ 1395363 w 3082753"/>
                  <a:gd name="connsiteY60" fmla="*/ 5145517 h 5328311"/>
                  <a:gd name="connsiteX61" fmla="*/ 1349397 w 3082753"/>
                  <a:gd name="connsiteY61" fmla="*/ 4983746 h 5328311"/>
                  <a:gd name="connsiteX62" fmla="*/ 1547007 w 3082753"/>
                  <a:gd name="connsiteY62" fmla="*/ 4950866 h 5328311"/>
                  <a:gd name="connsiteX63" fmla="*/ 1862066 w 3082753"/>
                  <a:gd name="connsiteY63" fmla="*/ 4968029 h 5328311"/>
                  <a:gd name="connsiteX64" fmla="*/ 1816625 w 3082753"/>
                  <a:gd name="connsiteY64" fmla="*/ 5071799 h 5328311"/>
                  <a:gd name="connsiteX65" fmla="*/ 1913293 w 3082753"/>
                  <a:gd name="connsiteY65" fmla="*/ 5275460 h 5328311"/>
                  <a:gd name="connsiteX66" fmla="*/ 2064542 w 3082753"/>
                  <a:gd name="connsiteY66" fmla="*/ 5313075 h 5328311"/>
                  <a:gd name="connsiteX67" fmla="*/ 2427738 w 3082753"/>
                  <a:gd name="connsiteY67" fmla="*/ 5306630 h 5328311"/>
                  <a:gd name="connsiteX68" fmla="*/ 2560179 w 3082753"/>
                  <a:gd name="connsiteY68" fmla="*/ 5088568 h 5328311"/>
                  <a:gd name="connsiteX69" fmla="*/ 2539531 w 3082753"/>
                  <a:gd name="connsiteY69" fmla="*/ 5016363 h 5328311"/>
                  <a:gd name="connsiteX70" fmla="*/ 2590824 w 3082753"/>
                  <a:gd name="connsiteY70" fmla="*/ 5018994 h 5328311"/>
                  <a:gd name="connsiteX71" fmla="*/ 2717807 w 3082753"/>
                  <a:gd name="connsiteY71" fmla="*/ 5028332 h 5328311"/>
                  <a:gd name="connsiteX72" fmla="*/ 2741679 w 3082753"/>
                  <a:gd name="connsiteY72" fmla="*/ 4976381 h 5328311"/>
                  <a:gd name="connsiteX73" fmla="*/ 2760749 w 3082753"/>
                  <a:gd name="connsiteY73" fmla="*/ 4928573 h 5328311"/>
                  <a:gd name="connsiteX74" fmla="*/ 2987426 w 3082753"/>
                  <a:gd name="connsiteY74" fmla="*/ 4819345 h 5328311"/>
                  <a:gd name="connsiteX75" fmla="*/ 3027342 w 3082753"/>
                  <a:gd name="connsiteY75" fmla="*/ 4765947 h 5328311"/>
                  <a:gd name="connsiteX76" fmla="*/ 2969407 w 3082753"/>
                  <a:gd name="connsiteY76" fmla="*/ 4736486 h 5328311"/>
                  <a:gd name="connsiteX77" fmla="*/ 2961713 w 3082753"/>
                  <a:gd name="connsiteY77" fmla="*/ 4727543 h 5328311"/>
                  <a:gd name="connsiteX78" fmla="*/ 3070612 w 3082753"/>
                  <a:gd name="connsiteY78" fmla="*/ 4538613 h 5328311"/>
                  <a:gd name="connsiteX79" fmla="*/ 3075150 w 3082753"/>
                  <a:gd name="connsiteY79" fmla="*/ 4471669 h 53283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3082753" h="5328311">
                    <a:moveTo>
                      <a:pt x="3075150" y="4471669"/>
                    </a:moveTo>
                    <a:cubicBezTo>
                      <a:pt x="3055159" y="4452335"/>
                      <a:pt x="3038916" y="4486268"/>
                      <a:pt x="3019188" y="4492120"/>
                    </a:cubicBezTo>
                    <a:cubicBezTo>
                      <a:pt x="3016295" y="4492975"/>
                      <a:pt x="3013138" y="4492975"/>
                      <a:pt x="3010113" y="4493304"/>
                    </a:cubicBezTo>
                    <a:cubicBezTo>
                      <a:pt x="2985453" y="4389271"/>
                      <a:pt x="2985453" y="4389271"/>
                      <a:pt x="2929096" y="4396307"/>
                    </a:cubicBezTo>
                    <a:cubicBezTo>
                      <a:pt x="2910157" y="4402160"/>
                      <a:pt x="2891086" y="4414786"/>
                      <a:pt x="2872805" y="4394860"/>
                    </a:cubicBezTo>
                    <a:cubicBezTo>
                      <a:pt x="2862415" y="4340608"/>
                      <a:pt x="2844331" y="4288789"/>
                      <a:pt x="2823353" y="4237890"/>
                    </a:cubicBezTo>
                    <a:cubicBezTo>
                      <a:pt x="2816843" y="4222173"/>
                      <a:pt x="2806453" y="4206062"/>
                      <a:pt x="2832033" y="4195738"/>
                    </a:cubicBezTo>
                    <a:cubicBezTo>
                      <a:pt x="2866360" y="4181796"/>
                      <a:pt x="2873726" y="4152599"/>
                      <a:pt x="2873528" y="4118732"/>
                    </a:cubicBezTo>
                    <a:cubicBezTo>
                      <a:pt x="2873265" y="4071253"/>
                      <a:pt x="2871753" y="4024168"/>
                      <a:pt x="2854129" y="3979188"/>
                    </a:cubicBezTo>
                    <a:cubicBezTo>
                      <a:pt x="2893059" y="3975703"/>
                      <a:pt x="2914431" y="3963603"/>
                      <a:pt x="2935080" y="3936575"/>
                    </a:cubicBezTo>
                    <a:cubicBezTo>
                      <a:pt x="2995185" y="3857860"/>
                      <a:pt x="3002353" y="3771648"/>
                      <a:pt x="2974405" y="3679386"/>
                    </a:cubicBezTo>
                    <a:cubicBezTo>
                      <a:pt x="2956847" y="3621385"/>
                      <a:pt x="2921533" y="3579035"/>
                      <a:pt x="2889968" y="3528728"/>
                    </a:cubicBezTo>
                    <a:cubicBezTo>
                      <a:pt x="2860113" y="3481118"/>
                      <a:pt x="2835322" y="3430351"/>
                      <a:pt x="2815790" y="3377677"/>
                    </a:cubicBezTo>
                    <a:cubicBezTo>
                      <a:pt x="2777255" y="3273446"/>
                      <a:pt x="2759697" y="3160601"/>
                      <a:pt x="2758776" y="3051044"/>
                    </a:cubicBezTo>
                    <a:cubicBezTo>
                      <a:pt x="2758645" y="3033946"/>
                      <a:pt x="2766602" y="2988703"/>
                      <a:pt x="2758119" y="2974433"/>
                    </a:cubicBezTo>
                    <a:cubicBezTo>
                      <a:pt x="2757790" y="2922745"/>
                      <a:pt x="2757461" y="2871058"/>
                      <a:pt x="2757132" y="2819370"/>
                    </a:cubicBezTo>
                    <a:cubicBezTo>
                      <a:pt x="2771402" y="2675354"/>
                      <a:pt x="2742599" y="2520817"/>
                      <a:pt x="2688544" y="2387389"/>
                    </a:cubicBezTo>
                    <a:cubicBezTo>
                      <a:pt x="2593520" y="2153150"/>
                      <a:pt x="2362109" y="1984934"/>
                      <a:pt x="2391898" y="1712554"/>
                    </a:cubicBezTo>
                    <a:cubicBezTo>
                      <a:pt x="2403209" y="1609310"/>
                      <a:pt x="2441416" y="1510406"/>
                      <a:pt x="2468707" y="1410779"/>
                    </a:cubicBezTo>
                    <a:cubicBezTo>
                      <a:pt x="2593783" y="953349"/>
                      <a:pt x="2473639" y="441338"/>
                      <a:pt x="2052443" y="181386"/>
                    </a:cubicBezTo>
                    <a:cubicBezTo>
                      <a:pt x="1910926" y="94056"/>
                      <a:pt x="1757638" y="34083"/>
                      <a:pt x="1593434" y="12053"/>
                    </a:cubicBezTo>
                    <a:cubicBezTo>
                      <a:pt x="1469015" y="-4650"/>
                      <a:pt x="1343018" y="-6886"/>
                      <a:pt x="1217810" y="24087"/>
                    </a:cubicBezTo>
                    <a:cubicBezTo>
                      <a:pt x="1058143" y="63675"/>
                      <a:pt x="908801" y="163368"/>
                      <a:pt x="798389" y="291206"/>
                    </a:cubicBezTo>
                    <a:cubicBezTo>
                      <a:pt x="757289" y="338817"/>
                      <a:pt x="721515" y="390242"/>
                      <a:pt x="692646" y="443968"/>
                    </a:cubicBezTo>
                    <a:cubicBezTo>
                      <a:pt x="681007" y="465603"/>
                      <a:pt x="672918" y="495524"/>
                      <a:pt x="692909" y="514134"/>
                    </a:cubicBezTo>
                    <a:cubicBezTo>
                      <a:pt x="711783" y="531693"/>
                      <a:pt x="740191" y="524722"/>
                      <a:pt x="764128" y="515450"/>
                    </a:cubicBezTo>
                    <a:cubicBezTo>
                      <a:pt x="923729" y="453503"/>
                      <a:pt x="1116605" y="433775"/>
                      <a:pt x="1276863" y="504599"/>
                    </a:cubicBezTo>
                    <a:cubicBezTo>
                      <a:pt x="1319147" y="523275"/>
                      <a:pt x="1350186" y="559180"/>
                      <a:pt x="1386157" y="587589"/>
                    </a:cubicBezTo>
                    <a:cubicBezTo>
                      <a:pt x="1426863" y="619746"/>
                      <a:pt x="1399441" y="769943"/>
                      <a:pt x="1388458" y="814397"/>
                    </a:cubicBezTo>
                    <a:cubicBezTo>
                      <a:pt x="1368599" y="894691"/>
                      <a:pt x="1323553" y="971104"/>
                      <a:pt x="1277652" y="1038904"/>
                    </a:cubicBezTo>
                    <a:cubicBezTo>
                      <a:pt x="1181247" y="1181407"/>
                      <a:pt x="1052619" y="1298986"/>
                      <a:pt x="933527" y="1421827"/>
                    </a:cubicBezTo>
                    <a:cubicBezTo>
                      <a:pt x="746307" y="1615031"/>
                      <a:pt x="577039" y="1829345"/>
                      <a:pt x="463339" y="2073185"/>
                    </a:cubicBezTo>
                    <a:cubicBezTo>
                      <a:pt x="310512" y="2400935"/>
                      <a:pt x="326886" y="2731119"/>
                      <a:pt x="325703" y="3081886"/>
                    </a:cubicBezTo>
                    <a:cubicBezTo>
                      <a:pt x="311564" y="3136270"/>
                      <a:pt x="303213" y="3191574"/>
                      <a:pt x="297886" y="3247471"/>
                    </a:cubicBezTo>
                    <a:cubicBezTo>
                      <a:pt x="261060" y="3294424"/>
                      <a:pt x="268623" y="3357422"/>
                      <a:pt x="242910" y="3408979"/>
                    </a:cubicBezTo>
                    <a:cubicBezTo>
                      <a:pt x="227391" y="3440149"/>
                      <a:pt x="48785" y="3636444"/>
                      <a:pt x="39710" y="3663932"/>
                    </a:cubicBezTo>
                    <a:cubicBezTo>
                      <a:pt x="6304" y="3765203"/>
                      <a:pt x="52007" y="3810512"/>
                      <a:pt x="104945" y="3863844"/>
                    </a:cubicBezTo>
                    <a:cubicBezTo>
                      <a:pt x="121977" y="3880942"/>
                      <a:pt x="186685" y="3904024"/>
                      <a:pt x="266124" y="3897185"/>
                    </a:cubicBezTo>
                    <a:cubicBezTo>
                      <a:pt x="246527" y="3904682"/>
                      <a:pt x="229166" y="3921450"/>
                      <a:pt x="220026" y="3978925"/>
                    </a:cubicBezTo>
                    <a:cubicBezTo>
                      <a:pt x="219105" y="3986751"/>
                      <a:pt x="229561" y="4034493"/>
                      <a:pt x="228048" y="4042187"/>
                    </a:cubicBezTo>
                    <a:cubicBezTo>
                      <a:pt x="217592" y="4095584"/>
                      <a:pt x="204835" y="4149047"/>
                      <a:pt x="263230" y="4186136"/>
                    </a:cubicBezTo>
                    <a:cubicBezTo>
                      <a:pt x="277106" y="4194949"/>
                      <a:pt x="268623" y="4209942"/>
                      <a:pt x="264940" y="4220793"/>
                    </a:cubicBezTo>
                    <a:cubicBezTo>
                      <a:pt x="250341" y="4263997"/>
                      <a:pt x="232783" y="4306281"/>
                      <a:pt x="219105" y="4349749"/>
                    </a:cubicBezTo>
                    <a:cubicBezTo>
                      <a:pt x="209899" y="4379012"/>
                      <a:pt x="195037" y="4379933"/>
                      <a:pt x="169719" y="4370003"/>
                    </a:cubicBezTo>
                    <a:cubicBezTo>
                      <a:pt x="107444" y="4345606"/>
                      <a:pt x="92253" y="4354155"/>
                      <a:pt x="81402" y="4421493"/>
                    </a:cubicBezTo>
                    <a:cubicBezTo>
                      <a:pt x="76141" y="4454177"/>
                      <a:pt x="69763" y="4468512"/>
                      <a:pt x="41157" y="4437802"/>
                    </a:cubicBezTo>
                    <a:cubicBezTo>
                      <a:pt x="31885" y="4427872"/>
                      <a:pt x="18141" y="4423598"/>
                      <a:pt x="6830" y="4430568"/>
                    </a:cubicBezTo>
                    <a:cubicBezTo>
                      <a:pt x="-3560" y="4436947"/>
                      <a:pt x="780" y="4450823"/>
                      <a:pt x="1569" y="4461608"/>
                    </a:cubicBezTo>
                    <a:cubicBezTo>
                      <a:pt x="4068" y="4493567"/>
                      <a:pt x="19653" y="4521581"/>
                      <a:pt x="28860" y="4551502"/>
                    </a:cubicBezTo>
                    <a:cubicBezTo>
                      <a:pt x="45366" y="4605492"/>
                      <a:pt x="88965" y="4644488"/>
                      <a:pt x="111192" y="4693808"/>
                    </a:cubicBezTo>
                    <a:cubicBezTo>
                      <a:pt x="88110" y="4709656"/>
                      <a:pt x="51021" y="4686969"/>
                      <a:pt x="43327" y="4720901"/>
                    </a:cubicBezTo>
                    <a:cubicBezTo>
                      <a:pt x="36422" y="4751217"/>
                      <a:pt x="66475" y="4767920"/>
                      <a:pt x="85677" y="4784492"/>
                    </a:cubicBezTo>
                    <a:cubicBezTo>
                      <a:pt x="154923" y="4844268"/>
                      <a:pt x="233112" y="4891484"/>
                      <a:pt x="318206" y="4924101"/>
                    </a:cubicBezTo>
                    <a:cubicBezTo>
                      <a:pt x="358452" y="4939555"/>
                      <a:pt x="353914" y="4952970"/>
                      <a:pt x="333528" y="4980261"/>
                    </a:cubicBezTo>
                    <a:cubicBezTo>
                      <a:pt x="309789" y="5011957"/>
                      <a:pt x="318929" y="5033066"/>
                      <a:pt x="357794" y="5038064"/>
                    </a:cubicBezTo>
                    <a:cubicBezTo>
                      <a:pt x="389425" y="5042141"/>
                      <a:pt x="420792" y="5037275"/>
                      <a:pt x="451897" y="5030370"/>
                    </a:cubicBezTo>
                    <a:cubicBezTo>
                      <a:pt x="520025" y="5015311"/>
                      <a:pt x="588350" y="5004329"/>
                      <a:pt x="657333" y="5025964"/>
                    </a:cubicBezTo>
                    <a:cubicBezTo>
                      <a:pt x="661673" y="5041155"/>
                      <a:pt x="651678" y="5053386"/>
                      <a:pt x="648390" y="5066933"/>
                    </a:cubicBezTo>
                    <a:cubicBezTo>
                      <a:pt x="614260" y="5207661"/>
                      <a:pt x="658254" y="5283680"/>
                      <a:pt x="800691" y="5311759"/>
                    </a:cubicBezTo>
                    <a:cubicBezTo>
                      <a:pt x="957004" y="5342535"/>
                      <a:pt x="1113185" y="5328463"/>
                      <a:pt x="1265618" y="5285521"/>
                    </a:cubicBezTo>
                    <a:cubicBezTo>
                      <a:pt x="1333746" y="5266319"/>
                      <a:pt x="1390102" y="5225613"/>
                      <a:pt x="1395363" y="5145517"/>
                    </a:cubicBezTo>
                    <a:cubicBezTo>
                      <a:pt x="1399177" y="5087056"/>
                      <a:pt x="1379121" y="5033592"/>
                      <a:pt x="1349397" y="4983746"/>
                    </a:cubicBezTo>
                    <a:cubicBezTo>
                      <a:pt x="1412067" y="4954351"/>
                      <a:pt x="1481181" y="4961059"/>
                      <a:pt x="1547007" y="4950866"/>
                    </a:cubicBezTo>
                    <a:cubicBezTo>
                      <a:pt x="1652158" y="4934557"/>
                      <a:pt x="1756981" y="4961716"/>
                      <a:pt x="1862066" y="4968029"/>
                    </a:cubicBezTo>
                    <a:cubicBezTo>
                      <a:pt x="1845626" y="5002027"/>
                      <a:pt x="1826160" y="5034644"/>
                      <a:pt x="1816625" y="5071799"/>
                    </a:cubicBezTo>
                    <a:cubicBezTo>
                      <a:pt x="1791176" y="5170572"/>
                      <a:pt x="1820703" y="5232847"/>
                      <a:pt x="1913293" y="5275460"/>
                    </a:cubicBezTo>
                    <a:cubicBezTo>
                      <a:pt x="1961430" y="5297621"/>
                      <a:pt x="2012658" y="5306564"/>
                      <a:pt x="2064542" y="5313075"/>
                    </a:cubicBezTo>
                    <a:cubicBezTo>
                      <a:pt x="2185871" y="5328331"/>
                      <a:pt x="2307396" y="5336420"/>
                      <a:pt x="2427738" y="5306630"/>
                    </a:cubicBezTo>
                    <a:cubicBezTo>
                      <a:pt x="2537952" y="5279339"/>
                      <a:pt x="2586352" y="5198651"/>
                      <a:pt x="2560179" y="5088568"/>
                    </a:cubicBezTo>
                    <a:cubicBezTo>
                      <a:pt x="2554392" y="5064237"/>
                      <a:pt x="2546436" y="5040431"/>
                      <a:pt x="2539531" y="5016363"/>
                    </a:cubicBezTo>
                    <a:cubicBezTo>
                      <a:pt x="2557023" y="5010839"/>
                      <a:pt x="2573661" y="5017021"/>
                      <a:pt x="2590824" y="5018994"/>
                    </a:cubicBezTo>
                    <a:cubicBezTo>
                      <a:pt x="2632976" y="5023860"/>
                      <a:pt x="2674997" y="5034842"/>
                      <a:pt x="2717807" y="5028332"/>
                    </a:cubicBezTo>
                    <a:cubicBezTo>
                      <a:pt x="2750688" y="5023334"/>
                      <a:pt x="2771073" y="5010379"/>
                      <a:pt x="2741679" y="4976381"/>
                    </a:cubicBezTo>
                    <a:cubicBezTo>
                      <a:pt x="2716492" y="4947249"/>
                      <a:pt x="2729184" y="4937648"/>
                      <a:pt x="2760749" y="4928573"/>
                    </a:cubicBezTo>
                    <a:cubicBezTo>
                      <a:pt x="2842292" y="4905162"/>
                      <a:pt x="2919166" y="4871164"/>
                      <a:pt x="2987426" y="4819345"/>
                    </a:cubicBezTo>
                    <a:cubicBezTo>
                      <a:pt x="3006628" y="4804746"/>
                      <a:pt x="3031025" y="4790541"/>
                      <a:pt x="3027342" y="4765947"/>
                    </a:cubicBezTo>
                    <a:cubicBezTo>
                      <a:pt x="3023002" y="4736947"/>
                      <a:pt x="2992095" y="4740564"/>
                      <a:pt x="2969407" y="4736486"/>
                    </a:cubicBezTo>
                    <a:cubicBezTo>
                      <a:pt x="2967303" y="4736092"/>
                      <a:pt x="2965791" y="4732475"/>
                      <a:pt x="2961713" y="4727543"/>
                    </a:cubicBezTo>
                    <a:cubicBezTo>
                      <a:pt x="3002616" y="4668161"/>
                      <a:pt x="3046873" y="4609305"/>
                      <a:pt x="3070612" y="4538613"/>
                    </a:cubicBezTo>
                    <a:cubicBezTo>
                      <a:pt x="3078241" y="4515465"/>
                      <a:pt x="3091064" y="4487057"/>
                      <a:pt x="3075150" y="447166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30" name="자유형: 도형 2929">
                <a:extLst>
                  <a:ext uri="{FF2B5EF4-FFF2-40B4-BE49-F238E27FC236}">
                    <a16:creationId xmlns:a16="http://schemas.microsoft.com/office/drawing/2014/main" id="{25D83F0F-251D-4F5B-BA5E-5558ED0E1C59}"/>
                  </a:ext>
                </a:extLst>
              </p:cNvPr>
              <p:cNvSpPr/>
              <p:nvPr/>
            </p:nvSpPr>
            <p:spPr>
              <a:xfrm>
                <a:off x="2539943" y="4680342"/>
                <a:ext cx="3083005" cy="1798851"/>
              </a:xfrm>
              <a:custGeom>
                <a:avLst/>
                <a:gdLst>
                  <a:gd name="connsiteX0" fmla="*/ 3075413 w 3083005"/>
                  <a:gd name="connsiteY0" fmla="*/ 1207180 h 1798851"/>
                  <a:gd name="connsiteX1" fmla="*/ 3019451 w 3083005"/>
                  <a:gd name="connsiteY1" fmla="*/ 1227632 h 1798851"/>
                  <a:gd name="connsiteX2" fmla="*/ 3010376 w 3083005"/>
                  <a:gd name="connsiteY2" fmla="*/ 1228816 h 1798851"/>
                  <a:gd name="connsiteX3" fmla="*/ 2929359 w 3083005"/>
                  <a:gd name="connsiteY3" fmla="*/ 1131819 h 1798851"/>
                  <a:gd name="connsiteX4" fmla="*/ 2873068 w 3083005"/>
                  <a:gd name="connsiteY4" fmla="*/ 1130372 h 1798851"/>
                  <a:gd name="connsiteX5" fmla="*/ 2823616 w 3083005"/>
                  <a:gd name="connsiteY5" fmla="*/ 973402 h 1798851"/>
                  <a:gd name="connsiteX6" fmla="*/ 2832296 w 3083005"/>
                  <a:gd name="connsiteY6" fmla="*/ 931249 h 1798851"/>
                  <a:gd name="connsiteX7" fmla="*/ 2873791 w 3083005"/>
                  <a:gd name="connsiteY7" fmla="*/ 854244 h 1798851"/>
                  <a:gd name="connsiteX8" fmla="*/ 2854392 w 3083005"/>
                  <a:gd name="connsiteY8" fmla="*/ 714700 h 1798851"/>
                  <a:gd name="connsiteX9" fmla="*/ 2829666 w 3083005"/>
                  <a:gd name="connsiteY9" fmla="*/ 702929 h 1798851"/>
                  <a:gd name="connsiteX10" fmla="*/ 2469825 w 3083005"/>
                  <a:gd name="connsiteY10" fmla="*/ 546090 h 1798851"/>
                  <a:gd name="connsiteX11" fmla="*/ 2229141 w 3083005"/>
                  <a:gd name="connsiteY11" fmla="*/ 324740 h 1798851"/>
                  <a:gd name="connsiteX12" fmla="*/ 2007002 w 3083005"/>
                  <a:gd name="connsiteY12" fmla="*/ 155735 h 1798851"/>
                  <a:gd name="connsiteX13" fmla="*/ 1945187 w 3083005"/>
                  <a:gd name="connsiteY13" fmla="*/ 139492 h 1798851"/>
                  <a:gd name="connsiteX14" fmla="*/ 1145013 w 3083005"/>
                  <a:gd name="connsiteY14" fmla="*/ 133377 h 1798851"/>
                  <a:gd name="connsiteX15" fmla="*/ 1091747 w 3083005"/>
                  <a:gd name="connsiteY15" fmla="*/ 139755 h 1798851"/>
                  <a:gd name="connsiteX16" fmla="*/ 797074 w 3083005"/>
                  <a:gd name="connsiteY16" fmla="*/ 291662 h 1798851"/>
                  <a:gd name="connsiteX17" fmla="*/ 543699 w 3083005"/>
                  <a:gd name="connsiteY17" fmla="*/ 504924 h 1798851"/>
                  <a:gd name="connsiteX18" fmla="*/ 276777 w 3083005"/>
                  <a:gd name="connsiteY18" fmla="*/ 629408 h 1798851"/>
                  <a:gd name="connsiteX19" fmla="*/ 220026 w 3083005"/>
                  <a:gd name="connsiteY19" fmla="*/ 714502 h 1798851"/>
                  <a:gd name="connsiteX20" fmla="*/ 228048 w 3083005"/>
                  <a:gd name="connsiteY20" fmla="*/ 777764 h 1798851"/>
                  <a:gd name="connsiteX21" fmla="*/ 263230 w 3083005"/>
                  <a:gd name="connsiteY21" fmla="*/ 921714 h 1798851"/>
                  <a:gd name="connsiteX22" fmla="*/ 264940 w 3083005"/>
                  <a:gd name="connsiteY22" fmla="*/ 956369 h 1798851"/>
                  <a:gd name="connsiteX23" fmla="*/ 219105 w 3083005"/>
                  <a:gd name="connsiteY23" fmla="*/ 1085326 h 1798851"/>
                  <a:gd name="connsiteX24" fmla="*/ 169719 w 3083005"/>
                  <a:gd name="connsiteY24" fmla="*/ 1105580 h 1798851"/>
                  <a:gd name="connsiteX25" fmla="*/ 81402 w 3083005"/>
                  <a:gd name="connsiteY25" fmla="*/ 1157071 h 1798851"/>
                  <a:gd name="connsiteX26" fmla="*/ 41157 w 3083005"/>
                  <a:gd name="connsiteY26" fmla="*/ 1173379 h 1798851"/>
                  <a:gd name="connsiteX27" fmla="*/ 6830 w 3083005"/>
                  <a:gd name="connsiteY27" fmla="*/ 1166146 h 1798851"/>
                  <a:gd name="connsiteX28" fmla="*/ 1569 w 3083005"/>
                  <a:gd name="connsiteY28" fmla="*/ 1197185 h 1798851"/>
                  <a:gd name="connsiteX29" fmla="*/ 28860 w 3083005"/>
                  <a:gd name="connsiteY29" fmla="*/ 1287079 h 1798851"/>
                  <a:gd name="connsiteX30" fmla="*/ 111192 w 3083005"/>
                  <a:gd name="connsiteY30" fmla="*/ 1429385 h 1798851"/>
                  <a:gd name="connsiteX31" fmla="*/ 43327 w 3083005"/>
                  <a:gd name="connsiteY31" fmla="*/ 1456479 h 1798851"/>
                  <a:gd name="connsiteX32" fmla="*/ 85677 w 3083005"/>
                  <a:gd name="connsiteY32" fmla="*/ 1520069 h 1798851"/>
                  <a:gd name="connsiteX33" fmla="*/ 318206 w 3083005"/>
                  <a:gd name="connsiteY33" fmla="*/ 1659678 h 1798851"/>
                  <a:gd name="connsiteX34" fmla="*/ 333528 w 3083005"/>
                  <a:gd name="connsiteY34" fmla="*/ 1715838 h 1798851"/>
                  <a:gd name="connsiteX35" fmla="*/ 357794 w 3083005"/>
                  <a:gd name="connsiteY35" fmla="*/ 1773641 h 1798851"/>
                  <a:gd name="connsiteX36" fmla="*/ 451897 w 3083005"/>
                  <a:gd name="connsiteY36" fmla="*/ 1765948 h 1798851"/>
                  <a:gd name="connsiteX37" fmla="*/ 657333 w 3083005"/>
                  <a:gd name="connsiteY37" fmla="*/ 1761541 h 1798851"/>
                  <a:gd name="connsiteX38" fmla="*/ 778003 w 3083005"/>
                  <a:gd name="connsiteY38" fmla="*/ 1776732 h 1798851"/>
                  <a:gd name="connsiteX39" fmla="*/ 979888 w 3083005"/>
                  <a:gd name="connsiteY39" fmla="*/ 1724716 h 1798851"/>
                  <a:gd name="connsiteX40" fmla="*/ 1069520 w 3083005"/>
                  <a:gd name="connsiteY40" fmla="*/ 1633900 h 1798851"/>
                  <a:gd name="connsiteX41" fmla="*/ 1115158 w 3083005"/>
                  <a:gd name="connsiteY41" fmla="*/ 1616671 h 1798851"/>
                  <a:gd name="connsiteX42" fmla="*/ 1230239 w 3083005"/>
                  <a:gd name="connsiteY42" fmla="*/ 1594181 h 1798851"/>
                  <a:gd name="connsiteX43" fmla="*/ 1376688 w 3083005"/>
                  <a:gd name="connsiteY43" fmla="*/ 1587079 h 1798851"/>
                  <a:gd name="connsiteX44" fmla="*/ 1560159 w 3083005"/>
                  <a:gd name="connsiteY44" fmla="*/ 1596680 h 1798851"/>
                  <a:gd name="connsiteX45" fmla="*/ 1651106 w 3083005"/>
                  <a:gd name="connsiteY45" fmla="*/ 1537232 h 1798851"/>
                  <a:gd name="connsiteX46" fmla="*/ 1797226 w 3083005"/>
                  <a:gd name="connsiteY46" fmla="*/ 1536246 h 1798851"/>
                  <a:gd name="connsiteX47" fmla="*/ 1843061 w 3083005"/>
                  <a:gd name="connsiteY47" fmla="*/ 1577215 h 1798851"/>
                  <a:gd name="connsiteX48" fmla="*/ 1933218 w 3083005"/>
                  <a:gd name="connsiteY48" fmla="*/ 1623970 h 1798851"/>
                  <a:gd name="connsiteX49" fmla="*/ 2005029 w 3083005"/>
                  <a:gd name="connsiteY49" fmla="*/ 1644816 h 1798851"/>
                  <a:gd name="connsiteX50" fmla="*/ 2087098 w 3083005"/>
                  <a:gd name="connsiteY50" fmla="*/ 1736421 h 1798851"/>
                  <a:gd name="connsiteX51" fmla="*/ 2240320 w 3083005"/>
                  <a:gd name="connsiteY51" fmla="*/ 1795869 h 1798851"/>
                  <a:gd name="connsiteX52" fmla="*/ 2539531 w 3083005"/>
                  <a:gd name="connsiteY52" fmla="*/ 1751875 h 1798851"/>
                  <a:gd name="connsiteX53" fmla="*/ 2590824 w 3083005"/>
                  <a:gd name="connsiteY53" fmla="*/ 1754505 h 1798851"/>
                  <a:gd name="connsiteX54" fmla="*/ 2717808 w 3083005"/>
                  <a:gd name="connsiteY54" fmla="*/ 1763843 h 1798851"/>
                  <a:gd name="connsiteX55" fmla="*/ 2741678 w 3083005"/>
                  <a:gd name="connsiteY55" fmla="*/ 1711892 h 1798851"/>
                  <a:gd name="connsiteX56" fmla="*/ 2760749 w 3083005"/>
                  <a:gd name="connsiteY56" fmla="*/ 1664085 h 1798851"/>
                  <a:gd name="connsiteX57" fmla="*/ 2987426 w 3083005"/>
                  <a:gd name="connsiteY57" fmla="*/ 1554856 h 1798851"/>
                  <a:gd name="connsiteX58" fmla="*/ 3027342 w 3083005"/>
                  <a:gd name="connsiteY58" fmla="*/ 1501459 h 1798851"/>
                  <a:gd name="connsiteX59" fmla="*/ 2969407 w 3083005"/>
                  <a:gd name="connsiteY59" fmla="*/ 1471998 h 1798851"/>
                  <a:gd name="connsiteX60" fmla="*/ 2961713 w 3083005"/>
                  <a:gd name="connsiteY60" fmla="*/ 1463055 h 1798851"/>
                  <a:gd name="connsiteX61" fmla="*/ 3070613 w 3083005"/>
                  <a:gd name="connsiteY61" fmla="*/ 1274124 h 1798851"/>
                  <a:gd name="connsiteX62" fmla="*/ 3075413 w 3083005"/>
                  <a:gd name="connsiteY62" fmla="*/ 1207180 h 1798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3083005" h="1798851">
                    <a:moveTo>
                      <a:pt x="3075413" y="1207180"/>
                    </a:moveTo>
                    <a:cubicBezTo>
                      <a:pt x="3055422" y="1187847"/>
                      <a:pt x="3039179" y="1221779"/>
                      <a:pt x="3019451" y="1227632"/>
                    </a:cubicBezTo>
                    <a:cubicBezTo>
                      <a:pt x="3016558" y="1228487"/>
                      <a:pt x="3013401" y="1228487"/>
                      <a:pt x="3010376" y="1228816"/>
                    </a:cubicBezTo>
                    <a:cubicBezTo>
                      <a:pt x="2985716" y="1124782"/>
                      <a:pt x="2985716" y="1124782"/>
                      <a:pt x="2929359" y="1131819"/>
                    </a:cubicBezTo>
                    <a:cubicBezTo>
                      <a:pt x="2910420" y="1137671"/>
                      <a:pt x="2891349" y="1150298"/>
                      <a:pt x="2873068" y="1130372"/>
                    </a:cubicBezTo>
                    <a:cubicBezTo>
                      <a:pt x="2862678" y="1076120"/>
                      <a:pt x="2844594" y="1024300"/>
                      <a:pt x="2823616" y="973402"/>
                    </a:cubicBezTo>
                    <a:cubicBezTo>
                      <a:pt x="2817106" y="957685"/>
                      <a:pt x="2806716" y="941573"/>
                      <a:pt x="2832296" y="931249"/>
                    </a:cubicBezTo>
                    <a:cubicBezTo>
                      <a:pt x="2866623" y="917308"/>
                      <a:pt x="2873989" y="888110"/>
                      <a:pt x="2873791" y="854244"/>
                    </a:cubicBezTo>
                    <a:cubicBezTo>
                      <a:pt x="2873528" y="806764"/>
                      <a:pt x="2872016" y="759680"/>
                      <a:pt x="2854392" y="714700"/>
                    </a:cubicBezTo>
                    <a:cubicBezTo>
                      <a:pt x="2848605" y="705756"/>
                      <a:pt x="2839135" y="703257"/>
                      <a:pt x="2829666" y="702929"/>
                    </a:cubicBezTo>
                    <a:cubicBezTo>
                      <a:pt x="2689136" y="697931"/>
                      <a:pt x="2578264" y="622964"/>
                      <a:pt x="2469825" y="546090"/>
                    </a:cubicBezTo>
                    <a:cubicBezTo>
                      <a:pt x="2380587" y="482828"/>
                      <a:pt x="2305489" y="402797"/>
                      <a:pt x="2229141" y="324740"/>
                    </a:cubicBezTo>
                    <a:cubicBezTo>
                      <a:pt x="2163380" y="257467"/>
                      <a:pt x="2087361" y="203675"/>
                      <a:pt x="2007002" y="155735"/>
                    </a:cubicBezTo>
                    <a:cubicBezTo>
                      <a:pt x="1988326" y="144622"/>
                      <a:pt x="1969453" y="130812"/>
                      <a:pt x="1945187" y="139492"/>
                    </a:cubicBezTo>
                    <a:cubicBezTo>
                      <a:pt x="1670111" y="-64826"/>
                      <a:pt x="1347884" y="-25369"/>
                      <a:pt x="1145013" y="133377"/>
                    </a:cubicBezTo>
                    <a:cubicBezTo>
                      <a:pt x="1125548" y="121277"/>
                      <a:pt x="1108845" y="133903"/>
                      <a:pt x="1091747" y="139755"/>
                    </a:cubicBezTo>
                    <a:cubicBezTo>
                      <a:pt x="987188" y="175595"/>
                      <a:pt x="885522" y="225047"/>
                      <a:pt x="797074" y="291662"/>
                    </a:cubicBezTo>
                    <a:cubicBezTo>
                      <a:pt x="708823" y="358146"/>
                      <a:pt x="630832" y="436993"/>
                      <a:pt x="543699" y="504924"/>
                    </a:cubicBezTo>
                    <a:cubicBezTo>
                      <a:pt x="461696" y="568843"/>
                      <a:pt x="378771" y="608431"/>
                      <a:pt x="276777" y="629408"/>
                    </a:cubicBezTo>
                    <a:cubicBezTo>
                      <a:pt x="252906" y="635590"/>
                      <a:pt x="230810" y="646835"/>
                      <a:pt x="220026" y="714502"/>
                    </a:cubicBezTo>
                    <a:cubicBezTo>
                      <a:pt x="219105" y="722328"/>
                      <a:pt x="229561" y="770070"/>
                      <a:pt x="228048" y="777764"/>
                    </a:cubicBezTo>
                    <a:cubicBezTo>
                      <a:pt x="217592" y="831162"/>
                      <a:pt x="204835" y="884625"/>
                      <a:pt x="263230" y="921714"/>
                    </a:cubicBezTo>
                    <a:cubicBezTo>
                      <a:pt x="277106" y="930526"/>
                      <a:pt x="268623" y="945519"/>
                      <a:pt x="264940" y="956369"/>
                    </a:cubicBezTo>
                    <a:cubicBezTo>
                      <a:pt x="250341" y="999574"/>
                      <a:pt x="232783" y="1041858"/>
                      <a:pt x="219105" y="1085326"/>
                    </a:cubicBezTo>
                    <a:cubicBezTo>
                      <a:pt x="209898" y="1114590"/>
                      <a:pt x="195036" y="1115510"/>
                      <a:pt x="169719" y="1105580"/>
                    </a:cubicBezTo>
                    <a:cubicBezTo>
                      <a:pt x="107443" y="1081183"/>
                      <a:pt x="92253" y="1089732"/>
                      <a:pt x="81402" y="1157071"/>
                    </a:cubicBezTo>
                    <a:cubicBezTo>
                      <a:pt x="76142" y="1189754"/>
                      <a:pt x="69763" y="1204090"/>
                      <a:pt x="41157" y="1173379"/>
                    </a:cubicBezTo>
                    <a:cubicBezTo>
                      <a:pt x="31885" y="1163450"/>
                      <a:pt x="18141" y="1159175"/>
                      <a:pt x="6830" y="1166146"/>
                    </a:cubicBezTo>
                    <a:cubicBezTo>
                      <a:pt x="-3560" y="1172525"/>
                      <a:pt x="780" y="1186400"/>
                      <a:pt x="1569" y="1197185"/>
                    </a:cubicBezTo>
                    <a:cubicBezTo>
                      <a:pt x="4068" y="1229144"/>
                      <a:pt x="19653" y="1257158"/>
                      <a:pt x="28860" y="1287079"/>
                    </a:cubicBezTo>
                    <a:cubicBezTo>
                      <a:pt x="45366" y="1341069"/>
                      <a:pt x="88965" y="1380065"/>
                      <a:pt x="111192" y="1429385"/>
                    </a:cubicBezTo>
                    <a:cubicBezTo>
                      <a:pt x="88110" y="1445233"/>
                      <a:pt x="51021" y="1422546"/>
                      <a:pt x="43327" y="1456479"/>
                    </a:cubicBezTo>
                    <a:cubicBezTo>
                      <a:pt x="36422" y="1486794"/>
                      <a:pt x="66475" y="1503497"/>
                      <a:pt x="85677" y="1520069"/>
                    </a:cubicBezTo>
                    <a:cubicBezTo>
                      <a:pt x="154923" y="1579845"/>
                      <a:pt x="233112" y="1627061"/>
                      <a:pt x="318206" y="1659678"/>
                    </a:cubicBezTo>
                    <a:cubicBezTo>
                      <a:pt x="358451" y="1675132"/>
                      <a:pt x="353914" y="1688547"/>
                      <a:pt x="333528" y="1715838"/>
                    </a:cubicBezTo>
                    <a:cubicBezTo>
                      <a:pt x="309789" y="1747535"/>
                      <a:pt x="318929" y="1768644"/>
                      <a:pt x="357794" y="1773641"/>
                    </a:cubicBezTo>
                    <a:cubicBezTo>
                      <a:pt x="389425" y="1777719"/>
                      <a:pt x="420792" y="1772852"/>
                      <a:pt x="451897" y="1765948"/>
                    </a:cubicBezTo>
                    <a:cubicBezTo>
                      <a:pt x="520025" y="1750888"/>
                      <a:pt x="588350" y="1739906"/>
                      <a:pt x="657333" y="1761541"/>
                    </a:cubicBezTo>
                    <a:cubicBezTo>
                      <a:pt x="695803" y="1780941"/>
                      <a:pt x="739205" y="1761805"/>
                      <a:pt x="778003" y="1776732"/>
                    </a:cubicBezTo>
                    <a:cubicBezTo>
                      <a:pt x="857903" y="1807442"/>
                      <a:pt x="922282" y="1780086"/>
                      <a:pt x="979888" y="1724716"/>
                    </a:cubicBezTo>
                    <a:cubicBezTo>
                      <a:pt x="1010598" y="1695255"/>
                      <a:pt x="1038086" y="1662638"/>
                      <a:pt x="1069520" y="1633900"/>
                    </a:cubicBezTo>
                    <a:cubicBezTo>
                      <a:pt x="1082409" y="1622129"/>
                      <a:pt x="1096219" y="1608056"/>
                      <a:pt x="1115158" y="1616671"/>
                    </a:cubicBezTo>
                    <a:cubicBezTo>
                      <a:pt x="1159546" y="1636860"/>
                      <a:pt x="1194333" y="1613909"/>
                      <a:pt x="1230239" y="1594181"/>
                    </a:cubicBezTo>
                    <a:cubicBezTo>
                      <a:pt x="1292645" y="1544335"/>
                      <a:pt x="1308559" y="1542756"/>
                      <a:pt x="1376688" y="1587079"/>
                    </a:cubicBezTo>
                    <a:cubicBezTo>
                      <a:pt x="1436595" y="1626075"/>
                      <a:pt x="1496635" y="1628902"/>
                      <a:pt x="1560159" y="1596680"/>
                    </a:cubicBezTo>
                    <a:cubicBezTo>
                      <a:pt x="1592842" y="1580108"/>
                      <a:pt x="1621777" y="1558604"/>
                      <a:pt x="1651106" y="1537232"/>
                    </a:cubicBezTo>
                    <a:cubicBezTo>
                      <a:pt x="1707529" y="1496066"/>
                      <a:pt x="1740211" y="1496066"/>
                      <a:pt x="1797226" y="1536246"/>
                    </a:cubicBezTo>
                    <a:cubicBezTo>
                      <a:pt x="1814126" y="1548149"/>
                      <a:pt x="1827212" y="1564260"/>
                      <a:pt x="1843061" y="1577215"/>
                    </a:cubicBezTo>
                    <a:cubicBezTo>
                      <a:pt x="1869760" y="1599047"/>
                      <a:pt x="1895012" y="1624102"/>
                      <a:pt x="1933218" y="1623970"/>
                    </a:cubicBezTo>
                    <a:cubicBezTo>
                      <a:pt x="1962153" y="1613778"/>
                      <a:pt x="1984052" y="1623379"/>
                      <a:pt x="2005029" y="1644816"/>
                    </a:cubicBezTo>
                    <a:cubicBezTo>
                      <a:pt x="2033766" y="1674212"/>
                      <a:pt x="2056059" y="1709196"/>
                      <a:pt x="2087098" y="1736421"/>
                    </a:cubicBezTo>
                    <a:cubicBezTo>
                      <a:pt x="2130960" y="1774957"/>
                      <a:pt x="2179623" y="1809349"/>
                      <a:pt x="2240320" y="1795869"/>
                    </a:cubicBezTo>
                    <a:cubicBezTo>
                      <a:pt x="2339224" y="1773904"/>
                      <a:pt x="2440890" y="1773576"/>
                      <a:pt x="2539531" y="1751875"/>
                    </a:cubicBezTo>
                    <a:cubicBezTo>
                      <a:pt x="2557023" y="1746351"/>
                      <a:pt x="2573660" y="1752532"/>
                      <a:pt x="2590824" y="1754505"/>
                    </a:cubicBezTo>
                    <a:cubicBezTo>
                      <a:pt x="2632976" y="1759371"/>
                      <a:pt x="2674997" y="1770353"/>
                      <a:pt x="2717808" y="1763843"/>
                    </a:cubicBezTo>
                    <a:cubicBezTo>
                      <a:pt x="2750688" y="1758845"/>
                      <a:pt x="2771073" y="1745891"/>
                      <a:pt x="2741678" y="1711892"/>
                    </a:cubicBezTo>
                    <a:cubicBezTo>
                      <a:pt x="2716492" y="1682760"/>
                      <a:pt x="2729184" y="1673159"/>
                      <a:pt x="2760749" y="1664085"/>
                    </a:cubicBezTo>
                    <a:cubicBezTo>
                      <a:pt x="2842292" y="1640674"/>
                      <a:pt x="2919166" y="1606675"/>
                      <a:pt x="2987426" y="1554856"/>
                    </a:cubicBezTo>
                    <a:cubicBezTo>
                      <a:pt x="3006628" y="1540257"/>
                      <a:pt x="3031025" y="1526053"/>
                      <a:pt x="3027342" y="1501459"/>
                    </a:cubicBezTo>
                    <a:cubicBezTo>
                      <a:pt x="3023002" y="1472458"/>
                      <a:pt x="2992094" y="1476075"/>
                      <a:pt x="2969407" y="1471998"/>
                    </a:cubicBezTo>
                    <a:cubicBezTo>
                      <a:pt x="2967303" y="1471603"/>
                      <a:pt x="2965790" y="1467987"/>
                      <a:pt x="2961713" y="1463055"/>
                    </a:cubicBezTo>
                    <a:cubicBezTo>
                      <a:pt x="3002616" y="1403673"/>
                      <a:pt x="3046873" y="1344817"/>
                      <a:pt x="3070613" y="1274124"/>
                    </a:cubicBezTo>
                    <a:cubicBezTo>
                      <a:pt x="3078504" y="1250977"/>
                      <a:pt x="3091327" y="1222568"/>
                      <a:pt x="3075413" y="120718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solidFill>
                  <a:schemeClr val="accent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31" name="자유형: 도형 2930">
                <a:extLst>
                  <a:ext uri="{FF2B5EF4-FFF2-40B4-BE49-F238E27FC236}">
                    <a16:creationId xmlns:a16="http://schemas.microsoft.com/office/drawing/2014/main" id="{D18D6DAD-D83D-45D2-8C14-1B180221A2C1}"/>
                  </a:ext>
                </a:extLst>
              </p:cNvPr>
              <p:cNvSpPr/>
              <p:nvPr/>
            </p:nvSpPr>
            <p:spPr>
              <a:xfrm>
                <a:off x="3177543" y="6266237"/>
                <a:ext cx="758424" cy="477928"/>
              </a:xfrm>
              <a:custGeom>
                <a:avLst/>
                <a:gdLst>
                  <a:gd name="connsiteX0" fmla="*/ 19930 w 758424"/>
                  <a:gd name="connsiteY0" fmla="*/ 175581 h 477928"/>
                  <a:gd name="connsiteX1" fmla="*/ 167168 w 758424"/>
                  <a:gd name="connsiteY1" fmla="*/ 186760 h 477928"/>
                  <a:gd name="connsiteX2" fmla="*/ 321310 w 758424"/>
                  <a:gd name="connsiteY2" fmla="*/ 142306 h 477928"/>
                  <a:gd name="connsiteX3" fmla="*/ 443888 w 758424"/>
                  <a:gd name="connsiteY3" fmla="*/ 19531 h 477928"/>
                  <a:gd name="connsiteX4" fmla="*/ 480517 w 758424"/>
                  <a:gd name="connsiteY4" fmla="*/ 17426 h 477928"/>
                  <a:gd name="connsiteX5" fmla="*/ 540359 w 758424"/>
                  <a:gd name="connsiteY5" fmla="*/ 21438 h 477928"/>
                  <a:gd name="connsiteX6" fmla="*/ 591126 w 758424"/>
                  <a:gd name="connsiteY6" fmla="*/ 0 h 477928"/>
                  <a:gd name="connsiteX7" fmla="*/ 711993 w 758424"/>
                  <a:gd name="connsiteY7" fmla="*/ 133362 h 477928"/>
                  <a:gd name="connsiteX8" fmla="*/ 757960 w 758424"/>
                  <a:gd name="connsiteY8" fmla="*/ 295133 h 477928"/>
                  <a:gd name="connsiteX9" fmla="*/ 628215 w 758424"/>
                  <a:gd name="connsiteY9" fmla="*/ 435137 h 477928"/>
                  <a:gd name="connsiteX10" fmla="*/ 163288 w 758424"/>
                  <a:gd name="connsiteY10" fmla="*/ 461376 h 477928"/>
                  <a:gd name="connsiteX11" fmla="*/ 10986 w 758424"/>
                  <a:gd name="connsiteY11" fmla="*/ 216549 h 477928"/>
                  <a:gd name="connsiteX12" fmla="*/ 19930 w 758424"/>
                  <a:gd name="connsiteY12" fmla="*/ 175581 h 477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58424" h="477928">
                    <a:moveTo>
                      <a:pt x="19930" y="175581"/>
                    </a:moveTo>
                    <a:cubicBezTo>
                      <a:pt x="69316" y="173542"/>
                      <a:pt x="116992" y="168281"/>
                      <a:pt x="167168" y="186760"/>
                    </a:cubicBezTo>
                    <a:cubicBezTo>
                      <a:pt x="224117" y="207672"/>
                      <a:pt x="278040" y="183537"/>
                      <a:pt x="321310" y="142306"/>
                    </a:cubicBezTo>
                    <a:cubicBezTo>
                      <a:pt x="363200" y="102455"/>
                      <a:pt x="403248" y="60697"/>
                      <a:pt x="443888" y="19531"/>
                    </a:cubicBezTo>
                    <a:cubicBezTo>
                      <a:pt x="455725" y="7562"/>
                      <a:pt x="463747" y="-855"/>
                      <a:pt x="480517" y="17426"/>
                    </a:cubicBezTo>
                    <a:cubicBezTo>
                      <a:pt x="495839" y="34130"/>
                      <a:pt x="518197" y="35445"/>
                      <a:pt x="540359" y="21438"/>
                    </a:cubicBezTo>
                    <a:cubicBezTo>
                      <a:pt x="555681" y="11771"/>
                      <a:pt x="574094" y="6971"/>
                      <a:pt x="591126" y="0"/>
                    </a:cubicBezTo>
                    <a:cubicBezTo>
                      <a:pt x="645378" y="31828"/>
                      <a:pt x="693646" y="69049"/>
                      <a:pt x="711993" y="133362"/>
                    </a:cubicBezTo>
                    <a:cubicBezTo>
                      <a:pt x="741717" y="183209"/>
                      <a:pt x="761774" y="236672"/>
                      <a:pt x="757960" y="295133"/>
                    </a:cubicBezTo>
                    <a:cubicBezTo>
                      <a:pt x="752699" y="375230"/>
                      <a:pt x="696408" y="415935"/>
                      <a:pt x="628215" y="435137"/>
                    </a:cubicBezTo>
                    <a:cubicBezTo>
                      <a:pt x="475848" y="478079"/>
                      <a:pt x="319601" y="492152"/>
                      <a:pt x="163288" y="461376"/>
                    </a:cubicBezTo>
                    <a:cubicBezTo>
                      <a:pt x="20785" y="433362"/>
                      <a:pt x="-23143" y="357342"/>
                      <a:pt x="10986" y="216549"/>
                    </a:cubicBezTo>
                    <a:cubicBezTo>
                      <a:pt x="14340" y="203003"/>
                      <a:pt x="24270" y="190771"/>
                      <a:pt x="19930" y="175581"/>
                    </a:cubicBezTo>
                    <a:close/>
                  </a:path>
                </a:pathLst>
              </a:custGeom>
              <a:solidFill>
                <a:schemeClr val="tx1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32" name="자유형: 도형 2931">
                <a:extLst>
                  <a:ext uri="{FF2B5EF4-FFF2-40B4-BE49-F238E27FC236}">
                    <a16:creationId xmlns:a16="http://schemas.microsoft.com/office/drawing/2014/main" id="{E6A63519-F7A4-491D-90C3-4DC6883F7DB4}"/>
                  </a:ext>
                </a:extLst>
              </p:cNvPr>
              <p:cNvSpPr/>
              <p:nvPr/>
            </p:nvSpPr>
            <p:spPr>
              <a:xfrm>
                <a:off x="4347962" y="6281380"/>
                <a:ext cx="759251" cy="461338"/>
              </a:xfrm>
              <a:custGeom>
                <a:avLst/>
                <a:gdLst>
                  <a:gd name="connsiteX0" fmla="*/ 121649 w 759251"/>
                  <a:gd name="connsiteY0" fmla="*/ 16948 h 461338"/>
                  <a:gd name="connsiteX1" fmla="*/ 194840 w 759251"/>
                  <a:gd name="connsiteY1" fmla="*/ 22406 h 461338"/>
                  <a:gd name="connsiteX2" fmla="*/ 321758 w 759251"/>
                  <a:gd name="connsiteY2" fmla="*/ 154716 h 461338"/>
                  <a:gd name="connsiteX3" fmla="*/ 467812 w 759251"/>
                  <a:gd name="connsiteY3" fmla="*/ 176154 h 461338"/>
                  <a:gd name="connsiteX4" fmla="*/ 676470 w 759251"/>
                  <a:gd name="connsiteY4" fmla="*/ 148271 h 461338"/>
                  <a:gd name="connsiteX5" fmla="*/ 731643 w 759251"/>
                  <a:gd name="connsiteY5" fmla="*/ 150902 h 461338"/>
                  <a:gd name="connsiteX6" fmla="*/ 752292 w 759251"/>
                  <a:gd name="connsiteY6" fmla="*/ 223107 h 461338"/>
                  <a:gd name="connsiteX7" fmla="*/ 619850 w 759251"/>
                  <a:gd name="connsiteY7" fmla="*/ 441169 h 461338"/>
                  <a:gd name="connsiteX8" fmla="*/ 256655 w 759251"/>
                  <a:gd name="connsiteY8" fmla="*/ 447614 h 461338"/>
                  <a:gd name="connsiteX9" fmla="*/ 105406 w 759251"/>
                  <a:gd name="connsiteY9" fmla="*/ 409998 h 461338"/>
                  <a:gd name="connsiteX10" fmla="*/ 8738 w 759251"/>
                  <a:gd name="connsiteY10" fmla="*/ 206338 h 461338"/>
                  <a:gd name="connsiteX11" fmla="*/ 54178 w 759251"/>
                  <a:gd name="connsiteY11" fmla="*/ 102568 h 461338"/>
                  <a:gd name="connsiteX12" fmla="*/ 121649 w 759251"/>
                  <a:gd name="connsiteY12" fmla="*/ 16948 h 461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59251" h="461338">
                    <a:moveTo>
                      <a:pt x="121649" y="16948"/>
                    </a:moveTo>
                    <a:cubicBezTo>
                      <a:pt x="148084" y="-7778"/>
                      <a:pt x="168141" y="-5016"/>
                      <a:pt x="194840" y="22406"/>
                    </a:cubicBezTo>
                    <a:cubicBezTo>
                      <a:pt x="237453" y="66137"/>
                      <a:pt x="269149" y="119995"/>
                      <a:pt x="321758" y="154716"/>
                    </a:cubicBezTo>
                    <a:cubicBezTo>
                      <a:pt x="368119" y="185295"/>
                      <a:pt x="414415" y="192594"/>
                      <a:pt x="467812" y="176154"/>
                    </a:cubicBezTo>
                    <a:cubicBezTo>
                      <a:pt x="535414" y="155308"/>
                      <a:pt x="607422" y="162147"/>
                      <a:pt x="676470" y="148271"/>
                    </a:cubicBezTo>
                    <a:cubicBezTo>
                      <a:pt x="694160" y="144721"/>
                      <a:pt x="714480" y="127688"/>
                      <a:pt x="731643" y="150902"/>
                    </a:cubicBezTo>
                    <a:cubicBezTo>
                      <a:pt x="738614" y="174970"/>
                      <a:pt x="746571" y="198776"/>
                      <a:pt x="752292" y="223107"/>
                    </a:cubicBezTo>
                    <a:cubicBezTo>
                      <a:pt x="778465" y="333190"/>
                      <a:pt x="730065" y="413812"/>
                      <a:pt x="619850" y="441169"/>
                    </a:cubicBezTo>
                    <a:cubicBezTo>
                      <a:pt x="499509" y="471024"/>
                      <a:pt x="377983" y="462936"/>
                      <a:pt x="256655" y="447614"/>
                    </a:cubicBezTo>
                    <a:cubicBezTo>
                      <a:pt x="204836" y="441103"/>
                      <a:pt x="153543" y="432160"/>
                      <a:pt x="105406" y="409998"/>
                    </a:cubicBezTo>
                    <a:cubicBezTo>
                      <a:pt x="12815" y="367386"/>
                      <a:pt x="-16711" y="305045"/>
                      <a:pt x="8738" y="206338"/>
                    </a:cubicBezTo>
                    <a:cubicBezTo>
                      <a:pt x="18339" y="169183"/>
                      <a:pt x="37738" y="136566"/>
                      <a:pt x="54178" y="102568"/>
                    </a:cubicBezTo>
                    <a:cubicBezTo>
                      <a:pt x="60688" y="61336"/>
                      <a:pt x="91465" y="39372"/>
                      <a:pt x="121649" y="16948"/>
                    </a:cubicBezTo>
                    <a:close/>
                  </a:path>
                </a:pathLst>
              </a:custGeom>
              <a:solidFill>
                <a:schemeClr val="tx1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33" name="자유형: 도형 2932">
                <a:extLst>
                  <a:ext uri="{FF2B5EF4-FFF2-40B4-BE49-F238E27FC236}">
                    <a16:creationId xmlns:a16="http://schemas.microsoft.com/office/drawing/2014/main" id="{DA94FB78-7EC2-4B80-887A-9B5459336C59}"/>
                  </a:ext>
                </a:extLst>
              </p:cNvPr>
              <p:cNvSpPr/>
              <p:nvPr/>
            </p:nvSpPr>
            <p:spPr>
              <a:xfrm>
                <a:off x="2837959" y="1875603"/>
                <a:ext cx="2460430" cy="2787786"/>
              </a:xfrm>
              <a:custGeom>
                <a:avLst/>
                <a:gdLst>
                  <a:gd name="connsiteX0" fmla="*/ 1403692 w 2460430"/>
                  <a:gd name="connsiteY0" fmla="*/ 2172003 h 2787786"/>
                  <a:gd name="connsiteX1" fmla="*/ 2000632 w 2460430"/>
                  <a:gd name="connsiteY1" fmla="*/ 2249996 h 2787786"/>
                  <a:gd name="connsiteX2" fmla="*/ 2360277 w 2460430"/>
                  <a:gd name="connsiteY2" fmla="*/ 2355016 h 2787786"/>
                  <a:gd name="connsiteX3" fmla="*/ 2459443 w 2460430"/>
                  <a:gd name="connsiteY3" fmla="*/ 2359619 h 2787786"/>
                  <a:gd name="connsiteX4" fmla="*/ 2460430 w 2460430"/>
                  <a:gd name="connsiteY4" fmla="*/ 2514683 h 2787786"/>
                  <a:gd name="connsiteX5" fmla="*/ 1984718 w 2460430"/>
                  <a:gd name="connsiteY5" fmla="*/ 2406572 h 2787786"/>
                  <a:gd name="connsiteX6" fmla="*/ 1130160 w 2460430"/>
                  <a:gd name="connsiteY6" fmla="*/ 2351399 h 2787786"/>
                  <a:gd name="connsiteX7" fmla="*/ 494782 w 2460430"/>
                  <a:gd name="connsiteY7" fmla="*/ 2581627 h 2787786"/>
                  <a:gd name="connsiteX8" fmla="*/ 27751 w 2460430"/>
                  <a:gd name="connsiteY8" fmla="*/ 2782985 h 2787786"/>
                  <a:gd name="connsiteX9" fmla="*/ 0 w 2460430"/>
                  <a:gd name="connsiteY9" fmla="*/ 2787786 h 2787786"/>
                  <a:gd name="connsiteX10" fmla="*/ 27882 w 2460430"/>
                  <a:gd name="connsiteY10" fmla="*/ 2622267 h 2787786"/>
                  <a:gd name="connsiteX11" fmla="*/ 529898 w 2460430"/>
                  <a:gd name="connsiteY11" fmla="*/ 2392894 h 2787786"/>
                  <a:gd name="connsiteX12" fmla="*/ 1200919 w 2460430"/>
                  <a:gd name="connsiteY12" fmla="*/ 2186801 h 2787786"/>
                  <a:gd name="connsiteX13" fmla="*/ 1403692 w 2460430"/>
                  <a:gd name="connsiteY13" fmla="*/ 2172003 h 2787786"/>
                  <a:gd name="connsiteX14" fmla="*/ 2273341 w 2460430"/>
                  <a:gd name="connsiteY14" fmla="*/ 1720953 h 2787786"/>
                  <a:gd name="connsiteX15" fmla="*/ 2348505 w 2460430"/>
                  <a:gd name="connsiteY15" fmla="*/ 1823605 h 2787786"/>
                  <a:gd name="connsiteX16" fmla="*/ 2347716 w 2460430"/>
                  <a:gd name="connsiteY16" fmla="*/ 1857340 h 2787786"/>
                  <a:gd name="connsiteX17" fmla="*/ 1945196 w 2460430"/>
                  <a:gd name="connsiteY17" fmla="*/ 2015495 h 2787786"/>
                  <a:gd name="connsiteX18" fmla="*/ 1372225 w 2460430"/>
                  <a:gd name="connsiteY18" fmla="*/ 2067379 h 2787786"/>
                  <a:gd name="connsiteX19" fmla="*/ 907890 w 2460430"/>
                  <a:gd name="connsiteY19" fmla="*/ 2022137 h 2787786"/>
                  <a:gd name="connsiteX20" fmla="*/ 249627 w 2460430"/>
                  <a:gd name="connsiteY20" fmla="*/ 2038511 h 2787786"/>
                  <a:gd name="connsiteX21" fmla="*/ 42876 w 2460430"/>
                  <a:gd name="connsiteY21" fmla="*/ 2113675 h 2787786"/>
                  <a:gd name="connsiteX22" fmla="*/ 61157 w 2460430"/>
                  <a:gd name="connsiteY22" fmla="*/ 1937502 h 2787786"/>
                  <a:gd name="connsiteX23" fmla="*/ 711331 w 2460430"/>
                  <a:gd name="connsiteY23" fmla="*/ 1853526 h 2787786"/>
                  <a:gd name="connsiteX24" fmla="*/ 1067227 w 2460430"/>
                  <a:gd name="connsiteY24" fmla="*/ 1883316 h 2787786"/>
                  <a:gd name="connsiteX25" fmla="*/ 1536955 w 2460430"/>
                  <a:gd name="connsiteY25" fmla="*/ 1914092 h 2787786"/>
                  <a:gd name="connsiteX26" fmla="*/ 2273341 w 2460430"/>
                  <a:gd name="connsiteY26" fmla="*/ 1720953 h 2787786"/>
                  <a:gd name="connsiteX27" fmla="*/ 583691 w 2460430"/>
                  <a:gd name="connsiteY27" fmla="*/ 1424833 h 2787786"/>
                  <a:gd name="connsiteX28" fmla="*/ 1081300 w 2460430"/>
                  <a:gd name="connsiteY28" fmla="*/ 1435881 h 2787786"/>
                  <a:gd name="connsiteX29" fmla="*/ 1781255 w 2460430"/>
                  <a:gd name="connsiteY29" fmla="*/ 1511834 h 2787786"/>
                  <a:gd name="connsiteX30" fmla="*/ 2121895 w 2460430"/>
                  <a:gd name="connsiteY30" fmla="*/ 1493750 h 2787786"/>
                  <a:gd name="connsiteX31" fmla="*/ 2209685 w 2460430"/>
                  <a:gd name="connsiteY31" fmla="*/ 1625139 h 2787786"/>
                  <a:gd name="connsiteX32" fmla="*/ 1755740 w 2460430"/>
                  <a:gd name="connsiteY32" fmla="*/ 1662163 h 2787786"/>
                  <a:gd name="connsiteX33" fmla="*/ 1226302 w 2460430"/>
                  <a:gd name="connsiteY33" fmla="*/ 1598901 h 2787786"/>
                  <a:gd name="connsiteX34" fmla="*/ 198597 w 2460430"/>
                  <a:gd name="connsiteY34" fmla="*/ 1591405 h 2787786"/>
                  <a:gd name="connsiteX35" fmla="*/ 179658 w 2460430"/>
                  <a:gd name="connsiteY35" fmla="*/ 1589892 h 2787786"/>
                  <a:gd name="connsiteX36" fmla="*/ 272512 w 2460430"/>
                  <a:gd name="connsiteY36" fmla="*/ 1435815 h 2787786"/>
                  <a:gd name="connsiteX37" fmla="*/ 583691 w 2460430"/>
                  <a:gd name="connsiteY37" fmla="*/ 1424833 h 2787786"/>
                  <a:gd name="connsiteX38" fmla="*/ 1084194 w 2460430"/>
                  <a:gd name="connsiteY38" fmla="*/ 957934 h 2787786"/>
                  <a:gd name="connsiteX39" fmla="*/ 1562076 w 2460430"/>
                  <a:gd name="connsiteY39" fmla="*/ 1055720 h 2787786"/>
                  <a:gd name="connsiteX40" fmla="*/ 2040418 w 2460430"/>
                  <a:gd name="connsiteY40" fmla="*/ 1224724 h 2787786"/>
                  <a:gd name="connsiteX41" fmla="*/ 2096511 w 2460430"/>
                  <a:gd name="connsiteY41" fmla="*/ 1231103 h 2787786"/>
                  <a:gd name="connsiteX42" fmla="*/ 2095920 w 2460430"/>
                  <a:gd name="connsiteY42" fmla="*/ 1390769 h 2787786"/>
                  <a:gd name="connsiteX43" fmla="*/ 1416548 w 2460430"/>
                  <a:gd name="connsiteY43" fmla="*/ 1159424 h 2787786"/>
                  <a:gd name="connsiteX44" fmla="*/ 1178429 w 2460430"/>
                  <a:gd name="connsiteY44" fmla="*/ 1111616 h 2787786"/>
                  <a:gd name="connsiteX45" fmla="*/ 495177 w 2460430"/>
                  <a:gd name="connsiteY45" fmla="*/ 1163370 h 2787786"/>
                  <a:gd name="connsiteX46" fmla="*/ 461968 w 2460430"/>
                  <a:gd name="connsiteY46" fmla="*/ 1163698 h 2787786"/>
                  <a:gd name="connsiteX47" fmla="*/ 617886 w 2460430"/>
                  <a:gd name="connsiteY47" fmla="*/ 990551 h 2787786"/>
                  <a:gd name="connsiteX48" fmla="*/ 1084194 w 2460430"/>
                  <a:gd name="connsiteY48" fmla="*/ 957934 h 2787786"/>
                  <a:gd name="connsiteX49" fmla="*/ 1053287 w 2460430"/>
                  <a:gd name="connsiteY49" fmla="*/ 462428 h 2787786"/>
                  <a:gd name="connsiteX50" fmla="*/ 1364794 w 2460430"/>
                  <a:gd name="connsiteY50" fmla="*/ 477158 h 2787786"/>
                  <a:gd name="connsiteX51" fmla="*/ 1897784 w 2460430"/>
                  <a:gd name="connsiteY51" fmla="*/ 603155 h 2787786"/>
                  <a:gd name="connsiteX52" fmla="*/ 2121501 w 2460430"/>
                  <a:gd name="connsiteY52" fmla="*/ 671218 h 2787786"/>
                  <a:gd name="connsiteX53" fmla="*/ 2209291 w 2460430"/>
                  <a:gd name="connsiteY53" fmla="*/ 674834 h 2787786"/>
                  <a:gd name="connsiteX54" fmla="*/ 2216985 w 2460430"/>
                  <a:gd name="connsiteY54" fmla="*/ 693445 h 2787786"/>
                  <a:gd name="connsiteX55" fmla="*/ 2193443 w 2460430"/>
                  <a:gd name="connsiteY55" fmla="*/ 835619 h 2787786"/>
                  <a:gd name="connsiteX56" fmla="*/ 1825776 w 2460430"/>
                  <a:gd name="connsiteY56" fmla="*/ 740858 h 2787786"/>
                  <a:gd name="connsiteX57" fmla="*/ 1350130 w 2460430"/>
                  <a:gd name="connsiteY57" fmla="*/ 629788 h 2787786"/>
                  <a:gd name="connsiteX58" fmla="*/ 957079 w 2460430"/>
                  <a:gd name="connsiteY58" fmla="*/ 620385 h 2787786"/>
                  <a:gd name="connsiteX59" fmla="*/ 1053287 w 2460430"/>
                  <a:gd name="connsiteY59" fmla="*/ 462428 h 2787786"/>
                  <a:gd name="connsiteX60" fmla="*/ 2041536 w 2460430"/>
                  <a:gd name="connsiteY60" fmla="*/ 0 h 2787786"/>
                  <a:gd name="connsiteX61" fmla="*/ 2120448 w 2460430"/>
                  <a:gd name="connsiteY61" fmla="*/ 141714 h 2787786"/>
                  <a:gd name="connsiteX62" fmla="*/ 1934609 w 2460430"/>
                  <a:gd name="connsiteY62" fmla="*/ 298947 h 2787786"/>
                  <a:gd name="connsiteX63" fmla="*/ 1612383 w 2460430"/>
                  <a:gd name="connsiteY63" fmla="*/ 304340 h 2787786"/>
                  <a:gd name="connsiteX64" fmla="*/ 1367359 w 2460430"/>
                  <a:gd name="connsiteY64" fmla="*/ 230030 h 2787786"/>
                  <a:gd name="connsiteX65" fmla="*/ 1155610 w 2460430"/>
                  <a:gd name="connsiteY65" fmla="*/ 273695 h 2787786"/>
                  <a:gd name="connsiteX66" fmla="*/ 1109512 w 2460430"/>
                  <a:gd name="connsiteY66" fmla="*/ 296777 h 2787786"/>
                  <a:gd name="connsiteX67" fmla="*/ 1088337 w 2460430"/>
                  <a:gd name="connsiteY67" fmla="*/ 127838 h 2787786"/>
                  <a:gd name="connsiteX68" fmla="*/ 1319682 w 2460430"/>
                  <a:gd name="connsiteY68" fmla="*/ 71613 h 2787786"/>
                  <a:gd name="connsiteX69" fmla="*/ 1624877 w 2460430"/>
                  <a:gd name="connsiteY69" fmla="*/ 142109 h 2787786"/>
                  <a:gd name="connsiteX70" fmla="*/ 1976893 w 2460430"/>
                  <a:gd name="connsiteY70" fmla="*/ 68983 h 2787786"/>
                  <a:gd name="connsiteX71" fmla="*/ 2041536 w 2460430"/>
                  <a:gd name="connsiteY71" fmla="*/ 0 h 2787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</a:cxnLst>
                <a:rect l="l" t="t" r="r" b="b"/>
                <a:pathLst>
                  <a:path w="2460430" h="2787786">
                    <a:moveTo>
                      <a:pt x="1403692" y="2172003"/>
                    </a:moveTo>
                    <a:cubicBezTo>
                      <a:pt x="1605317" y="2168261"/>
                      <a:pt x="1803696" y="2196829"/>
                      <a:pt x="2000632" y="2249996"/>
                    </a:cubicBezTo>
                    <a:cubicBezTo>
                      <a:pt x="2121171" y="2282548"/>
                      <a:pt x="2236252" y="2333644"/>
                      <a:pt x="2360277" y="2355016"/>
                    </a:cubicBezTo>
                    <a:cubicBezTo>
                      <a:pt x="2393617" y="2360737"/>
                      <a:pt x="2426366" y="2358173"/>
                      <a:pt x="2459443" y="2359619"/>
                    </a:cubicBezTo>
                    <a:cubicBezTo>
                      <a:pt x="2459772" y="2411307"/>
                      <a:pt x="2460101" y="2462995"/>
                      <a:pt x="2460430" y="2514683"/>
                    </a:cubicBezTo>
                    <a:cubicBezTo>
                      <a:pt x="2293004" y="2517708"/>
                      <a:pt x="2140439" y="2454643"/>
                      <a:pt x="1984718" y="2406572"/>
                    </a:cubicBezTo>
                    <a:cubicBezTo>
                      <a:pt x="1704052" y="2319900"/>
                      <a:pt x="1418849" y="2303394"/>
                      <a:pt x="1130160" y="2351399"/>
                    </a:cubicBezTo>
                    <a:cubicBezTo>
                      <a:pt x="904602" y="2388948"/>
                      <a:pt x="696733" y="2477002"/>
                      <a:pt x="494782" y="2581627"/>
                    </a:cubicBezTo>
                    <a:cubicBezTo>
                      <a:pt x="344059" y="2659750"/>
                      <a:pt x="191692" y="2735112"/>
                      <a:pt x="27751" y="2782985"/>
                    </a:cubicBezTo>
                    <a:cubicBezTo>
                      <a:pt x="18808" y="2785616"/>
                      <a:pt x="9272" y="2786208"/>
                      <a:pt x="0" y="2787786"/>
                    </a:cubicBezTo>
                    <a:cubicBezTo>
                      <a:pt x="5392" y="2732021"/>
                      <a:pt x="13744" y="2676651"/>
                      <a:pt x="27882" y="2622267"/>
                    </a:cubicBezTo>
                    <a:cubicBezTo>
                      <a:pt x="204121" y="2565318"/>
                      <a:pt x="364379" y="2473254"/>
                      <a:pt x="529898" y="2392894"/>
                    </a:cubicBezTo>
                    <a:cubicBezTo>
                      <a:pt x="743094" y="2289387"/>
                      <a:pt x="964444" y="2217116"/>
                      <a:pt x="1200919" y="2186801"/>
                    </a:cubicBezTo>
                    <a:cubicBezTo>
                      <a:pt x="1268915" y="2178088"/>
                      <a:pt x="1336484" y="2173250"/>
                      <a:pt x="1403692" y="2172003"/>
                    </a:cubicBezTo>
                    <a:close/>
                    <a:moveTo>
                      <a:pt x="2273341" y="1720953"/>
                    </a:moveTo>
                    <a:cubicBezTo>
                      <a:pt x="2306419" y="1749296"/>
                      <a:pt x="2330750" y="1784018"/>
                      <a:pt x="2348505" y="1823605"/>
                    </a:cubicBezTo>
                    <a:cubicBezTo>
                      <a:pt x="2353635" y="1834982"/>
                      <a:pt x="2360342" y="1846358"/>
                      <a:pt x="2347716" y="1857340"/>
                    </a:cubicBezTo>
                    <a:cubicBezTo>
                      <a:pt x="2219352" y="1924876"/>
                      <a:pt x="2085529" y="1981036"/>
                      <a:pt x="1945196" y="2015495"/>
                    </a:cubicBezTo>
                    <a:cubicBezTo>
                      <a:pt x="1757647" y="2061593"/>
                      <a:pt x="1565824" y="2077178"/>
                      <a:pt x="1372225" y="2067379"/>
                    </a:cubicBezTo>
                    <a:cubicBezTo>
                      <a:pt x="1216701" y="2059488"/>
                      <a:pt x="1062690" y="2037458"/>
                      <a:pt x="907890" y="2022137"/>
                    </a:cubicBezTo>
                    <a:cubicBezTo>
                      <a:pt x="688052" y="2000369"/>
                      <a:pt x="467689" y="1988138"/>
                      <a:pt x="249627" y="2038511"/>
                    </a:cubicBezTo>
                    <a:cubicBezTo>
                      <a:pt x="177948" y="2055082"/>
                      <a:pt x="108899" y="2080729"/>
                      <a:pt x="42876" y="2113675"/>
                    </a:cubicBezTo>
                    <a:cubicBezTo>
                      <a:pt x="32288" y="2053175"/>
                      <a:pt x="39259" y="1994583"/>
                      <a:pt x="61157" y="1937502"/>
                    </a:cubicBezTo>
                    <a:cubicBezTo>
                      <a:pt x="271131" y="1857340"/>
                      <a:pt x="489455" y="1844517"/>
                      <a:pt x="711331" y="1853526"/>
                    </a:cubicBezTo>
                    <a:cubicBezTo>
                      <a:pt x="830489" y="1858393"/>
                      <a:pt x="949779" y="1868585"/>
                      <a:pt x="1067227" y="1883316"/>
                    </a:cubicBezTo>
                    <a:cubicBezTo>
                      <a:pt x="1223738" y="1902913"/>
                      <a:pt x="1379656" y="1915933"/>
                      <a:pt x="1536955" y="1914092"/>
                    </a:cubicBezTo>
                    <a:cubicBezTo>
                      <a:pt x="1798353" y="1911067"/>
                      <a:pt x="2043114" y="1843399"/>
                      <a:pt x="2273341" y="1720953"/>
                    </a:cubicBezTo>
                    <a:close/>
                    <a:moveTo>
                      <a:pt x="583691" y="1424833"/>
                    </a:moveTo>
                    <a:cubicBezTo>
                      <a:pt x="749539" y="1433711"/>
                      <a:pt x="915387" y="1426477"/>
                      <a:pt x="1081300" y="1435881"/>
                    </a:cubicBezTo>
                    <a:cubicBezTo>
                      <a:pt x="1316197" y="1449230"/>
                      <a:pt x="1549055" y="1474745"/>
                      <a:pt x="1781255" y="1511834"/>
                    </a:cubicBezTo>
                    <a:cubicBezTo>
                      <a:pt x="1894824" y="1529984"/>
                      <a:pt x="2010628" y="1541229"/>
                      <a:pt x="2121895" y="1493750"/>
                    </a:cubicBezTo>
                    <a:cubicBezTo>
                      <a:pt x="2151158" y="1537547"/>
                      <a:pt x="2180422" y="1581343"/>
                      <a:pt x="2209685" y="1625139"/>
                    </a:cubicBezTo>
                    <a:cubicBezTo>
                      <a:pt x="2062974" y="1693465"/>
                      <a:pt x="1909751" y="1685048"/>
                      <a:pt x="1755740" y="1662163"/>
                    </a:cubicBezTo>
                    <a:cubicBezTo>
                      <a:pt x="1579831" y="1635990"/>
                      <a:pt x="1403987" y="1611790"/>
                      <a:pt x="1226302" y="1598901"/>
                    </a:cubicBezTo>
                    <a:cubicBezTo>
                      <a:pt x="883690" y="1574044"/>
                      <a:pt x="541275" y="1579896"/>
                      <a:pt x="198597" y="1591405"/>
                    </a:cubicBezTo>
                    <a:cubicBezTo>
                      <a:pt x="192350" y="1591602"/>
                      <a:pt x="185971" y="1590418"/>
                      <a:pt x="179658" y="1589892"/>
                    </a:cubicBezTo>
                    <a:cubicBezTo>
                      <a:pt x="202280" y="1533601"/>
                      <a:pt x="221087" y="1474877"/>
                      <a:pt x="272512" y="1435815"/>
                    </a:cubicBezTo>
                    <a:cubicBezTo>
                      <a:pt x="376282" y="1431541"/>
                      <a:pt x="480447" y="1419309"/>
                      <a:pt x="583691" y="1424833"/>
                    </a:cubicBezTo>
                    <a:close/>
                    <a:moveTo>
                      <a:pt x="1084194" y="957934"/>
                    </a:moveTo>
                    <a:cubicBezTo>
                      <a:pt x="1254054" y="947083"/>
                      <a:pt x="1410366" y="980490"/>
                      <a:pt x="1562076" y="1055720"/>
                    </a:cubicBezTo>
                    <a:cubicBezTo>
                      <a:pt x="1714180" y="1131147"/>
                      <a:pt x="1872334" y="1192962"/>
                      <a:pt x="2040418" y="1224724"/>
                    </a:cubicBezTo>
                    <a:cubicBezTo>
                      <a:pt x="2058897" y="1228209"/>
                      <a:pt x="2077836" y="1229064"/>
                      <a:pt x="2096511" y="1231103"/>
                    </a:cubicBezTo>
                    <a:cubicBezTo>
                      <a:pt x="2097432" y="1284435"/>
                      <a:pt x="2081058" y="1337569"/>
                      <a:pt x="2095920" y="1390769"/>
                    </a:cubicBezTo>
                    <a:cubicBezTo>
                      <a:pt x="1853987" y="1359139"/>
                      <a:pt x="1634478" y="1261221"/>
                      <a:pt x="1416548" y="1159424"/>
                    </a:cubicBezTo>
                    <a:cubicBezTo>
                      <a:pt x="1340331" y="1123847"/>
                      <a:pt x="1261156" y="1111156"/>
                      <a:pt x="1178429" y="1111616"/>
                    </a:cubicBezTo>
                    <a:cubicBezTo>
                      <a:pt x="949451" y="1112866"/>
                      <a:pt x="721459" y="1126478"/>
                      <a:pt x="495177" y="1163370"/>
                    </a:cubicBezTo>
                    <a:cubicBezTo>
                      <a:pt x="484392" y="1165145"/>
                      <a:pt x="473082" y="1163698"/>
                      <a:pt x="461968" y="1163698"/>
                    </a:cubicBezTo>
                    <a:cubicBezTo>
                      <a:pt x="505699" y="1098530"/>
                      <a:pt x="552455" y="1036189"/>
                      <a:pt x="617886" y="990551"/>
                    </a:cubicBezTo>
                    <a:cubicBezTo>
                      <a:pt x="772884" y="973190"/>
                      <a:pt x="928671" y="967863"/>
                      <a:pt x="1084194" y="957934"/>
                    </a:cubicBezTo>
                    <a:close/>
                    <a:moveTo>
                      <a:pt x="1053287" y="462428"/>
                    </a:moveTo>
                    <a:cubicBezTo>
                      <a:pt x="1157057" y="468215"/>
                      <a:pt x="1260959" y="468807"/>
                      <a:pt x="1364794" y="477158"/>
                    </a:cubicBezTo>
                    <a:cubicBezTo>
                      <a:pt x="1549318" y="492020"/>
                      <a:pt x="1725688" y="536737"/>
                      <a:pt x="1897784" y="603155"/>
                    </a:cubicBezTo>
                    <a:cubicBezTo>
                      <a:pt x="1970383" y="631170"/>
                      <a:pt x="2042325" y="663655"/>
                      <a:pt x="2121501" y="671218"/>
                    </a:cubicBezTo>
                    <a:cubicBezTo>
                      <a:pt x="2150501" y="678386"/>
                      <a:pt x="2180093" y="671875"/>
                      <a:pt x="2209291" y="674834"/>
                    </a:cubicBezTo>
                    <a:cubicBezTo>
                      <a:pt x="2217380" y="678780"/>
                      <a:pt x="2218563" y="685553"/>
                      <a:pt x="2216985" y="693445"/>
                    </a:cubicBezTo>
                    <a:cubicBezTo>
                      <a:pt x="2209686" y="740924"/>
                      <a:pt x="2212382" y="790047"/>
                      <a:pt x="2193443" y="835619"/>
                    </a:cubicBezTo>
                    <a:cubicBezTo>
                      <a:pt x="2063171" y="833909"/>
                      <a:pt x="1944473" y="786430"/>
                      <a:pt x="1825776" y="740858"/>
                    </a:cubicBezTo>
                    <a:cubicBezTo>
                      <a:pt x="1672159" y="681937"/>
                      <a:pt x="1514465" y="644256"/>
                      <a:pt x="1350130" y="629788"/>
                    </a:cubicBezTo>
                    <a:cubicBezTo>
                      <a:pt x="1219069" y="618215"/>
                      <a:pt x="1088140" y="620845"/>
                      <a:pt x="957079" y="620385"/>
                    </a:cubicBezTo>
                    <a:cubicBezTo>
                      <a:pt x="983186" y="564160"/>
                      <a:pt x="1013830" y="510565"/>
                      <a:pt x="1053287" y="462428"/>
                    </a:cubicBezTo>
                    <a:close/>
                    <a:moveTo>
                      <a:pt x="2041536" y="0"/>
                    </a:moveTo>
                    <a:cubicBezTo>
                      <a:pt x="2084609" y="38010"/>
                      <a:pt x="2106179" y="87856"/>
                      <a:pt x="2120448" y="141714"/>
                    </a:cubicBezTo>
                    <a:cubicBezTo>
                      <a:pt x="2064420" y="201030"/>
                      <a:pt x="2008787" y="260280"/>
                      <a:pt x="1934609" y="298947"/>
                    </a:cubicBezTo>
                    <a:cubicBezTo>
                      <a:pt x="1827420" y="354844"/>
                      <a:pt x="1720098" y="353331"/>
                      <a:pt x="1612383" y="304340"/>
                    </a:cubicBezTo>
                    <a:cubicBezTo>
                      <a:pt x="1533865" y="268632"/>
                      <a:pt x="1454426" y="238448"/>
                      <a:pt x="1367359" y="230030"/>
                    </a:cubicBezTo>
                    <a:cubicBezTo>
                      <a:pt x="1291603" y="222731"/>
                      <a:pt x="1221108" y="233844"/>
                      <a:pt x="1155610" y="273695"/>
                    </a:cubicBezTo>
                    <a:cubicBezTo>
                      <a:pt x="1141011" y="282573"/>
                      <a:pt x="1124900" y="289149"/>
                      <a:pt x="1109512" y="296777"/>
                    </a:cubicBezTo>
                    <a:cubicBezTo>
                      <a:pt x="1102476" y="240486"/>
                      <a:pt x="1095439" y="184195"/>
                      <a:pt x="1088337" y="127838"/>
                    </a:cubicBezTo>
                    <a:cubicBezTo>
                      <a:pt x="1163370" y="100811"/>
                      <a:pt x="1237153" y="70364"/>
                      <a:pt x="1319682" y="71613"/>
                    </a:cubicBezTo>
                    <a:cubicBezTo>
                      <a:pt x="1426807" y="73257"/>
                      <a:pt x="1530445" y="93906"/>
                      <a:pt x="1624877" y="142109"/>
                    </a:cubicBezTo>
                    <a:cubicBezTo>
                      <a:pt x="1809401" y="236278"/>
                      <a:pt x="1869309" y="168478"/>
                      <a:pt x="1976893" y="68983"/>
                    </a:cubicBezTo>
                    <a:cubicBezTo>
                      <a:pt x="1999975" y="47676"/>
                      <a:pt x="2020098" y="23082"/>
                      <a:pt x="204153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34" name="자유형: 도형 2933">
                <a:extLst>
                  <a:ext uri="{FF2B5EF4-FFF2-40B4-BE49-F238E27FC236}">
                    <a16:creationId xmlns:a16="http://schemas.microsoft.com/office/drawing/2014/main" id="{F16375C4-FA7F-42DE-8EA9-B7CC658EED74}"/>
                  </a:ext>
                </a:extLst>
              </p:cNvPr>
              <p:cNvSpPr/>
              <p:nvPr/>
            </p:nvSpPr>
            <p:spPr>
              <a:xfrm>
                <a:off x="3671357" y="4628364"/>
                <a:ext cx="819652" cy="553143"/>
              </a:xfrm>
              <a:custGeom>
                <a:avLst/>
                <a:gdLst>
                  <a:gd name="connsiteX0" fmla="*/ 10443 w 819652"/>
                  <a:gd name="connsiteY0" fmla="*/ 187524 h 553143"/>
                  <a:gd name="connsiteX1" fmla="*/ 453800 w 819652"/>
                  <a:gd name="connsiteY1" fmla="*/ 830 h 553143"/>
                  <a:gd name="connsiteX2" fmla="*/ 737885 w 819652"/>
                  <a:gd name="connsiteY2" fmla="*/ 103416 h 553143"/>
                  <a:gd name="connsiteX3" fmla="*/ 818771 w 819652"/>
                  <a:gd name="connsiteY3" fmla="*/ 193640 h 553143"/>
                  <a:gd name="connsiteX4" fmla="*/ 812984 w 819652"/>
                  <a:gd name="connsiteY4" fmla="*/ 210211 h 553143"/>
                  <a:gd name="connsiteX5" fmla="*/ 663116 w 819652"/>
                  <a:gd name="connsiteY5" fmla="*/ 497519 h 553143"/>
                  <a:gd name="connsiteX6" fmla="*/ 140188 w 819652"/>
                  <a:gd name="connsiteY6" fmla="*/ 486669 h 553143"/>
                  <a:gd name="connsiteX7" fmla="*/ 8009 w 819652"/>
                  <a:gd name="connsiteY7" fmla="*/ 211000 h 553143"/>
                  <a:gd name="connsiteX8" fmla="*/ 10443 w 819652"/>
                  <a:gd name="connsiteY8" fmla="*/ 187524 h 553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9652" h="553143">
                    <a:moveTo>
                      <a:pt x="10443" y="187524"/>
                    </a:moveTo>
                    <a:cubicBezTo>
                      <a:pt x="117435" y="28646"/>
                      <a:pt x="277693" y="-6141"/>
                      <a:pt x="453800" y="830"/>
                    </a:cubicBezTo>
                    <a:cubicBezTo>
                      <a:pt x="558359" y="4973"/>
                      <a:pt x="653449" y="39760"/>
                      <a:pt x="737885" y="103416"/>
                    </a:cubicBezTo>
                    <a:cubicBezTo>
                      <a:pt x="771160" y="128537"/>
                      <a:pt x="785890" y="168914"/>
                      <a:pt x="818771" y="193640"/>
                    </a:cubicBezTo>
                    <a:cubicBezTo>
                      <a:pt x="816732" y="199163"/>
                      <a:pt x="811866" y="205411"/>
                      <a:pt x="812984" y="210211"/>
                    </a:cubicBezTo>
                    <a:cubicBezTo>
                      <a:pt x="841064" y="328251"/>
                      <a:pt x="778460" y="449448"/>
                      <a:pt x="663116" y="497519"/>
                    </a:cubicBezTo>
                    <a:cubicBezTo>
                      <a:pt x="487403" y="570645"/>
                      <a:pt x="313730" y="576300"/>
                      <a:pt x="140188" y="486669"/>
                    </a:cubicBezTo>
                    <a:cubicBezTo>
                      <a:pt x="30631" y="430114"/>
                      <a:pt x="-21122" y="328580"/>
                      <a:pt x="8009" y="211000"/>
                    </a:cubicBezTo>
                    <a:cubicBezTo>
                      <a:pt x="9982" y="203438"/>
                      <a:pt x="9719" y="195350"/>
                      <a:pt x="10443" y="187524"/>
                    </a:cubicBezTo>
                    <a:close/>
                  </a:path>
                </a:pathLst>
              </a:custGeom>
              <a:solidFill>
                <a:srgbClr val="FCD058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35" name="자유형: 도형 2934">
                <a:extLst>
                  <a:ext uri="{FF2B5EF4-FFF2-40B4-BE49-F238E27FC236}">
                    <a16:creationId xmlns:a16="http://schemas.microsoft.com/office/drawing/2014/main" id="{39634818-C59E-4DB2-A4BB-080D50A80356}"/>
                  </a:ext>
                </a:extLst>
              </p:cNvPr>
              <p:cNvSpPr/>
              <p:nvPr/>
            </p:nvSpPr>
            <p:spPr>
              <a:xfrm>
                <a:off x="4703087" y="5393461"/>
                <a:ext cx="407083" cy="608878"/>
              </a:xfrm>
              <a:custGeom>
                <a:avLst/>
                <a:gdLst>
                  <a:gd name="connsiteX0" fmla="*/ 202779 w 407083"/>
                  <a:gd name="connsiteY0" fmla="*/ 608878 h 608878"/>
                  <a:gd name="connsiteX1" fmla="*/ 26212 w 407083"/>
                  <a:gd name="connsiteY1" fmla="*/ 433824 h 608878"/>
                  <a:gd name="connsiteX2" fmla="*/ 13125 w 407083"/>
                  <a:gd name="connsiteY2" fmla="*/ 384438 h 608878"/>
                  <a:gd name="connsiteX3" fmla="*/ 11876 w 407083"/>
                  <a:gd name="connsiteY3" fmla="*/ 294149 h 608878"/>
                  <a:gd name="connsiteX4" fmla="*/ 42652 w 407083"/>
                  <a:gd name="connsiteY4" fmla="*/ 176963 h 608878"/>
                  <a:gd name="connsiteX5" fmla="*/ 130442 w 407083"/>
                  <a:gd name="connsiteY5" fmla="*/ 78125 h 608878"/>
                  <a:gd name="connsiteX6" fmla="*/ 148921 w 407083"/>
                  <a:gd name="connsiteY6" fmla="*/ 74377 h 608878"/>
                  <a:gd name="connsiteX7" fmla="*/ 304839 w 407083"/>
                  <a:gd name="connsiteY7" fmla="*/ 16179 h 608878"/>
                  <a:gd name="connsiteX8" fmla="*/ 390657 w 407083"/>
                  <a:gd name="connsiteY8" fmla="*/ 39721 h 608878"/>
                  <a:gd name="connsiteX9" fmla="*/ 394997 w 407083"/>
                  <a:gd name="connsiteY9" fmla="*/ 158221 h 608878"/>
                  <a:gd name="connsiteX10" fmla="*/ 390920 w 407083"/>
                  <a:gd name="connsiteY10" fmla="*/ 236345 h 608878"/>
                  <a:gd name="connsiteX11" fmla="*/ 327790 w 407083"/>
                  <a:gd name="connsiteY11" fmla="*/ 555218 h 608878"/>
                  <a:gd name="connsiteX12" fmla="*/ 202779 w 407083"/>
                  <a:gd name="connsiteY12" fmla="*/ 608878 h 608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07083" h="608878">
                    <a:moveTo>
                      <a:pt x="202779" y="608878"/>
                    </a:moveTo>
                    <a:cubicBezTo>
                      <a:pt x="98811" y="608944"/>
                      <a:pt x="25817" y="537068"/>
                      <a:pt x="26212" y="433824"/>
                    </a:cubicBezTo>
                    <a:cubicBezTo>
                      <a:pt x="26277" y="415674"/>
                      <a:pt x="20819" y="400417"/>
                      <a:pt x="13125" y="384438"/>
                    </a:cubicBezTo>
                    <a:cubicBezTo>
                      <a:pt x="-1342" y="354517"/>
                      <a:pt x="-6669" y="312562"/>
                      <a:pt x="11876" y="294149"/>
                    </a:cubicBezTo>
                    <a:cubicBezTo>
                      <a:pt x="48504" y="257783"/>
                      <a:pt x="42652" y="218589"/>
                      <a:pt x="42652" y="176963"/>
                    </a:cubicBezTo>
                    <a:cubicBezTo>
                      <a:pt x="42652" y="118436"/>
                      <a:pt x="90394" y="101405"/>
                      <a:pt x="130442" y="78125"/>
                    </a:cubicBezTo>
                    <a:cubicBezTo>
                      <a:pt x="135571" y="75100"/>
                      <a:pt x="142739" y="75692"/>
                      <a:pt x="148921" y="74377"/>
                    </a:cubicBezTo>
                    <a:cubicBezTo>
                      <a:pt x="203634" y="62672"/>
                      <a:pt x="257754" y="53925"/>
                      <a:pt x="304839" y="16179"/>
                    </a:cubicBezTo>
                    <a:cubicBezTo>
                      <a:pt x="341336" y="-13085"/>
                      <a:pt x="367903" y="-1116"/>
                      <a:pt x="390657" y="39721"/>
                    </a:cubicBezTo>
                    <a:cubicBezTo>
                      <a:pt x="412292" y="78585"/>
                      <a:pt x="411305" y="119489"/>
                      <a:pt x="394997" y="158221"/>
                    </a:cubicBezTo>
                    <a:cubicBezTo>
                      <a:pt x="383620" y="185183"/>
                      <a:pt x="383423" y="210304"/>
                      <a:pt x="390920" y="236345"/>
                    </a:cubicBezTo>
                    <a:cubicBezTo>
                      <a:pt x="424523" y="353596"/>
                      <a:pt x="400784" y="460391"/>
                      <a:pt x="327790" y="555218"/>
                    </a:cubicBezTo>
                    <a:cubicBezTo>
                      <a:pt x="298132" y="593754"/>
                      <a:pt x="251770" y="607958"/>
                      <a:pt x="202779" y="608878"/>
                    </a:cubicBezTo>
                    <a:close/>
                  </a:path>
                </a:pathLst>
              </a:custGeom>
              <a:solidFill>
                <a:srgbClr val="FCD058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36" name="자유형: 도형 2935">
                <a:extLst>
                  <a:ext uri="{FF2B5EF4-FFF2-40B4-BE49-F238E27FC236}">
                    <a16:creationId xmlns:a16="http://schemas.microsoft.com/office/drawing/2014/main" id="{C70F3BE4-C1E4-4581-B99A-FA3C33FF933A}"/>
                  </a:ext>
                </a:extLst>
              </p:cNvPr>
              <p:cNvSpPr/>
              <p:nvPr/>
            </p:nvSpPr>
            <p:spPr>
              <a:xfrm>
                <a:off x="2936470" y="5452795"/>
                <a:ext cx="411407" cy="613596"/>
              </a:xfrm>
              <a:custGeom>
                <a:avLst/>
                <a:gdLst>
                  <a:gd name="connsiteX0" fmla="*/ 0 w 411407"/>
                  <a:gd name="connsiteY0" fmla="*/ 118813 h 613596"/>
                  <a:gd name="connsiteX1" fmla="*/ 15454 w 411407"/>
                  <a:gd name="connsiteY1" fmla="*/ 51869 h 613596"/>
                  <a:gd name="connsiteX2" fmla="*/ 138886 w 411407"/>
                  <a:gd name="connsiteY2" fmla="*/ 33653 h 613596"/>
                  <a:gd name="connsiteX3" fmla="*/ 198662 w 411407"/>
                  <a:gd name="connsiteY3" fmla="*/ 63837 h 613596"/>
                  <a:gd name="connsiteX4" fmla="*/ 302564 w 411407"/>
                  <a:gd name="connsiteY4" fmla="*/ 92903 h 613596"/>
                  <a:gd name="connsiteX5" fmla="*/ 367273 w 411407"/>
                  <a:gd name="connsiteY5" fmla="*/ 200816 h 613596"/>
                  <a:gd name="connsiteX6" fmla="*/ 393511 w 411407"/>
                  <a:gd name="connsiteY6" fmla="*/ 284858 h 613596"/>
                  <a:gd name="connsiteX7" fmla="*/ 402454 w 411407"/>
                  <a:gd name="connsiteY7" fmla="*/ 369689 h 613596"/>
                  <a:gd name="connsiteX8" fmla="*/ 375821 w 411407"/>
                  <a:gd name="connsiteY8" fmla="*/ 529619 h 613596"/>
                  <a:gd name="connsiteX9" fmla="*/ 340179 w 411407"/>
                  <a:gd name="connsiteY9" fmla="*/ 566116 h 613596"/>
                  <a:gd name="connsiteX10" fmla="*/ 272249 w 411407"/>
                  <a:gd name="connsiteY10" fmla="*/ 595643 h 613596"/>
                  <a:gd name="connsiteX11" fmla="*/ 230425 w 411407"/>
                  <a:gd name="connsiteY11" fmla="*/ 612149 h 613596"/>
                  <a:gd name="connsiteX12" fmla="*/ 151907 w 411407"/>
                  <a:gd name="connsiteY12" fmla="*/ 600377 h 613596"/>
                  <a:gd name="connsiteX13" fmla="*/ 24726 w 411407"/>
                  <a:gd name="connsiteY13" fmla="*/ 449851 h 613596"/>
                  <a:gd name="connsiteX14" fmla="*/ 21438 w 411407"/>
                  <a:gd name="connsiteY14" fmla="*/ 230606 h 613596"/>
                  <a:gd name="connsiteX15" fmla="*/ 0 w 411407"/>
                  <a:gd name="connsiteY15" fmla="*/ 118813 h 613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11407" h="613596">
                    <a:moveTo>
                      <a:pt x="0" y="118813"/>
                    </a:moveTo>
                    <a:cubicBezTo>
                      <a:pt x="8812" y="97375"/>
                      <a:pt x="-395" y="71728"/>
                      <a:pt x="15454" y="51869"/>
                    </a:cubicBezTo>
                    <a:cubicBezTo>
                      <a:pt x="51162" y="-23624"/>
                      <a:pt x="101863" y="-4882"/>
                      <a:pt x="138886" y="33653"/>
                    </a:cubicBezTo>
                    <a:cubicBezTo>
                      <a:pt x="157233" y="52790"/>
                      <a:pt x="174528" y="62259"/>
                      <a:pt x="198662" y="63837"/>
                    </a:cubicBezTo>
                    <a:cubicBezTo>
                      <a:pt x="235423" y="66205"/>
                      <a:pt x="269092" y="78173"/>
                      <a:pt x="302564" y="92903"/>
                    </a:cubicBezTo>
                    <a:cubicBezTo>
                      <a:pt x="350372" y="113947"/>
                      <a:pt x="372599" y="149392"/>
                      <a:pt x="367273" y="200816"/>
                    </a:cubicBezTo>
                    <a:cubicBezTo>
                      <a:pt x="363985" y="233105"/>
                      <a:pt x="366286" y="259870"/>
                      <a:pt x="393511" y="284858"/>
                    </a:cubicBezTo>
                    <a:cubicBezTo>
                      <a:pt x="417448" y="306888"/>
                      <a:pt x="414094" y="346805"/>
                      <a:pt x="402454" y="369689"/>
                    </a:cubicBezTo>
                    <a:cubicBezTo>
                      <a:pt x="376019" y="421772"/>
                      <a:pt x="392853" y="477997"/>
                      <a:pt x="375821" y="529619"/>
                    </a:cubicBezTo>
                    <a:cubicBezTo>
                      <a:pt x="365891" y="543626"/>
                      <a:pt x="358789" y="560461"/>
                      <a:pt x="340179" y="566116"/>
                    </a:cubicBezTo>
                    <a:cubicBezTo>
                      <a:pt x="317557" y="575915"/>
                      <a:pt x="294870" y="585779"/>
                      <a:pt x="272249" y="595643"/>
                    </a:cubicBezTo>
                    <a:cubicBezTo>
                      <a:pt x="262253" y="611096"/>
                      <a:pt x="248246" y="616489"/>
                      <a:pt x="230425" y="612149"/>
                    </a:cubicBezTo>
                    <a:cubicBezTo>
                      <a:pt x="205502" y="600575"/>
                      <a:pt x="178145" y="608729"/>
                      <a:pt x="151907" y="600377"/>
                    </a:cubicBezTo>
                    <a:cubicBezTo>
                      <a:pt x="76940" y="576506"/>
                      <a:pt x="48926" y="513508"/>
                      <a:pt x="24726" y="449851"/>
                    </a:cubicBezTo>
                    <a:cubicBezTo>
                      <a:pt x="-2367" y="378436"/>
                      <a:pt x="-3748" y="304850"/>
                      <a:pt x="21438" y="230606"/>
                    </a:cubicBezTo>
                    <a:cubicBezTo>
                      <a:pt x="34590" y="191610"/>
                      <a:pt x="4472" y="142618"/>
                      <a:pt x="0" y="118813"/>
                    </a:cubicBezTo>
                    <a:close/>
                  </a:path>
                </a:pathLst>
              </a:custGeom>
              <a:solidFill>
                <a:srgbClr val="FECF58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grpSp>
            <p:nvGrpSpPr>
              <p:cNvPr id="2937" name="그룹 2936">
                <a:extLst>
                  <a:ext uri="{FF2B5EF4-FFF2-40B4-BE49-F238E27FC236}">
                    <a16:creationId xmlns:a16="http://schemas.microsoft.com/office/drawing/2014/main" id="{D81B315B-E62A-4A8E-A3CA-6C5484BE94E7}"/>
                  </a:ext>
                </a:extLst>
              </p:cNvPr>
              <p:cNvGrpSpPr/>
              <p:nvPr/>
            </p:nvGrpSpPr>
            <p:grpSpPr>
              <a:xfrm>
                <a:off x="-25" y="761685"/>
                <a:ext cx="3407135" cy="5410925"/>
                <a:chOff x="-25" y="761685"/>
                <a:chExt cx="3407135" cy="5410925"/>
              </a:xfrm>
            </p:grpSpPr>
            <p:sp>
              <p:nvSpPr>
                <p:cNvPr id="2942" name="자유형: 도형 2941">
                  <a:extLst>
                    <a:ext uri="{FF2B5EF4-FFF2-40B4-BE49-F238E27FC236}">
                      <a16:creationId xmlns:a16="http://schemas.microsoft.com/office/drawing/2014/main" id="{7D60E451-5C78-47F1-A85E-AF6DBB042303}"/>
                    </a:ext>
                  </a:extLst>
                </p:cNvPr>
                <p:cNvSpPr/>
                <p:nvPr/>
              </p:nvSpPr>
              <p:spPr>
                <a:xfrm>
                  <a:off x="-25" y="762275"/>
                  <a:ext cx="2951771" cy="4810845"/>
                </a:xfrm>
                <a:custGeom>
                  <a:avLst/>
                  <a:gdLst>
                    <a:gd name="connsiteX0" fmla="*/ 2948793 w 2951771"/>
                    <a:gd name="connsiteY0" fmla="*/ 4744033 h 4810845"/>
                    <a:gd name="connsiteX1" fmla="*/ 2763414 w 2951771"/>
                    <a:gd name="connsiteY1" fmla="*/ 4612644 h 4810845"/>
                    <a:gd name="connsiteX2" fmla="*/ 1852434 w 2951771"/>
                    <a:gd name="connsiteY2" fmla="*/ 3779918 h 4810845"/>
                    <a:gd name="connsiteX3" fmla="*/ 1726173 w 2951771"/>
                    <a:gd name="connsiteY3" fmla="*/ 2896754 h 4810845"/>
                    <a:gd name="connsiteX4" fmla="*/ 1550330 w 2951771"/>
                    <a:gd name="connsiteY4" fmla="*/ 2051337 h 4810845"/>
                    <a:gd name="connsiteX5" fmla="*/ 1551974 w 2951771"/>
                    <a:gd name="connsiteY5" fmla="*/ 1994914 h 4810845"/>
                    <a:gd name="connsiteX6" fmla="*/ 1552500 w 2951771"/>
                    <a:gd name="connsiteY6" fmla="*/ 1994191 h 4810845"/>
                    <a:gd name="connsiteX7" fmla="*/ 1548357 w 2951771"/>
                    <a:gd name="connsiteY7" fmla="*/ 1938492 h 4810845"/>
                    <a:gd name="connsiteX8" fmla="*/ 1446625 w 2951771"/>
                    <a:gd name="connsiteY8" fmla="*/ 1878058 h 4810845"/>
                    <a:gd name="connsiteX9" fmla="*/ 1442154 w 2951771"/>
                    <a:gd name="connsiteY9" fmla="*/ 1824595 h 4810845"/>
                    <a:gd name="connsiteX10" fmla="*/ 1585906 w 2951771"/>
                    <a:gd name="connsiteY10" fmla="*/ 1194806 h 4810845"/>
                    <a:gd name="connsiteX11" fmla="*/ 1483451 w 2951771"/>
                    <a:gd name="connsiteY11" fmla="*/ 637025 h 4810845"/>
                    <a:gd name="connsiteX12" fmla="*/ 982488 w 2951771"/>
                    <a:gd name="connsiteY12" fmla="*/ 42550 h 4810845"/>
                    <a:gd name="connsiteX13" fmla="*/ 372296 w 2951771"/>
                    <a:gd name="connsiteY13" fmla="*/ 94435 h 4810845"/>
                    <a:gd name="connsiteX14" fmla="*/ 151669 w 2951771"/>
                    <a:gd name="connsiteY14" fmla="*/ 285864 h 4810845"/>
                    <a:gd name="connsiteX15" fmla="*/ 34550 w 2951771"/>
                    <a:gd name="connsiteY15" fmla="*/ 509516 h 4810845"/>
                    <a:gd name="connsiteX16" fmla="*/ 273129 w 2951771"/>
                    <a:gd name="connsiteY16" fmla="*/ 1339282 h 4810845"/>
                    <a:gd name="connsiteX17" fmla="*/ 564974 w 2951771"/>
                    <a:gd name="connsiteY17" fmla="*/ 1603376 h 4810845"/>
                    <a:gd name="connsiteX18" fmla="*/ 1218765 w 2951771"/>
                    <a:gd name="connsiteY18" fmla="*/ 1912845 h 4810845"/>
                    <a:gd name="connsiteX19" fmla="*/ 1231523 w 2951771"/>
                    <a:gd name="connsiteY19" fmla="*/ 1901074 h 4810845"/>
                    <a:gd name="connsiteX20" fmla="*/ 1346407 w 2951771"/>
                    <a:gd name="connsiteY20" fmla="*/ 1898115 h 4810845"/>
                    <a:gd name="connsiteX21" fmla="*/ 1360282 w 2951771"/>
                    <a:gd name="connsiteY21" fmla="*/ 2040552 h 4810845"/>
                    <a:gd name="connsiteX22" fmla="*/ 1418677 w 2951771"/>
                    <a:gd name="connsiteY22" fmla="*/ 2074813 h 4810845"/>
                    <a:gd name="connsiteX23" fmla="*/ 1448927 w 2951771"/>
                    <a:gd name="connsiteY23" fmla="*/ 2062911 h 4810845"/>
                    <a:gd name="connsiteX24" fmla="*/ 1510874 w 2951771"/>
                    <a:gd name="connsiteY24" fmla="*/ 2083231 h 4810845"/>
                    <a:gd name="connsiteX25" fmla="*/ 1680865 w 2951771"/>
                    <a:gd name="connsiteY25" fmla="*/ 2839740 h 4810845"/>
                    <a:gd name="connsiteX26" fmla="*/ 1757410 w 2951771"/>
                    <a:gd name="connsiteY26" fmla="*/ 3634653 h 4810845"/>
                    <a:gd name="connsiteX27" fmla="*/ 2573235 w 2951771"/>
                    <a:gd name="connsiteY27" fmla="*/ 4556879 h 4810845"/>
                    <a:gd name="connsiteX28" fmla="*/ 2933339 w 2951771"/>
                    <a:gd name="connsiteY28" fmla="*/ 4810846 h 4810845"/>
                    <a:gd name="connsiteX29" fmla="*/ 2948793 w 2951771"/>
                    <a:gd name="connsiteY29" fmla="*/ 4744033 h 48108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2951771" h="4810845">
                      <a:moveTo>
                        <a:pt x="2948793" y="4744033"/>
                      </a:moveTo>
                      <a:cubicBezTo>
                        <a:pt x="2944782" y="4739101"/>
                        <a:pt x="2771306" y="4617181"/>
                        <a:pt x="2763414" y="4612644"/>
                      </a:cubicBezTo>
                      <a:cubicBezTo>
                        <a:pt x="2391341" y="4398856"/>
                        <a:pt x="2022622" y="4201312"/>
                        <a:pt x="1852434" y="3779918"/>
                      </a:cubicBezTo>
                      <a:cubicBezTo>
                        <a:pt x="1739523" y="3500239"/>
                        <a:pt x="1741298" y="3193137"/>
                        <a:pt x="1726173" y="2896754"/>
                      </a:cubicBezTo>
                      <a:cubicBezTo>
                        <a:pt x="1711246" y="2603265"/>
                        <a:pt x="1658637" y="2324178"/>
                        <a:pt x="1550330" y="2051337"/>
                      </a:cubicBezTo>
                      <a:cubicBezTo>
                        <a:pt x="1538887" y="2032201"/>
                        <a:pt x="1535008" y="2013262"/>
                        <a:pt x="1551974" y="1994914"/>
                      </a:cubicBezTo>
                      <a:lnTo>
                        <a:pt x="1552500" y="1994191"/>
                      </a:lnTo>
                      <a:cubicBezTo>
                        <a:pt x="1561772" y="1974858"/>
                        <a:pt x="1566704" y="1955787"/>
                        <a:pt x="1548357" y="1938492"/>
                      </a:cubicBezTo>
                      <a:cubicBezTo>
                        <a:pt x="1514425" y="1918369"/>
                        <a:pt x="1480624" y="1898115"/>
                        <a:pt x="1446625" y="1878058"/>
                      </a:cubicBezTo>
                      <a:cubicBezTo>
                        <a:pt x="1419598" y="1862144"/>
                        <a:pt x="1416836" y="1844717"/>
                        <a:pt x="1442154" y="1824595"/>
                      </a:cubicBezTo>
                      <a:cubicBezTo>
                        <a:pt x="1601820" y="1697808"/>
                        <a:pt x="1597677" y="1378212"/>
                        <a:pt x="1585906" y="1194806"/>
                      </a:cubicBezTo>
                      <a:cubicBezTo>
                        <a:pt x="1573806" y="1005745"/>
                        <a:pt x="1539282" y="818130"/>
                        <a:pt x="1483451" y="637025"/>
                      </a:cubicBezTo>
                      <a:cubicBezTo>
                        <a:pt x="1403026" y="376285"/>
                        <a:pt x="1250067" y="139350"/>
                        <a:pt x="982488" y="42550"/>
                      </a:cubicBezTo>
                      <a:cubicBezTo>
                        <a:pt x="784680" y="-28997"/>
                        <a:pt x="555373" y="-9401"/>
                        <a:pt x="372296" y="94435"/>
                      </a:cubicBezTo>
                      <a:cubicBezTo>
                        <a:pt x="287070" y="142769"/>
                        <a:pt x="211380" y="208135"/>
                        <a:pt x="151669" y="285864"/>
                      </a:cubicBezTo>
                      <a:cubicBezTo>
                        <a:pt x="100179" y="352940"/>
                        <a:pt x="60328" y="428959"/>
                        <a:pt x="34550" y="509516"/>
                      </a:cubicBezTo>
                      <a:cubicBezTo>
                        <a:pt x="-64946" y="820168"/>
                        <a:pt x="61446" y="1104057"/>
                        <a:pt x="273129" y="1339282"/>
                      </a:cubicBezTo>
                      <a:cubicBezTo>
                        <a:pt x="361117" y="1437068"/>
                        <a:pt x="461073" y="1523017"/>
                        <a:pt x="564974" y="1603376"/>
                      </a:cubicBezTo>
                      <a:cubicBezTo>
                        <a:pt x="772383" y="1763766"/>
                        <a:pt x="966048" y="1856094"/>
                        <a:pt x="1218765" y="1912845"/>
                      </a:cubicBezTo>
                      <a:cubicBezTo>
                        <a:pt x="1221988" y="1913569"/>
                        <a:pt x="1227248" y="1905217"/>
                        <a:pt x="1231523" y="1901074"/>
                      </a:cubicBezTo>
                      <a:cubicBezTo>
                        <a:pt x="1270387" y="1922118"/>
                        <a:pt x="1307805" y="1886673"/>
                        <a:pt x="1346407" y="1898115"/>
                      </a:cubicBezTo>
                      <a:cubicBezTo>
                        <a:pt x="1370146" y="1943687"/>
                        <a:pt x="1354363" y="1993205"/>
                        <a:pt x="1360282" y="2040552"/>
                      </a:cubicBezTo>
                      <a:cubicBezTo>
                        <a:pt x="1364951" y="2078101"/>
                        <a:pt x="1384285" y="2090333"/>
                        <a:pt x="1418677" y="2074813"/>
                      </a:cubicBezTo>
                      <a:cubicBezTo>
                        <a:pt x="1428607" y="2070342"/>
                        <a:pt x="1441693" y="2069816"/>
                        <a:pt x="1448927" y="2062911"/>
                      </a:cubicBezTo>
                      <a:cubicBezTo>
                        <a:pt x="1483386" y="2029899"/>
                        <a:pt x="1499760" y="2057387"/>
                        <a:pt x="1510874" y="2083231"/>
                      </a:cubicBezTo>
                      <a:cubicBezTo>
                        <a:pt x="1614512" y="2322994"/>
                        <a:pt x="1665608" y="2579460"/>
                        <a:pt x="1680865" y="2839740"/>
                      </a:cubicBezTo>
                      <a:cubicBezTo>
                        <a:pt x="1696450" y="3105215"/>
                        <a:pt x="1689413" y="3375425"/>
                        <a:pt x="1757410" y="3634653"/>
                      </a:cubicBezTo>
                      <a:cubicBezTo>
                        <a:pt x="1875055" y="4083206"/>
                        <a:pt x="2188404" y="4336713"/>
                        <a:pt x="2573235" y="4556879"/>
                      </a:cubicBezTo>
                      <a:cubicBezTo>
                        <a:pt x="2638995" y="4594494"/>
                        <a:pt x="2892568" y="4747913"/>
                        <a:pt x="2933339" y="4810846"/>
                      </a:cubicBezTo>
                      <a:cubicBezTo>
                        <a:pt x="2954120" y="4780530"/>
                        <a:pt x="2954120" y="4767378"/>
                        <a:pt x="2948793" y="474403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657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2943" name="자유형: 도형 2942">
                  <a:extLst>
                    <a:ext uri="{FF2B5EF4-FFF2-40B4-BE49-F238E27FC236}">
                      <a16:creationId xmlns:a16="http://schemas.microsoft.com/office/drawing/2014/main" id="{80B62E92-8713-45D2-B82D-544D292A389F}"/>
                    </a:ext>
                  </a:extLst>
                </p:cNvPr>
                <p:cNvSpPr/>
                <p:nvPr/>
              </p:nvSpPr>
              <p:spPr>
                <a:xfrm>
                  <a:off x="1446" y="761685"/>
                  <a:ext cx="1590962" cy="1906904"/>
                </a:xfrm>
                <a:custGeom>
                  <a:avLst/>
                  <a:gdLst>
                    <a:gd name="connsiteX0" fmla="*/ 13152 w 1590962"/>
                    <a:gd name="connsiteY0" fmla="*/ 605326 h 1906904"/>
                    <a:gd name="connsiteX1" fmla="*/ 657605 w 1590962"/>
                    <a:gd name="connsiteY1" fmla="*/ 1670647 h 1906904"/>
                    <a:gd name="connsiteX2" fmla="*/ 473476 w 1590962"/>
                    <a:gd name="connsiteY2" fmla="*/ 1532549 h 1906904"/>
                    <a:gd name="connsiteX3" fmla="*/ 0 w 1590962"/>
                    <a:gd name="connsiteY3" fmla="*/ 782879 h 1906904"/>
                    <a:gd name="connsiteX4" fmla="*/ 13152 w 1590962"/>
                    <a:gd name="connsiteY4" fmla="*/ 605326 h 1906904"/>
                    <a:gd name="connsiteX5" fmla="*/ 142963 w 1590962"/>
                    <a:gd name="connsiteY5" fmla="*/ 319794 h 1906904"/>
                    <a:gd name="connsiteX6" fmla="*/ 681739 w 1590962"/>
                    <a:gd name="connsiteY6" fmla="*/ 1267929 h 1906904"/>
                    <a:gd name="connsiteX7" fmla="*/ 1019946 w 1590962"/>
                    <a:gd name="connsiteY7" fmla="*/ 1863193 h 1906904"/>
                    <a:gd name="connsiteX8" fmla="*/ 846404 w 1590962"/>
                    <a:gd name="connsiteY8" fmla="*/ 1783689 h 1906904"/>
                    <a:gd name="connsiteX9" fmla="*/ 74441 w 1590962"/>
                    <a:gd name="connsiteY9" fmla="*/ 428693 h 1906904"/>
                    <a:gd name="connsiteX10" fmla="*/ 142963 w 1590962"/>
                    <a:gd name="connsiteY10" fmla="*/ 319794 h 1906904"/>
                    <a:gd name="connsiteX11" fmla="*/ 344782 w 1590962"/>
                    <a:gd name="connsiteY11" fmla="*/ 112846 h 1906904"/>
                    <a:gd name="connsiteX12" fmla="*/ 846272 w 1590962"/>
                    <a:gd name="connsiteY12" fmla="*/ 988908 h 1906904"/>
                    <a:gd name="connsiteX13" fmla="*/ 1206705 w 1590962"/>
                    <a:gd name="connsiteY13" fmla="*/ 1624154 h 1906904"/>
                    <a:gd name="connsiteX14" fmla="*/ 1335596 w 1590962"/>
                    <a:gd name="connsiteY14" fmla="*/ 1853396 h 1906904"/>
                    <a:gd name="connsiteX15" fmla="*/ 1348156 w 1590962"/>
                    <a:gd name="connsiteY15" fmla="*/ 1897126 h 1906904"/>
                    <a:gd name="connsiteX16" fmla="*/ 1233207 w 1590962"/>
                    <a:gd name="connsiteY16" fmla="*/ 1900085 h 1906904"/>
                    <a:gd name="connsiteX17" fmla="*/ 255874 w 1590962"/>
                    <a:gd name="connsiteY17" fmla="*/ 186037 h 1906904"/>
                    <a:gd name="connsiteX18" fmla="*/ 344782 w 1590962"/>
                    <a:gd name="connsiteY18" fmla="*/ 112846 h 1906904"/>
                    <a:gd name="connsiteX19" fmla="*/ 580274 w 1590962"/>
                    <a:gd name="connsiteY19" fmla="*/ 14984 h 1906904"/>
                    <a:gd name="connsiteX20" fmla="*/ 609074 w 1590962"/>
                    <a:gd name="connsiteY20" fmla="*/ 15586 h 1906904"/>
                    <a:gd name="connsiteX21" fmla="*/ 1298902 w 1590962"/>
                    <a:gd name="connsiteY21" fmla="*/ 1224461 h 1906904"/>
                    <a:gd name="connsiteX22" fmla="*/ 1540046 w 1590962"/>
                    <a:gd name="connsiteY22" fmla="*/ 1649603 h 1906904"/>
                    <a:gd name="connsiteX23" fmla="*/ 1478560 w 1590962"/>
                    <a:gd name="connsiteY23" fmla="*/ 1767117 h 1906904"/>
                    <a:gd name="connsiteX24" fmla="*/ 604537 w 1590962"/>
                    <a:gd name="connsiteY24" fmla="*/ 236475 h 1906904"/>
                    <a:gd name="connsiteX25" fmla="*/ 498794 w 1590962"/>
                    <a:gd name="connsiteY25" fmla="*/ 53069 h 1906904"/>
                    <a:gd name="connsiteX26" fmla="*/ 498202 w 1590962"/>
                    <a:gd name="connsiteY26" fmla="*/ 36234 h 1906904"/>
                    <a:gd name="connsiteX27" fmla="*/ 580274 w 1590962"/>
                    <a:gd name="connsiteY27" fmla="*/ 14984 h 1906904"/>
                    <a:gd name="connsiteX28" fmla="*/ 793072 w 1590962"/>
                    <a:gd name="connsiteY28" fmla="*/ 0 h 1906904"/>
                    <a:gd name="connsiteX29" fmla="*/ 963918 w 1590962"/>
                    <a:gd name="connsiteY29" fmla="*/ 38470 h 1906904"/>
                    <a:gd name="connsiteX30" fmla="*/ 999560 w 1590962"/>
                    <a:gd name="connsiteY30" fmla="*/ 81675 h 1906904"/>
                    <a:gd name="connsiteX31" fmla="*/ 1544978 w 1590962"/>
                    <a:gd name="connsiteY31" fmla="*/ 1039542 h 1906904"/>
                    <a:gd name="connsiteX32" fmla="*/ 1571282 w 1590962"/>
                    <a:gd name="connsiteY32" fmla="*/ 1105040 h 1906904"/>
                    <a:gd name="connsiteX33" fmla="*/ 1590616 w 1590962"/>
                    <a:gd name="connsiteY33" fmla="*/ 1322378 h 1906904"/>
                    <a:gd name="connsiteX34" fmla="*/ 1588972 w 1590962"/>
                    <a:gd name="connsiteY34" fmla="*/ 1392874 h 1906904"/>
                    <a:gd name="connsiteX35" fmla="*/ 1363808 w 1590962"/>
                    <a:gd name="connsiteY35" fmla="*/ 1005281 h 1906904"/>
                    <a:gd name="connsiteX36" fmla="*/ 979832 w 1590962"/>
                    <a:gd name="connsiteY36" fmla="*/ 338206 h 1906904"/>
                    <a:gd name="connsiteX37" fmla="*/ 793072 w 1590962"/>
                    <a:gd name="connsiteY37" fmla="*/ 0 h 1906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1590962" h="1906904">
                      <a:moveTo>
                        <a:pt x="13152" y="605326"/>
                      </a:moveTo>
                      <a:cubicBezTo>
                        <a:pt x="32880" y="644782"/>
                        <a:pt x="625448" y="1601861"/>
                        <a:pt x="657605" y="1670647"/>
                      </a:cubicBezTo>
                      <a:cubicBezTo>
                        <a:pt x="604997" y="1650918"/>
                        <a:pt x="484721" y="1538139"/>
                        <a:pt x="473476" y="1532549"/>
                      </a:cubicBezTo>
                      <a:cubicBezTo>
                        <a:pt x="401139" y="1427333"/>
                        <a:pt x="0" y="799911"/>
                        <a:pt x="0" y="782879"/>
                      </a:cubicBezTo>
                      <a:cubicBezTo>
                        <a:pt x="0" y="730271"/>
                        <a:pt x="0" y="657934"/>
                        <a:pt x="13152" y="605326"/>
                      </a:cubicBezTo>
                      <a:close/>
                      <a:moveTo>
                        <a:pt x="142963" y="319794"/>
                      </a:moveTo>
                      <a:cubicBezTo>
                        <a:pt x="322555" y="635839"/>
                        <a:pt x="502147" y="951884"/>
                        <a:pt x="681739" y="1267929"/>
                      </a:cubicBezTo>
                      <a:cubicBezTo>
                        <a:pt x="794519" y="1466329"/>
                        <a:pt x="907232" y="1664794"/>
                        <a:pt x="1019946" y="1863193"/>
                      </a:cubicBezTo>
                      <a:cubicBezTo>
                        <a:pt x="956158" y="1849515"/>
                        <a:pt x="896645" y="1826828"/>
                        <a:pt x="846404" y="1783689"/>
                      </a:cubicBezTo>
                      <a:cubicBezTo>
                        <a:pt x="589083" y="1332046"/>
                        <a:pt x="331762" y="880402"/>
                        <a:pt x="74441" y="428693"/>
                      </a:cubicBezTo>
                      <a:cubicBezTo>
                        <a:pt x="84239" y="384174"/>
                        <a:pt x="96602" y="341298"/>
                        <a:pt x="142963" y="319794"/>
                      </a:cubicBezTo>
                      <a:close/>
                      <a:moveTo>
                        <a:pt x="344782" y="112846"/>
                      </a:moveTo>
                      <a:cubicBezTo>
                        <a:pt x="511945" y="404823"/>
                        <a:pt x="679503" y="696668"/>
                        <a:pt x="846272" y="988908"/>
                      </a:cubicBezTo>
                      <a:cubicBezTo>
                        <a:pt x="966942" y="1200328"/>
                        <a:pt x="1086692" y="1412274"/>
                        <a:pt x="1206705" y="1624154"/>
                      </a:cubicBezTo>
                      <a:cubicBezTo>
                        <a:pt x="1249910" y="1700437"/>
                        <a:pt x="1292391" y="1777113"/>
                        <a:pt x="1335596" y="1853396"/>
                      </a:cubicBezTo>
                      <a:cubicBezTo>
                        <a:pt x="1343421" y="1867205"/>
                        <a:pt x="1352562" y="1880094"/>
                        <a:pt x="1348156" y="1897126"/>
                      </a:cubicBezTo>
                      <a:cubicBezTo>
                        <a:pt x="1309489" y="1885684"/>
                        <a:pt x="1272071" y="1921129"/>
                        <a:pt x="1233207" y="1900085"/>
                      </a:cubicBezTo>
                      <a:cubicBezTo>
                        <a:pt x="907429" y="1328758"/>
                        <a:pt x="581652" y="757431"/>
                        <a:pt x="255874" y="186037"/>
                      </a:cubicBezTo>
                      <a:cubicBezTo>
                        <a:pt x="276654" y="150856"/>
                        <a:pt x="309008" y="129812"/>
                        <a:pt x="344782" y="112846"/>
                      </a:cubicBezTo>
                      <a:close/>
                      <a:moveTo>
                        <a:pt x="580274" y="14984"/>
                      </a:moveTo>
                      <a:cubicBezTo>
                        <a:pt x="589646" y="13979"/>
                        <a:pt x="599210" y="13991"/>
                        <a:pt x="609074" y="15586"/>
                      </a:cubicBezTo>
                      <a:cubicBezTo>
                        <a:pt x="839039" y="418500"/>
                        <a:pt x="1069069" y="821415"/>
                        <a:pt x="1298902" y="1224461"/>
                      </a:cubicBezTo>
                      <a:cubicBezTo>
                        <a:pt x="1379590" y="1365978"/>
                        <a:pt x="1459687" y="1507889"/>
                        <a:pt x="1540046" y="1649603"/>
                      </a:cubicBezTo>
                      <a:cubicBezTo>
                        <a:pt x="1527683" y="1693005"/>
                        <a:pt x="1520121" y="1738906"/>
                        <a:pt x="1478560" y="1767117"/>
                      </a:cubicBezTo>
                      <a:cubicBezTo>
                        <a:pt x="1187241" y="1256881"/>
                        <a:pt x="895922" y="746711"/>
                        <a:pt x="604537" y="236475"/>
                      </a:cubicBezTo>
                      <a:cubicBezTo>
                        <a:pt x="569552" y="175186"/>
                        <a:pt x="534041" y="114226"/>
                        <a:pt x="498794" y="53069"/>
                      </a:cubicBezTo>
                      <a:cubicBezTo>
                        <a:pt x="492349" y="47677"/>
                        <a:pt x="492415" y="42021"/>
                        <a:pt x="498202" y="36234"/>
                      </a:cubicBezTo>
                      <a:cubicBezTo>
                        <a:pt x="525772" y="30168"/>
                        <a:pt x="552158" y="17998"/>
                        <a:pt x="580274" y="14984"/>
                      </a:cubicBezTo>
                      <a:close/>
                      <a:moveTo>
                        <a:pt x="793072" y="0"/>
                      </a:moveTo>
                      <a:cubicBezTo>
                        <a:pt x="851204" y="7628"/>
                        <a:pt x="910060" y="11903"/>
                        <a:pt x="963918" y="38470"/>
                      </a:cubicBezTo>
                      <a:cubicBezTo>
                        <a:pt x="980753" y="48794"/>
                        <a:pt x="990156" y="65037"/>
                        <a:pt x="999560" y="81675"/>
                      </a:cubicBezTo>
                      <a:cubicBezTo>
                        <a:pt x="1180993" y="401205"/>
                        <a:pt x="1362164" y="720801"/>
                        <a:pt x="1544978" y="1039542"/>
                      </a:cubicBezTo>
                      <a:cubicBezTo>
                        <a:pt x="1556880" y="1060323"/>
                        <a:pt x="1565561" y="1082024"/>
                        <a:pt x="1571282" y="1105040"/>
                      </a:cubicBezTo>
                      <a:cubicBezTo>
                        <a:pt x="1600414" y="1175469"/>
                        <a:pt x="1586933" y="1249713"/>
                        <a:pt x="1590616" y="1322378"/>
                      </a:cubicBezTo>
                      <a:cubicBezTo>
                        <a:pt x="1591799" y="1345789"/>
                        <a:pt x="1589629" y="1369397"/>
                        <a:pt x="1588972" y="1392874"/>
                      </a:cubicBezTo>
                      <a:cubicBezTo>
                        <a:pt x="1507231" y="1267534"/>
                        <a:pt x="1439038" y="1134369"/>
                        <a:pt x="1363808" y="1005281"/>
                      </a:cubicBezTo>
                      <a:cubicBezTo>
                        <a:pt x="1234720" y="783537"/>
                        <a:pt x="1106881" y="561069"/>
                        <a:pt x="979832" y="338206"/>
                      </a:cubicBezTo>
                      <a:cubicBezTo>
                        <a:pt x="916044" y="226348"/>
                        <a:pt x="855216" y="112779"/>
                        <a:pt x="793072" y="0"/>
                      </a:cubicBezTo>
                      <a:close/>
                    </a:path>
                  </a:pathLst>
                </a:custGeom>
                <a:solidFill>
                  <a:srgbClr val="FBFCFB"/>
                </a:solidFill>
                <a:ln w="657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2944" name="자유형: 도형 2943">
                  <a:extLst>
                    <a:ext uri="{FF2B5EF4-FFF2-40B4-BE49-F238E27FC236}">
                      <a16:creationId xmlns:a16="http://schemas.microsoft.com/office/drawing/2014/main" id="{AB63B224-9CA9-44C9-904E-C58F5131BF4C}"/>
                    </a:ext>
                  </a:extLst>
                </p:cNvPr>
                <p:cNvSpPr/>
                <p:nvPr/>
              </p:nvSpPr>
              <p:spPr>
                <a:xfrm>
                  <a:off x="3276649" y="5982414"/>
                  <a:ext cx="130461" cy="190196"/>
                </a:xfrm>
                <a:custGeom>
                  <a:avLst/>
                  <a:gdLst>
                    <a:gd name="connsiteX0" fmla="*/ 0 w 130461"/>
                    <a:gd name="connsiteY0" fmla="*/ 36497 h 190196"/>
                    <a:gd name="connsiteX1" fmla="*/ 35642 w 130461"/>
                    <a:gd name="connsiteY1" fmla="*/ 0 h 190196"/>
                    <a:gd name="connsiteX2" fmla="*/ 118830 w 130461"/>
                    <a:gd name="connsiteY2" fmla="*/ 145594 h 190196"/>
                    <a:gd name="connsiteX3" fmla="*/ 117975 w 130461"/>
                    <a:gd name="connsiteY3" fmla="*/ 184919 h 190196"/>
                    <a:gd name="connsiteX4" fmla="*/ 75559 w 130461"/>
                    <a:gd name="connsiteY4" fmla="*/ 166572 h 190196"/>
                    <a:gd name="connsiteX5" fmla="*/ 0 w 130461"/>
                    <a:gd name="connsiteY5" fmla="*/ 36497 h 1901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30461" h="190196">
                      <a:moveTo>
                        <a:pt x="0" y="36497"/>
                      </a:moveTo>
                      <a:cubicBezTo>
                        <a:pt x="9272" y="21833"/>
                        <a:pt x="13021" y="1710"/>
                        <a:pt x="35642" y="0"/>
                      </a:cubicBezTo>
                      <a:cubicBezTo>
                        <a:pt x="63591" y="48400"/>
                        <a:pt x="92459" y="96339"/>
                        <a:pt x="118830" y="145594"/>
                      </a:cubicBezTo>
                      <a:cubicBezTo>
                        <a:pt x="124485" y="156181"/>
                        <a:pt x="142371" y="171635"/>
                        <a:pt x="117975" y="184919"/>
                      </a:cubicBezTo>
                      <a:cubicBezTo>
                        <a:pt x="94564" y="197676"/>
                        <a:pt x="85357" y="185642"/>
                        <a:pt x="75559" y="166572"/>
                      </a:cubicBezTo>
                      <a:cubicBezTo>
                        <a:pt x="52674" y="121986"/>
                        <a:pt x="31236" y="76348"/>
                        <a:pt x="0" y="3649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657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</p:grpSp>
          <p:grpSp>
            <p:nvGrpSpPr>
              <p:cNvPr id="2938" name="그룹 2937">
                <a:extLst>
                  <a:ext uri="{FF2B5EF4-FFF2-40B4-BE49-F238E27FC236}">
                    <a16:creationId xmlns:a16="http://schemas.microsoft.com/office/drawing/2014/main" id="{0B2F85AD-B393-41B7-993A-257EE31944D6}"/>
                  </a:ext>
                </a:extLst>
              </p:cNvPr>
              <p:cNvGrpSpPr/>
              <p:nvPr/>
            </p:nvGrpSpPr>
            <p:grpSpPr>
              <a:xfrm>
                <a:off x="1452448" y="91663"/>
                <a:ext cx="1798813" cy="6104167"/>
                <a:chOff x="1452448" y="91663"/>
                <a:chExt cx="1798813" cy="6104167"/>
              </a:xfrm>
            </p:grpSpPr>
            <p:sp>
              <p:nvSpPr>
                <p:cNvPr id="2939" name="자유형: 도형 2938">
                  <a:extLst>
                    <a:ext uri="{FF2B5EF4-FFF2-40B4-BE49-F238E27FC236}">
                      <a16:creationId xmlns:a16="http://schemas.microsoft.com/office/drawing/2014/main" id="{2BCADC67-D455-4A66-A9DE-4E4921EE0FA2}"/>
                    </a:ext>
                  </a:extLst>
                </p:cNvPr>
                <p:cNvSpPr/>
                <p:nvPr/>
              </p:nvSpPr>
              <p:spPr>
                <a:xfrm>
                  <a:off x="1452448" y="91663"/>
                  <a:ext cx="1687533" cy="5391563"/>
                </a:xfrm>
                <a:custGeom>
                  <a:avLst/>
                  <a:gdLst>
                    <a:gd name="connsiteX0" fmla="*/ 1611269 w 1687533"/>
                    <a:gd name="connsiteY0" fmla="*/ 489774 h 5391563"/>
                    <a:gd name="connsiteX1" fmla="*/ 687793 w 1687533"/>
                    <a:gd name="connsiteY1" fmla="*/ 13142 h 5391563"/>
                    <a:gd name="connsiteX2" fmla="*/ 94765 w 1687533"/>
                    <a:gd name="connsiteY2" fmla="*/ 462746 h 5391563"/>
                    <a:gd name="connsiteX3" fmla="*/ 63923 w 1687533"/>
                    <a:gd name="connsiteY3" fmla="*/ 537779 h 5391563"/>
                    <a:gd name="connsiteX4" fmla="*/ 8816 w 1687533"/>
                    <a:gd name="connsiteY4" fmla="*/ 986397 h 5391563"/>
                    <a:gd name="connsiteX5" fmla="*/ 151056 w 1687533"/>
                    <a:gd name="connsiteY5" fmla="*/ 1458755 h 5391563"/>
                    <a:gd name="connsiteX6" fmla="*/ 509582 w 1687533"/>
                    <a:gd name="connsiteY6" fmla="*/ 2073945 h 5391563"/>
                    <a:gd name="connsiteX7" fmla="*/ 683848 w 1687533"/>
                    <a:gd name="connsiteY7" fmla="*/ 2240385 h 5391563"/>
                    <a:gd name="connsiteX8" fmla="*/ 832730 w 1687533"/>
                    <a:gd name="connsiteY8" fmla="*/ 2318114 h 5391563"/>
                    <a:gd name="connsiteX9" fmla="*/ 879551 w 1687533"/>
                    <a:gd name="connsiteY9" fmla="*/ 2379666 h 5391563"/>
                    <a:gd name="connsiteX10" fmla="*/ 896912 w 1687533"/>
                    <a:gd name="connsiteY10" fmla="*/ 2414322 h 5391563"/>
                    <a:gd name="connsiteX11" fmla="*/ 910985 w 1687533"/>
                    <a:gd name="connsiteY11" fmla="*/ 2461998 h 5391563"/>
                    <a:gd name="connsiteX12" fmla="*/ 556010 w 1687533"/>
                    <a:gd name="connsiteY12" fmla="*/ 3900904 h 5391563"/>
                    <a:gd name="connsiteX13" fmla="*/ 661950 w 1687533"/>
                    <a:gd name="connsiteY13" fmla="*/ 4582709 h 5391563"/>
                    <a:gd name="connsiteX14" fmla="*/ 1001734 w 1687533"/>
                    <a:gd name="connsiteY14" fmla="*/ 4945510 h 5391563"/>
                    <a:gd name="connsiteX15" fmla="*/ 1396495 w 1687533"/>
                    <a:gd name="connsiteY15" fmla="*/ 5339350 h 5391563"/>
                    <a:gd name="connsiteX16" fmla="*/ 1466661 w 1687533"/>
                    <a:gd name="connsiteY16" fmla="*/ 5391564 h 5391563"/>
                    <a:gd name="connsiteX17" fmla="*/ 1379989 w 1687533"/>
                    <a:gd name="connsiteY17" fmla="*/ 5210590 h 5391563"/>
                    <a:gd name="connsiteX18" fmla="*/ 1141936 w 1687533"/>
                    <a:gd name="connsiteY18" fmla="*/ 4999105 h 5391563"/>
                    <a:gd name="connsiteX19" fmla="*/ 762300 w 1687533"/>
                    <a:gd name="connsiteY19" fmla="*/ 4641894 h 5391563"/>
                    <a:gd name="connsiteX20" fmla="*/ 590665 w 1687533"/>
                    <a:gd name="connsiteY20" fmla="*/ 4043407 h 5391563"/>
                    <a:gd name="connsiteX21" fmla="*/ 954715 w 1687533"/>
                    <a:gd name="connsiteY21" fmla="*/ 2475347 h 5391563"/>
                    <a:gd name="connsiteX22" fmla="*/ 1049213 w 1687533"/>
                    <a:gd name="connsiteY22" fmla="*/ 2406562 h 5391563"/>
                    <a:gd name="connsiteX23" fmla="*/ 1089985 w 1687533"/>
                    <a:gd name="connsiteY23" fmla="*/ 2351652 h 5391563"/>
                    <a:gd name="connsiteX24" fmla="*/ 1108464 w 1687533"/>
                    <a:gd name="connsiteY24" fmla="*/ 2310223 h 5391563"/>
                    <a:gd name="connsiteX25" fmla="*/ 1550440 w 1687533"/>
                    <a:gd name="connsiteY25" fmla="*/ 1705620 h 5391563"/>
                    <a:gd name="connsiteX26" fmla="*/ 1682356 w 1687533"/>
                    <a:gd name="connsiteY26" fmla="*/ 1026511 h 5391563"/>
                    <a:gd name="connsiteX27" fmla="*/ 1611269 w 1687533"/>
                    <a:gd name="connsiteY27" fmla="*/ 489774 h 53915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687533" h="5391563">
                      <a:moveTo>
                        <a:pt x="1611269" y="489774"/>
                      </a:moveTo>
                      <a:cubicBezTo>
                        <a:pt x="1451010" y="148280"/>
                        <a:pt x="1059275" y="-55118"/>
                        <a:pt x="687793" y="13142"/>
                      </a:cubicBezTo>
                      <a:cubicBezTo>
                        <a:pt x="435405" y="59503"/>
                        <a:pt x="205309" y="230217"/>
                        <a:pt x="94765" y="462746"/>
                      </a:cubicBezTo>
                      <a:cubicBezTo>
                        <a:pt x="83125" y="487209"/>
                        <a:pt x="72867" y="512198"/>
                        <a:pt x="63923" y="537779"/>
                      </a:cubicBezTo>
                      <a:cubicBezTo>
                        <a:pt x="10263" y="691067"/>
                        <a:pt x="-14595" y="823837"/>
                        <a:pt x="8816" y="986397"/>
                      </a:cubicBezTo>
                      <a:cubicBezTo>
                        <a:pt x="32358" y="1149812"/>
                        <a:pt x="89702" y="1306322"/>
                        <a:pt x="151056" y="1458755"/>
                      </a:cubicBezTo>
                      <a:cubicBezTo>
                        <a:pt x="239964" y="1679711"/>
                        <a:pt x="361029" y="1887711"/>
                        <a:pt x="509582" y="2073945"/>
                      </a:cubicBezTo>
                      <a:cubicBezTo>
                        <a:pt x="559232" y="2136154"/>
                        <a:pt x="620783" y="2192117"/>
                        <a:pt x="683848" y="2240385"/>
                      </a:cubicBezTo>
                      <a:cubicBezTo>
                        <a:pt x="728565" y="2274646"/>
                        <a:pt x="774466" y="2306606"/>
                        <a:pt x="832730" y="2318114"/>
                      </a:cubicBezTo>
                      <a:cubicBezTo>
                        <a:pt x="859626" y="2323440"/>
                        <a:pt x="898030" y="2332187"/>
                        <a:pt x="879551" y="2379666"/>
                      </a:cubicBezTo>
                      <a:cubicBezTo>
                        <a:pt x="874093" y="2393673"/>
                        <a:pt x="881787" y="2411362"/>
                        <a:pt x="896912" y="2414322"/>
                      </a:cubicBezTo>
                      <a:cubicBezTo>
                        <a:pt x="935316" y="2421950"/>
                        <a:pt x="918547" y="2442993"/>
                        <a:pt x="910985" y="2461998"/>
                      </a:cubicBezTo>
                      <a:cubicBezTo>
                        <a:pt x="725737" y="2928043"/>
                        <a:pt x="589218" y="3397836"/>
                        <a:pt x="556010" y="3900904"/>
                      </a:cubicBezTo>
                      <a:cubicBezTo>
                        <a:pt x="540621" y="4133696"/>
                        <a:pt x="547724" y="4379246"/>
                        <a:pt x="661950" y="4582709"/>
                      </a:cubicBezTo>
                      <a:cubicBezTo>
                        <a:pt x="744348" y="4729487"/>
                        <a:pt x="874356" y="4839109"/>
                        <a:pt x="1001734" y="4945510"/>
                      </a:cubicBezTo>
                      <a:cubicBezTo>
                        <a:pt x="1092286" y="5021134"/>
                        <a:pt x="1373215" y="5217166"/>
                        <a:pt x="1396495" y="5339350"/>
                      </a:cubicBezTo>
                      <a:cubicBezTo>
                        <a:pt x="1429375" y="5372230"/>
                        <a:pt x="1449103" y="5378806"/>
                        <a:pt x="1466661" y="5391564"/>
                      </a:cubicBezTo>
                      <a:cubicBezTo>
                        <a:pt x="1462255" y="5319621"/>
                        <a:pt x="1432071" y="5270104"/>
                        <a:pt x="1379989" y="5210590"/>
                      </a:cubicBezTo>
                      <a:cubicBezTo>
                        <a:pt x="1305219" y="5125102"/>
                        <a:pt x="1200397" y="5046781"/>
                        <a:pt x="1141936" y="4999105"/>
                      </a:cubicBezTo>
                      <a:cubicBezTo>
                        <a:pt x="1007455" y="4889416"/>
                        <a:pt x="863637" y="4785186"/>
                        <a:pt x="762300" y="4641894"/>
                      </a:cubicBezTo>
                      <a:cubicBezTo>
                        <a:pt x="640577" y="4469798"/>
                        <a:pt x="592901" y="4254169"/>
                        <a:pt x="590665" y="4043407"/>
                      </a:cubicBezTo>
                      <a:cubicBezTo>
                        <a:pt x="585076" y="3510089"/>
                        <a:pt x="752962" y="2963356"/>
                        <a:pt x="954715" y="2475347"/>
                      </a:cubicBezTo>
                      <a:cubicBezTo>
                        <a:pt x="974115" y="2428394"/>
                        <a:pt x="995487" y="2402879"/>
                        <a:pt x="1049213" y="2406562"/>
                      </a:cubicBezTo>
                      <a:cubicBezTo>
                        <a:pt x="1083738" y="2408929"/>
                        <a:pt x="1105373" y="2385453"/>
                        <a:pt x="1089985" y="2351652"/>
                      </a:cubicBezTo>
                      <a:cubicBezTo>
                        <a:pt x="1077556" y="2324427"/>
                        <a:pt x="1090708" y="2319824"/>
                        <a:pt x="1108464" y="2310223"/>
                      </a:cubicBezTo>
                      <a:cubicBezTo>
                        <a:pt x="1322843" y="2194616"/>
                        <a:pt x="1482115" y="1930455"/>
                        <a:pt x="1550440" y="1705620"/>
                      </a:cubicBezTo>
                      <a:cubicBezTo>
                        <a:pt x="1652895" y="1459479"/>
                        <a:pt x="1666047" y="1281925"/>
                        <a:pt x="1682356" y="1026511"/>
                      </a:cubicBezTo>
                      <a:cubicBezTo>
                        <a:pt x="1694192" y="840935"/>
                        <a:pt x="1691496" y="660751"/>
                        <a:pt x="1611269" y="48977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657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2940" name="자유형: 도형 2939">
                  <a:extLst>
                    <a:ext uri="{FF2B5EF4-FFF2-40B4-BE49-F238E27FC236}">
                      <a16:creationId xmlns:a16="http://schemas.microsoft.com/office/drawing/2014/main" id="{4C7DB4D5-DB53-4B6D-8CFA-61C342057A0B}"/>
                    </a:ext>
                  </a:extLst>
                </p:cNvPr>
                <p:cNvSpPr/>
                <p:nvPr/>
              </p:nvSpPr>
              <p:spPr>
                <a:xfrm>
                  <a:off x="3166894" y="6048372"/>
                  <a:ext cx="84367" cy="147458"/>
                </a:xfrm>
                <a:custGeom>
                  <a:avLst/>
                  <a:gdLst>
                    <a:gd name="connsiteX0" fmla="*/ 0 w 84367"/>
                    <a:gd name="connsiteY0" fmla="*/ 16506 h 147458"/>
                    <a:gd name="connsiteX1" fmla="*/ 41824 w 84367"/>
                    <a:gd name="connsiteY1" fmla="*/ 0 h 147458"/>
                    <a:gd name="connsiteX2" fmla="*/ 80622 w 84367"/>
                    <a:gd name="connsiteY2" fmla="*/ 117251 h 147458"/>
                    <a:gd name="connsiteX3" fmla="*/ 70627 w 84367"/>
                    <a:gd name="connsiteY3" fmla="*/ 143095 h 147458"/>
                    <a:gd name="connsiteX4" fmla="*/ 33998 w 84367"/>
                    <a:gd name="connsiteY4" fmla="*/ 132376 h 147458"/>
                    <a:gd name="connsiteX5" fmla="*/ 0 w 84367"/>
                    <a:gd name="connsiteY5" fmla="*/ 16506 h 147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4367" h="147458">
                      <a:moveTo>
                        <a:pt x="0" y="16506"/>
                      </a:moveTo>
                      <a:cubicBezTo>
                        <a:pt x="13941" y="10982"/>
                        <a:pt x="27883" y="5524"/>
                        <a:pt x="41824" y="0"/>
                      </a:cubicBezTo>
                      <a:cubicBezTo>
                        <a:pt x="60237" y="37352"/>
                        <a:pt x="69180" y="77663"/>
                        <a:pt x="80622" y="117251"/>
                      </a:cubicBezTo>
                      <a:cubicBezTo>
                        <a:pt x="84700" y="131389"/>
                        <a:pt x="89566" y="140925"/>
                        <a:pt x="70627" y="143095"/>
                      </a:cubicBezTo>
                      <a:cubicBezTo>
                        <a:pt x="57343" y="144607"/>
                        <a:pt x="40772" y="156773"/>
                        <a:pt x="33998" y="132376"/>
                      </a:cubicBezTo>
                      <a:cubicBezTo>
                        <a:pt x="23213" y="93643"/>
                        <a:pt x="11377" y="55173"/>
                        <a:pt x="0" y="16506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657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2941" name="자유형: 도형 2940">
                  <a:extLst>
                    <a:ext uri="{FF2B5EF4-FFF2-40B4-BE49-F238E27FC236}">
                      <a16:creationId xmlns:a16="http://schemas.microsoft.com/office/drawing/2014/main" id="{08F17F8F-695A-4EF9-8C2F-9868672D51D0}"/>
                    </a:ext>
                  </a:extLst>
                </p:cNvPr>
                <p:cNvSpPr/>
                <p:nvPr/>
              </p:nvSpPr>
              <p:spPr>
                <a:xfrm>
                  <a:off x="1457515" y="92159"/>
                  <a:ext cx="1563390" cy="2096333"/>
                </a:xfrm>
                <a:custGeom>
                  <a:avLst/>
                  <a:gdLst>
                    <a:gd name="connsiteX0" fmla="*/ 392853 w 1563390"/>
                    <a:gd name="connsiteY0" fmla="*/ 1799030 h 2096333"/>
                    <a:gd name="connsiteX1" fmla="*/ 362998 w 1563390"/>
                    <a:gd name="connsiteY1" fmla="*/ 1878929 h 2096333"/>
                    <a:gd name="connsiteX2" fmla="*/ 323476 w 1563390"/>
                    <a:gd name="connsiteY2" fmla="*/ 1817640 h 2096333"/>
                    <a:gd name="connsiteX3" fmla="*/ 392853 w 1563390"/>
                    <a:gd name="connsiteY3" fmla="*/ 1799030 h 2096333"/>
                    <a:gd name="connsiteX4" fmla="*/ 744804 w 1563390"/>
                    <a:gd name="connsiteY4" fmla="*/ 1675926 h 2096333"/>
                    <a:gd name="connsiteX5" fmla="*/ 860345 w 1563390"/>
                    <a:gd name="connsiteY5" fmla="*/ 1772265 h 2096333"/>
                    <a:gd name="connsiteX6" fmla="*/ 987723 w 1563390"/>
                    <a:gd name="connsiteY6" fmla="*/ 1743528 h 2096333"/>
                    <a:gd name="connsiteX7" fmla="*/ 990025 w 1563390"/>
                    <a:gd name="connsiteY7" fmla="*/ 1751551 h 2096333"/>
                    <a:gd name="connsiteX8" fmla="*/ 1022181 w 1563390"/>
                    <a:gd name="connsiteY8" fmla="*/ 2000388 h 2096333"/>
                    <a:gd name="connsiteX9" fmla="*/ 794256 w 1563390"/>
                    <a:gd name="connsiteY9" fmla="*/ 2096333 h 2096333"/>
                    <a:gd name="connsiteX10" fmla="*/ 628539 w 1563390"/>
                    <a:gd name="connsiteY10" fmla="*/ 1905101 h 2096333"/>
                    <a:gd name="connsiteX11" fmla="*/ 744804 w 1563390"/>
                    <a:gd name="connsiteY11" fmla="*/ 1675926 h 2096333"/>
                    <a:gd name="connsiteX12" fmla="*/ 1361176 w 1563390"/>
                    <a:gd name="connsiteY12" fmla="*/ 1617794 h 2096333"/>
                    <a:gd name="connsiteX13" fmla="*/ 1429173 w 1563390"/>
                    <a:gd name="connsiteY13" fmla="*/ 1677110 h 2096333"/>
                    <a:gd name="connsiteX14" fmla="*/ 1546884 w 1563390"/>
                    <a:gd name="connsiteY14" fmla="*/ 1703546 h 2096333"/>
                    <a:gd name="connsiteX15" fmla="*/ 1407669 w 1563390"/>
                    <a:gd name="connsiteY15" fmla="*/ 2008214 h 2096333"/>
                    <a:gd name="connsiteX16" fmla="*/ 1404249 w 1563390"/>
                    <a:gd name="connsiteY16" fmla="*/ 2004992 h 2096333"/>
                    <a:gd name="connsiteX17" fmla="*/ 1241492 w 1563390"/>
                    <a:gd name="connsiteY17" fmla="*/ 1846115 h 2096333"/>
                    <a:gd name="connsiteX18" fmla="*/ 1361176 w 1563390"/>
                    <a:gd name="connsiteY18" fmla="*/ 1617794 h 2096333"/>
                    <a:gd name="connsiteX19" fmla="*/ 103704 w 1563390"/>
                    <a:gd name="connsiteY19" fmla="*/ 1123998 h 2096333"/>
                    <a:gd name="connsiteX20" fmla="*/ 329328 w 1563390"/>
                    <a:gd name="connsiteY20" fmla="*/ 1179303 h 2096333"/>
                    <a:gd name="connsiteX21" fmla="*/ 291779 w 1563390"/>
                    <a:gd name="connsiteY21" fmla="*/ 1319438 h 2096333"/>
                    <a:gd name="connsiteX22" fmla="*/ 360564 w 1563390"/>
                    <a:gd name="connsiteY22" fmla="*/ 1436821 h 2096333"/>
                    <a:gd name="connsiteX23" fmla="*/ 273432 w 1563390"/>
                    <a:gd name="connsiteY23" fmla="*/ 1432678 h 2096333"/>
                    <a:gd name="connsiteX24" fmla="*/ 161507 w 1563390"/>
                    <a:gd name="connsiteY24" fmla="*/ 1500543 h 2096333"/>
                    <a:gd name="connsiteX25" fmla="*/ 76150 w 1563390"/>
                    <a:gd name="connsiteY25" fmla="*/ 1268277 h 2096333"/>
                    <a:gd name="connsiteX26" fmla="*/ 103704 w 1563390"/>
                    <a:gd name="connsiteY26" fmla="*/ 1123998 h 2096333"/>
                    <a:gd name="connsiteX27" fmla="*/ 695483 w 1563390"/>
                    <a:gd name="connsiteY27" fmla="*/ 1068365 h 2096333"/>
                    <a:gd name="connsiteX28" fmla="*/ 930380 w 1563390"/>
                    <a:gd name="connsiteY28" fmla="*/ 1119066 h 2096333"/>
                    <a:gd name="connsiteX29" fmla="*/ 891581 w 1563390"/>
                    <a:gd name="connsiteY29" fmla="*/ 1222179 h 2096333"/>
                    <a:gd name="connsiteX30" fmla="*/ 905259 w 1563390"/>
                    <a:gd name="connsiteY30" fmla="*/ 1293266 h 2096333"/>
                    <a:gd name="connsiteX31" fmla="*/ 977070 w 1563390"/>
                    <a:gd name="connsiteY31" fmla="*/ 1393222 h 2096333"/>
                    <a:gd name="connsiteX32" fmla="*/ 739148 w 1563390"/>
                    <a:gd name="connsiteY32" fmla="*/ 1489956 h 2096333"/>
                    <a:gd name="connsiteX33" fmla="*/ 697062 w 1563390"/>
                    <a:gd name="connsiteY33" fmla="*/ 1346269 h 2096333"/>
                    <a:gd name="connsiteX34" fmla="*/ 568960 w 1563390"/>
                    <a:gd name="connsiteY34" fmla="*/ 1286295 h 2096333"/>
                    <a:gd name="connsiteX35" fmla="*/ 695483 w 1563390"/>
                    <a:gd name="connsiteY35" fmla="*/ 1068365 h 2096333"/>
                    <a:gd name="connsiteX36" fmla="*/ 1294495 w 1563390"/>
                    <a:gd name="connsiteY36" fmla="*/ 1010364 h 2096333"/>
                    <a:gd name="connsiteX37" fmla="*/ 1536954 w 1563390"/>
                    <a:gd name="connsiteY37" fmla="*/ 1057777 h 2096333"/>
                    <a:gd name="connsiteX38" fmla="*/ 1488883 w 1563390"/>
                    <a:gd name="connsiteY38" fmla="*/ 1199491 h 2096333"/>
                    <a:gd name="connsiteX39" fmla="*/ 1563390 w 1563390"/>
                    <a:gd name="connsiteY39" fmla="*/ 1332919 h 2096333"/>
                    <a:gd name="connsiteX40" fmla="*/ 1341448 w 1563390"/>
                    <a:gd name="connsiteY40" fmla="*/ 1435900 h 2096333"/>
                    <a:gd name="connsiteX41" fmla="*/ 1311922 w 1563390"/>
                    <a:gd name="connsiteY41" fmla="*/ 1335090 h 2096333"/>
                    <a:gd name="connsiteX42" fmla="*/ 1261286 w 1563390"/>
                    <a:gd name="connsiteY42" fmla="*/ 1266633 h 2096333"/>
                    <a:gd name="connsiteX43" fmla="*/ 1161593 w 1563390"/>
                    <a:gd name="connsiteY43" fmla="*/ 1229083 h 2096333"/>
                    <a:gd name="connsiteX44" fmla="*/ 1294495 w 1563390"/>
                    <a:gd name="connsiteY44" fmla="*/ 1010364 h 2096333"/>
                    <a:gd name="connsiteX45" fmla="*/ 59645 w 1563390"/>
                    <a:gd name="connsiteY45" fmla="*/ 532746 h 2096333"/>
                    <a:gd name="connsiteX46" fmla="*/ 257058 w 1563390"/>
                    <a:gd name="connsiteY46" fmla="*/ 572860 h 2096333"/>
                    <a:gd name="connsiteX47" fmla="*/ 283362 w 1563390"/>
                    <a:gd name="connsiteY47" fmla="*/ 569966 h 2096333"/>
                    <a:gd name="connsiteX48" fmla="*/ 306641 w 1563390"/>
                    <a:gd name="connsiteY48" fmla="*/ 814661 h 2096333"/>
                    <a:gd name="connsiteX49" fmla="*/ 218785 w 1563390"/>
                    <a:gd name="connsiteY49" fmla="*/ 815648 h 2096333"/>
                    <a:gd name="connsiteX50" fmla="*/ 133888 w 1563390"/>
                    <a:gd name="connsiteY50" fmla="*/ 851224 h 2096333"/>
                    <a:gd name="connsiteX51" fmla="*/ 82003 w 1563390"/>
                    <a:gd name="connsiteY51" fmla="*/ 917182 h 2096333"/>
                    <a:gd name="connsiteX52" fmla="*/ 55042 w 1563390"/>
                    <a:gd name="connsiteY52" fmla="*/ 823802 h 2096333"/>
                    <a:gd name="connsiteX53" fmla="*/ 0 w 1563390"/>
                    <a:gd name="connsiteY53" fmla="*/ 765999 h 2096333"/>
                    <a:gd name="connsiteX54" fmla="*/ 59645 w 1563390"/>
                    <a:gd name="connsiteY54" fmla="*/ 532746 h 2096333"/>
                    <a:gd name="connsiteX55" fmla="*/ 640441 w 1563390"/>
                    <a:gd name="connsiteY55" fmla="*/ 458831 h 2096333"/>
                    <a:gd name="connsiteX56" fmla="*/ 687789 w 1563390"/>
                    <a:gd name="connsiteY56" fmla="*/ 498879 h 2096333"/>
                    <a:gd name="connsiteX57" fmla="*/ 806158 w 1563390"/>
                    <a:gd name="connsiteY57" fmla="*/ 538336 h 2096333"/>
                    <a:gd name="connsiteX58" fmla="*/ 884741 w 1563390"/>
                    <a:gd name="connsiteY58" fmla="*/ 509598 h 2096333"/>
                    <a:gd name="connsiteX59" fmla="*/ 909336 w 1563390"/>
                    <a:gd name="connsiteY59" fmla="*/ 761329 h 2096333"/>
                    <a:gd name="connsiteX60" fmla="*/ 819244 w 1563390"/>
                    <a:gd name="connsiteY60" fmla="*/ 748769 h 2096333"/>
                    <a:gd name="connsiteX61" fmla="*/ 720603 w 1563390"/>
                    <a:gd name="connsiteY61" fmla="*/ 794802 h 2096333"/>
                    <a:gd name="connsiteX62" fmla="*/ 681278 w 1563390"/>
                    <a:gd name="connsiteY62" fmla="*/ 860825 h 2096333"/>
                    <a:gd name="connsiteX63" fmla="*/ 651028 w 1563390"/>
                    <a:gd name="connsiteY63" fmla="*/ 759225 h 2096333"/>
                    <a:gd name="connsiteX64" fmla="*/ 608416 w 1563390"/>
                    <a:gd name="connsiteY64" fmla="*/ 711878 h 2096333"/>
                    <a:gd name="connsiteX65" fmla="*/ 514641 w 1563390"/>
                    <a:gd name="connsiteY65" fmla="*/ 673605 h 2096333"/>
                    <a:gd name="connsiteX66" fmla="*/ 623146 w 1563390"/>
                    <a:gd name="connsiteY66" fmla="*/ 595087 h 2096333"/>
                    <a:gd name="connsiteX67" fmla="*/ 640441 w 1563390"/>
                    <a:gd name="connsiteY67" fmla="*/ 458831 h 2096333"/>
                    <a:gd name="connsiteX68" fmla="*/ 1228012 w 1563390"/>
                    <a:gd name="connsiteY68" fmla="*/ 386034 h 2096333"/>
                    <a:gd name="connsiteX69" fmla="*/ 1329217 w 1563390"/>
                    <a:gd name="connsiteY69" fmla="*/ 477112 h 2096333"/>
                    <a:gd name="connsiteX70" fmla="*/ 1424307 w 1563390"/>
                    <a:gd name="connsiteY70" fmla="*/ 472509 h 2096333"/>
                    <a:gd name="connsiteX71" fmla="*/ 1481716 w 1563390"/>
                    <a:gd name="connsiteY71" fmla="*/ 451663 h 2096333"/>
                    <a:gd name="connsiteX72" fmla="*/ 1504732 w 1563390"/>
                    <a:gd name="connsiteY72" fmla="*/ 701093 h 2096333"/>
                    <a:gd name="connsiteX73" fmla="*/ 1417731 w 1563390"/>
                    <a:gd name="connsiteY73" fmla="*/ 696095 h 2096333"/>
                    <a:gd name="connsiteX74" fmla="*/ 1332637 w 1563390"/>
                    <a:gd name="connsiteY74" fmla="*/ 733513 h 2096333"/>
                    <a:gd name="connsiteX75" fmla="*/ 1279568 w 1563390"/>
                    <a:gd name="connsiteY75" fmla="*/ 803613 h 2096333"/>
                    <a:gd name="connsiteX76" fmla="*/ 1259905 w 1563390"/>
                    <a:gd name="connsiteY76" fmla="*/ 729041 h 2096333"/>
                    <a:gd name="connsiteX77" fmla="*/ 1207297 w 1563390"/>
                    <a:gd name="connsiteY77" fmla="*/ 650128 h 2096333"/>
                    <a:gd name="connsiteX78" fmla="*/ 1102672 w 1563390"/>
                    <a:gd name="connsiteY78" fmla="*/ 613039 h 2096333"/>
                    <a:gd name="connsiteX79" fmla="*/ 1228012 w 1563390"/>
                    <a:gd name="connsiteY79" fmla="*/ 386034 h 2096333"/>
                    <a:gd name="connsiteX80" fmla="*/ 1189805 w 1563390"/>
                    <a:gd name="connsiteY80" fmla="*/ 81957 h 2096333"/>
                    <a:gd name="connsiteX81" fmla="*/ 1267797 w 1563390"/>
                    <a:gd name="connsiteY81" fmla="*/ 124767 h 2096333"/>
                    <a:gd name="connsiteX82" fmla="*/ 1217227 w 1563390"/>
                    <a:gd name="connsiteY82" fmla="*/ 178954 h 2096333"/>
                    <a:gd name="connsiteX83" fmla="*/ 1195197 w 1563390"/>
                    <a:gd name="connsiteY83" fmla="*/ 109182 h 2096333"/>
                    <a:gd name="connsiteX84" fmla="*/ 1189805 w 1563390"/>
                    <a:gd name="connsiteY84" fmla="*/ 81957 h 2096333"/>
                    <a:gd name="connsiteX85" fmla="*/ 813987 w 1563390"/>
                    <a:gd name="connsiteY85" fmla="*/ 184 h 2096333"/>
                    <a:gd name="connsiteX86" fmla="*/ 900327 w 1563390"/>
                    <a:gd name="connsiteY86" fmla="*/ 5610 h 2096333"/>
                    <a:gd name="connsiteX87" fmla="*/ 821875 w 1563390"/>
                    <a:gd name="connsiteY87" fmla="*/ 15474 h 2096333"/>
                    <a:gd name="connsiteX88" fmla="*/ 798004 w 1563390"/>
                    <a:gd name="connsiteY88" fmla="*/ 57758 h 2096333"/>
                    <a:gd name="connsiteX89" fmla="*/ 838973 w 1563390"/>
                    <a:gd name="connsiteY89" fmla="*/ 130620 h 2096333"/>
                    <a:gd name="connsiteX90" fmla="*/ 825821 w 1563390"/>
                    <a:gd name="connsiteY90" fmla="*/ 156924 h 2096333"/>
                    <a:gd name="connsiteX91" fmla="*/ 641691 w 1563390"/>
                    <a:gd name="connsiteY91" fmla="*/ 229261 h 2096333"/>
                    <a:gd name="connsiteX92" fmla="*/ 608811 w 1563390"/>
                    <a:gd name="connsiteY92" fmla="*/ 255565 h 2096333"/>
                    <a:gd name="connsiteX93" fmla="*/ 602235 w 1563390"/>
                    <a:gd name="connsiteY93" fmla="*/ 196381 h 2096333"/>
                    <a:gd name="connsiteX94" fmla="*/ 549627 w 1563390"/>
                    <a:gd name="connsiteY94" fmla="*/ 104316 h 2096333"/>
                    <a:gd name="connsiteX95" fmla="*/ 483866 w 1563390"/>
                    <a:gd name="connsiteY95" fmla="*/ 84588 h 2096333"/>
                    <a:gd name="connsiteX96" fmla="*/ 667995 w 1563390"/>
                    <a:gd name="connsiteY96" fmla="*/ 12251 h 2096333"/>
                    <a:gd name="connsiteX97" fmla="*/ 813987 w 1563390"/>
                    <a:gd name="connsiteY97" fmla="*/ 184 h 2096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</a:cxnLst>
                  <a:rect l="l" t="t" r="r" b="b"/>
                  <a:pathLst>
                    <a:path w="1563390" h="2096333">
                      <a:moveTo>
                        <a:pt x="392853" y="1799030"/>
                      </a:moveTo>
                      <a:cubicBezTo>
                        <a:pt x="383778" y="1827570"/>
                        <a:pt x="383450" y="1856505"/>
                        <a:pt x="362998" y="1878929"/>
                      </a:cubicBezTo>
                      <a:cubicBezTo>
                        <a:pt x="344059" y="1862226"/>
                        <a:pt x="335905" y="1838552"/>
                        <a:pt x="323476" y="1817640"/>
                      </a:cubicBezTo>
                      <a:cubicBezTo>
                        <a:pt x="345177" y="1811788"/>
                        <a:pt x="366812" y="1806001"/>
                        <a:pt x="392853" y="1799030"/>
                      </a:cubicBezTo>
                      <a:close/>
                      <a:moveTo>
                        <a:pt x="744804" y="1675926"/>
                      </a:moveTo>
                      <a:cubicBezTo>
                        <a:pt x="791494" y="1716698"/>
                        <a:pt x="821020" y="1759113"/>
                        <a:pt x="860345" y="1772265"/>
                      </a:cubicBezTo>
                      <a:cubicBezTo>
                        <a:pt x="899538" y="1785352"/>
                        <a:pt x="944255" y="1751945"/>
                        <a:pt x="987723" y="1743528"/>
                      </a:cubicBezTo>
                      <a:cubicBezTo>
                        <a:pt x="988578" y="1746224"/>
                        <a:pt x="991011" y="1749907"/>
                        <a:pt x="990025" y="1751551"/>
                      </a:cubicBezTo>
                      <a:cubicBezTo>
                        <a:pt x="939389" y="1838223"/>
                        <a:pt x="940836" y="1919700"/>
                        <a:pt x="1022181" y="2000388"/>
                      </a:cubicBezTo>
                      <a:cubicBezTo>
                        <a:pt x="909337" y="1953699"/>
                        <a:pt x="845351" y="2005978"/>
                        <a:pt x="794256" y="2096333"/>
                      </a:cubicBezTo>
                      <a:cubicBezTo>
                        <a:pt x="789389" y="1987960"/>
                        <a:pt x="742042" y="1922002"/>
                        <a:pt x="628539" y="1905101"/>
                      </a:cubicBezTo>
                      <a:cubicBezTo>
                        <a:pt x="736978" y="1865645"/>
                        <a:pt x="777881" y="1794427"/>
                        <a:pt x="744804" y="1675926"/>
                      </a:cubicBezTo>
                      <a:close/>
                      <a:moveTo>
                        <a:pt x="1361176" y="1617794"/>
                      </a:moveTo>
                      <a:cubicBezTo>
                        <a:pt x="1393202" y="1645282"/>
                        <a:pt x="1413850" y="1658960"/>
                        <a:pt x="1429173" y="1677110"/>
                      </a:cubicBezTo>
                      <a:cubicBezTo>
                        <a:pt x="1462579" y="1716698"/>
                        <a:pt x="1500917" y="1724984"/>
                        <a:pt x="1546884" y="1703546"/>
                      </a:cubicBezTo>
                      <a:cubicBezTo>
                        <a:pt x="1511834" y="1810341"/>
                        <a:pt x="1467182" y="1912664"/>
                        <a:pt x="1407669" y="2008214"/>
                      </a:cubicBezTo>
                      <a:cubicBezTo>
                        <a:pt x="1406485" y="2007162"/>
                        <a:pt x="1404578" y="2006307"/>
                        <a:pt x="1404249" y="2004992"/>
                      </a:cubicBezTo>
                      <a:cubicBezTo>
                        <a:pt x="1373934" y="1891621"/>
                        <a:pt x="1373934" y="1891621"/>
                        <a:pt x="1241492" y="1846115"/>
                      </a:cubicBezTo>
                      <a:cubicBezTo>
                        <a:pt x="1348747" y="1808368"/>
                        <a:pt x="1398725" y="1741555"/>
                        <a:pt x="1361176" y="1617794"/>
                      </a:cubicBezTo>
                      <a:close/>
                      <a:moveTo>
                        <a:pt x="103704" y="1123998"/>
                      </a:moveTo>
                      <a:cubicBezTo>
                        <a:pt x="163546" y="1216918"/>
                        <a:pt x="240223" y="1233752"/>
                        <a:pt x="329328" y="1179303"/>
                      </a:cubicBezTo>
                      <a:cubicBezTo>
                        <a:pt x="312888" y="1235396"/>
                        <a:pt x="284019" y="1277023"/>
                        <a:pt x="291779" y="1319438"/>
                      </a:cubicBezTo>
                      <a:cubicBezTo>
                        <a:pt x="299144" y="1359289"/>
                        <a:pt x="334194" y="1394077"/>
                        <a:pt x="360564" y="1436821"/>
                      </a:cubicBezTo>
                      <a:cubicBezTo>
                        <a:pt x="344782" y="1436821"/>
                        <a:pt x="284282" y="1433533"/>
                        <a:pt x="273432" y="1432678"/>
                      </a:cubicBezTo>
                      <a:cubicBezTo>
                        <a:pt x="187943" y="1426102"/>
                        <a:pt x="200174" y="1442542"/>
                        <a:pt x="161507" y="1500543"/>
                      </a:cubicBezTo>
                      <a:cubicBezTo>
                        <a:pt x="129482" y="1427483"/>
                        <a:pt x="94103" y="1346466"/>
                        <a:pt x="76150" y="1268277"/>
                      </a:cubicBezTo>
                      <a:cubicBezTo>
                        <a:pt x="89302" y="1222244"/>
                        <a:pt x="86409" y="1181473"/>
                        <a:pt x="103704" y="1123998"/>
                      </a:cubicBezTo>
                      <a:close/>
                      <a:moveTo>
                        <a:pt x="695483" y="1068365"/>
                      </a:moveTo>
                      <a:cubicBezTo>
                        <a:pt x="760455" y="1153854"/>
                        <a:pt x="834106" y="1180421"/>
                        <a:pt x="930380" y="1119066"/>
                      </a:cubicBezTo>
                      <a:cubicBezTo>
                        <a:pt x="911309" y="1169570"/>
                        <a:pt x="898815" y="1190482"/>
                        <a:pt x="891581" y="1222179"/>
                      </a:cubicBezTo>
                      <a:cubicBezTo>
                        <a:pt x="884742" y="1252231"/>
                        <a:pt x="887504" y="1269527"/>
                        <a:pt x="905259" y="1293266"/>
                      </a:cubicBezTo>
                      <a:cubicBezTo>
                        <a:pt x="924659" y="1319241"/>
                        <a:pt x="950108" y="1350083"/>
                        <a:pt x="977070" y="1393222"/>
                      </a:cubicBezTo>
                      <a:cubicBezTo>
                        <a:pt x="864422" y="1347519"/>
                        <a:pt x="784260" y="1382766"/>
                        <a:pt x="739148" y="1489956"/>
                      </a:cubicBezTo>
                      <a:cubicBezTo>
                        <a:pt x="723826" y="1432021"/>
                        <a:pt x="723760" y="1377966"/>
                        <a:pt x="697062" y="1346269"/>
                      </a:cubicBezTo>
                      <a:cubicBezTo>
                        <a:pt x="671152" y="1315493"/>
                        <a:pt x="617951" y="1307602"/>
                        <a:pt x="568960" y="1286295"/>
                      </a:cubicBezTo>
                      <a:cubicBezTo>
                        <a:pt x="669311" y="1249206"/>
                        <a:pt x="719683" y="1183380"/>
                        <a:pt x="695483" y="1068365"/>
                      </a:cubicBezTo>
                      <a:close/>
                      <a:moveTo>
                        <a:pt x="1294495" y="1010364"/>
                      </a:moveTo>
                      <a:cubicBezTo>
                        <a:pt x="1360058" y="1097694"/>
                        <a:pt x="1435025" y="1123801"/>
                        <a:pt x="1536954" y="1057777"/>
                      </a:cubicBezTo>
                      <a:cubicBezTo>
                        <a:pt x="1516174" y="1114068"/>
                        <a:pt x="1484872" y="1158457"/>
                        <a:pt x="1488883" y="1199491"/>
                      </a:cubicBezTo>
                      <a:cubicBezTo>
                        <a:pt x="1492960" y="1241249"/>
                        <a:pt x="1531825" y="1279653"/>
                        <a:pt x="1563390" y="1332919"/>
                      </a:cubicBezTo>
                      <a:cubicBezTo>
                        <a:pt x="1454293" y="1291227"/>
                        <a:pt x="1380510" y="1317597"/>
                        <a:pt x="1341448" y="1435900"/>
                      </a:cubicBezTo>
                      <a:cubicBezTo>
                        <a:pt x="1327310" y="1389934"/>
                        <a:pt x="1319024" y="1373494"/>
                        <a:pt x="1311922" y="1335090"/>
                      </a:cubicBezTo>
                      <a:cubicBezTo>
                        <a:pt x="1306003" y="1303261"/>
                        <a:pt x="1298112" y="1276431"/>
                        <a:pt x="1261286" y="1266633"/>
                      </a:cubicBezTo>
                      <a:cubicBezTo>
                        <a:pt x="1231760" y="1258742"/>
                        <a:pt x="1203680" y="1245261"/>
                        <a:pt x="1161593" y="1229083"/>
                      </a:cubicBezTo>
                      <a:cubicBezTo>
                        <a:pt x="1276345" y="1195677"/>
                        <a:pt x="1309423" y="1119592"/>
                        <a:pt x="1294495" y="1010364"/>
                      </a:cubicBezTo>
                      <a:close/>
                      <a:moveTo>
                        <a:pt x="59645" y="532746"/>
                      </a:moveTo>
                      <a:cubicBezTo>
                        <a:pt x="115147" y="596994"/>
                        <a:pt x="180776" y="610409"/>
                        <a:pt x="257058" y="572860"/>
                      </a:cubicBezTo>
                      <a:cubicBezTo>
                        <a:pt x="261990" y="570427"/>
                        <a:pt x="268566" y="571479"/>
                        <a:pt x="283362" y="569966"/>
                      </a:cubicBezTo>
                      <a:cubicBezTo>
                        <a:pt x="219969" y="657296"/>
                        <a:pt x="219706" y="737853"/>
                        <a:pt x="306641" y="814661"/>
                      </a:cubicBezTo>
                      <a:cubicBezTo>
                        <a:pt x="269750" y="821764"/>
                        <a:pt x="243445" y="823079"/>
                        <a:pt x="218785" y="815648"/>
                      </a:cubicBezTo>
                      <a:cubicBezTo>
                        <a:pt x="179132" y="803679"/>
                        <a:pt x="153485" y="814004"/>
                        <a:pt x="133888" y="851224"/>
                      </a:cubicBezTo>
                      <a:cubicBezTo>
                        <a:pt x="121723" y="874306"/>
                        <a:pt x="101403" y="893114"/>
                        <a:pt x="82003" y="917182"/>
                      </a:cubicBezTo>
                      <a:cubicBezTo>
                        <a:pt x="61486" y="887195"/>
                        <a:pt x="59974" y="853855"/>
                        <a:pt x="55042" y="823802"/>
                      </a:cubicBezTo>
                      <a:cubicBezTo>
                        <a:pt x="49320" y="788620"/>
                        <a:pt x="31302" y="772969"/>
                        <a:pt x="0" y="765999"/>
                      </a:cubicBezTo>
                      <a:cubicBezTo>
                        <a:pt x="3288" y="683995"/>
                        <a:pt x="30710" y="608173"/>
                        <a:pt x="59645" y="532746"/>
                      </a:cubicBezTo>
                      <a:close/>
                      <a:moveTo>
                        <a:pt x="640441" y="458831"/>
                      </a:moveTo>
                      <a:cubicBezTo>
                        <a:pt x="655106" y="470273"/>
                        <a:pt x="678911" y="487108"/>
                        <a:pt x="687789" y="498879"/>
                      </a:cubicBezTo>
                      <a:cubicBezTo>
                        <a:pt x="740397" y="544912"/>
                        <a:pt x="742370" y="554315"/>
                        <a:pt x="806158" y="538336"/>
                      </a:cubicBezTo>
                      <a:cubicBezTo>
                        <a:pt x="832396" y="531759"/>
                        <a:pt x="857977" y="515122"/>
                        <a:pt x="884741" y="509598"/>
                      </a:cubicBezTo>
                      <a:cubicBezTo>
                        <a:pt x="799516" y="617248"/>
                        <a:pt x="806092" y="656704"/>
                        <a:pt x="909336" y="761329"/>
                      </a:cubicBezTo>
                      <a:cubicBezTo>
                        <a:pt x="871392" y="761329"/>
                        <a:pt x="845548" y="748769"/>
                        <a:pt x="819244" y="748769"/>
                      </a:cubicBezTo>
                      <a:cubicBezTo>
                        <a:pt x="771830" y="748769"/>
                        <a:pt x="742896" y="752254"/>
                        <a:pt x="720603" y="794802"/>
                      </a:cubicBezTo>
                      <a:cubicBezTo>
                        <a:pt x="709226" y="816502"/>
                        <a:pt x="699823" y="837349"/>
                        <a:pt x="681278" y="860825"/>
                      </a:cubicBezTo>
                      <a:cubicBezTo>
                        <a:pt x="667995" y="821106"/>
                        <a:pt x="658394" y="791842"/>
                        <a:pt x="651028" y="759225"/>
                      </a:cubicBezTo>
                      <a:cubicBezTo>
                        <a:pt x="644715" y="731277"/>
                        <a:pt x="632550" y="720163"/>
                        <a:pt x="608416" y="711878"/>
                      </a:cubicBezTo>
                      <a:cubicBezTo>
                        <a:pt x="577640" y="701290"/>
                        <a:pt x="548047" y="687415"/>
                        <a:pt x="514641" y="673605"/>
                      </a:cubicBezTo>
                      <a:cubicBezTo>
                        <a:pt x="553242" y="647235"/>
                        <a:pt x="602892" y="629743"/>
                        <a:pt x="623146" y="595087"/>
                      </a:cubicBezTo>
                      <a:cubicBezTo>
                        <a:pt x="643795" y="559773"/>
                        <a:pt x="635640" y="507625"/>
                        <a:pt x="640441" y="458831"/>
                      </a:cubicBezTo>
                      <a:close/>
                      <a:moveTo>
                        <a:pt x="1228012" y="386034"/>
                      </a:moveTo>
                      <a:cubicBezTo>
                        <a:pt x="1268388" y="422991"/>
                        <a:pt x="1296139" y="453833"/>
                        <a:pt x="1329217" y="477112"/>
                      </a:cubicBezTo>
                      <a:cubicBezTo>
                        <a:pt x="1365517" y="502693"/>
                        <a:pt x="1392479" y="488423"/>
                        <a:pt x="1424307" y="472509"/>
                      </a:cubicBezTo>
                      <a:cubicBezTo>
                        <a:pt x="1437459" y="465933"/>
                        <a:pt x="1458897" y="451071"/>
                        <a:pt x="1481716" y="451663"/>
                      </a:cubicBezTo>
                      <a:cubicBezTo>
                        <a:pt x="1418257" y="538730"/>
                        <a:pt x="1415955" y="621785"/>
                        <a:pt x="1504732" y="701093"/>
                      </a:cubicBezTo>
                      <a:cubicBezTo>
                        <a:pt x="1457187" y="696095"/>
                        <a:pt x="1443509" y="702079"/>
                        <a:pt x="1417731" y="696095"/>
                      </a:cubicBezTo>
                      <a:cubicBezTo>
                        <a:pt x="1373737" y="685836"/>
                        <a:pt x="1352365" y="698528"/>
                        <a:pt x="1332637" y="733513"/>
                      </a:cubicBezTo>
                      <a:cubicBezTo>
                        <a:pt x="1318958" y="757778"/>
                        <a:pt x="1298901" y="778559"/>
                        <a:pt x="1279568" y="803613"/>
                      </a:cubicBezTo>
                      <a:cubicBezTo>
                        <a:pt x="1266481" y="768497"/>
                        <a:pt x="1264311" y="754030"/>
                        <a:pt x="1259905" y="729041"/>
                      </a:cubicBezTo>
                      <a:cubicBezTo>
                        <a:pt x="1251159" y="679326"/>
                        <a:pt x="1246753" y="663741"/>
                        <a:pt x="1207297" y="650128"/>
                      </a:cubicBezTo>
                      <a:cubicBezTo>
                        <a:pt x="1194079" y="644013"/>
                        <a:pt x="1127529" y="622180"/>
                        <a:pt x="1102672" y="613039"/>
                      </a:cubicBezTo>
                      <a:cubicBezTo>
                        <a:pt x="1217490" y="576213"/>
                        <a:pt x="1256486" y="501444"/>
                        <a:pt x="1228012" y="386034"/>
                      </a:cubicBezTo>
                      <a:close/>
                      <a:moveTo>
                        <a:pt x="1189805" y="81957"/>
                      </a:moveTo>
                      <a:cubicBezTo>
                        <a:pt x="1217753" y="92742"/>
                        <a:pt x="1244649" y="105302"/>
                        <a:pt x="1267797" y="124767"/>
                      </a:cubicBezTo>
                      <a:cubicBezTo>
                        <a:pt x="1250765" y="144166"/>
                        <a:pt x="1239980" y="183097"/>
                        <a:pt x="1217227" y="178954"/>
                      </a:cubicBezTo>
                      <a:cubicBezTo>
                        <a:pt x="1199209" y="175666"/>
                        <a:pt x="1201971" y="133842"/>
                        <a:pt x="1195197" y="109182"/>
                      </a:cubicBezTo>
                      <a:cubicBezTo>
                        <a:pt x="1192764" y="100304"/>
                        <a:pt x="1191580" y="91032"/>
                        <a:pt x="1189805" y="81957"/>
                      </a:cubicBezTo>
                      <a:close/>
                      <a:moveTo>
                        <a:pt x="813987" y="184"/>
                      </a:moveTo>
                      <a:cubicBezTo>
                        <a:pt x="839733" y="699"/>
                        <a:pt x="868548" y="2339"/>
                        <a:pt x="900327" y="5610"/>
                      </a:cubicBezTo>
                      <a:cubicBezTo>
                        <a:pt x="871853" y="12186"/>
                        <a:pt x="848179" y="13501"/>
                        <a:pt x="821875" y="15474"/>
                      </a:cubicBezTo>
                      <a:cubicBezTo>
                        <a:pt x="783537" y="18367"/>
                        <a:pt x="779131" y="25469"/>
                        <a:pt x="798004" y="57758"/>
                      </a:cubicBezTo>
                      <a:cubicBezTo>
                        <a:pt x="809183" y="76762"/>
                        <a:pt x="829109" y="110826"/>
                        <a:pt x="838973" y="130620"/>
                      </a:cubicBezTo>
                      <a:cubicBezTo>
                        <a:pt x="851073" y="154820"/>
                        <a:pt x="852914" y="161330"/>
                        <a:pt x="825821" y="156924"/>
                      </a:cubicBezTo>
                      <a:cubicBezTo>
                        <a:pt x="750065" y="144627"/>
                        <a:pt x="682002" y="165145"/>
                        <a:pt x="641691" y="229261"/>
                      </a:cubicBezTo>
                      <a:cubicBezTo>
                        <a:pt x="629131" y="249252"/>
                        <a:pt x="618609" y="280225"/>
                        <a:pt x="608811" y="255565"/>
                      </a:cubicBezTo>
                      <a:cubicBezTo>
                        <a:pt x="604142" y="243794"/>
                        <a:pt x="604076" y="208810"/>
                        <a:pt x="602235" y="196381"/>
                      </a:cubicBezTo>
                      <a:cubicBezTo>
                        <a:pt x="596185" y="155215"/>
                        <a:pt x="593883" y="118520"/>
                        <a:pt x="549627" y="104316"/>
                      </a:cubicBezTo>
                      <a:cubicBezTo>
                        <a:pt x="542130" y="101949"/>
                        <a:pt x="503594" y="91164"/>
                        <a:pt x="483866" y="84588"/>
                      </a:cubicBezTo>
                      <a:cubicBezTo>
                        <a:pt x="530753" y="45789"/>
                        <a:pt x="612691" y="26784"/>
                        <a:pt x="667995" y="12251"/>
                      </a:cubicBezTo>
                      <a:cubicBezTo>
                        <a:pt x="687132" y="7221"/>
                        <a:pt x="736748" y="-1361"/>
                        <a:pt x="813987" y="18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657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</p:grpSp>
        </p:grpSp>
        <p:grpSp>
          <p:nvGrpSpPr>
            <p:cNvPr id="2897" name="그룹 2896">
              <a:extLst>
                <a:ext uri="{FF2B5EF4-FFF2-40B4-BE49-F238E27FC236}">
                  <a16:creationId xmlns:a16="http://schemas.microsoft.com/office/drawing/2014/main" id="{AA428DF1-1B97-42A1-B0DB-AD68DAB00FD9}"/>
                </a:ext>
              </a:extLst>
            </p:cNvPr>
            <p:cNvGrpSpPr/>
            <p:nvPr/>
          </p:nvGrpSpPr>
          <p:grpSpPr>
            <a:xfrm>
              <a:off x="9060660" y="1876879"/>
              <a:ext cx="2963408" cy="4981121"/>
              <a:chOff x="9226123" y="1787394"/>
              <a:chExt cx="2963408" cy="4981121"/>
            </a:xfrm>
          </p:grpSpPr>
          <p:sp>
            <p:nvSpPr>
              <p:cNvPr id="2910" name="자유형: 도형 2909">
                <a:extLst>
                  <a:ext uri="{FF2B5EF4-FFF2-40B4-BE49-F238E27FC236}">
                    <a16:creationId xmlns:a16="http://schemas.microsoft.com/office/drawing/2014/main" id="{9470DD0D-BFA2-41DC-8B16-D6CBAD6BDE2A}"/>
                  </a:ext>
                </a:extLst>
              </p:cNvPr>
              <p:cNvSpPr/>
              <p:nvPr/>
            </p:nvSpPr>
            <p:spPr>
              <a:xfrm>
                <a:off x="9226123" y="1787394"/>
                <a:ext cx="2963408" cy="4980924"/>
              </a:xfrm>
              <a:custGeom>
                <a:avLst/>
                <a:gdLst>
                  <a:gd name="connsiteX0" fmla="*/ 2962918 w 2963408"/>
                  <a:gd name="connsiteY0" fmla="*/ 3893508 h 4980924"/>
                  <a:gd name="connsiteX1" fmla="*/ 2915241 w 2963408"/>
                  <a:gd name="connsiteY1" fmla="*/ 3751794 h 4980924"/>
                  <a:gd name="connsiteX2" fmla="*/ 2812326 w 2963408"/>
                  <a:gd name="connsiteY2" fmla="*/ 3476652 h 4980924"/>
                  <a:gd name="connsiteX3" fmla="*/ 2794570 w 2963408"/>
                  <a:gd name="connsiteY3" fmla="*/ 3484215 h 4980924"/>
                  <a:gd name="connsiteX4" fmla="*/ 2812326 w 2963408"/>
                  <a:gd name="connsiteY4" fmla="*/ 3463500 h 4980924"/>
                  <a:gd name="connsiteX5" fmla="*/ 2855860 w 2963408"/>
                  <a:gd name="connsiteY5" fmla="*/ 2909402 h 4980924"/>
                  <a:gd name="connsiteX6" fmla="*/ 2735320 w 2963408"/>
                  <a:gd name="connsiteY6" fmla="*/ 2647149 h 4980924"/>
                  <a:gd name="connsiteX7" fmla="*/ 2659301 w 2963408"/>
                  <a:gd name="connsiteY7" fmla="*/ 2230227 h 4980924"/>
                  <a:gd name="connsiteX8" fmla="*/ 2699942 w 2963408"/>
                  <a:gd name="connsiteY8" fmla="*/ 2029132 h 4980924"/>
                  <a:gd name="connsiteX9" fmla="*/ 2754062 w 2963408"/>
                  <a:gd name="connsiteY9" fmla="*/ 1800417 h 4980924"/>
                  <a:gd name="connsiteX10" fmla="*/ 2747880 w 2963408"/>
                  <a:gd name="connsiteY10" fmla="*/ 1652127 h 4980924"/>
                  <a:gd name="connsiteX11" fmla="*/ 2527451 w 2963408"/>
                  <a:gd name="connsiteY11" fmla="*/ 1265784 h 4980924"/>
                  <a:gd name="connsiteX12" fmla="*/ 2073638 w 2963408"/>
                  <a:gd name="connsiteY12" fmla="*/ 816179 h 4980924"/>
                  <a:gd name="connsiteX13" fmla="*/ 1887930 w 2963408"/>
                  <a:gd name="connsiteY13" fmla="*/ 620673 h 4980924"/>
                  <a:gd name="connsiteX14" fmla="*/ 1815265 w 2963408"/>
                  <a:gd name="connsiteY14" fmla="*/ 379726 h 4980924"/>
                  <a:gd name="connsiteX15" fmla="*/ 2031486 w 2963408"/>
                  <a:gd name="connsiteY15" fmla="*/ 268262 h 4980924"/>
                  <a:gd name="connsiteX16" fmla="*/ 2222125 w 2963408"/>
                  <a:gd name="connsiteY16" fmla="*/ 399257 h 4980924"/>
                  <a:gd name="connsiteX17" fmla="*/ 2289135 w 2963408"/>
                  <a:gd name="connsiteY17" fmla="*/ 443053 h 4980924"/>
                  <a:gd name="connsiteX18" fmla="*/ 2373835 w 2963408"/>
                  <a:gd name="connsiteY18" fmla="*/ 436149 h 4980924"/>
                  <a:gd name="connsiteX19" fmla="*/ 2369429 w 2963408"/>
                  <a:gd name="connsiteY19" fmla="*/ 360590 h 4980924"/>
                  <a:gd name="connsiteX20" fmla="*/ 1839925 w 2963408"/>
                  <a:gd name="connsiteY20" fmla="*/ 25 h 4980924"/>
                  <a:gd name="connsiteX21" fmla="*/ 1113008 w 2963408"/>
                  <a:gd name="connsiteY21" fmla="*/ 483233 h 4980924"/>
                  <a:gd name="connsiteX22" fmla="*/ 1128923 w 2963408"/>
                  <a:gd name="connsiteY22" fmla="*/ 804736 h 4980924"/>
                  <a:gd name="connsiteX23" fmla="*/ 1048366 w 2963408"/>
                  <a:gd name="connsiteY23" fmla="*/ 1130974 h 4980924"/>
                  <a:gd name="connsiteX24" fmla="*/ 772303 w 2963408"/>
                  <a:gd name="connsiteY24" fmla="*/ 1267954 h 4980924"/>
                  <a:gd name="connsiteX25" fmla="*/ 348871 w 2963408"/>
                  <a:gd name="connsiteY25" fmla="*/ 1745441 h 4980924"/>
                  <a:gd name="connsiteX26" fmla="*/ 274693 w 2963408"/>
                  <a:gd name="connsiteY26" fmla="*/ 2307430 h 4980924"/>
                  <a:gd name="connsiteX27" fmla="*/ 244838 w 2963408"/>
                  <a:gd name="connsiteY27" fmla="*/ 2727377 h 4980924"/>
                  <a:gd name="connsiteX28" fmla="*/ 71493 w 2963408"/>
                  <a:gd name="connsiteY28" fmla="*/ 3167381 h 4980924"/>
                  <a:gd name="connsiteX29" fmla="*/ 11388 w 2963408"/>
                  <a:gd name="connsiteY29" fmla="*/ 3300546 h 4980924"/>
                  <a:gd name="connsiteX30" fmla="*/ 95956 w 2963408"/>
                  <a:gd name="connsiteY30" fmla="*/ 3539914 h 4980924"/>
                  <a:gd name="connsiteX31" fmla="*/ 88131 w 2963408"/>
                  <a:gd name="connsiteY31" fmla="*/ 3584236 h 4980924"/>
                  <a:gd name="connsiteX32" fmla="*/ 45650 w 2963408"/>
                  <a:gd name="connsiteY32" fmla="*/ 3997936 h 4980924"/>
                  <a:gd name="connsiteX33" fmla="*/ 102138 w 2963408"/>
                  <a:gd name="connsiteY33" fmla="*/ 4062907 h 4980924"/>
                  <a:gd name="connsiteX34" fmla="*/ 126995 w 2963408"/>
                  <a:gd name="connsiteY34" fmla="*/ 4091447 h 4980924"/>
                  <a:gd name="connsiteX35" fmla="*/ 102269 w 2963408"/>
                  <a:gd name="connsiteY35" fmla="*/ 4307734 h 4980924"/>
                  <a:gd name="connsiteX36" fmla="*/ 3563 w 2963408"/>
                  <a:gd name="connsiteY36" fmla="*/ 4380070 h 4980924"/>
                  <a:gd name="connsiteX37" fmla="*/ 100888 w 2963408"/>
                  <a:gd name="connsiteY37" fmla="*/ 4397694 h 4980924"/>
                  <a:gd name="connsiteX38" fmla="*/ 99967 w 2963408"/>
                  <a:gd name="connsiteY38" fmla="*/ 4401443 h 4980924"/>
                  <a:gd name="connsiteX39" fmla="*/ 104439 w 2963408"/>
                  <a:gd name="connsiteY39" fmla="*/ 4429259 h 4980924"/>
                  <a:gd name="connsiteX40" fmla="*/ 143896 w 2963408"/>
                  <a:gd name="connsiteY40" fmla="*/ 4584323 h 4980924"/>
                  <a:gd name="connsiteX41" fmla="*/ 178880 w 2963408"/>
                  <a:gd name="connsiteY41" fmla="*/ 4616545 h 4980924"/>
                  <a:gd name="connsiteX42" fmla="*/ 199332 w 2963408"/>
                  <a:gd name="connsiteY42" fmla="*/ 4579062 h 4980924"/>
                  <a:gd name="connsiteX43" fmla="*/ 223597 w 2963408"/>
                  <a:gd name="connsiteY43" fmla="*/ 4532240 h 4980924"/>
                  <a:gd name="connsiteX44" fmla="*/ 236224 w 2963408"/>
                  <a:gd name="connsiteY44" fmla="*/ 4758983 h 4980924"/>
                  <a:gd name="connsiteX45" fmla="*/ 224978 w 2963408"/>
                  <a:gd name="connsiteY45" fmla="*/ 4789561 h 4980924"/>
                  <a:gd name="connsiteX46" fmla="*/ 175000 w 2963408"/>
                  <a:gd name="connsiteY46" fmla="*/ 4890701 h 4980924"/>
                  <a:gd name="connsiteX47" fmla="*/ 188350 w 2963408"/>
                  <a:gd name="connsiteY47" fmla="*/ 4964484 h 4980924"/>
                  <a:gd name="connsiteX48" fmla="*/ 226359 w 2963408"/>
                  <a:gd name="connsiteY48" fmla="*/ 4964484 h 4980924"/>
                  <a:gd name="connsiteX49" fmla="*/ 472369 w 2963408"/>
                  <a:gd name="connsiteY49" fmla="*/ 4858149 h 4980924"/>
                  <a:gd name="connsiteX50" fmla="*/ 472369 w 2963408"/>
                  <a:gd name="connsiteY50" fmla="*/ 4858149 h 4980924"/>
                  <a:gd name="connsiteX51" fmla="*/ 472369 w 2963408"/>
                  <a:gd name="connsiteY51" fmla="*/ 4858149 h 4980924"/>
                  <a:gd name="connsiteX52" fmla="*/ 528003 w 2963408"/>
                  <a:gd name="connsiteY52" fmla="*/ 4884717 h 4980924"/>
                  <a:gd name="connsiteX53" fmla="*/ 576534 w 2963408"/>
                  <a:gd name="connsiteY53" fmla="*/ 4875905 h 4980924"/>
                  <a:gd name="connsiteX54" fmla="*/ 654526 w 2963408"/>
                  <a:gd name="connsiteY54" fmla="*/ 4833818 h 4980924"/>
                  <a:gd name="connsiteX55" fmla="*/ 653276 w 2963408"/>
                  <a:gd name="connsiteY55" fmla="*/ 4830070 h 4980924"/>
                  <a:gd name="connsiteX56" fmla="*/ 663601 w 2963408"/>
                  <a:gd name="connsiteY56" fmla="*/ 4839671 h 4980924"/>
                  <a:gd name="connsiteX57" fmla="*/ 759151 w 2963408"/>
                  <a:gd name="connsiteY57" fmla="*/ 4887808 h 4980924"/>
                  <a:gd name="connsiteX58" fmla="*/ 1232495 w 2963408"/>
                  <a:gd name="connsiteY58" fmla="*/ 4869658 h 4980924"/>
                  <a:gd name="connsiteX59" fmla="*/ 1364806 w 2963408"/>
                  <a:gd name="connsiteY59" fmla="*/ 4633577 h 4980924"/>
                  <a:gd name="connsiteX60" fmla="*/ 1364806 w 2963408"/>
                  <a:gd name="connsiteY60" fmla="*/ 4633577 h 4980924"/>
                  <a:gd name="connsiteX61" fmla="*/ 1809083 w 2963408"/>
                  <a:gd name="connsiteY61" fmla="*/ 4615822 h 4980924"/>
                  <a:gd name="connsiteX62" fmla="*/ 1804151 w 2963408"/>
                  <a:gd name="connsiteY62" fmla="*/ 4638970 h 4980924"/>
                  <a:gd name="connsiteX63" fmla="*/ 1933173 w 2963408"/>
                  <a:gd name="connsiteY63" fmla="*/ 4869263 h 4980924"/>
                  <a:gd name="connsiteX64" fmla="*/ 2194637 w 2963408"/>
                  <a:gd name="connsiteY64" fmla="*/ 4904708 h 4980924"/>
                  <a:gd name="connsiteX65" fmla="*/ 2466623 w 2963408"/>
                  <a:gd name="connsiteY65" fmla="*/ 4869460 h 4980924"/>
                  <a:gd name="connsiteX66" fmla="*/ 2485627 w 2963408"/>
                  <a:gd name="connsiteY66" fmla="*/ 4880048 h 4980924"/>
                  <a:gd name="connsiteX67" fmla="*/ 2556058 w 2963408"/>
                  <a:gd name="connsiteY67" fmla="*/ 4919110 h 4980924"/>
                  <a:gd name="connsiteX68" fmla="*/ 2766491 w 2963408"/>
                  <a:gd name="connsiteY68" fmla="*/ 4980924 h 4980924"/>
                  <a:gd name="connsiteX69" fmla="*/ 2785627 w 2963408"/>
                  <a:gd name="connsiteY69" fmla="*/ 4975269 h 4980924"/>
                  <a:gd name="connsiteX70" fmla="*/ 2793387 w 2963408"/>
                  <a:gd name="connsiteY70" fmla="*/ 4895436 h 4980924"/>
                  <a:gd name="connsiteX71" fmla="*/ 2737556 w 2963408"/>
                  <a:gd name="connsiteY71" fmla="*/ 4701837 h 4980924"/>
                  <a:gd name="connsiteX72" fmla="*/ 2744724 w 2963408"/>
                  <a:gd name="connsiteY72" fmla="*/ 4571039 h 4980924"/>
                  <a:gd name="connsiteX73" fmla="*/ 2756166 w 2963408"/>
                  <a:gd name="connsiteY73" fmla="*/ 4620096 h 4980924"/>
                  <a:gd name="connsiteX74" fmla="*/ 2818179 w 2963408"/>
                  <a:gd name="connsiteY74" fmla="*/ 4610627 h 4980924"/>
                  <a:gd name="connsiteX75" fmla="*/ 2872102 w 2963408"/>
                  <a:gd name="connsiteY75" fmla="*/ 4416370 h 4980924"/>
                  <a:gd name="connsiteX76" fmla="*/ 2853886 w 2963408"/>
                  <a:gd name="connsiteY76" fmla="*/ 4128470 h 4980924"/>
                  <a:gd name="connsiteX77" fmla="*/ 2882361 w 2963408"/>
                  <a:gd name="connsiteY77" fmla="*/ 4068563 h 4980924"/>
                  <a:gd name="connsiteX78" fmla="*/ 2962918 w 2963408"/>
                  <a:gd name="connsiteY78" fmla="*/ 3893508 h 4980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</a:cxnLst>
                <a:rect l="l" t="t" r="r" b="b"/>
                <a:pathLst>
                  <a:path w="2963408" h="4980924">
                    <a:moveTo>
                      <a:pt x="2962918" y="3893508"/>
                    </a:moveTo>
                    <a:cubicBezTo>
                      <a:pt x="2956342" y="3854052"/>
                      <a:pt x="2921357" y="3785727"/>
                      <a:pt x="2915241" y="3751794"/>
                    </a:cubicBezTo>
                    <a:cubicBezTo>
                      <a:pt x="2897749" y="3653943"/>
                      <a:pt x="2872431" y="3558722"/>
                      <a:pt x="2812326" y="3476652"/>
                    </a:cubicBezTo>
                    <a:cubicBezTo>
                      <a:pt x="2805816" y="3478428"/>
                      <a:pt x="2799963" y="3481058"/>
                      <a:pt x="2794570" y="3484215"/>
                    </a:cubicBezTo>
                    <a:cubicBezTo>
                      <a:pt x="2800555" y="3477375"/>
                      <a:pt x="2806407" y="3470471"/>
                      <a:pt x="2812326" y="3463500"/>
                    </a:cubicBezTo>
                    <a:cubicBezTo>
                      <a:pt x="2909849" y="3285289"/>
                      <a:pt x="2918332" y="3099450"/>
                      <a:pt x="2855860" y="2909402"/>
                    </a:cubicBezTo>
                    <a:cubicBezTo>
                      <a:pt x="2825741" y="2817798"/>
                      <a:pt x="2777670" y="2733558"/>
                      <a:pt x="2735320" y="2647149"/>
                    </a:cubicBezTo>
                    <a:cubicBezTo>
                      <a:pt x="2670612" y="2515168"/>
                      <a:pt x="2633523" y="2378386"/>
                      <a:pt x="2659301" y="2230227"/>
                    </a:cubicBezTo>
                    <a:cubicBezTo>
                      <a:pt x="2671007" y="2162889"/>
                      <a:pt x="2680148" y="2095287"/>
                      <a:pt x="2699942" y="2029132"/>
                    </a:cubicBezTo>
                    <a:cubicBezTo>
                      <a:pt x="2722431" y="1954230"/>
                      <a:pt x="2736372" y="1876765"/>
                      <a:pt x="2754062" y="1800417"/>
                    </a:cubicBezTo>
                    <a:cubicBezTo>
                      <a:pt x="2763203" y="1750504"/>
                      <a:pt x="2760901" y="1701118"/>
                      <a:pt x="2747880" y="1652127"/>
                    </a:cubicBezTo>
                    <a:cubicBezTo>
                      <a:pt x="2718222" y="1498378"/>
                      <a:pt x="2626421" y="1379681"/>
                      <a:pt x="2527451" y="1265784"/>
                    </a:cubicBezTo>
                    <a:cubicBezTo>
                      <a:pt x="2387447" y="1104736"/>
                      <a:pt x="2221534" y="969532"/>
                      <a:pt x="2073638" y="816179"/>
                    </a:cubicBezTo>
                    <a:cubicBezTo>
                      <a:pt x="2011231" y="751470"/>
                      <a:pt x="1943630" y="691694"/>
                      <a:pt x="1887930" y="620673"/>
                    </a:cubicBezTo>
                    <a:cubicBezTo>
                      <a:pt x="1832231" y="549717"/>
                      <a:pt x="1792051" y="470673"/>
                      <a:pt x="1815265" y="379726"/>
                    </a:cubicBezTo>
                    <a:cubicBezTo>
                      <a:pt x="1852682" y="233277"/>
                      <a:pt x="1912722" y="198096"/>
                      <a:pt x="2031486" y="268262"/>
                    </a:cubicBezTo>
                    <a:cubicBezTo>
                      <a:pt x="2098167" y="307653"/>
                      <a:pt x="2166821" y="343229"/>
                      <a:pt x="2222125" y="399257"/>
                    </a:cubicBezTo>
                    <a:cubicBezTo>
                      <a:pt x="2240933" y="418328"/>
                      <a:pt x="2262765" y="434702"/>
                      <a:pt x="2289135" y="443053"/>
                    </a:cubicBezTo>
                    <a:cubicBezTo>
                      <a:pt x="2318399" y="452326"/>
                      <a:pt x="2349832" y="461664"/>
                      <a:pt x="2373835" y="436149"/>
                    </a:cubicBezTo>
                    <a:cubicBezTo>
                      <a:pt x="2396259" y="412343"/>
                      <a:pt x="2379096" y="384592"/>
                      <a:pt x="2369429" y="360590"/>
                    </a:cubicBezTo>
                    <a:cubicBezTo>
                      <a:pt x="2284860" y="149893"/>
                      <a:pt x="2067654" y="2063"/>
                      <a:pt x="1839925" y="25"/>
                    </a:cubicBezTo>
                    <a:cubicBezTo>
                      <a:pt x="1533284" y="-2671"/>
                      <a:pt x="1226182" y="214470"/>
                      <a:pt x="1113008" y="483233"/>
                    </a:cubicBezTo>
                    <a:cubicBezTo>
                      <a:pt x="1067765" y="590686"/>
                      <a:pt x="1060071" y="699717"/>
                      <a:pt x="1128923" y="804736"/>
                    </a:cubicBezTo>
                    <a:cubicBezTo>
                      <a:pt x="1219343" y="942833"/>
                      <a:pt x="1193171" y="1051404"/>
                      <a:pt x="1048366" y="1130974"/>
                    </a:cubicBezTo>
                    <a:cubicBezTo>
                      <a:pt x="958405" y="1180426"/>
                      <a:pt x="865354" y="1224354"/>
                      <a:pt x="772303" y="1267954"/>
                    </a:cubicBezTo>
                    <a:cubicBezTo>
                      <a:pt x="562066" y="1366397"/>
                      <a:pt x="413514" y="1516528"/>
                      <a:pt x="348871" y="1745441"/>
                    </a:cubicBezTo>
                    <a:cubicBezTo>
                      <a:pt x="296789" y="1929768"/>
                      <a:pt x="280612" y="2117777"/>
                      <a:pt x="274693" y="2307430"/>
                    </a:cubicBezTo>
                    <a:cubicBezTo>
                      <a:pt x="270287" y="2447895"/>
                      <a:pt x="268643" y="2588688"/>
                      <a:pt x="244838" y="2727377"/>
                    </a:cubicBezTo>
                    <a:cubicBezTo>
                      <a:pt x="217679" y="2885531"/>
                      <a:pt x="175723" y="3038687"/>
                      <a:pt x="71493" y="3167381"/>
                    </a:cubicBezTo>
                    <a:cubicBezTo>
                      <a:pt x="40323" y="3205850"/>
                      <a:pt x="23553" y="3252869"/>
                      <a:pt x="11388" y="3300546"/>
                    </a:cubicBezTo>
                    <a:cubicBezTo>
                      <a:pt x="-18533" y="3418126"/>
                      <a:pt x="10796" y="3499603"/>
                      <a:pt x="95956" y="3539914"/>
                    </a:cubicBezTo>
                    <a:cubicBezTo>
                      <a:pt x="110621" y="3541097"/>
                      <a:pt x="91353" y="3574044"/>
                      <a:pt x="88131" y="3584236"/>
                    </a:cubicBezTo>
                    <a:cubicBezTo>
                      <a:pt x="45321" y="3719243"/>
                      <a:pt x="14282" y="3855564"/>
                      <a:pt x="45650" y="3997936"/>
                    </a:cubicBezTo>
                    <a:cubicBezTo>
                      <a:pt x="52422" y="4028778"/>
                      <a:pt x="56500" y="4071522"/>
                      <a:pt x="102138" y="4062907"/>
                    </a:cubicBezTo>
                    <a:cubicBezTo>
                      <a:pt x="138240" y="4056134"/>
                      <a:pt x="129757" y="4070996"/>
                      <a:pt x="126995" y="4091447"/>
                    </a:cubicBezTo>
                    <a:cubicBezTo>
                      <a:pt x="117328" y="4163389"/>
                      <a:pt x="100428" y="4234608"/>
                      <a:pt x="102269" y="4307734"/>
                    </a:cubicBezTo>
                    <a:cubicBezTo>
                      <a:pt x="10139" y="4327594"/>
                      <a:pt x="-3013" y="4353832"/>
                      <a:pt x="3563" y="4380070"/>
                    </a:cubicBezTo>
                    <a:cubicBezTo>
                      <a:pt x="10994" y="4409860"/>
                      <a:pt x="49069" y="4412622"/>
                      <a:pt x="100888" y="4397694"/>
                    </a:cubicBezTo>
                    <a:cubicBezTo>
                      <a:pt x="100625" y="4398878"/>
                      <a:pt x="100362" y="4400127"/>
                      <a:pt x="99967" y="4401443"/>
                    </a:cubicBezTo>
                    <a:cubicBezTo>
                      <a:pt x="101480" y="4410715"/>
                      <a:pt x="103124" y="4419987"/>
                      <a:pt x="104439" y="4429259"/>
                    </a:cubicBezTo>
                    <a:cubicBezTo>
                      <a:pt x="111870" y="4482394"/>
                      <a:pt x="125022" y="4534213"/>
                      <a:pt x="143896" y="4584323"/>
                    </a:cubicBezTo>
                    <a:cubicBezTo>
                      <a:pt x="149419" y="4599053"/>
                      <a:pt x="156456" y="4619570"/>
                      <a:pt x="178880" y="4616545"/>
                    </a:cubicBezTo>
                    <a:cubicBezTo>
                      <a:pt x="200384" y="4613652"/>
                      <a:pt x="196306" y="4593858"/>
                      <a:pt x="199332" y="4579062"/>
                    </a:cubicBezTo>
                    <a:cubicBezTo>
                      <a:pt x="202159" y="4565384"/>
                      <a:pt x="197161" y="4548352"/>
                      <a:pt x="223597" y="4532240"/>
                    </a:cubicBezTo>
                    <a:cubicBezTo>
                      <a:pt x="219915" y="4613520"/>
                      <a:pt x="243062" y="4684871"/>
                      <a:pt x="236224" y="4758983"/>
                    </a:cubicBezTo>
                    <a:cubicBezTo>
                      <a:pt x="235237" y="4769439"/>
                      <a:pt x="229647" y="4779763"/>
                      <a:pt x="224978" y="4789561"/>
                    </a:cubicBezTo>
                    <a:cubicBezTo>
                      <a:pt x="208735" y="4823494"/>
                      <a:pt x="193216" y="4857887"/>
                      <a:pt x="175000" y="4890701"/>
                    </a:cubicBezTo>
                    <a:cubicBezTo>
                      <a:pt x="158626" y="4920162"/>
                      <a:pt x="159415" y="4944296"/>
                      <a:pt x="188350" y="4964484"/>
                    </a:cubicBezTo>
                    <a:cubicBezTo>
                      <a:pt x="201042" y="4964484"/>
                      <a:pt x="213667" y="4964484"/>
                      <a:pt x="226359" y="4964484"/>
                    </a:cubicBezTo>
                    <a:cubicBezTo>
                      <a:pt x="310007" y="4932788"/>
                      <a:pt x="392733" y="4899052"/>
                      <a:pt x="472369" y="4858149"/>
                    </a:cubicBezTo>
                    <a:cubicBezTo>
                      <a:pt x="472369" y="4858149"/>
                      <a:pt x="472369" y="4858149"/>
                      <a:pt x="472369" y="4858149"/>
                    </a:cubicBezTo>
                    <a:cubicBezTo>
                      <a:pt x="472369" y="4858149"/>
                      <a:pt x="472369" y="4858149"/>
                      <a:pt x="472369" y="4858149"/>
                    </a:cubicBezTo>
                    <a:cubicBezTo>
                      <a:pt x="479208" y="4891490"/>
                      <a:pt x="498477" y="4898066"/>
                      <a:pt x="528003" y="4884717"/>
                    </a:cubicBezTo>
                    <a:cubicBezTo>
                      <a:pt x="543391" y="4877746"/>
                      <a:pt x="560817" y="4863213"/>
                      <a:pt x="576534" y="4875905"/>
                    </a:cubicBezTo>
                    <a:cubicBezTo>
                      <a:pt x="629800" y="4918912"/>
                      <a:pt x="643084" y="4888005"/>
                      <a:pt x="654526" y="4833818"/>
                    </a:cubicBezTo>
                    <a:cubicBezTo>
                      <a:pt x="654000" y="4832503"/>
                      <a:pt x="653605" y="4831253"/>
                      <a:pt x="653276" y="4830070"/>
                    </a:cubicBezTo>
                    <a:cubicBezTo>
                      <a:pt x="656236" y="4833423"/>
                      <a:pt x="659590" y="4836646"/>
                      <a:pt x="663601" y="4839671"/>
                    </a:cubicBezTo>
                    <a:cubicBezTo>
                      <a:pt x="689379" y="4867751"/>
                      <a:pt x="723772" y="4880639"/>
                      <a:pt x="759151" y="4887808"/>
                    </a:cubicBezTo>
                    <a:cubicBezTo>
                      <a:pt x="918226" y="4920030"/>
                      <a:pt x="1076972" y="4912270"/>
                      <a:pt x="1232495" y="4869658"/>
                    </a:cubicBezTo>
                    <a:cubicBezTo>
                      <a:pt x="1361320" y="4834344"/>
                      <a:pt x="1396897" y="4764638"/>
                      <a:pt x="1364806" y="4633577"/>
                    </a:cubicBezTo>
                    <a:lnTo>
                      <a:pt x="1364806" y="4633577"/>
                    </a:lnTo>
                    <a:cubicBezTo>
                      <a:pt x="1511649" y="4596620"/>
                      <a:pt x="1660728" y="4614507"/>
                      <a:pt x="1809083" y="4615822"/>
                    </a:cubicBezTo>
                    <a:cubicBezTo>
                      <a:pt x="1807439" y="4623516"/>
                      <a:pt x="1805927" y="4631276"/>
                      <a:pt x="1804151" y="4638970"/>
                    </a:cubicBezTo>
                    <a:cubicBezTo>
                      <a:pt x="1774427" y="4766545"/>
                      <a:pt x="1808097" y="4827637"/>
                      <a:pt x="1933173" y="4869263"/>
                    </a:cubicBezTo>
                    <a:cubicBezTo>
                      <a:pt x="2017873" y="4897474"/>
                      <a:pt x="2106453" y="4903459"/>
                      <a:pt x="2194637" y="4904708"/>
                    </a:cubicBezTo>
                    <a:cubicBezTo>
                      <a:pt x="2286834" y="4906023"/>
                      <a:pt x="2380411" y="4909377"/>
                      <a:pt x="2466623" y="4869460"/>
                    </a:cubicBezTo>
                    <a:cubicBezTo>
                      <a:pt x="2472936" y="4873011"/>
                      <a:pt x="2479249" y="4876562"/>
                      <a:pt x="2485627" y="4880048"/>
                    </a:cubicBezTo>
                    <a:cubicBezTo>
                      <a:pt x="2510156" y="4891161"/>
                      <a:pt x="2531989" y="4907207"/>
                      <a:pt x="2556058" y="4919110"/>
                    </a:cubicBezTo>
                    <a:cubicBezTo>
                      <a:pt x="2623199" y="4948899"/>
                      <a:pt x="2691129" y="4976190"/>
                      <a:pt x="2766491" y="4980924"/>
                    </a:cubicBezTo>
                    <a:cubicBezTo>
                      <a:pt x="2773067" y="4978952"/>
                      <a:pt x="2779051" y="4977176"/>
                      <a:pt x="2785627" y="4975269"/>
                    </a:cubicBezTo>
                    <a:cubicBezTo>
                      <a:pt x="2815417" y="4952319"/>
                      <a:pt x="2807592" y="4925554"/>
                      <a:pt x="2793387" y="4895436"/>
                    </a:cubicBezTo>
                    <a:cubicBezTo>
                      <a:pt x="2764386" y="4834147"/>
                      <a:pt x="2721840" y="4776212"/>
                      <a:pt x="2737556" y="4701837"/>
                    </a:cubicBezTo>
                    <a:cubicBezTo>
                      <a:pt x="2740515" y="4660013"/>
                      <a:pt x="2731967" y="4617334"/>
                      <a:pt x="2744724" y="4571039"/>
                    </a:cubicBezTo>
                    <a:cubicBezTo>
                      <a:pt x="2754588" y="4590044"/>
                      <a:pt x="2748867" y="4606550"/>
                      <a:pt x="2756166" y="4620096"/>
                    </a:cubicBezTo>
                    <a:cubicBezTo>
                      <a:pt x="2782536" y="4655213"/>
                      <a:pt x="2803119" y="4634958"/>
                      <a:pt x="2818179" y="4610627"/>
                    </a:cubicBezTo>
                    <a:cubicBezTo>
                      <a:pt x="2854741" y="4551442"/>
                      <a:pt x="2870129" y="4484959"/>
                      <a:pt x="2872102" y="4416370"/>
                    </a:cubicBezTo>
                    <a:cubicBezTo>
                      <a:pt x="2874864" y="4320031"/>
                      <a:pt x="2876574" y="4223495"/>
                      <a:pt x="2853886" y="4128470"/>
                    </a:cubicBezTo>
                    <a:cubicBezTo>
                      <a:pt x="2847705" y="4102495"/>
                      <a:pt x="2849283" y="4080334"/>
                      <a:pt x="2882361" y="4068563"/>
                    </a:cubicBezTo>
                    <a:cubicBezTo>
                      <a:pt x="2908205" y="4059619"/>
                      <a:pt x="2969494" y="3992149"/>
                      <a:pt x="2962918" y="389350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11" name="자유형: 도형 2910">
                <a:extLst>
                  <a:ext uri="{FF2B5EF4-FFF2-40B4-BE49-F238E27FC236}">
                    <a16:creationId xmlns:a16="http://schemas.microsoft.com/office/drawing/2014/main" id="{BB5837FE-D8C0-4540-8826-1D36DED3ECC9}"/>
                  </a:ext>
                </a:extLst>
              </p:cNvPr>
              <p:cNvSpPr/>
              <p:nvPr/>
            </p:nvSpPr>
            <p:spPr>
              <a:xfrm>
                <a:off x="9256817" y="4929725"/>
                <a:ext cx="2930543" cy="1838790"/>
              </a:xfrm>
              <a:custGeom>
                <a:avLst/>
                <a:gdLst>
                  <a:gd name="connsiteX0" fmla="*/ 2930053 w 2930543"/>
                  <a:gd name="connsiteY0" fmla="*/ 751178 h 1838790"/>
                  <a:gd name="connsiteX1" fmla="*/ 2882377 w 2930543"/>
                  <a:gd name="connsiteY1" fmla="*/ 609464 h 1838790"/>
                  <a:gd name="connsiteX2" fmla="*/ 2779461 w 2930543"/>
                  <a:gd name="connsiteY2" fmla="*/ 334321 h 1838790"/>
                  <a:gd name="connsiteX3" fmla="*/ 2702785 w 2930543"/>
                  <a:gd name="connsiteY3" fmla="*/ 395742 h 1838790"/>
                  <a:gd name="connsiteX4" fmla="*/ 2519313 w 2930543"/>
                  <a:gd name="connsiteY4" fmla="*/ 385812 h 1838790"/>
                  <a:gd name="connsiteX5" fmla="*/ 1887749 w 2930543"/>
                  <a:gd name="connsiteY5" fmla="*/ 38597 h 1838790"/>
                  <a:gd name="connsiteX6" fmla="*/ 1835140 w 2930543"/>
                  <a:gd name="connsiteY6" fmla="*/ 43068 h 1838790"/>
                  <a:gd name="connsiteX7" fmla="*/ 1836982 w 2930543"/>
                  <a:gd name="connsiteY7" fmla="*/ 57075 h 1838790"/>
                  <a:gd name="connsiteX8" fmla="*/ 1671396 w 2930543"/>
                  <a:gd name="connsiteY8" fmla="*/ 415404 h 1838790"/>
                  <a:gd name="connsiteX9" fmla="*/ 1185821 w 2930543"/>
                  <a:gd name="connsiteY9" fmla="*/ 376540 h 1838790"/>
                  <a:gd name="connsiteX10" fmla="*/ 1067715 w 2930543"/>
                  <a:gd name="connsiteY10" fmla="*/ 102910 h 1838790"/>
                  <a:gd name="connsiteX11" fmla="*/ 1096453 w 2930543"/>
                  <a:gd name="connsiteY11" fmla="*/ 9859 h 1838790"/>
                  <a:gd name="connsiteX12" fmla="*/ 1022998 w 2930543"/>
                  <a:gd name="connsiteY12" fmla="*/ 5256 h 1838790"/>
                  <a:gd name="connsiteX13" fmla="*/ 551693 w 2930543"/>
                  <a:gd name="connsiteY13" fmla="*/ 131713 h 1838790"/>
                  <a:gd name="connsiteX14" fmla="*/ 221377 w 2930543"/>
                  <a:gd name="connsiteY14" fmla="*/ 331099 h 1838790"/>
                  <a:gd name="connsiteX15" fmla="*/ 69404 w 2930543"/>
                  <a:gd name="connsiteY15" fmla="*/ 402713 h 1838790"/>
                  <a:gd name="connsiteX16" fmla="*/ 55267 w 2930543"/>
                  <a:gd name="connsiteY16" fmla="*/ 441971 h 1838790"/>
                  <a:gd name="connsiteX17" fmla="*/ 12785 w 2930543"/>
                  <a:gd name="connsiteY17" fmla="*/ 855671 h 1838790"/>
                  <a:gd name="connsiteX18" fmla="*/ 69273 w 2930543"/>
                  <a:gd name="connsiteY18" fmla="*/ 920643 h 1838790"/>
                  <a:gd name="connsiteX19" fmla="*/ 94130 w 2930543"/>
                  <a:gd name="connsiteY19" fmla="*/ 949182 h 1838790"/>
                  <a:gd name="connsiteX20" fmla="*/ 69931 w 2930543"/>
                  <a:gd name="connsiteY20" fmla="*/ 1178489 h 1838790"/>
                  <a:gd name="connsiteX21" fmla="*/ 67169 w 2930543"/>
                  <a:gd name="connsiteY21" fmla="*/ 1259178 h 1838790"/>
                  <a:gd name="connsiteX22" fmla="*/ 71641 w 2930543"/>
                  <a:gd name="connsiteY22" fmla="*/ 1286994 h 1838790"/>
                  <a:gd name="connsiteX23" fmla="*/ 111097 w 2930543"/>
                  <a:gd name="connsiteY23" fmla="*/ 1442058 h 1838790"/>
                  <a:gd name="connsiteX24" fmla="*/ 146081 w 2930543"/>
                  <a:gd name="connsiteY24" fmla="*/ 1474280 h 1838790"/>
                  <a:gd name="connsiteX25" fmla="*/ 166533 w 2930543"/>
                  <a:gd name="connsiteY25" fmla="*/ 1436797 h 1838790"/>
                  <a:gd name="connsiteX26" fmla="*/ 190799 w 2930543"/>
                  <a:gd name="connsiteY26" fmla="*/ 1389975 h 1838790"/>
                  <a:gd name="connsiteX27" fmla="*/ 203424 w 2930543"/>
                  <a:gd name="connsiteY27" fmla="*/ 1616718 h 1838790"/>
                  <a:gd name="connsiteX28" fmla="*/ 192180 w 2930543"/>
                  <a:gd name="connsiteY28" fmla="*/ 1647296 h 1838790"/>
                  <a:gd name="connsiteX29" fmla="*/ 142202 w 2930543"/>
                  <a:gd name="connsiteY29" fmla="*/ 1748436 h 1838790"/>
                  <a:gd name="connsiteX30" fmla="*/ 155551 w 2930543"/>
                  <a:gd name="connsiteY30" fmla="*/ 1822219 h 1838790"/>
                  <a:gd name="connsiteX31" fmla="*/ 193560 w 2930543"/>
                  <a:gd name="connsiteY31" fmla="*/ 1822219 h 1838790"/>
                  <a:gd name="connsiteX32" fmla="*/ 439571 w 2930543"/>
                  <a:gd name="connsiteY32" fmla="*/ 1715885 h 1838790"/>
                  <a:gd name="connsiteX33" fmla="*/ 694064 w 2930543"/>
                  <a:gd name="connsiteY33" fmla="*/ 1560032 h 1838790"/>
                  <a:gd name="connsiteX34" fmla="*/ 771793 w 2930543"/>
                  <a:gd name="connsiteY34" fmla="*/ 1525836 h 1838790"/>
                  <a:gd name="connsiteX35" fmla="*/ 753182 w 2930543"/>
                  <a:gd name="connsiteY35" fmla="*/ 1585547 h 1838790"/>
                  <a:gd name="connsiteX36" fmla="*/ 854059 w 2930543"/>
                  <a:gd name="connsiteY36" fmla="*/ 1640457 h 1838790"/>
                  <a:gd name="connsiteX37" fmla="*/ 929289 w 2930543"/>
                  <a:gd name="connsiteY37" fmla="*/ 1568909 h 1838790"/>
                  <a:gd name="connsiteX38" fmla="*/ 1094020 w 2930543"/>
                  <a:gd name="connsiteY38" fmla="*/ 1291597 h 1838790"/>
                  <a:gd name="connsiteX39" fmla="*/ 1105001 w 2930543"/>
                  <a:gd name="connsiteY39" fmla="*/ 1325727 h 1838790"/>
                  <a:gd name="connsiteX40" fmla="*/ 1172998 w 2930543"/>
                  <a:gd name="connsiteY40" fmla="*/ 1353610 h 1838790"/>
                  <a:gd name="connsiteX41" fmla="*/ 1269666 w 2930543"/>
                  <a:gd name="connsiteY41" fmla="*/ 1189932 h 1838790"/>
                  <a:gd name="connsiteX42" fmla="*/ 1344041 w 2930543"/>
                  <a:gd name="connsiteY42" fmla="*/ 1007775 h 1838790"/>
                  <a:gd name="connsiteX43" fmla="*/ 1507061 w 2930543"/>
                  <a:gd name="connsiteY43" fmla="*/ 1130550 h 1838790"/>
                  <a:gd name="connsiteX44" fmla="*/ 1619380 w 2930543"/>
                  <a:gd name="connsiteY44" fmla="*/ 1204004 h 1838790"/>
                  <a:gd name="connsiteX45" fmla="*/ 1704212 w 2930543"/>
                  <a:gd name="connsiteY45" fmla="*/ 1332961 h 1838790"/>
                  <a:gd name="connsiteX46" fmla="*/ 1789108 w 2930543"/>
                  <a:gd name="connsiteY46" fmla="*/ 1316389 h 1838790"/>
                  <a:gd name="connsiteX47" fmla="*/ 1801339 w 2930543"/>
                  <a:gd name="connsiteY47" fmla="*/ 1286008 h 1838790"/>
                  <a:gd name="connsiteX48" fmla="*/ 1922207 w 2930543"/>
                  <a:gd name="connsiteY48" fmla="*/ 1509265 h 1838790"/>
                  <a:gd name="connsiteX49" fmla="*/ 1941015 w 2930543"/>
                  <a:gd name="connsiteY49" fmla="*/ 1536555 h 1838790"/>
                  <a:gd name="connsiteX50" fmla="*/ 2055306 w 2930543"/>
                  <a:gd name="connsiteY50" fmla="*/ 1647296 h 1838790"/>
                  <a:gd name="connsiteX51" fmla="*/ 2143228 w 2930543"/>
                  <a:gd name="connsiteY51" fmla="*/ 1587980 h 1838790"/>
                  <a:gd name="connsiteX52" fmla="*/ 2128893 w 2930543"/>
                  <a:gd name="connsiteY52" fmla="*/ 1530374 h 1838790"/>
                  <a:gd name="connsiteX53" fmla="*/ 2452895 w 2930543"/>
                  <a:gd name="connsiteY53" fmla="*/ 1737914 h 1838790"/>
                  <a:gd name="connsiteX54" fmla="*/ 2523324 w 2930543"/>
                  <a:gd name="connsiteY54" fmla="*/ 1776976 h 1838790"/>
                  <a:gd name="connsiteX55" fmla="*/ 2733758 w 2930543"/>
                  <a:gd name="connsiteY55" fmla="*/ 1838791 h 1838790"/>
                  <a:gd name="connsiteX56" fmla="*/ 2752894 w 2930543"/>
                  <a:gd name="connsiteY56" fmla="*/ 1833135 h 1838790"/>
                  <a:gd name="connsiteX57" fmla="*/ 2760654 w 2930543"/>
                  <a:gd name="connsiteY57" fmla="*/ 1753302 h 1838790"/>
                  <a:gd name="connsiteX58" fmla="*/ 2704823 w 2930543"/>
                  <a:gd name="connsiteY58" fmla="*/ 1559703 h 1838790"/>
                  <a:gd name="connsiteX59" fmla="*/ 2711992 w 2930543"/>
                  <a:gd name="connsiteY59" fmla="*/ 1428905 h 1838790"/>
                  <a:gd name="connsiteX60" fmla="*/ 2723434 w 2930543"/>
                  <a:gd name="connsiteY60" fmla="*/ 1477963 h 1838790"/>
                  <a:gd name="connsiteX61" fmla="*/ 2785446 w 2930543"/>
                  <a:gd name="connsiteY61" fmla="*/ 1468493 h 1838790"/>
                  <a:gd name="connsiteX62" fmla="*/ 2839370 w 2930543"/>
                  <a:gd name="connsiteY62" fmla="*/ 1274237 h 1838790"/>
                  <a:gd name="connsiteX63" fmla="*/ 2821154 w 2930543"/>
                  <a:gd name="connsiteY63" fmla="*/ 986337 h 1838790"/>
                  <a:gd name="connsiteX64" fmla="*/ 2849628 w 2930543"/>
                  <a:gd name="connsiteY64" fmla="*/ 926429 h 1838790"/>
                  <a:gd name="connsiteX65" fmla="*/ 2930053 w 2930543"/>
                  <a:gd name="connsiteY65" fmla="*/ 751178 h 1838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930543" h="1838790">
                    <a:moveTo>
                      <a:pt x="2930053" y="751178"/>
                    </a:moveTo>
                    <a:cubicBezTo>
                      <a:pt x="2923477" y="711721"/>
                      <a:pt x="2888493" y="643396"/>
                      <a:pt x="2882377" y="609464"/>
                    </a:cubicBezTo>
                    <a:cubicBezTo>
                      <a:pt x="2864885" y="511612"/>
                      <a:pt x="2839566" y="416391"/>
                      <a:pt x="2779461" y="334321"/>
                    </a:cubicBezTo>
                    <a:cubicBezTo>
                      <a:pt x="2745134" y="343725"/>
                      <a:pt x="2728958" y="375948"/>
                      <a:pt x="2702785" y="395742"/>
                    </a:cubicBezTo>
                    <a:cubicBezTo>
                      <a:pt x="2630251" y="450520"/>
                      <a:pt x="2580799" y="450849"/>
                      <a:pt x="2519313" y="385812"/>
                    </a:cubicBezTo>
                    <a:cubicBezTo>
                      <a:pt x="2345705" y="202209"/>
                      <a:pt x="2126788" y="102450"/>
                      <a:pt x="1887749" y="38597"/>
                    </a:cubicBezTo>
                    <a:cubicBezTo>
                      <a:pt x="1870519" y="33993"/>
                      <a:pt x="1851120" y="23932"/>
                      <a:pt x="1835140" y="43068"/>
                    </a:cubicBezTo>
                    <a:cubicBezTo>
                      <a:pt x="1835074" y="47803"/>
                      <a:pt x="1835535" y="52538"/>
                      <a:pt x="1836982" y="57075"/>
                    </a:cubicBezTo>
                    <a:cubicBezTo>
                      <a:pt x="1893996" y="234760"/>
                      <a:pt x="1801208" y="354378"/>
                      <a:pt x="1671396" y="415404"/>
                    </a:cubicBezTo>
                    <a:cubicBezTo>
                      <a:pt x="1505089" y="493594"/>
                      <a:pt x="1338188" y="483861"/>
                      <a:pt x="1185821" y="376540"/>
                    </a:cubicBezTo>
                    <a:cubicBezTo>
                      <a:pt x="1093625" y="311634"/>
                      <a:pt x="1045948" y="222002"/>
                      <a:pt x="1067715" y="102910"/>
                    </a:cubicBezTo>
                    <a:cubicBezTo>
                      <a:pt x="1073765" y="69899"/>
                      <a:pt x="1096124" y="43529"/>
                      <a:pt x="1096453" y="9859"/>
                    </a:cubicBezTo>
                    <a:cubicBezTo>
                      <a:pt x="1072911" y="-6186"/>
                      <a:pt x="1047855" y="1245"/>
                      <a:pt x="1022998" y="5256"/>
                    </a:cubicBezTo>
                    <a:cubicBezTo>
                      <a:pt x="861490" y="31100"/>
                      <a:pt x="705178" y="76606"/>
                      <a:pt x="551693" y="131713"/>
                    </a:cubicBezTo>
                    <a:cubicBezTo>
                      <a:pt x="428523" y="175905"/>
                      <a:pt x="315021" y="236996"/>
                      <a:pt x="221377" y="331099"/>
                    </a:cubicBezTo>
                    <a:cubicBezTo>
                      <a:pt x="187313" y="365295"/>
                      <a:pt x="78414" y="391994"/>
                      <a:pt x="69404" y="402713"/>
                    </a:cubicBezTo>
                    <a:cubicBezTo>
                      <a:pt x="66840" y="413103"/>
                      <a:pt x="58489" y="431779"/>
                      <a:pt x="55267" y="441971"/>
                    </a:cubicBezTo>
                    <a:cubicBezTo>
                      <a:pt x="12456" y="576978"/>
                      <a:pt x="-18583" y="713299"/>
                      <a:pt x="12785" y="855671"/>
                    </a:cubicBezTo>
                    <a:cubicBezTo>
                      <a:pt x="19558" y="886513"/>
                      <a:pt x="23635" y="929257"/>
                      <a:pt x="69273" y="920643"/>
                    </a:cubicBezTo>
                    <a:cubicBezTo>
                      <a:pt x="105376" y="913869"/>
                      <a:pt x="96893" y="928731"/>
                      <a:pt x="94130" y="949182"/>
                    </a:cubicBezTo>
                    <a:cubicBezTo>
                      <a:pt x="83872" y="1025399"/>
                      <a:pt x="65525" y="1100760"/>
                      <a:pt x="69931" y="1178489"/>
                    </a:cubicBezTo>
                    <a:cubicBezTo>
                      <a:pt x="69404" y="1237805"/>
                      <a:pt x="71838" y="1240896"/>
                      <a:pt x="67169" y="1259178"/>
                    </a:cubicBezTo>
                    <a:cubicBezTo>
                      <a:pt x="68681" y="1268450"/>
                      <a:pt x="70325" y="1277722"/>
                      <a:pt x="71641" y="1286994"/>
                    </a:cubicBezTo>
                    <a:cubicBezTo>
                      <a:pt x="79072" y="1340129"/>
                      <a:pt x="92224" y="1391948"/>
                      <a:pt x="111097" y="1442058"/>
                    </a:cubicBezTo>
                    <a:cubicBezTo>
                      <a:pt x="116621" y="1456788"/>
                      <a:pt x="123657" y="1477305"/>
                      <a:pt x="146081" y="1474280"/>
                    </a:cubicBezTo>
                    <a:cubicBezTo>
                      <a:pt x="167585" y="1471387"/>
                      <a:pt x="163508" y="1451593"/>
                      <a:pt x="166533" y="1436797"/>
                    </a:cubicBezTo>
                    <a:cubicBezTo>
                      <a:pt x="169361" y="1423119"/>
                      <a:pt x="164363" y="1406087"/>
                      <a:pt x="190799" y="1389975"/>
                    </a:cubicBezTo>
                    <a:cubicBezTo>
                      <a:pt x="187116" y="1471255"/>
                      <a:pt x="210264" y="1542605"/>
                      <a:pt x="203424" y="1616718"/>
                    </a:cubicBezTo>
                    <a:cubicBezTo>
                      <a:pt x="202438" y="1627174"/>
                      <a:pt x="196848" y="1637498"/>
                      <a:pt x="192180" y="1647296"/>
                    </a:cubicBezTo>
                    <a:cubicBezTo>
                      <a:pt x="175937" y="1681229"/>
                      <a:pt x="160418" y="1715621"/>
                      <a:pt x="142202" y="1748436"/>
                    </a:cubicBezTo>
                    <a:cubicBezTo>
                      <a:pt x="125827" y="1777897"/>
                      <a:pt x="126617" y="1802031"/>
                      <a:pt x="155551" y="1822219"/>
                    </a:cubicBezTo>
                    <a:cubicBezTo>
                      <a:pt x="168243" y="1822219"/>
                      <a:pt x="180869" y="1822219"/>
                      <a:pt x="193560" y="1822219"/>
                    </a:cubicBezTo>
                    <a:cubicBezTo>
                      <a:pt x="277208" y="1790523"/>
                      <a:pt x="359935" y="1756787"/>
                      <a:pt x="439571" y="1715885"/>
                    </a:cubicBezTo>
                    <a:cubicBezTo>
                      <a:pt x="477580" y="1691487"/>
                      <a:pt x="675190" y="1569764"/>
                      <a:pt x="694064" y="1560032"/>
                    </a:cubicBezTo>
                    <a:cubicBezTo>
                      <a:pt x="716356" y="1545236"/>
                      <a:pt x="745225" y="1536818"/>
                      <a:pt x="771793" y="1525836"/>
                    </a:cubicBezTo>
                    <a:cubicBezTo>
                      <a:pt x="764428" y="1546354"/>
                      <a:pt x="756602" y="1565293"/>
                      <a:pt x="753182" y="1585547"/>
                    </a:cubicBezTo>
                    <a:cubicBezTo>
                      <a:pt x="756997" y="1652557"/>
                      <a:pt x="797308" y="1674455"/>
                      <a:pt x="854059" y="1640457"/>
                    </a:cubicBezTo>
                    <a:cubicBezTo>
                      <a:pt x="884507" y="1622242"/>
                      <a:pt x="903774" y="1592320"/>
                      <a:pt x="929289" y="1568909"/>
                    </a:cubicBezTo>
                    <a:cubicBezTo>
                      <a:pt x="995970" y="1484144"/>
                      <a:pt x="1050552" y="1392211"/>
                      <a:pt x="1094020" y="1291597"/>
                    </a:cubicBezTo>
                    <a:cubicBezTo>
                      <a:pt x="1099741" y="1304355"/>
                      <a:pt x="1101516" y="1315337"/>
                      <a:pt x="1105001" y="1325727"/>
                    </a:cubicBezTo>
                    <a:cubicBezTo>
                      <a:pt x="1116575" y="1360317"/>
                      <a:pt x="1145641" y="1375968"/>
                      <a:pt x="1172998" y="1353610"/>
                    </a:cubicBezTo>
                    <a:cubicBezTo>
                      <a:pt x="1224094" y="1311852"/>
                      <a:pt x="1264076" y="1260098"/>
                      <a:pt x="1269666" y="1189932"/>
                    </a:cubicBezTo>
                    <a:cubicBezTo>
                      <a:pt x="1299060" y="1126078"/>
                      <a:pt x="1315041" y="1068801"/>
                      <a:pt x="1344041" y="1007775"/>
                    </a:cubicBezTo>
                    <a:cubicBezTo>
                      <a:pt x="1394216" y="1053873"/>
                      <a:pt x="1444588" y="1100169"/>
                      <a:pt x="1507061" y="1130550"/>
                    </a:cubicBezTo>
                    <a:cubicBezTo>
                      <a:pt x="1569994" y="1116411"/>
                      <a:pt x="1598666" y="1148437"/>
                      <a:pt x="1619380" y="1204004"/>
                    </a:cubicBezTo>
                    <a:cubicBezTo>
                      <a:pt x="1637333" y="1252075"/>
                      <a:pt x="1663571" y="1298371"/>
                      <a:pt x="1704212" y="1332961"/>
                    </a:cubicBezTo>
                    <a:cubicBezTo>
                      <a:pt x="1737552" y="1361303"/>
                      <a:pt x="1768722" y="1354530"/>
                      <a:pt x="1789108" y="1316389"/>
                    </a:cubicBezTo>
                    <a:cubicBezTo>
                      <a:pt x="1794172" y="1306920"/>
                      <a:pt x="1793842" y="1295346"/>
                      <a:pt x="1801339" y="1286008"/>
                    </a:cubicBezTo>
                    <a:cubicBezTo>
                      <a:pt x="1831261" y="1366499"/>
                      <a:pt x="1875320" y="1438638"/>
                      <a:pt x="1922207" y="1509265"/>
                    </a:cubicBezTo>
                    <a:cubicBezTo>
                      <a:pt x="1928257" y="1518537"/>
                      <a:pt x="1934242" y="1527875"/>
                      <a:pt x="1941015" y="1536555"/>
                    </a:cubicBezTo>
                    <a:cubicBezTo>
                      <a:pt x="1974026" y="1578708"/>
                      <a:pt x="2003487" y="1624675"/>
                      <a:pt x="2055306" y="1647296"/>
                    </a:cubicBezTo>
                    <a:cubicBezTo>
                      <a:pt x="2105745" y="1669326"/>
                      <a:pt x="2144478" y="1642759"/>
                      <a:pt x="2143228" y="1587980"/>
                    </a:cubicBezTo>
                    <a:cubicBezTo>
                      <a:pt x="2142768" y="1568515"/>
                      <a:pt x="2133627" y="1551680"/>
                      <a:pt x="2128893" y="1530374"/>
                    </a:cubicBezTo>
                    <a:cubicBezTo>
                      <a:pt x="2232991" y="1608826"/>
                      <a:pt x="2340905" y="1676559"/>
                      <a:pt x="2452895" y="1737914"/>
                    </a:cubicBezTo>
                    <a:cubicBezTo>
                      <a:pt x="2477424" y="1749028"/>
                      <a:pt x="2499256" y="1765073"/>
                      <a:pt x="2523324" y="1776976"/>
                    </a:cubicBezTo>
                    <a:cubicBezTo>
                      <a:pt x="2590466" y="1806766"/>
                      <a:pt x="2658397" y="1834056"/>
                      <a:pt x="2733758" y="1838791"/>
                    </a:cubicBezTo>
                    <a:cubicBezTo>
                      <a:pt x="2740334" y="1836818"/>
                      <a:pt x="2746318" y="1835043"/>
                      <a:pt x="2752894" y="1833135"/>
                    </a:cubicBezTo>
                    <a:cubicBezTo>
                      <a:pt x="2782684" y="1810185"/>
                      <a:pt x="2774858" y="1783420"/>
                      <a:pt x="2760654" y="1753302"/>
                    </a:cubicBezTo>
                    <a:cubicBezTo>
                      <a:pt x="2731654" y="1692013"/>
                      <a:pt x="2689106" y="1634078"/>
                      <a:pt x="2704823" y="1559703"/>
                    </a:cubicBezTo>
                    <a:cubicBezTo>
                      <a:pt x="2707783" y="1517880"/>
                      <a:pt x="2699234" y="1475201"/>
                      <a:pt x="2711992" y="1428905"/>
                    </a:cubicBezTo>
                    <a:cubicBezTo>
                      <a:pt x="2721856" y="1447910"/>
                      <a:pt x="2716134" y="1464416"/>
                      <a:pt x="2723434" y="1477963"/>
                    </a:cubicBezTo>
                    <a:cubicBezTo>
                      <a:pt x="2749804" y="1513079"/>
                      <a:pt x="2770386" y="1492825"/>
                      <a:pt x="2785446" y="1468493"/>
                    </a:cubicBezTo>
                    <a:cubicBezTo>
                      <a:pt x="2822009" y="1409309"/>
                      <a:pt x="2837397" y="1342825"/>
                      <a:pt x="2839370" y="1274237"/>
                    </a:cubicBezTo>
                    <a:cubicBezTo>
                      <a:pt x="2842131" y="1177898"/>
                      <a:pt x="2843841" y="1081361"/>
                      <a:pt x="2821154" y="986337"/>
                    </a:cubicBezTo>
                    <a:cubicBezTo>
                      <a:pt x="2814972" y="960362"/>
                      <a:pt x="2816550" y="938200"/>
                      <a:pt x="2849628" y="926429"/>
                    </a:cubicBezTo>
                    <a:cubicBezTo>
                      <a:pt x="2875341" y="917289"/>
                      <a:pt x="2936629" y="849818"/>
                      <a:pt x="2930053" y="75117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12" name="자유형: 도형 2911">
                <a:extLst>
                  <a:ext uri="{FF2B5EF4-FFF2-40B4-BE49-F238E27FC236}">
                    <a16:creationId xmlns:a16="http://schemas.microsoft.com/office/drawing/2014/main" id="{3FEEEF9D-B6B8-41D5-8D94-35EF1F720E56}"/>
                  </a:ext>
                </a:extLst>
              </p:cNvPr>
              <p:cNvSpPr/>
              <p:nvPr/>
            </p:nvSpPr>
            <p:spPr>
              <a:xfrm>
                <a:off x="9923820" y="5404708"/>
                <a:ext cx="1263489" cy="775974"/>
              </a:xfrm>
              <a:custGeom>
                <a:avLst/>
                <a:gdLst>
                  <a:gd name="connsiteX0" fmla="*/ 1112240 w 1263489"/>
                  <a:gd name="connsiteY0" fmla="*/ 0 h 775974"/>
                  <a:gd name="connsiteX1" fmla="*/ 943105 w 1263489"/>
                  <a:gd name="connsiteY1" fmla="*/ 56751 h 775974"/>
                  <a:gd name="connsiteX2" fmla="*/ 658493 w 1263489"/>
                  <a:gd name="connsiteY2" fmla="*/ 131521 h 775974"/>
                  <a:gd name="connsiteX3" fmla="*/ 392360 w 1263489"/>
                  <a:gd name="connsiteY3" fmla="*/ 199978 h 775974"/>
                  <a:gd name="connsiteX4" fmla="*/ 888 w 1263489"/>
                  <a:gd name="connsiteY4" fmla="*/ 295922 h 775974"/>
                  <a:gd name="connsiteX5" fmla="*/ 296810 w 1263489"/>
                  <a:gd name="connsiteY5" fmla="*/ 775974 h 775974"/>
                  <a:gd name="connsiteX6" fmla="*/ 579580 w 1263489"/>
                  <a:gd name="connsiteY6" fmla="*/ 710214 h 775974"/>
                  <a:gd name="connsiteX7" fmla="*/ 836046 w 1263489"/>
                  <a:gd name="connsiteY7" fmla="*/ 631301 h 775974"/>
                  <a:gd name="connsiteX8" fmla="*/ 1168137 w 1263489"/>
                  <a:gd name="connsiteY8" fmla="*/ 555676 h 775974"/>
                  <a:gd name="connsiteX9" fmla="*/ 1263490 w 1263489"/>
                  <a:gd name="connsiteY9" fmla="*/ 519508 h 775974"/>
                  <a:gd name="connsiteX10" fmla="*/ 1112240 w 1263489"/>
                  <a:gd name="connsiteY10" fmla="*/ 0 h 775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63489" h="775974">
                    <a:moveTo>
                      <a:pt x="1112240" y="0"/>
                    </a:moveTo>
                    <a:lnTo>
                      <a:pt x="943105" y="56751"/>
                    </a:lnTo>
                    <a:lnTo>
                      <a:pt x="658493" y="131521"/>
                    </a:lnTo>
                    <a:lnTo>
                      <a:pt x="392360" y="199978"/>
                    </a:lnTo>
                    <a:cubicBezTo>
                      <a:pt x="392360" y="199978"/>
                      <a:pt x="125833" y="263042"/>
                      <a:pt x="888" y="295922"/>
                    </a:cubicBezTo>
                    <a:cubicBezTo>
                      <a:pt x="-18840" y="565541"/>
                      <a:pt x="296810" y="775974"/>
                      <a:pt x="296810" y="775974"/>
                    </a:cubicBezTo>
                    <a:lnTo>
                      <a:pt x="579580" y="710214"/>
                    </a:lnTo>
                    <a:lnTo>
                      <a:pt x="836046" y="631301"/>
                    </a:lnTo>
                    <a:lnTo>
                      <a:pt x="1168137" y="555676"/>
                    </a:lnTo>
                    <a:lnTo>
                      <a:pt x="1263490" y="519508"/>
                    </a:lnTo>
                    <a:lnTo>
                      <a:pt x="1112240" y="0"/>
                    </a:lnTo>
                    <a:close/>
                  </a:path>
                </a:pathLst>
              </a:custGeom>
              <a:solidFill>
                <a:srgbClr val="F9F7F7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13" name="자유형: 도형 2912">
                <a:extLst>
                  <a:ext uri="{FF2B5EF4-FFF2-40B4-BE49-F238E27FC236}">
                    <a16:creationId xmlns:a16="http://schemas.microsoft.com/office/drawing/2014/main" id="{D4693BC3-03B9-4286-90F0-427F0F38C119}"/>
                  </a:ext>
                </a:extLst>
              </p:cNvPr>
              <p:cNvSpPr/>
              <p:nvPr/>
            </p:nvSpPr>
            <p:spPr>
              <a:xfrm>
                <a:off x="9226208" y="6000959"/>
                <a:ext cx="499376" cy="193081"/>
              </a:xfrm>
              <a:custGeom>
                <a:avLst/>
                <a:gdLst>
                  <a:gd name="connsiteX0" fmla="*/ 470771 w 499376"/>
                  <a:gd name="connsiteY0" fmla="*/ 0 h 193081"/>
                  <a:gd name="connsiteX1" fmla="*/ 100606 w 499376"/>
                  <a:gd name="connsiteY1" fmla="*/ 94103 h 193081"/>
                  <a:gd name="connsiteX2" fmla="*/ 1438 w 499376"/>
                  <a:gd name="connsiteY2" fmla="*/ 166572 h 193081"/>
                  <a:gd name="connsiteX3" fmla="*/ 113231 w 499376"/>
                  <a:gd name="connsiteY3" fmla="*/ 179724 h 193081"/>
                  <a:gd name="connsiteX4" fmla="*/ 499377 w 499376"/>
                  <a:gd name="connsiteY4" fmla="*/ 76414 h 193081"/>
                  <a:gd name="connsiteX5" fmla="*/ 470771 w 499376"/>
                  <a:gd name="connsiteY5" fmla="*/ 0 h 193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99376" h="193081">
                    <a:moveTo>
                      <a:pt x="470771" y="0"/>
                    </a:moveTo>
                    <a:cubicBezTo>
                      <a:pt x="347404" y="31368"/>
                      <a:pt x="224038" y="62736"/>
                      <a:pt x="100606" y="94103"/>
                    </a:cubicBezTo>
                    <a:cubicBezTo>
                      <a:pt x="8015" y="113963"/>
                      <a:pt x="-5138" y="140267"/>
                      <a:pt x="1438" y="166572"/>
                    </a:cubicBezTo>
                    <a:cubicBezTo>
                      <a:pt x="9593" y="199123"/>
                      <a:pt x="54047" y="199452"/>
                      <a:pt x="113231" y="179724"/>
                    </a:cubicBezTo>
                    <a:cubicBezTo>
                      <a:pt x="121781" y="176896"/>
                      <a:pt x="378312" y="108242"/>
                      <a:pt x="499377" y="76414"/>
                    </a:cubicBezTo>
                    <a:cubicBezTo>
                      <a:pt x="488066" y="41627"/>
                      <a:pt x="488066" y="21898"/>
                      <a:pt x="4707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14" name="자유형: 도형 2913">
                <a:extLst>
                  <a:ext uri="{FF2B5EF4-FFF2-40B4-BE49-F238E27FC236}">
                    <a16:creationId xmlns:a16="http://schemas.microsoft.com/office/drawing/2014/main" id="{FD470DF3-FEAD-4D00-9F48-413AD48D2BF4}"/>
                  </a:ext>
                </a:extLst>
              </p:cNvPr>
              <p:cNvSpPr/>
              <p:nvPr/>
            </p:nvSpPr>
            <p:spPr>
              <a:xfrm>
                <a:off x="10305537" y="4756243"/>
                <a:ext cx="818419" cy="636444"/>
              </a:xfrm>
              <a:custGeom>
                <a:avLst/>
                <a:gdLst>
                  <a:gd name="connsiteX0" fmla="*/ 45168 w 818419"/>
                  <a:gd name="connsiteY0" fmla="*/ 171176 h 636444"/>
                  <a:gd name="connsiteX1" fmla="*/ 713558 w 818419"/>
                  <a:gd name="connsiteY1" fmla="*/ 102390 h 636444"/>
                  <a:gd name="connsiteX2" fmla="*/ 791945 w 818419"/>
                  <a:gd name="connsiteY2" fmla="*/ 201820 h 636444"/>
                  <a:gd name="connsiteX3" fmla="*/ 771164 w 818419"/>
                  <a:gd name="connsiteY3" fmla="*/ 469597 h 636444"/>
                  <a:gd name="connsiteX4" fmla="*/ 305251 w 818419"/>
                  <a:gd name="connsiteY4" fmla="*/ 623937 h 636444"/>
                  <a:gd name="connsiteX5" fmla="*/ 99946 w 818419"/>
                  <a:gd name="connsiteY5" fmla="*/ 524573 h 636444"/>
                  <a:gd name="connsiteX6" fmla="*/ 45168 w 818419"/>
                  <a:gd name="connsiteY6" fmla="*/ 171176 h 636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8419" h="636444">
                    <a:moveTo>
                      <a:pt x="45168" y="171176"/>
                    </a:moveTo>
                    <a:cubicBezTo>
                      <a:pt x="176426" y="-26829"/>
                      <a:pt x="520945" y="-57474"/>
                      <a:pt x="713558" y="102390"/>
                    </a:cubicBezTo>
                    <a:cubicBezTo>
                      <a:pt x="746898" y="130009"/>
                      <a:pt x="772019" y="163745"/>
                      <a:pt x="791945" y="201820"/>
                    </a:cubicBezTo>
                    <a:cubicBezTo>
                      <a:pt x="837187" y="276656"/>
                      <a:pt x="820616" y="396603"/>
                      <a:pt x="771164" y="469597"/>
                    </a:cubicBezTo>
                    <a:cubicBezTo>
                      <a:pt x="681730" y="601578"/>
                      <a:pt x="452883" y="665300"/>
                      <a:pt x="305251" y="623937"/>
                    </a:cubicBezTo>
                    <a:cubicBezTo>
                      <a:pt x="229166" y="602630"/>
                      <a:pt x="158802" y="576261"/>
                      <a:pt x="99946" y="524573"/>
                    </a:cubicBezTo>
                    <a:cubicBezTo>
                      <a:pt x="-11188" y="426984"/>
                      <a:pt x="-29931" y="279549"/>
                      <a:pt x="45168" y="171176"/>
                    </a:cubicBezTo>
                    <a:close/>
                  </a:path>
                </a:pathLst>
              </a:custGeom>
              <a:solidFill>
                <a:srgbClr val="FECE58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15" name="자유형: 도형 2914">
                <a:extLst>
                  <a:ext uri="{FF2B5EF4-FFF2-40B4-BE49-F238E27FC236}">
                    <a16:creationId xmlns:a16="http://schemas.microsoft.com/office/drawing/2014/main" id="{5F3BB1BF-008B-4783-BD14-1412D80A10C4}"/>
                  </a:ext>
                </a:extLst>
              </p:cNvPr>
              <p:cNvSpPr/>
              <p:nvPr/>
            </p:nvSpPr>
            <p:spPr>
              <a:xfrm>
                <a:off x="10184002" y="6016281"/>
                <a:ext cx="1001203" cy="475329"/>
              </a:xfrm>
              <a:custGeom>
                <a:avLst/>
                <a:gdLst>
                  <a:gd name="connsiteX0" fmla="*/ 849297 w 1001203"/>
                  <a:gd name="connsiteY0" fmla="*/ 387001 h 475329"/>
                  <a:gd name="connsiteX1" fmla="*/ 405019 w 1001203"/>
                  <a:gd name="connsiteY1" fmla="*/ 404756 h 475329"/>
                  <a:gd name="connsiteX2" fmla="*/ 81346 w 1001203"/>
                  <a:gd name="connsiteY2" fmla="*/ 470780 h 475329"/>
                  <a:gd name="connsiteX3" fmla="*/ 0 w 1001203"/>
                  <a:gd name="connsiteY3" fmla="*/ 459600 h 475329"/>
                  <a:gd name="connsiteX4" fmla="*/ 165322 w 1001203"/>
                  <a:gd name="connsiteY4" fmla="*/ 151183 h 475329"/>
                  <a:gd name="connsiteX5" fmla="*/ 185576 w 1001203"/>
                  <a:gd name="connsiteY5" fmla="*/ 212670 h 475329"/>
                  <a:gd name="connsiteX6" fmla="*/ 209447 w 1001203"/>
                  <a:gd name="connsiteY6" fmla="*/ 252323 h 475329"/>
                  <a:gd name="connsiteX7" fmla="*/ 262581 w 1001203"/>
                  <a:gd name="connsiteY7" fmla="*/ 228781 h 475329"/>
                  <a:gd name="connsiteX8" fmla="*/ 341100 w 1001203"/>
                  <a:gd name="connsiteY8" fmla="*/ 90881 h 475329"/>
                  <a:gd name="connsiteX9" fmla="*/ 661485 w 1001203"/>
                  <a:gd name="connsiteY9" fmla="*/ 0 h 475329"/>
                  <a:gd name="connsiteX10" fmla="*/ 693971 w 1001203"/>
                  <a:gd name="connsiteY10" fmla="*/ 80820 h 475329"/>
                  <a:gd name="connsiteX11" fmla="*/ 762559 w 1001203"/>
                  <a:gd name="connsiteY11" fmla="*/ 204318 h 475329"/>
                  <a:gd name="connsiteX12" fmla="*/ 823979 w 1001203"/>
                  <a:gd name="connsiteY12" fmla="*/ 240749 h 475329"/>
                  <a:gd name="connsiteX13" fmla="*/ 862186 w 1001203"/>
                  <a:gd name="connsiteY13" fmla="*/ 180907 h 475329"/>
                  <a:gd name="connsiteX14" fmla="*/ 869156 w 1001203"/>
                  <a:gd name="connsiteY14" fmla="*/ 151512 h 475329"/>
                  <a:gd name="connsiteX15" fmla="*/ 1001204 w 1001203"/>
                  <a:gd name="connsiteY15" fmla="*/ 401271 h 475329"/>
                  <a:gd name="connsiteX16" fmla="*/ 849297 w 1001203"/>
                  <a:gd name="connsiteY16" fmla="*/ 387001 h 475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001203" h="475329">
                    <a:moveTo>
                      <a:pt x="849297" y="387001"/>
                    </a:moveTo>
                    <a:cubicBezTo>
                      <a:pt x="700941" y="385686"/>
                      <a:pt x="551862" y="367799"/>
                      <a:pt x="405019" y="404756"/>
                    </a:cubicBezTo>
                    <a:cubicBezTo>
                      <a:pt x="382332" y="422511"/>
                      <a:pt x="163678" y="456049"/>
                      <a:pt x="81346" y="470780"/>
                    </a:cubicBezTo>
                    <a:cubicBezTo>
                      <a:pt x="54187" y="475646"/>
                      <a:pt x="24529" y="481498"/>
                      <a:pt x="0" y="459600"/>
                    </a:cubicBezTo>
                    <a:cubicBezTo>
                      <a:pt x="63985" y="362867"/>
                      <a:pt x="129614" y="267053"/>
                      <a:pt x="165322" y="151183"/>
                    </a:cubicBezTo>
                    <a:cubicBezTo>
                      <a:pt x="187943" y="169333"/>
                      <a:pt x="172753" y="195506"/>
                      <a:pt x="185576" y="212670"/>
                    </a:cubicBezTo>
                    <a:cubicBezTo>
                      <a:pt x="194717" y="224967"/>
                      <a:pt x="185116" y="247983"/>
                      <a:pt x="209447" y="252323"/>
                    </a:cubicBezTo>
                    <a:cubicBezTo>
                      <a:pt x="233121" y="256598"/>
                      <a:pt x="250284" y="245550"/>
                      <a:pt x="262581" y="228781"/>
                    </a:cubicBezTo>
                    <a:cubicBezTo>
                      <a:pt x="293949" y="185905"/>
                      <a:pt x="322358" y="141056"/>
                      <a:pt x="341100" y="90881"/>
                    </a:cubicBezTo>
                    <a:cubicBezTo>
                      <a:pt x="470779" y="52608"/>
                      <a:pt x="657671" y="1776"/>
                      <a:pt x="661485" y="0"/>
                    </a:cubicBezTo>
                    <a:cubicBezTo>
                      <a:pt x="674637" y="26304"/>
                      <a:pt x="674374" y="28145"/>
                      <a:pt x="693971" y="80820"/>
                    </a:cubicBezTo>
                    <a:cubicBezTo>
                      <a:pt x="710214" y="124550"/>
                      <a:pt x="736320" y="165256"/>
                      <a:pt x="762559" y="204318"/>
                    </a:cubicBezTo>
                    <a:cubicBezTo>
                      <a:pt x="775711" y="223915"/>
                      <a:pt x="794913" y="247786"/>
                      <a:pt x="823979" y="240749"/>
                    </a:cubicBezTo>
                    <a:cubicBezTo>
                      <a:pt x="852716" y="233844"/>
                      <a:pt x="855676" y="204778"/>
                      <a:pt x="862186" y="180907"/>
                    </a:cubicBezTo>
                    <a:cubicBezTo>
                      <a:pt x="864619" y="172095"/>
                      <a:pt x="864028" y="162494"/>
                      <a:pt x="869156" y="151512"/>
                    </a:cubicBezTo>
                    <a:cubicBezTo>
                      <a:pt x="905522" y="239303"/>
                      <a:pt x="951226" y="321437"/>
                      <a:pt x="1001204" y="401271"/>
                    </a:cubicBezTo>
                    <a:cubicBezTo>
                      <a:pt x="937547" y="401139"/>
                      <a:pt x="917819" y="394563"/>
                      <a:pt x="849297" y="38700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16" name="자유형: 도형 2915">
                <a:extLst>
                  <a:ext uri="{FF2B5EF4-FFF2-40B4-BE49-F238E27FC236}">
                    <a16:creationId xmlns:a16="http://schemas.microsoft.com/office/drawing/2014/main" id="{9A256720-B09E-4327-BC67-8E6F701720E1}"/>
                  </a:ext>
                </a:extLst>
              </p:cNvPr>
              <p:cNvSpPr/>
              <p:nvPr/>
            </p:nvSpPr>
            <p:spPr>
              <a:xfrm>
                <a:off x="11017374" y="5316105"/>
                <a:ext cx="772073" cy="522228"/>
              </a:xfrm>
              <a:custGeom>
                <a:avLst/>
                <a:gdLst>
                  <a:gd name="connsiteX0" fmla="*/ 56829 w 772073"/>
                  <a:gd name="connsiteY0" fmla="*/ 337046 h 522228"/>
                  <a:gd name="connsiteX1" fmla="*/ 6390 w 772073"/>
                  <a:gd name="connsiteY1" fmla="*/ 123654 h 522228"/>
                  <a:gd name="connsiteX2" fmla="*/ 118183 w 772073"/>
                  <a:gd name="connsiteY2" fmla="*/ 4364 h 522228"/>
                  <a:gd name="connsiteX3" fmla="*/ 693588 w 772073"/>
                  <a:gd name="connsiteY3" fmla="*/ 124377 h 522228"/>
                  <a:gd name="connsiteX4" fmla="*/ 769410 w 772073"/>
                  <a:gd name="connsiteY4" fmla="*/ 184745 h 522228"/>
                  <a:gd name="connsiteX5" fmla="*/ 731006 w 772073"/>
                  <a:gd name="connsiteY5" fmla="*/ 279111 h 522228"/>
                  <a:gd name="connsiteX6" fmla="*/ 474671 w 772073"/>
                  <a:gd name="connsiteY6" fmla="*/ 502434 h 522228"/>
                  <a:gd name="connsiteX7" fmla="*/ 458691 w 772073"/>
                  <a:gd name="connsiteY7" fmla="*/ 497371 h 522228"/>
                  <a:gd name="connsiteX8" fmla="*/ 404307 w 772073"/>
                  <a:gd name="connsiteY8" fmla="*/ 339348 h 522228"/>
                  <a:gd name="connsiteX9" fmla="*/ 337166 w 772073"/>
                  <a:gd name="connsiteY9" fmla="*/ 237157 h 522228"/>
                  <a:gd name="connsiteX10" fmla="*/ 237868 w 772073"/>
                  <a:gd name="connsiteY10" fmla="*/ 304626 h 522228"/>
                  <a:gd name="connsiteX11" fmla="*/ 200779 w 772073"/>
                  <a:gd name="connsiteY11" fmla="*/ 352106 h 522228"/>
                  <a:gd name="connsiteX12" fmla="*/ 197227 w 772073"/>
                  <a:gd name="connsiteY12" fmla="*/ 427402 h 522228"/>
                  <a:gd name="connsiteX13" fmla="*/ 176381 w 772073"/>
                  <a:gd name="connsiteY13" fmla="*/ 510852 h 522228"/>
                  <a:gd name="connsiteX14" fmla="*/ 111541 w 772073"/>
                  <a:gd name="connsiteY14" fmla="*/ 520387 h 522228"/>
                  <a:gd name="connsiteX15" fmla="*/ 81621 w 772073"/>
                  <a:gd name="connsiteY15" fmla="*/ 460216 h 522228"/>
                  <a:gd name="connsiteX16" fmla="*/ 56829 w 772073"/>
                  <a:gd name="connsiteY16" fmla="*/ 337046 h 522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72073" h="522228">
                    <a:moveTo>
                      <a:pt x="56829" y="337046"/>
                    </a:moveTo>
                    <a:cubicBezTo>
                      <a:pt x="48872" y="263855"/>
                      <a:pt x="24474" y="194478"/>
                      <a:pt x="6390" y="123654"/>
                    </a:cubicBezTo>
                    <a:cubicBezTo>
                      <a:pt x="-17086" y="31589"/>
                      <a:pt x="25001" y="-15101"/>
                      <a:pt x="118183" y="4364"/>
                    </a:cubicBezTo>
                    <a:cubicBezTo>
                      <a:pt x="309941" y="44412"/>
                      <a:pt x="501567" y="85249"/>
                      <a:pt x="693588" y="124377"/>
                    </a:cubicBezTo>
                    <a:cubicBezTo>
                      <a:pt x="730742" y="131940"/>
                      <a:pt x="760137" y="147196"/>
                      <a:pt x="769410" y="184745"/>
                    </a:cubicBezTo>
                    <a:cubicBezTo>
                      <a:pt x="779010" y="223675"/>
                      <a:pt x="761847" y="253070"/>
                      <a:pt x="731006" y="279111"/>
                    </a:cubicBezTo>
                    <a:cubicBezTo>
                      <a:pt x="644465" y="352237"/>
                      <a:pt x="559963" y="427862"/>
                      <a:pt x="474671" y="502434"/>
                    </a:cubicBezTo>
                    <a:cubicBezTo>
                      <a:pt x="467766" y="505525"/>
                      <a:pt x="460795" y="503289"/>
                      <a:pt x="458691" y="497371"/>
                    </a:cubicBezTo>
                    <a:cubicBezTo>
                      <a:pt x="440147" y="444960"/>
                      <a:pt x="398981" y="401426"/>
                      <a:pt x="404307" y="339348"/>
                    </a:cubicBezTo>
                    <a:cubicBezTo>
                      <a:pt x="408779" y="287595"/>
                      <a:pt x="378003" y="246626"/>
                      <a:pt x="337166" y="237157"/>
                    </a:cubicBezTo>
                    <a:cubicBezTo>
                      <a:pt x="295671" y="227555"/>
                      <a:pt x="259634" y="251229"/>
                      <a:pt x="237868" y="304626"/>
                    </a:cubicBezTo>
                    <a:cubicBezTo>
                      <a:pt x="229778" y="324486"/>
                      <a:pt x="217481" y="338822"/>
                      <a:pt x="200779" y="352106"/>
                    </a:cubicBezTo>
                    <a:cubicBezTo>
                      <a:pt x="169674" y="376766"/>
                      <a:pt x="169739" y="397546"/>
                      <a:pt x="197227" y="427402"/>
                    </a:cubicBezTo>
                    <a:cubicBezTo>
                      <a:pt x="236618" y="470211"/>
                      <a:pt x="231292" y="492702"/>
                      <a:pt x="176381" y="510852"/>
                    </a:cubicBezTo>
                    <a:cubicBezTo>
                      <a:pt x="155601" y="517691"/>
                      <a:pt x="134492" y="525977"/>
                      <a:pt x="111541" y="520387"/>
                    </a:cubicBezTo>
                    <a:cubicBezTo>
                      <a:pt x="86618" y="507695"/>
                      <a:pt x="87276" y="482640"/>
                      <a:pt x="81621" y="460216"/>
                    </a:cubicBezTo>
                    <a:cubicBezTo>
                      <a:pt x="71362" y="419576"/>
                      <a:pt x="57355" y="379725"/>
                      <a:pt x="56829" y="33704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17" name="자유형: 도형 2916">
                <a:extLst>
                  <a:ext uri="{FF2B5EF4-FFF2-40B4-BE49-F238E27FC236}">
                    <a16:creationId xmlns:a16="http://schemas.microsoft.com/office/drawing/2014/main" id="{530699C5-B77E-41D0-A19E-06F594DD86F9}"/>
                  </a:ext>
                </a:extLst>
              </p:cNvPr>
              <p:cNvSpPr/>
              <p:nvPr/>
            </p:nvSpPr>
            <p:spPr>
              <a:xfrm>
                <a:off x="11100339" y="5536052"/>
                <a:ext cx="393797" cy="647486"/>
              </a:xfrm>
              <a:custGeom>
                <a:avLst/>
                <a:gdLst>
                  <a:gd name="connsiteX0" fmla="*/ 32193 w 393797"/>
                  <a:gd name="connsiteY0" fmla="*/ 295442 h 647486"/>
                  <a:gd name="connsiteX1" fmla="*/ 104463 w 393797"/>
                  <a:gd name="connsiteY1" fmla="*/ 274925 h 647486"/>
                  <a:gd name="connsiteX2" fmla="*/ 114130 w 393797"/>
                  <a:gd name="connsiteY2" fmla="*/ 223566 h 647486"/>
                  <a:gd name="connsiteX3" fmla="*/ 120772 w 393797"/>
                  <a:gd name="connsiteY3" fmla="*/ 115719 h 647486"/>
                  <a:gd name="connsiteX4" fmla="*/ 143722 w 393797"/>
                  <a:gd name="connsiteY4" fmla="*/ 77183 h 647486"/>
                  <a:gd name="connsiteX5" fmla="*/ 248677 w 393797"/>
                  <a:gd name="connsiteY5" fmla="*/ 1032 h 647486"/>
                  <a:gd name="connsiteX6" fmla="*/ 334099 w 393797"/>
                  <a:gd name="connsiteY6" fmla="*/ 109998 h 647486"/>
                  <a:gd name="connsiteX7" fmla="*/ 391771 w 393797"/>
                  <a:gd name="connsiteY7" fmla="*/ 282422 h 647486"/>
                  <a:gd name="connsiteX8" fmla="*/ 346462 w 393797"/>
                  <a:gd name="connsiteY8" fmla="*/ 548883 h 647486"/>
                  <a:gd name="connsiteX9" fmla="*/ 126954 w 393797"/>
                  <a:gd name="connsiteY9" fmla="*/ 635424 h 647486"/>
                  <a:gd name="connsiteX10" fmla="*/ 76515 w 393797"/>
                  <a:gd name="connsiteY10" fmla="*/ 486213 h 647486"/>
                  <a:gd name="connsiteX11" fmla="*/ 34560 w 393797"/>
                  <a:gd name="connsiteY11" fmla="*/ 417165 h 647486"/>
                  <a:gd name="connsiteX12" fmla="*/ 32193 w 393797"/>
                  <a:gd name="connsiteY12" fmla="*/ 295442 h 6474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93797" h="647486">
                    <a:moveTo>
                      <a:pt x="32193" y="295442"/>
                    </a:moveTo>
                    <a:cubicBezTo>
                      <a:pt x="56327" y="288735"/>
                      <a:pt x="80921" y="283211"/>
                      <a:pt x="104463" y="274925"/>
                    </a:cubicBezTo>
                    <a:cubicBezTo>
                      <a:pt x="140697" y="262233"/>
                      <a:pt x="143065" y="247174"/>
                      <a:pt x="114130" y="223566"/>
                    </a:cubicBezTo>
                    <a:cubicBezTo>
                      <a:pt x="62508" y="181479"/>
                      <a:pt x="63166" y="151887"/>
                      <a:pt x="120772" y="115719"/>
                    </a:cubicBezTo>
                    <a:cubicBezTo>
                      <a:pt x="137475" y="105263"/>
                      <a:pt x="138724" y="91059"/>
                      <a:pt x="143722" y="77183"/>
                    </a:cubicBezTo>
                    <a:cubicBezTo>
                      <a:pt x="162990" y="23917"/>
                      <a:pt x="203564" y="-6070"/>
                      <a:pt x="248677" y="1032"/>
                    </a:cubicBezTo>
                    <a:cubicBezTo>
                      <a:pt x="297010" y="8661"/>
                      <a:pt x="341399" y="56666"/>
                      <a:pt x="334099" y="109998"/>
                    </a:cubicBezTo>
                    <a:cubicBezTo>
                      <a:pt x="324564" y="179770"/>
                      <a:pt x="373029" y="225079"/>
                      <a:pt x="391771" y="282422"/>
                    </a:cubicBezTo>
                    <a:cubicBezTo>
                      <a:pt x="397295" y="374750"/>
                      <a:pt x="394335" y="465367"/>
                      <a:pt x="346462" y="548883"/>
                    </a:cubicBezTo>
                    <a:cubicBezTo>
                      <a:pt x="296615" y="635884"/>
                      <a:pt x="219215" y="667055"/>
                      <a:pt x="126954" y="635424"/>
                    </a:cubicBezTo>
                    <a:cubicBezTo>
                      <a:pt x="53565" y="610238"/>
                      <a:pt x="32127" y="546976"/>
                      <a:pt x="76515" y="486213"/>
                    </a:cubicBezTo>
                    <a:cubicBezTo>
                      <a:pt x="93415" y="463066"/>
                      <a:pt x="71977" y="427687"/>
                      <a:pt x="34560" y="417165"/>
                    </a:cubicBezTo>
                    <a:cubicBezTo>
                      <a:pt x="-10683" y="372908"/>
                      <a:pt x="-11538" y="327928"/>
                      <a:pt x="32193" y="295442"/>
                    </a:cubicBezTo>
                    <a:close/>
                  </a:path>
                </a:pathLst>
              </a:custGeom>
              <a:solidFill>
                <a:srgbClr val="FDCF58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18" name="자유형: 도형 2917">
                <a:extLst>
                  <a:ext uri="{FF2B5EF4-FFF2-40B4-BE49-F238E27FC236}">
                    <a16:creationId xmlns:a16="http://schemas.microsoft.com/office/drawing/2014/main" id="{7B5E518A-C06D-4F55-8977-CDC67E85568C}"/>
                  </a:ext>
                </a:extLst>
              </p:cNvPr>
              <p:cNvSpPr/>
              <p:nvPr/>
            </p:nvSpPr>
            <p:spPr>
              <a:xfrm>
                <a:off x="9990563" y="5461445"/>
                <a:ext cx="1144270" cy="741891"/>
              </a:xfrm>
              <a:custGeom>
                <a:avLst/>
                <a:gdLst>
                  <a:gd name="connsiteX0" fmla="*/ 27853 w 1144270"/>
                  <a:gd name="connsiteY0" fmla="*/ 510119 h 741891"/>
                  <a:gd name="connsiteX1" fmla="*/ 231251 w 1144270"/>
                  <a:gd name="connsiteY1" fmla="*/ 718054 h 741891"/>
                  <a:gd name="connsiteX2" fmla="*/ 28642 w 1144270"/>
                  <a:gd name="connsiteY2" fmla="*/ 656831 h 741891"/>
                  <a:gd name="connsiteX3" fmla="*/ 17529 w 1144270"/>
                  <a:gd name="connsiteY3" fmla="*/ 565226 h 741891"/>
                  <a:gd name="connsiteX4" fmla="*/ 27853 w 1144270"/>
                  <a:gd name="connsiteY4" fmla="*/ 510119 h 741891"/>
                  <a:gd name="connsiteX5" fmla="*/ 311346 w 1144270"/>
                  <a:gd name="connsiteY5" fmla="*/ 145148 h 741891"/>
                  <a:gd name="connsiteX6" fmla="*/ 348369 w 1144270"/>
                  <a:gd name="connsiteY6" fmla="*/ 161260 h 741891"/>
                  <a:gd name="connsiteX7" fmla="*/ 770157 w 1144270"/>
                  <a:gd name="connsiteY7" fmla="*/ 578510 h 741891"/>
                  <a:gd name="connsiteX8" fmla="*/ 660863 w 1144270"/>
                  <a:gd name="connsiteY8" fmla="*/ 613823 h 741891"/>
                  <a:gd name="connsiteX9" fmla="*/ 534472 w 1144270"/>
                  <a:gd name="connsiteY9" fmla="*/ 645717 h 741891"/>
                  <a:gd name="connsiteX10" fmla="*/ 457795 w 1144270"/>
                  <a:gd name="connsiteY10" fmla="*/ 634998 h 741891"/>
                  <a:gd name="connsiteX11" fmla="*/ 124455 w 1144270"/>
                  <a:gd name="connsiteY11" fmla="*/ 225573 h 741891"/>
                  <a:gd name="connsiteX12" fmla="*/ 139120 w 1144270"/>
                  <a:gd name="connsiteY12" fmla="*/ 189602 h 741891"/>
                  <a:gd name="connsiteX13" fmla="*/ 311346 w 1144270"/>
                  <a:gd name="connsiteY13" fmla="*/ 145148 h 741891"/>
                  <a:gd name="connsiteX14" fmla="*/ 867352 w 1144270"/>
                  <a:gd name="connsiteY14" fmla="*/ 1001 h 741891"/>
                  <a:gd name="connsiteX15" fmla="*/ 914174 w 1144270"/>
                  <a:gd name="connsiteY15" fmla="*/ 34342 h 741891"/>
                  <a:gd name="connsiteX16" fmla="*/ 1083704 w 1144270"/>
                  <a:gd name="connsiteY16" fmla="*/ 191706 h 741891"/>
                  <a:gd name="connsiteX17" fmla="*/ 1122437 w 1144270"/>
                  <a:gd name="connsiteY17" fmla="*/ 324346 h 741891"/>
                  <a:gd name="connsiteX18" fmla="*/ 1141968 w 1144270"/>
                  <a:gd name="connsiteY18" fmla="*/ 370049 h 741891"/>
                  <a:gd name="connsiteX19" fmla="*/ 1144270 w 1144270"/>
                  <a:gd name="connsiteY19" fmla="*/ 491903 h 741891"/>
                  <a:gd name="connsiteX20" fmla="*/ 1018010 w 1144270"/>
                  <a:gd name="connsiteY20" fmla="*/ 464153 h 741891"/>
                  <a:gd name="connsiteX21" fmla="*/ 589908 w 1144270"/>
                  <a:gd name="connsiteY21" fmla="*/ 75311 h 741891"/>
                  <a:gd name="connsiteX22" fmla="*/ 867352 w 1144270"/>
                  <a:gd name="connsiteY22" fmla="*/ 1001 h 741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144270" h="741891">
                    <a:moveTo>
                      <a:pt x="27853" y="510119"/>
                    </a:moveTo>
                    <a:cubicBezTo>
                      <a:pt x="89077" y="585480"/>
                      <a:pt x="154442" y="656962"/>
                      <a:pt x="231251" y="718054"/>
                    </a:cubicBezTo>
                    <a:cubicBezTo>
                      <a:pt x="159308" y="765533"/>
                      <a:pt x="48897" y="740544"/>
                      <a:pt x="28642" y="656831"/>
                    </a:cubicBezTo>
                    <a:cubicBezTo>
                      <a:pt x="52316" y="622964"/>
                      <a:pt x="48042" y="593832"/>
                      <a:pt x="17529" y="565226"/>
                    </a:cubicBezTo>
                    <a:cubicBezTo>
                      <a:pt x="-4501" y="544512"/>
                      <a:pt x="-10551" y="521890"/>
                      <a:pt x="27853" y="510119"/>
                    </a:cubicBezTo>
                    <a:close/>
                    <a:moveTo>
                      <a:pt x="311346" y="145148"/>
                    </a:moveTo>
                    <a:cubicBezTo>
                      <a:pt x="331732" y="139164"/>
                      <a:pt x="337782" y="147187"/>
                      <a:pt x="348369" y="161260"/>
                    </a:cubicBezTo>
                    <a:cubicBezTo>
                      <a:pt x="468777" y="320597"/>
                      <a:pt x="609767" y="459418"/>
                      <a:pt x="770157" y="578510"/>
                    </a:cubicBezTo>
                    <a:cubicBezTo>
                      <a:pt x="739250" y="606393"/>
                      <a:pt x="696703" y="598698"/>
                      <a:pt x="660863" y="613823"/>
                    </a:cubicBezTo>
                    <a:cubicBezTo>
                      <a:pt x="621275" y="630527"/>
                      <a:pt x="576821" y="635590"/>
                      <a:pt x="534472" y="645717"/>
                    </a:cubicBezTo>
                    <a:cubicBezTo>
                      <a:pt x="506260" y="661040"/>
                      <a:pt x="483112" y="654792"/>
                      <a:pt x="457795" y="634998"/>
                    </a:cubicBezTo>
                    <a:cubicBezTo>
                      <a:pt x="315489" y="523600"/>
                      <a:pt x="204617" y="387476"/>
                      <a:pt x="124455" y="225573"/>
                    </a:cubicBezTo>
                    <a:cubicBezTo>
                      <a:pt x="113407" y="203346"/>
                      <a:pt x="116761" y="195126"/>
                      <a:pt x="139120" y="189602"/>
                    </a:cubicBezTo>
                    <a:cubicBezTo>
                      <a:pt x="196660" y="175332"/>
                      <a:pt x="254529" y="161917"/>
                      <a:pt x="311346" y="145148"/>
                    </a:cubicBezTo>
                    <a:close/>
                    <a:moveTo>
                      <a:pt x="867352" y="1001"/>
                    </a:moveTo>
                    <a:cubicBezTo>
                      <a:pt x="892341" y="-5378"/>
                      <a:pt x="902140" y="20269"/>
                      <a:pt x="914174" y="34342"/>
                    </a:cubicBezTo>
                    <a:cubicBezTo>
                      <a:pt x="964743" y="93461"/>
                      <a:pt x="1021363" y="145543"/>
                      <a:pt x="1083704" y="191706"/>
                    </a:cubicBezTo>
                    <a:cubicBezTo>
                      <a:pt x="1109285" y="232149"/>
                      <a:pt x="1109022" y="280220"/>
                      <a:pt x="1122437" y="324346"/>
                    </a:cubicBezTo>
                    <a:cubicBezTo>
                      <a:pt x="1127369" y="340523"/>
                      <a:pt x="1126514" y="358541"/>
                      <a:pt x="1141968" y="370049"/>
                    </a:cubicBezTo>
                    <a:cubicBezTo>
                      <a:pt x="1103235" y="411413"/>
                      <a:pt x="1125067" y="451658"/>
                      <a:pt x="1144270" y="491903"/>
                    </a:cubicBezTo>
                    <a:cubicBezTo>
                      <a:pt x="1095870" y="511369"/>
                      <a:pt x="1057598" y="486380"/>
                      <a:pt x="1018010" y="464153"/>
                    </a:cubicBezTo>
                    <a:cubicBezTo>
                      <a:pt x="846506" y="368011"/>
                      <a:pt x="702096" y="242342"/>
                      <a:pt x="589908" y="75311"/>
                    </a:cubicBezTo>
                    <a:cubicBezTo>
                      <a:pt x="684012" y="49927"/>
                      <a:pt x="775419" y="24412"/>
                      <a:pt x="867352" y="100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19" name="자유형: 도형 2918">
                <a:extLst>
                  <a:ext uri="{FF2B5EF4-FFF2-40B4-BE49-F238E27FC236}">
                    <a16:creationId xmlns:a16="http://schemas.microsoft.com/office/drawing/2014/main" id="{8BB43D45-BC8D-47DB-AC60-E6B322A12FC2}"/>
                  </a:ext>
                </a:extLst>
              </p:cNvPr>
              <p:cNvSpPr/>
              <p:nvPr/>
            </p:nvSpPr>
            <p:spPr>
              <a:xfrm>
                <a:off x="9668069" y="6166281"/>
                <a:ext cx="264108" cy="517304"/>
              </a:xfrm>
              <a:custGeom>
                <a:avLst/>
                <a:gdLst>
                  <a:gd name="connsiteX0" fmla="*/ 223759 w 264108"/>
                  <a:gd name="connsiteY0" fmla="*/ 343204 h 517304"/>
                  <a:gd name="connsiteX1" fmla="*/ 245855 w 264108"/>
                  <a:gd name="connsiteY1" fmla="*/ 410148 h 517304"/>
                  <a:gd name="connsiteX2" fmla="*/ 210607 w 264108"/>
                  <a:gd name="connsiteY2" fmla="*/ 454997 h 517304"/>
                  <a:gd name="connsiteX3" fmla="*/ 132615 w 264108"/>
                  <a:gd name="connsiteY3" fmla="*/ 497084 h 517304"/>
                  <a:gd name="connsiteX4" fmla="*/ 84084 w 264108"/>
                  <a:gd name="connsiteY4" fmla="*/ 505896 h 517304"/>
                  <a:gd name="connsiteX5" fmla="*/ 28451 w 264108"/>
                  <a:gd name="connsiteY5" fmla="*/ 479329 h 517304"/>
                  <a:gd name="connsiteX6" fmla="*/ 16877 w 264108"/>
                  <a:gd name="connsiteY6" fmla="*/ 396930 h 517304"/>
                  <a:gd name="connsiteX7" fmla="*/ 2344 w 264108"/>
                  <a:gd name="connsiteY7" fmla="*/ 355304 h 517304"/>
                  <a:gd name="connsiteX8" fmla="*/ 42984 w 264108"/>
                  <a:gd name="connsiteY8" fmla="*/ 338535 h 517304"/>
                  <a:gd name="connsiteX9" fmla="*/ 89805 w 264108"/>
                  <a:gd name="connsiteY9" fmla="*/ 278101 h 517304"/>
                  <a:gd name="connsiteX10" fmla="*/ 138534 w 264108"/>
                  <a:gd name="connsiteY10" fmla="*/ 0 h 517304"/>
                  <a:gd name="connsiteX11" fmla="*/ 171085 w 264108"/>
                  <a:gd name="connsiteY11" fmla="*/ 8680 h 517304"/>
                  <a:gd name="connsiteX12" fmla="*/ 120844 w 264108"/>
                  <a:gd name="connsiteY12" fmla="*/ 245418 h 517304"/>
                  <a:gd name="connsiteX13" fmla="*/ 223759 w 264108"/>
                  <a:gd name="connsiteY13" fmla="*/ 343204 h 517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4108" h="517304">
                    <a:moveTo>
                      <a:pt x="223759" y="343204"/>
                    </a:moveTo>
                    <a:cubicBezTo>
                      <a:pt x="276368" y="349780"/>
                      <a:pt x="270515" y="388513"/>
                      <a:pt x="245855" y="410148"/>
                    </a:cubicBezTo>
                    <a:cubicBezTo>
                      <a:pt x="231388" y="422840"/>
                      <a:pt x="199428" y="427970"/>
                      <a:pt x="210607" y="454997"/>
                    </a:cubicBezTo>
                    <a:cubicBezTo>
                      <a:pt x="199165" y="509184"/>
                      <a:pt x="185947" y="540025"/>
                      <a:pt x="132615" y="497084"/>
                    </a:cubicBezTo>
                    <a:cubicBezTo>
                      <a:pt x="116898" y="484392"/>
                      <a:pt x="99472" y="498925"/>
                      <a:pt x="84084" y="505896"/>
                    </a:cubicBezTo>
                    <a:cubicBezTo>
                      <a:pt x="54558" y="519245"/>
                      <a:pt x="35290" y="512669"/>
                      <a:pt x="28451" y="479329"/>
                    </a:cubicBezTo>
                    <a:cubicBezTo>
                      <a:pt x="47718" y="448618"/>
                      <a:pt x="47258" y="420867"/>
                      <a:pt x="16877" y="396930"/>
                    </a:cubicBezTo>
                    <a:cubicBezTo>
                      <a:pt x="3396" y="386277"/>
                      <a:pt x="-4101" y="371547"/>
                      <a:pt x="2344" y="355304"/>
                    </a:cubicBezTo>
                    <a:cubicBezTo>
                      <a:pt x="9380" y="337680"/>
                      <a:pt x="27004" y="339324"/>
                      <a:pt x="42984" y="338535"/>
                    </a:cubicBezTo>
                    <a:cubicBezTo>
                      <a:pt x="92238" y="336102"/>
                      <a:pt x="97039" y="326370"/>
                      <a:pt x="89805" y="278101"/>
                    </a:cubicBezTo>
                    <a:cubicBezTo>
                      <a:pt x="75075" y="180447"/>
                      <a:pt x="94869" y="87856"/>
                      <a:pt x="138534" y="0"/>
                    </a:cubicBezTo>
                    <a:cubicBezTo>
                      <a:pt x="149319" y="2893"/>
                      <a:pt x="160235" y="5787"/>
                      <a:pt x="171085" y="8680"/>
                    </a:cubicBezTo>
                    <a:cubicBezTo>
                      <a:pt x="133734" y="83253"/>
                      <a:pt x="109402" y="161047"/>
                      <a:pt x="120844" y="245418"/>
                    </a:cubicBezTo>
                    <a:cubicBezTo>
                      <a:pt x="127486" y="293423"/>
                      <a:pt x="128275" y="332025"/>
                      <a:pt x="223759" y="34320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2920" name="자유형: 도형 2919">
                <a:extLst>
                  <a:ext uri="{FF2B5EF4-FFF2-40B4-BE49-F238E27FC236}">
                    <a16:creationId xmlns:a16="http://schemas.microsoft.com/office/drawing/2014/main" id="{303CB674-7B99-4B59-BBE5-3292CCF68E13}"/>
                  </a:ext>
                </a:extLst>
              </p:cNvPr>
              <p:cNvSpPr/>
              <p:nvPr/>
            </p:nvSpPr>
            <p:spPr>
              <a:xfrm>
                <a:off x="10197215" y="5967600"/>
                <a:ext cx="118965" cy="181326"/>
              </a:xfrm>
              <a:custGeom>
                <a:avLst/>
                <a:gdLst>
                  <a:gd name="connsiteX0" fmla="*/ 118966 w 118965"/>
                  <a:gd name="connsiteY0" fmla="*/ 126804 h 181326"/>
                  <a:gd name="connsiteX1" fmla="*/ 113179 w 118965"/>
                  <a:gd name="connsiteY1" fmla="*/ 156134 h 181326"/>
                  <a:gd name="connsiteX2" fmla="*/ 96805 w 118965"/>
                  <a:gd name="connsiteY2" fmla="*/ 181320 h 181326"/>
                  <a:gd name="connsiteX3" fmla="*/ 79969 w 118965"/>
                  <a:gd name="connsiteY3" fmla="*/ 156659 h 181326"/>
                  <a:gd name="connsiteX4" fmla="*/ 46300 w 118965"/>
                  <a:gd name="connsiteY4" fmla="*/ 114244 h 181326"/>
                  <a:gd name="connsiteX5" fmla="*/ 399 w 118965"/>
                  <a:gd name="connsiteY5" fmla="*/ 12710 h 181326"/>
                  <a:gd name="connsiteX6" fmla="*/ 11513 w 118965"/>
                  <a:gd name="connsiteY6" fmla="*/ 18 h 181326"/>
                  <a:gd name="connsiteX7" fmla="*/ 27033 w 118965"/>
                  <a:gd name="connsiteY7" fmla="*/ 15208 h 181326"/>
                  <a:gd name="connsiteX8" fmla="*/ 99369 w 118965"/>
                  <a:gd name="connsiteY8" fmla="*/ 82087 h 181326"/>
                  <a:gd name="connsiteX9" fmla="*/ 118966 w 118965"/>
                  <a:gd name="connsiteY9" fmla="*/ 126804 h 181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8965" h="181326">
                    <a:moveTo>
                      <a:pt x="118966" y="126804"/>
                    </a:moveTo>
                    <a:cubicBezTo>
                      <a:pt x="117519" y="134761"/>
                      <a:pt x="117190" y="146138"/>
                      <a:pt x="113179" y="156134"/>
                    </a:cubicBezTo>
                    <a:cubicBezTo>
                      <a:pt x="109431" y="165340"/>
                      <a:pt x="111798" y="181714"/>
                      <a:pt x="96805" y="181320"/>
                    </a:cubicBezTo>
                    <a:cubicBezTo>
                      <a:pt x="83455" y="180991"/>
                      <a:pt x="81154" y="168036"/>
                      <a:pt x="79969" y="156659"/>
                    </a:cubicBezTo>
                    <a:cubicBezTo>
                      <a:pt x="77668" y="135419"/>
                      <a:pt x="63398" y="118716"/>
                      <a:pt x="46300" y="114244"/>
                    </a:cubicBezTo>
                    <a:cubicBezTo>
                      <a:pt x="-12950" y="98724"/>
                      <a:pt x="12434" y="47694"/>
                      <a:pt x="399" y="12710"/>
                    </a:cubicBezTo>
                    <a:cubicBezTo>
                      <a:pt x="-1705" y="6726"/>
                      <a:pt x="4871" y="347"/>
                      <a:pt x="11513" y="18"/>
                    </a:cubicBezTo>
                    <a:cubicBezTo>
                      <a:pt x="20982" y="-443"/>
                      <a:pt x="26441" y="8107"/>
                      <a:pt x="27033" y="15208"/>
                    </a:cubicBezTo>
                    <a:cubicBezTo>
                      <a:pt x="30715" y="60123"/>
                      <a:pt x="60439" y="75642"/>
                      <a:pt x="99369" y="82087"/>
                    </a:cubicBezTo>
                    <a:cubicBezTo>
                      <a:pt x="125871" y="86493"/>
                      <a:pt x="115283" y="108194"/>
                      <a:pt x="118966" y="126804"/>
                    </a:cubicBezTo>
                    <a:close/>
                  </a:path>
                </a:pathLst>
              </a:custGeom>
              <a:solidFill>
                <a:srgbClr val="FEFEFE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21" name="자유형: 도형 2920">
                <a:extLst>
                  <a:ext uri="{FF2B5EF4-FFF2-40B4-BE49-F238E27FC236}">
                    <a16:creationId xmlns:a16="http://schemas.microsoft.com/office/drawing/2014/main" id="{1E4A2E38-DC74-4CED-AC62-9C3FB73BD0A0}"/>
                  </a:ext>
                </a:extLst>
              </p:cNvPr>
              <p:cNvSpPr/>
              <p:nvPr/>
            </p:nvSpPr>
            <p:spPr>
              <a:xfrm>
                <a:off x="9687960" y="5524263"/>
                <a:ext cx="383874" cy="655860"/>
              </a:xfrm>
              <a:custGeom>
                <a:avLst/>
                <a:gdLst>
                  <a:gd name="connsiteX0" fmla="*/ 330457 w 383874"/>
                  <a:gd name="connsiteY0" fmla="*/ 447300 h 655860"/>
                  <a:gd name="connsiteX1" fmla="*/ 378857 w 383874"/>
                  <a:gd name="connsiteY1" fmla="*/ 326695 h 655860"/>
                  <a:gd name="connsiteX2" fmla="*/ 302969 w 383874"/>
                  <a:gd name="connsiteY2" fmla="*/ 289146 h 655860"/>
                  <a:gd name="connsiteX3" fmla="*/ 302969 w 383874"/>
                  <a:gd name="connsiteY3" fmla="*/ 289146 h 655860"/>
                  <a:gd name="connsiteX4" fmla="*/ 302969 w 383874"/>
                  <a:gd name="connsiteY4" fmla="*/ 289146 h 655860"/>
                  <a:gd name="connsiteX5" fmla="*/ 265946 w 383874"/>
                  <a:gd name="connsiteY5" fmla="*/ 267906 h 655860"/>
                  <a:gd name="connsiteX6" fmla="*/ 287778 w 383874"/>
                  <a:gd name="connsiteY6" fmla="*/ 230225 h 655860"/>
                  <a:gd name="connsiteX7" fmla="*/ 308427 w 383874"/>
                  <a:gd name="connsiteY7" fmla="*/ 164925 h 655860"/>
                  <a:gd name="connsiteX8" fmla="*/ 227673 w 383874"/>
                  <a:gd name="connsiteY8" fmla="*/ 41163 h 655860"/>
                  <a:gd name="connsiteX9" fmla="*/ 115025 w 383874"/>
                  <a:gd name="connsiteY9" fmla="*/ 22553 h 655860"/>
                  <a:gd name="connsiteX10" fmla="*/ 115025 w 383874"/>
                  <a:gd name="connsiteY10" fmla="*/ 22553 h 655860"/>
                  <a:gd name="connsiteX11" fmla="*/ 115025 w 383874"/>
                  <a:gd name="connsiteY11" fmla="*/ 22553 h 655860"/>
                  <a:gd name="connsiteX12" fmla="*/ 59852 w 383874"/>
                  <a:gd name="connsiteY12" fmla="*/ 113368 h 655860"/>
                  <a:gd name="connsiteX13" fmla="*/ 37757 w 383874"/>
                  <a:gd name="connsiteY13" fmla="*/ 220098 h 655860"/>
                  <a:gd name="connsiteX14" fmla="*/ 9019 w 383874"/>
                  <a:gd name="connsiteY14" fmla="*/ 476629 h 655860"/>
                  <a:gd name="connsiteX15" fmla="*/ 37625 w 383874"/>
                  <a:gd name="connsiteY15" fmla="*/ 553043 h 655860"/>
                  <a:gd name="connsiteX16" fmla="*/ 151259 w 383874"/>
                  <a:gd name="connsiteY16" fmla="*/ 650566 h 655860"/>
                  <a:gd name="connsiteX17" fmla="*/ 331246 w 383874"/>
                  <a:gd name="connsiteY17" fmla="*/ 593946 h 655860"/>
                  <a:gd name="connsiteX18" fmla="*/ 340189 w 383874"/>
                  <a:gd name="connsiteY18" fmla="*/ 510496 h 655860"/>
                  <a:gd name="connsiteX19" fmla="*/ 330457 w 383874"/>
                  <a:gd name="connsiteY19" fmla="*/ 447300 h 655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83874" h="655860">
                    <a:moveTo>
                      <a:pt x="330457" y="447300"/>
                    </a:moveTo>
                    <a:cubicBezTo>
                      <a:pt x="367020" y="415341"/>
                      <a:pt x="395889" y="380225"/>
                      <a:pt x="378857" y="326695"/>
                    </a:cubicBezTo>
                    <a:cubicBezTo>
                      <a:pt x="363271" y="294539"/>
                      <a:pt x="336112" y="285793"/>
                      <a:pt x="302969" y="289146"/>
                    </a:cubicBezTo>
                    <a:cubicBezTo>
                      <a:pt x="302969" y="289146"/>
                      <a:pt x="302969" y="289146"/>
                      <a:pt x="302969" y="289146"/>
                    </a:cubicBezTo>
                    <a:cubicBezTo>
                      <a:pt x="302969" y="289146"/>
                      <a:pt x="302969" y="289146"/>
                      <a:pt x="302969" y="289146"/>
                    </a:cubicBezTo>
                    <a:cubicBezTo>
                      <a:pt x="288831" y="285266"/>
                      <a:pt x="270681" y="290198"/>
                      <a:pt x="265946" y="267906"/>
                    </a:cubicBezTo>
                    <a:cubicBezTo>
                      <a:pt x="261540" y="247322"/>
                      <a:pt x="276994" y="241141"/>
                      <a:pt x="287778" y="230225"/>
                    </a:cubicBezTo>
                    <a:cubicBezTo>
                      <a:pt x="305797" y="212075"/>
                      <a:pt x="337099" y="191689"/>
                      <a:pt x="308427" y="164925"/>
                    </a:cubicBezTo>
                    <a:cubicBezTo>
                      <a:pt x="270417" y="129546"/>
                      <a:pt x="250164" y="85223"/>
                      <a:pt x="227673" y="41163"/>
                    </a:cubicBezTo>
                    <a:cubicBezTo>
                      <a:pt x="201961" y="-4737"/>
                      <a:pt x="145276" y="-14141"/>
                      <a:pt x="115025" y="22553"/>
                    </a:cubicBezTo>
                    <a:cubicBezTo>
                      <a:pt x="115025" y="22553"/>
                      <a:pt x="115025" y="22553"/>
                      <a:pt x="115025" y="22553"/>
                    </a:cubicBezTo>
                    <a:cubicBezTo>
                      <a:pt x="115025" y="22553"/>
                      <a:pt x="115025" y="22553"/>
                      <a:pt x="115025" y="22553"/>
                    </a:cubicBezTo>
                    <a:cubicBezTo>
                      <a:pt x="82145" y="44057"/>
                      <a:pt x="61496" y="75425"/>
                      <a:pt x="59852" y="113368"/>
                    </a:cubicBezTo>
                    <a:cubicBezTo>
                      <a:pt x="58274" y="150786"/>
                      <a:pt x="55973" y="185968"/>
                      <a:pt x="37757" y="220098"/>
                    </a:cubicBezTo>
                    <a:cubicBezTo>
                      <a:pt x="-5711" y="301378"/>
                      <a:pt x="-6105" y="388313"/>
                      <a:pt x="9019" y="476629"/>
                    </a:cubicBezTo>
                    <a:cubicBezTo>
                      <a:pt x="19738" y="511680"/>
                      <a:pt x="26314" y="531408"/>
                      <a:pt x="37625" y="553043"/>
                    </a:cubicBezTo>
                    <a:cubicBezTo>
                      <a:pt x="78923" y="616897"/>
                      <a:pt x="105227" y="643201"/>
                      <a:pt x="151259" y="650566"/>
                    </a:cubicBezTo>
                    <a:cubicBezTo>
                      <a:pt x="230172" y="662929"/>
                      <a:pt x="285279" y="657274"/>
                      <a:pt x="331246" y="593946"/>
                    </a:cubicBezTo>
                    <a:cubicBezTo>
                      <a:pt x="364126" y="570536"/>
                      <a:pt x="367678" y="549755"/>
                      <a:pt x="340189" y="510496"/>
                    </a:cubicBezTo>
                    <a:cubicBezTo>
                      <a:pt x="325591" y="489782"/>
                      <a:pt x="315792" y="471172"/>
                      <a:pt x="330457" y="447300"/>
                    </a:cubicBezTo>
                    <a:close/>
                  </a:path>
                </a:pathLst>
              </a:custGeom>
              <a:solidFill>
                <a:srgbClr val="FDCF58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22" name="자유형: 도형 2921">
                <a:extLst>
                  <a:ext uri="{FF2B5EF4-FFF2-40B4-BE49-F238E27FC236}">
                    <a16:creationId xmlns:a16="http://schemas.microsoft.com/office/drawing/2014/main" id="{358D3DC5-F797-4ED1-A784-75A414934985}"/>
                  </a:ext>
                </a:extLst>
              </p:cNvPr>
              <p:cNvSpPr/>
              <p:nvPr/>
            </p:nvSpPr>
            <p:spPr>
              <a:xfrm>
                <a:off x="10939837" y="4103232"/>
                <a:ext cx="688813" cy="662658"/>
              </a:xfrm>
              <a:custGeom>
                <a:avLst/>
                <a:gdLst>
                  <a:gd name="connsiteX0" fmla="*/ 94580 w 688813"/>
                  <a:gd name="connsiteY0" fmla="*/ 52092 h 662658"/>
                  <a:gd name="connsiteX1" fmla="*/ 283970 w 688813"/>
                  <a:gd name="connsiteY1" fmla="*/ 154218 h 662658"/>
                  <a:gd name="connsiteX2" fmla="*/ 328293 w 688813"/>
                  <a:gd name="connsiteY2" fmla="*/ 145735 h 662658"/>
                  <a:gd name="connsiteX3" fmla="*/ 427788 w 688813"/>
                  <a:gd name="connsiteY3" fmla="*/ 14937 h 662658"/>
                  <a:gd name="connsiteX4" fmla="*/ 449818 w 688813"/>
                  <a:gd name="connsiteY4" fmla="*/ 75 h 662658"/>
                  <a:gd name="connsiteX5" fmla="*/ 459288 w 688813"/>
                  <a:gd name="connsiteY5" fmla="*/ 27366 h 662658"/>
                  <a:gd name="connsiteX6" fmla="*/ 458827 w 688813"/>
                  <a:gd name="connsiteY6" fmla="*/ 226423 h 662658"/>
                  <a:gd name="connsiteX7" fmla="*/ 491444 w 688813"/>
                  <a:gd name="connsiteY7" fmla="*/ 264761 h 662658"/>
                  <a:gd name="connsiteX8" fmla="*/ 673075 w 688813"/>
                  <a:gd name="connsiteY8" fmla="*/ 304612 h 662658"/>
                  <a:gd name="connsiteX9" fmla="*/ 688529 w 688813"/>
                  <a:gd name="connsiteY9" fmla="*/ 318027 h 662658"/>
                  <a:gd name="connsiteX10" fmla="*/ 672746 w 688813"/>
                  <a:gd name="connsiteY10" fmla="*/ 333941 h 662658"/>
                  <a:gd name="connsiteX11" fmla="*/ 491379 w 688813"/>
                  <a:gd name="connsiteY11" fmla="*/ 398189 h 662658"/>
                  <a:gd name="connsiteX12" fmla="*/ 439954 w 688813"/>
                  <a:gd name="connsiteY12" fmla="*/ 461977 h 662658"/>
                  <a:gd name="connsiteX13" fmla="*/ 436272 w 688813"/>
                  <a:gd name="connsiteY13" fmla="*/ 641175 h 662658"/>
                  <a:gd name="connsiteX14" fmla="*/ 428314 w 688813"/>
                  <a:gd name="connsiteY14" fmla="*/ 661494 h 662658"/>
                  <a:gd name="connsiteX15" fmla="*/ 406548 w 688813"/>
                  <a:gd name="connsiteY15" fmla="*/ 648605 h 662658"/>
                  <a:gd name="connsiteX16" fmla="*/ 303369 w 688813"/>
                  <a:gd name="connsiteY16" fmla="*/ 487821 h 662658"/>
                  <a:gd name="connsiteX17" fmla="*/ 231559 w 688813"/>
                  <a:gd name="connsiteY17" fmla="*/ 451324 h 662658"/>
                  <a:gd name="connsiteX18" fmla="*/ 31055 w 688813"/>
                  <a:gd name="connsiteY18" fmla="*/ 475064 h 662658"/>
                  <a:gd name="connsiteX19" fmla="*/ 1332 w 688813"/>
                  <a:gd name="connsiteY19" fmla="*/ 469342 h 662658"/>
                  <a:gd name="connsiteX20" fmla="*/ 16851 w 688813"/>
                  <a:gd name="connsiteY20" fmla="*/ 438172 h 662658"/>
                  <a:gd name="connsiteX21" fmla="*/ 161129 w 688813"/>
                  <a:gd name="connsiteY21" fmla="*/ 318356 h 662658"/>
                  <a:gd name="connsiteX22" fmla="*/ 176518 w 688813"/>
                  <a:gd name="connsiteY22" fmla="*/ 256870 h 662658"/>
                  <a:gd name="connsiteX23" fmla="*/ 94580 w 688813"/>
                  <a:gd name="connsiteY23" fmla="*/ 52092 h 662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88813" h="662658">
                    <a:moveTo>
                      <a:pt x="94580" y="52092"/>
                    </a:moveTo>
                    <a:cubicBezTo>
                      <a:pt x="115952" y="38874"/>
                      <a:pt x="254706" y="131662"/>
                      <a:pt x="283970" y="154218"/>
                    </a:cubicBezTo>
                    <a:cubicBezTo>
                      <a:pt x="306591" y="171644"/>
                      <a:pt x="315535" y="162964"/>
                      <a:pt x="328293" y="145735"/>
                    </a:cubicBezTo>
                    <a:cubicBezTo>
                      <a:pt x="360910" y="101741"/>
                      <a:pt x="394119" y="58142"/>
                      <a:pt x="427788" y="14937"/>
                    </a:cubicBezTo>
                    <a:cubicBezTo>
                      <a:pt x="433180" y="8032"/>
                      <a:pt x="443308" y="-911"/>
                      <a:pt x="449818" y="75"/>
                    </a:cubicBezTo>
                    <a:cubicBezTo>
                      <a:pt x="465009" y="2377"/>
                      <a:pt x="459288" y="17370"/>
                      <a:pt x="459288" y="27366"/>
                    </a:cubicBezTo>
                    <a:cubicBezTo>
                      <a:pt x="459550" y="93718"/>
                      <a:pt x="459945" y="160070"/>
                      <a:pt x="458827" y="226423"/>
                    </a:cubicBezTo>
                    <a:cubicBezTo>
                      <a:pt x="458433" y="250425"/>
                      <a:pt x="465009" y="258317"/>
                      <a:pt x="491444" y="264761"/>
                    </a:cubicBezTo>
                    <a:cubicBezTo>
                      <a:pt x="562992" y="282122"/>
                      <a:pt x="612246" y="292315"/>
                      <a:pt x="673075" y="304612"/>
                    </a:cubicBezTo>
                    <a:cubicBezTo>
                      <a:pt x="680637" y="306125"/>
                      <a:pt x="690633" y="308821"/>
                      <a:pt x="688529" y="318027"/>
                    </a:cubicBezTo>
                    <a:cubicBezTo>
                      <a:pt x="687082" y="324340"/>
                      <a:pt x="679125" y="331508"/>
                      <a:pt x="672746" y="333941"/>
                    </a:cubicBezTo>
                    <a:cubicBezTo>
                      <a:pt x="602382" y="361100"/>
                      <a:pt x="562926" y="374253"/>
                      <a:pt x="491379" y="398189"/>
                    </a:cubicBezTo>
                    <a:cubicBezTo>
                      <a:pt x="454421" y="410552"/>
                      <a:pt x="436008" y="423310"/>
                      <a:pt x="439954" y="461977"/>
                    </a:cubicBezTo>
                    <a:cubicBezTo>
                      <a:pt x="444557" y="525502"/>
                      <a:pt x="437981" y="564958"/>
                      <a:pt x="436272" y="641175"/>
                    </a:cubicBezTo>
                    <a:cubicBezTo>
                      <a:pt x="437587" y="648474"/>
                      <a:pt x="437455" y="658009"/>
                      <a:pt x="428314" y="661494"/>
                    </a:cubicBezTo>
                    <a:cubicBezTo>
                      <a:pt x="416478" y="666032"/>
                      <a:pt x="411742" y="656365"/>
                      <a:pt x="406548" y="648605"/>
                    </a:cubicBezTo>
                    <a:cubicBezTo>
                      <a:pt x="371169" y="595602"/>
                      <a:pt x="339275" y="545296"/>
                      <a:pt x="303369" y="487821"/>
                    </a:cubicBezTo>
                    <a:cubicBezTo>
                      <a:pt x="288968" y="457440"/>
                      <a:pt x="267793" y="448365"/>
                      <a:pt x="231559" y="451324"/>
                    </a:cubicBezTo>
                    <a:cubicBezTo>
                      <a:pt x="164286" y="456782"/>
                      <a:pt x="115754" y="466383"/>
                      <a:pt x="31055" y="475064"/>
                    </a:cubicBezTo>
                    <a:cubicBezTo>
                      <a:pt x="23689" y="472959"/>
                      <a:pt x="6132" y="481508"/>
                      <a:pt x="1332" y="469342"/>
                    </a:cubicBezTo>
                    <a:cubicBezTo>
                      <a:pt x="-3666" y="456782"/>
                      <a:pt x="6264" y="446852"/>
                      <a:pt x="16851" y="438172"/>
                    </a:cubicBezTo>
                    <a:cubicBezTo>
                      <a:pt x="65316" y="398715"/>
                      <a:pt x="113190" y="358470"/>
                      <a:pt x="161129" y="318356"/>
                    </a:cubicBezTo>
                    <a:cubicBezTo>
                      <a:pt x="181055" y="301718"/>
                      <a:pt x="193089" y="289158"/>
                      <a:pt x="176518" y="256870"/>
                    </a:cubicBezTo>
                    <a:cubicBezTo>
                      <a:pt x="148832" y="202354"/>
                      <a:pt x="76495" y="65178"/>
                      <a:pt x="94580" y="5209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23" name="자유형: 도형 2922">
                <a:extLst>
                  <a:ext uri="{FF2B5EF4-FFF2-40B4-BE49-F238E27FC236}">
                    <a16:creationId xmlns:a16="http://schemas.microsoft.com/office/drawing/2014/main" id="{87FAB4EC-98A0-4BC4-ABC1-3A50AA744A7C}"/>
                  </a:ext>
                </a:extLst>
              </p:cNvPr>
              <p:cNvSpPr/>
              <p:nvPr/>
            </p:nvSpPr>
            <p:spPr>
              <a:xfrm>
                <a:off x="9608137" y="4031694"/>
                <a:ext cx="533580" cy="544694"/>
              </a:xfrm>
              <a:custGeom>
                <a:avLst/>
                <a:gdLst>
                  <a:gd name="connsiteX0" fmla="*/ 0 w 533580"/>
                  <a:gd name="connsiteY0" fmla="*/ 196952 h 544694"/>
                  <a:gd name="connsiteX1" fmla="*/ 176962 w 533580"/>
                  <a:gd name="connsiteY1" fmla="*/ 198005 h 544694"/>
                  <a:gd name="connsiteX2" fmla="*/ 204450 w 533580"/>
                  <a:gd name="connsiteY2" fmla="*/ 176041 h 544694"/>
                  <a:gd name="connsiteX3" fmla="*/ 235094 w 533580"/>
                  <a:gd name="connsiteY3" fmla="*/ 0 h 544694"/>
                  <a:gd name="connsiteX4" fmla="*/ 308614 w 533580"/>
                  <a:gd name="connsiteY4" fmla="*/ 146580 h 544694"/>
                  <a:gd name="connsiteX5" fmla="*/ 405216 w 533580"/>
                  <a:gd name="connsiteY5" fmla="*/ 186628 h 544694"/>
                  <a:gd name="connsiteX6" fmla="*/ 533581 w 533580"/>
                  <a:gd name="connsiteY6" fmla="*/ 156970 h 544694"/>
                  <a:gd name="connsiteX7" fmla="*/ 411398 w 533580"/>
                  <a:gd name="connsiteY7" fmla="*/ 296251 h 544694"/>
                  <a:gd name="connsiteX8" fmla="*/ 401666 w 533580"/>
                  <a:gd name="connsiteY8" fmla="*/ 354515 h 544694"/>
                  <a:gd name="connsiteX9" fmla="*/ 470780 w 533580"/>
                  <a:gd name="connsiteY9" fmla="*/ 506553 h 544694"/>
                  <a:gd name="connsiteX10" fmla="*/ 402783 w 533580"/>
                  <a:gd name="connsiteY10" fmla="*/ 478408 h 544694"/>
                  <a:gd name="connsiteX11" fmla="*/ 304274 w 533580"/>
                  <a:gd name="connsiteY11" fmla="*/ 420933 h 544694"/>
                  <a:gd name="connsiteX12" fmla="*/ 254560 w 533580"/>
                  <a:gd name="connsiteY12" fmla="*/ 422248 h 544694"/>
                  <a:gd name="connsiteX13" fmla="*/ 79373 w 533580"/>
                  <a:gd name="connsiteY13" fmla="*/ 544694 h 544694"/>
                  <a:gd name="connsiteX14" fmla="*/ 150987 w 533580"/>
                  <a:gd name="connsiteY14" fmla="*/ 359973 h 544694"/>
                  <a:gd name="connsiteX15" fmla="*/ 136848 w 533580"/>
                  <a:gd name="connsiteY15" fmla="*/ 305852 h 544694"/>
                  <a:gd name="connsiteX16" fmla="*/ 0 w 533580"/>
                  <a:gd name="connsiteY16" fmla="*/ 196952 h 544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33580" h="544694">
                    <a:moveTo>
                      <a:pt x="0" y="196952"/>
                    </a:moveTo>
                    <a:cubicBezTo>
                      <a:pt x="63986" y="196952"/>
                      <a:pt x="120605" y="194914"/>
                      <a:pt x="176962" y="198005"/>
                    </a:cubicBezTo>
                    <a:cubicBezTo>
                      <a:pt x="197808" y="199123"/>
                      <a:pt x="201754" y="196952"/>
                      <a:pt x="204450" y="176041"/>
                    </a:cubicBezTo>
                    <a:cubicBezTo>
                      <a:pt x="211420" y="122117"/>
                      <a:pt x="222797" y="68719"/>
                      <a:pt x="235094" y="0"/>
                    </a:cubicBezTo>
                    <a:cubicBezTo>
                      <a:pt x="263569" y="56751"/>
                      <a:pt x="285927" y="101731"/>
                      <a:pt x="308614" y="146580"/>
                    </a:cubicBezTo>
                    <a:cubicBezTo>
                      <a:pt x="339653" y="207869"/>
                      <a:pt x="339982" y="208526"/>
                      <a:pt x="405216" y="186628"/>
                    </a:cubicBezTo>
                    <a:cubicBezTo>
                      <a:pt x="446514" y="172753"/>
                      <a:pt x="488469" y="163481"/>
                      <a:pt x="533581" y="156970"/>
                    </a:cubicBezTo>
                    <a:cubicBezTo>
                      <a:pt x="499254" y="210959"/>
                      <a:pt x="454077" y="252652"/>
                      <a:pt x="411398" y="296251"/>
                    </a:cubicBezTo>
                    <a:cubicBezTo>
                      <a:pt x="393051" y="314993"/>
                      <a:pt x="389697" y="330512"/>
                      <a:pt x="401666" y="354515"/>
                    </a:cubicBezTo>
                    <a:cubicBezTo>
                      <a:pt x="425931" y="403112"/>
                      <a:pt x="446843" y="453418"/>
                      <a:pt x="470780" y="506553"/>
                    </a:cubicBezTo>
                    <a:cubicBezTo>
                      <a:pt x="441122" y="509578"/>
                      <a:pt x="423695" y="487943"/>
                      <a:pt x="402783" y="478408"/>
                    </a:cubicBezTo>
                    <a:cubicBezTo>
                      <a:pt x="368325" y="462691"/>
                      <a:pt x="335905" y="442042"/>
                      <a:pt x="304274" y="420933"/>
                    </a:cubicBezTo>
                    <a:cubicBezTo>
                      <a:pt x="285730" y="408570"/>
                      <a:pt x="273301" y="407912"/>
                      <a:pt x="254560" y="422248"/>
                    </a:cubicBezTo>
                    <a:cubicBezTo>
                      <a:pt x="200504" y="463612"/>
                      <a:pt x="148488" y="508395"/>
                      <a:pt x="79373" y="544694"/>
                    </a:cubicBezTo>
                    <a:cubicBezTo>
                      <a:pt x="104954" y="477750"/>
                      <a:pt x="125866" y="417974"/>
                      <a:pt x="150987" y="359973"/>
                    </a:cubicBezTo>
                    <a:cubicBezTo>
                      <a:pt x="161837" y="334918"/>
                      <a:pt x="158943" y="321963"/>
                      <a:pt x="136848" y="305852"/>
                    </a:cubicBezTo>
                    <a:cubicBezTo>
                      <a:pt x="91407" y="272709"/>
                      <a:pt x="48597" y="236014"/>
                      <a:pt x="0" y="19695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24" name="자유형: 도형 2923">
                <a:extLst>
                  <a:ext uri="{FF2B5EF4-FFF2-40B4-BE49-F238E27FC236}">
                    <a16:creationId xmlns:a16="http://schemas.microsoft.com/office/drawing/2014/main" id="{67CAFA93-AEBD-40FA-B5EC-E3BC3AF5CE6B}"/>
                  </a:ext>
                </a:extLst>
              </p:cNvPr>
              <p:cNvSpPr/>
              <p:nvPr/>
            </p:nvSpPr>
            <p:spPr>
              <a:xfrm>
                <a:off x="10497022" y="3666329"/>
                <a:ext cx="450722" cy="428758"/>
              </a:xfrm>
              <a:custGeom>
                <a:avLst/>
                <a:gdLst>
                  <a:gd name="connsiteX0" fmla="*/ 0 w 450722"/>
                  <a:gd name="connsiteY0" fmla="*/ 140596 h 428758"/>
                  <a:gd name="connsiteX1" fmla="*/ 140267 w 450722"/>
                  <a:gd name="connsiteY1" fmla="*/ 151249 h 428758"/>
                  <a:gd name="connsiteX2" fmla="*/ 178606 w 450722"/>
                  <a:gd name="connsiteY2" fmla="*/ 117317 h 428758"/>
                  <a:gd name="connsiteX3" fmla="*/ 203792 w 450722"/>
                  <a:gd name="connsiteY3" fmla="*/ 0 h 428758"/>
                  <a:gd name="connsiteX4" fmla="*/ 261924 w 450722"/>
                  <a:gd name="connsiteY4" fmla="*/ 113568 h 428758"/>
                  <a:gd name="connsiteX5" fmla="*/ 326369 w 450722"/>
                  <a:gd name="connsiteY5" fmla="*/ 143226 h 428758"/>
                  <a:gd name="connsiteX6" fmla="*/ 450723 w 450722"/>
                  <a:gd name="connsiteY6" fmla="*/ 110083 h 428758"/>
                  <a:gd name="connsiteX7" fmla="*/ 344914 w 450722"/>
                  <a:gd name="connsiteY7" fmla="*/ 225953 h 428758"/>
                  <a:gd name="connsiteX8" fmla="*/ 336299 w 450722"/>
                  <a:gd name="connsiteY8" fmla="*/ 282112 h 428758"/>
                  <a:gd name="connsiteX9" fmla="*/ 391801 w 450722"/>
                  <a:gd name="connsiteY9" fmla="*/ 402980 h 428758"/>
                  <a:gd name="connsiteX10" fmla="*/ 264554 w 450722"/>
                  <a:gd name="connsiteY10" fmla="*/ 334129 h 428758"/>
                  <a:gd name="connsiteX11" fmla="*/ 202214 w 450722"/>
                  <a:gd name="connsiteY11" fmla="*/ 340047 h 428758"/>
                  <a:gd name="connsiteX12" fmla="*/ 79373 w 450722"/>
                  <a:gd name="connsiteY12" fmla="*/ 428758 h 428758"/>
                  <a:gd name="connsiteX13" fmla="*/ 131258 w 450722"/>
                  <a:gd name="connsiteY13" fmla="*/ 280403 h 428758"/>
                  <a:gd name="connsiteX14" fmla="*/ 121065 w 450722"/>
                  <a:gd name="connsiteY14" fmla="*/ 238579 h 428758"/>
                  <a:gd name="connsiteX15" fmla="*/ 0 w 450722"/>
                  <a:gd name="connsiteY15" fmla="*/ 140596 h 428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50722" h="428758">
                    <a:moveTo>
                      <a:pt x="0" y="140596"/>
                    </a:moveTo>
                    <a:cubicBezTo>
                      <a:pt x="55962" y="144673"/>
                      <a:pt x="98312" y="146448"/>
                      <a:pt x="140267" y="151249"/>
                    </a:cubicBezTo>
                    <a:cubicBezTo>
                      <a:pt x="167953" y="154406"/>
                      <a:pt x="175975" y="141714"/>
                      <a:pt x="178606" y="117317"/>
                    </a:cubicBezTo>
                    <a:cubicBezTo>
                      <a:pt x="182749" y="78584"/>
                      <a:pt x="189127" y="40114"/>
                      <a:pt x="203792" y="0"/>
                    </a:cubicBezTo>
                    <a:cubicBezTo>
                      <a:pt x="223322" y="37746"/>
                      <a:pt x="244629" y="74770"/>
                      <a:pt x="261924" y="113568"/>
                    </a:cubicBezTo>
                    <a:cubicBezTo>
                      <a:pt x="275603" y="144213"/>
                      <a:pt x="290070" y="157891"/>
                      <a:pt x="326369" y="143226"/>
                    </a:cubicBezTo>
                    <a:cubicBezTo>
                      <a:pt x="362078" y="128759"/>
                      <a:pt x="401205" y="122775"/>
                      <a:pt x="450723" y="110083"/>
                    </a:cubicBezTo>
                    <a:cubicBezTo>
                      <a:pt x="410806" y="154274"/>
                      <a:pt x="379833" y="192152"/>
                      <a:pt x="344914" y="225953"/>
                    </a:cubicBezTo>
                    <a:cubicBezTo>
                      <a:pt x="325383" y="244826"/>
                      <a:pt x="326238" y="260938"/>
                      <a:pt x="336299" y="282112"/>
                    </a:cubicBezTo>
                    <a:cubicBezTo>
                      <a:pt x="354120" y="319662"/>
                      <a:pt x="371021" y="357605"/>
                      <a:pt x="391801" y="402980"/>
                    </a:cubicBezTo>
                    <a:cubicBezTo>
                      <a:pt x="341495" y="383713"/>
                      <a:pt x="303879" y="357277"/>
                      <a:pt x="264554" y="334129"/>
                    </a:cubicBezTo>
                    <a:cubicBezTo>
                      <a:pt x="242327" y="320977"/>
                      <a:pt x="224966" y="319596"/>
                      <a:pt x="202214" y="340047"/>
                    </a:cubicBezTo>
                    <a:cubicBezTo>
                      <a:pt x="167689" y="371021"/>
                      <a:pt x="126918" y="395089"/>
                      <a:pt x="79373" y="428758"/>
                    </a:cubicBezTo>
                    <a:cubicBezTo>
                      <a:pt x="89302" y="368588"/>
                      <a:pt x="113766" y="325580"/>
                      <a:pt x="131258" y="280403"/>
                    </a:cubicBezTo>
                    <a:cubicBezTo>
                      <a:pt x="137768" y="263502"/>
                      <a:pt x="140267" y="252126"/>
                      <a:pt x="121065" y="238579"/>
                    </a:cubicBezTo>
                    <a:cubicBezTo>
                      <a:pt x="82792" y="211683"/>
                      <a:pt x="47940" y="179921"/>
                      <a:pt x="0" y="140596"/>
                    </a:cubicBezTo>
                    <a:close/>
                  </a:path>
                </a:pathLst>
              </a:custGeom>
              <a:solidFill>
                <a:srgbClr val="FDFDFD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25" name="자유형: 도형 2924">
                <a:extLst>
                  <a:ext uri="{FF2B5EF4-FFF2-40B4-BE49-F238E27FC236}">
                    <a16:creationId xmlns:a16="http://schemas.microsoft.com/office/drawing/2014/main" id="{C00EF743-0987-46D3-8A67-244491141A83}"/>
                  </a:ext>
                </a:extLst>
              </p:cNvPr>
              <p:cNvSpPr/>
              <p:nvPr/>
            </p:nvSpPr>
            <p:spPr>
              <a:xfrm>
                <a:off x="10495904" y="2214994"/>
                <a:ext cx="454602" cy="443817"/>
              </a:xfrm>
              <a:custGeom>
                <a:avLst/>
                <a:gdLst>
                  <a:gd name="connsiteX0" fmla="*/ 0 w 454602"/>
                  <a:gd name="connsiteY0" fmla="*/ 329000 h 443817"/>
                  <a:gd name="connsiteX1" fmla="*/ 102981 w 454602"/>
                  <a:gd name="connsiteY1" fmla="*/ 224506 h 443817"/>
                  <a:gd name="connsiteX2" fmla="*/ 111793 w 454602"/>
                  <a:gd name="connsiteY2" fmla="*/ 177751 h 443817"/>
                  <a:gd name="connsiteX3" fmla="*/ 47940 w 454602"/>
                  <a:gd name="connsiteY3" fmla="*/ 44914 h 443817"/>
                  <a:gd name="connsiteX4" fmla="*/ 168939 w 454602"/>
                  <a:gd name="connsiteY4" fmla="*/ 111398 h 443817"/>
                  <a:gd name="connsiteX5" fmla="*/ 216681 w 454602"/>
                  <a:gd name="connsiteY5" fmla="*/ 99627 h 443817"/>
                  <a:gd name="connsiteX6" fmla="*/ 294476 w 454602"/>
                  <a:gd name="connsiteY6" fmla="*/ 0 h 443817"/>
                  <a:gd name="connsiteX7" fmla="*/ 293358 w 454602"/>
                  <a:gd name="connsiteY7" fmla="*/ 136913 h 443817"/>
                  <a:gd name="connsiteX8" fmla="*/ 337220 w 454602"/>
                  <a:gd name="connsiteY8" fmla="*/ 186168 h 443817"/>
                  <a:gd name="connsiteX9" fmla="*/ 454603 w 454602"/>
                  <a:gd name="connsiteY9" fmla="*/ 209579 h 443817"/>
                  <a:gd name="connsiteX10" fmla="*/ 317492 w 454602"/>
                  <a:gd name="connsiteY10" fmla="*/ 271065 h 443817"/>
                  <a:gd name="connsiteX11" fmla="*/ 287900 w 454602"/>
                  <a:gd name="connsiteY11" fmla="*/ 310784 h 443817"/>
                  <a:gd name="connsiteX12" fmla="*/ 277707 w 454602"/>
                  <a:gd name="connsiteY12" fmla="*/ 443818 h 443817"/>
                  <a:gd name="connsiteX13" fmla="*/ 197282 w 454602"/>
                  <a:gd name="connsiteY13" fmla="*/ 325646 h 443817"/>
                  <a:gd name="connsiteX14" fmla="*/ 151578 w 454602"/>
                  <a:gd name="connsiteY14" fmla="*/ 308022 h 443817"/>
                  <a:gd name="connsiteX15" fmla="*/ 0 w 454602"/>
                  <a:gd name="connsiteY15" fmla="*/ 329000 h 44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54602" h="443817">
                    <a:moveTo>
                      <a:pt x="0" y="329000"/>
                    </a:moveTo>
                    <a:cubicBezTo>
                      <a:pt x="35117" y="292832"/>
                      <a:pt x="67010" y="256400"/>
                      <a:pt x="102981" y="224506"/>
                    </a:cubicBezTo>
                    <a:cubicBezTo>
                      <a:pt x="121065" y="208461"/>
                      <a:pt x="122249" y="197610"/>
                      <a:pt x="111793" y="177751"/>
                    </a:cubicBezTo>
                    <a:cubicBezTo>
                      <a:pt x="91144" y="138689"/>
                      <a:pt x="73257" y="98115"/>
                      <a:pt x="47940" y="44914"/>
                    </a:cubicBezTo>
                    <a:cubicBezTo>
                      <a:pt x="96931" y="71745"/>
                      <a:pt x="133428" y="90749"/>
                      <a:pt x="168939" y="111398"/>
                    </a:cubicBezTo>
                    <a:cubicBezTo>
                      <a:pt x="189851" y="123564"/>
                      <a:pt x="202740" y="125405"/>
                      <a:pt x="216681" y="99627"/>
                    </a:cubicBezTo>
                    <a:cubicBezTo>
                      <a:pt x="235817" y="64248"/>
                      <a:pt x="261267" y="32288"/>
                      <a:pt x="294476" y="0"/>
                    </a:cubicBezTo>
                    <a:cubicBezTo>
                      <a:pt x="294476" y="45703"/>
                      <a:pt x="298093" y="91736"/>
                      <a:pt x="293358" y="136913"/>
                    </a:cubicBezTo>
                    <a:cubicBezTo>
                      <a:pt x="289412" y="174397"/>
                      <a:pt x="308812" y="184261"/>
                      <a:pt x="337220" y="186168"/>
                    </a:cubicBezTo>
                    <a:cubicBezTo>
                      <a:pt x="376545" y="188798"/>
                      <a:pt x="413371" y="201687"/>
                      <a:pt x="454603" y="209579"/>
                    </a:cubicBezTo>
                    <a:cubicBezTo>
                      <a:pt x="411069" y="239237"/>
                      <a:pt x="363064" y="253375"/>
                      <a:pt x="317492" y="271065"/>
                    </a:cubicBezTo>
                    <a:cubicBezTo>
                      <a:pt x="294937" y="279811"/>
                      <a:pt x="287636" y="289346"/>
                      <a:pt x="287900" y="310784"/>
                    </a:cubicBezTo>
                    <a:cubicBezTo>
                      <a:pt x="288361" y="354055"/>
                      <a:pt x="288031" y="397391"/>
                      <a:pt x="277707" y="443818"/>
                    </a:cubicBezTo>
                    <a:cubicBezTo>
                      <a:pt x="250877" y="404427"/>
                      <a:pt x="223783" y="365234"/>
                      <a:pt x="197282" y="325646"/>
                    </a:cubicBezTo>
                    <a:cubicBezTo>
                      <a:pt x="185839" y="308548"/>
                      <a:pt x="176041" y="303090"/>
                      <a:pt x="151578" y="308022"/>
                    </a:cubicBezTo>
                    <a:cubicBezTo>
                      <a:pt x="102587" y="318084"/>
                      <a:pt x="53661" y="336891"/>
                      <a:pt x="0" y="329000"/>
                    </a:cubicBezTo>
                    <a:close/>
                  </a:path>
                </a:pathLst>
              </a:custGeom>
              <a:solidFill>
                <a:srgbClr val="FCFDFC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26" name="자유형: 도형 2925">
                <a:extLst>
                  <a:ext uri="{FF2B5EF4-FFF2-40B4-BE49-F238E27FC236}">
                    <a16:creationId xmlns:a16="http://schemas.microsoft.com/office/drawing/2014/main" id="{9F1772B6-2C47-4318-BD84-D2DB109687D0}"/>
                  </a:ext>
                </a:extLst>
              </p:cNvPr>
              <p:cNvSpPr/>
              <p:nvPr/>
            </p:nvSpPr>
            <p:spPr>
              <a:xfrm>
                <a:off x="10100899" y="3171984"/>
                <a:ext cx="72910" cy="37111"/>
              </a:xfrm>
              <a:custGeom>
                <a:avLst/>
                <a:gdLst>
                  <a:gd name="connsiteX0" fmla="*/ 72911 w 72910"/>
                  <a:gd name="connsiteY0" fmla="*/ 16923 h 37111"/>
                  <a:gd name="connsiteX1" fmla="*/ 24906 w 72910"/>
                  <a:gd name="connsiteY1" fmla="*/ 37112 h 37111"/>
                  <a:gd name="connsiteX2" fmla="*/ 48 w 72910"/>
                  <a:gd name="connsiteY2" fmla="*/ 17318 h 37111"/>
                  <a:gd name="connsiteX3" fmla="*/ 23722 w 72910"/>
                  <a:gd name="connsiteY3" fmla="*/ 549 h 37111"/>
                  <a:gd name="connsiteX4" fmla="*/ 72911 w 72910"/>
                  <a:gd name="connsiteY4" fmla="*/ 16923 h 37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910" h="37111">
                    <a:moveTo>
                      <a:pt x="72911" y="16923"/>
                    </a:moveTo>
                    <a:cubicBezTo>
                      <a:pt x="60548" y="32311"/>
                      <a:pt x="24972" y="-7605"/>
                      <a:pt x="24906" y="37112"/>
                    </a:cubicBezTo>
                    <a:cubicBezTo>
                      <a:pt x="11556" y="36783"/>
                      <a:pt x="-873" y="33495"/>
                      <a:pt x="48" y="17318"/>
                    </a:cubicBezTo>
                    <a:cubicBezTo>
                      <a:pt x="837" y="4166"/>
                      <a:pt x="12543" y="1141"/>
                      <a:pt x="23722" y="549"/>
                    </a:cubicBezTo>
                    <a:cubicBezTo>
                      <a:pt x="42135" y="-438"/>
                      <a:pt x="61140" y="-2213"/>
                      <a:pt x="72911" y="16923"/>
                    </a:cubicBezTo>
                    <a:close/>
                  </a:path>
                </a:pathLst>
              </a:custGeom>
              <a:solidFill>
                <a:srgbClr val="5A0E1A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27" name="자유형: 도형 2926">
                <a:extLst>
                  <a:ext uri="{FF2B5EF4-FFF2-40B4-BE49-F238E27FC236}">
                    <a16:creationId xmlns:a16="http://schemas.microsoft.com/office/drawing/2014/main" id="{5C8703D8-71D4-46C4-92E9-F9CB8C2C983E}"/>
                  </a:ext>
                </a:extLst>
              </p:cNvPr>
              <p:cNvSpPr/>
              <p:nvPr/>
            </p:nvSpPr>
            <p:spPr>
              <a:xfrm>
                <a:off x="11122733" y="3227997"/>
                <a:ext cx="487756" cy="484884"/>
              </a:xfrm>
              <a:custGeom>
                <a:avLst/>
                <a:gdLst>
                  <a:gd name="connsiteX0" fmla="*/ 263 w 487756"/>
                  <a:gd name="connsiteY0" fmla="*/ 180025 h 484884"/>
                  <a:gd name="connsiteX1" fmla="*/ 162626 w 487756"/>
                  <a:gd name="connsiteY1" fmla="*/ 167201 h 484884"/>
                  <a:gd name="connsiteX2" fmla="*/ 187352 w 487756"/>
                  <a:gd name="connsiteY2" fmla="*/ 143593 h 484884"/>
                  <a:gd name="connsiteX3" fmla="*/ 196953 w 487756"/>
                  <a:gd name="connsiteY3" fmla="*/ 19569 h 484884"/>
                  <a:gd name="connsiteX4" fmla="*/ 204844 w 487756"/>
                  <a:gd name="connsiteY4" fmla="*/ 1090 h 484884"/>
                  <a:gd name="connsiteX5" fmla="*/ 222074 w 487756"/>
                  <a:gd name="connsiteY5" fmla="*/ 14571 h 484884"/>
                  <a:gd name="connsiteX6" fmla="*/ 303485 w 487756"/>
                  <a:gd name="connsiteY6" fmla="*/ 141292 h 484884"/>
                  <a:gd name="connsiteX7" fmla="*/ 339982 w 487756"/>
                  <a:gd name="connsiteY7" fmla="*/ 152274 h 484884"/>
                  <a:gd name="connsiteX8" fmla="*/ 471832 w 487756"/>
                  <a:gd name="connsiteY8" fmla="*/ 103019 h 484884"/>
                  <a:gd name="connsiteX9" fmla="*/ 487154 w 487756"/>
                  <a:gd name="connsiteY9" fmla="*/ 105189 h 484884"/>
                  <a:gd name="connsiteX10" fmla="*/ 483668 w 487756"/>
                  <a:gd name="connsiteY10" fmla="*/ 121761 h 484884"/>
                  <a:gd name="connsiteX11" fmla="*/ 394695 w 487756"/>
                  <a:gd name="connsiteY11" fmla="*/ 237039 h 484884"/>
                  <a:gd name="connsiteX12" fmla="*/ 388185 w 487756"/>
                  <a:gd name="connsiteY12" fmla="*/ 298722 h 484884"/>
                  <a:gd name="connsiteX13" fmla="*/ 459403 w 487756"/>
                  <a:gd name="connsiteY13" fmla="*/ 414132 h 484884"/>
                  <a:gd name="connsiteX14" fmla="*/ 462691 w 487756"/>
                  <a:gd name="connsiteY14" fmla="*/ 430309 h 484884"/>
                  <a:gd name="connsiteX15" fmla="*/ 443555 w 487756"/>
                  <a:gd name="connsiteY15" fmla="*/ 431032 h 484884"/>
                  <a:gd name="connsiteX16" fmla="*/ 311902 w 487756"/>
                  <a:gd name="connsiteY16" fmla="*/ 371190 h 484884"/>
                  <a:gd name="connsiteX17" fmla="*/ 251271 w 487756"/>
                  <a:gd name="connsiteY17" fmla="*/ 377438 h 484884"/>
                  <a:gd name="connsiteX18" fmla="*/ 133559 w 487756"/>
                  <a:gd name="connsiteY18" fmla="*/ 474829 h 484884"/>
                  <a:gd name="connsiteX19" fmla="*/ 112319 w 487756"/>
                  <a:gd name="connsiteY19" fmla="*/ 483378 h 484884"/>
                  <a:gd name="connsiteX20" fmla="*/ 109426 w 487756"/>
                  <a:gd name="connsiteY20" fmla="*/ 457205 h 484884"/>
                  <a:gd name="connsiteX21" fmla="*/ 151973 w 487756"/>
                  <a:gd name="connsiteY21" fmla="*/ 321804 h 484884"/>
                  <a:gd name="connsiteX22" fmla="*/ 136519 w 487756"/>
                  <a:gd name="connsiteY22" fmla="*/ 276429 h 484884"/>
                  <a:gd name="connsiteX23" fmla="*/ 263 w 487756"/>
                  <a:gd name="connsiteY23" fmla="*/ 180025 h 484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87756" h="484884">
                    <a:moveTo>
                      <a:pt x="263" y="180025"/>
                    </a:moveTo>
                    <a:cubicBezTo>
                      <a:pt x="8418" y="162861"/>
                      <a:pt x="134744" y="164900"/>
                      <a:pt x="162626" y="167201"/>
                    </a:cubicBezTo>
                    <a:cubicBezTo>
                      <a:pt x="184130" y="168977"/>
                      <a:pt x="186300" y="159836"/>
                      <a:pt x="187352" y="143593"/>
                    </a:cubicBezTo>
                    <a:cubicBezTo>
                      <a:pt x="190048" y="102230"/>
                      <a:pt x="193205" y="60867"/>
                      <a:pt x="196953" y="19569"/>
                    </a:cubicBezTo>
                    <a:cubicBezTo>
                      <a:pt x="197544" y="12993"/>
                      <a:pt x="200307" y="3129"/>
                      <a:pt x="204844" y="1090"/>
                    </a:cubicBezTo>
                    <a:cubicBezTo>
                      <a:pt x="215432" y="-3645"/>
                      <a:pt x="217931" y="8192"/>
                      <a:pt x="222074" y="14571"/>
                    </a:cubicBezTo>
                    <a:cubicBezTo>
                      <a:pt x="249495" y="56658"/>
                      <a:pt x="276984" y="98679"/>
                      <a:pt x="303485" y="141292"/>
                    </a:cubicBezTo>
                    <a:cubicBezTo>
                      <a:pt x="313086" y="156680"/>
                      <a:pt x="320517" y="159047"/>
                      <a:pt x="339982" y="152274"/>
                    </a:cubicBezTo>
                    <a:cubicBezTo>
                      <a:pt x="392590" y="133992"/>
                      <a:pt x="428101" y="120182"/>
                      <a:pt x="471832" y="103019"/>
                    </a:cubicBezTo>
                    <a:cubicBezTo>
                      <a:pt x="477290" y="100849"/>
                      <a:pt x="484721" y="98482"/>
                      <a:pt x="487154" y="105189"/>
                    </a:cubicBezTo>
                    <a:cubicBezTo>
                      <a:pt x="488864" y="109792"/>
                      <a:pt x="486694" y="117618"/>
                      <a:pt x="483668" y="121761"/>
                    </a:cubicBezTo>
                    <a:cubicBezTo>
                      <a:pt x="450065" y="167925"/>
                      <a:pt x="430403" y="192453"/>
                      <a:pt x="394695" y="237039"/>
                    </a:cubicBezTo>
                    <a:cubicBezTo>
                      <a:pt x="376282" y="260055"/>
                      <a:pt x="369837" y="275706"/>
                      <a:pt x="388185" y="298722"/>
                    </a:cubicBezTo>
                    <a:cubicBezTo>
                      <a:pt x="417185" y="337258"/>
                      <a:pt x="429153" y="365009"/>
                      <a:pt x="459403" y="414132"/>
                    </a:cubicBezTo>
                    <a:cubicBezTo>
                      <a:pt x="463217" y="418209"/>
                      <a:pt x="467097" y="424325"/>
                      <a:pt x="462691" y="430309"/>
                    </a:cubicBezTo>
                    <a:cubicBezTo>
                      <a:pt x="457036" y="438003"/>
                      <a:pt x="450065" y="433860"/>
                      <a:pt x="443555" y="431032"/>
                    </a:cubicBezTo>
                    <a:cubicBezTo>
                      <a:pt x="399298" y="411896"/>
                      <a:pt x="358395" y="392957"/>
                      <a:pt x="311902" y="371190"/>
                    </a:cubicBezTo>
                    <a:cubicBezTo>
                      <a:pt x="290267" y="357775"/>
                      <a:pt x="273104" y="360734"/>
                      <a:pt x="251271" y="377438"/>
                    </a:cubicBezTo>
                    <a:cubicBezTo>
                      <a:pt x="210762" y="408542"/>
                      <a:pt x="183801" y="434584"/>
                      <a:pt x="133559" y="474829"/>
                    </a:cubicBezTo>
                    <a:cubicBezTo>
                      <a:pt x="128036" y="476539"/>
                      <a:pt x="120407" y="489165"/>
                      <a:pt x="112319" y="483378"/>
                    </a:cubicBezTo>
                    <a:cubicBezTo>
                      <a:pt x="103967" y="477394"/>
                      <a:pt x="106204" y="467069"/>
                      <a:pt x="109426" y="457205"/>
                    </a:cubicBezTo>
                    <a:cubicBezTo>
                      <a:pt x="124090" y="412225"/>
                      <a:pt x="137966" y="366982"/>
                      <a:pt x="151973" y="321804"/>
                    </a:cubicBezTo>
                    <a:cubicBezTo>
                      <a:pt x="157826" y="303063"/>
                      <a:pt x="160324" y="290108"/>
                      <a:pt x="136519" y="276429"/>
                    </a:cubicBezTo>
                    <a:cubicBezTo>
                      <a:pt x="96405" y="253282"/>
                      <a:pt x="-5853" y="195741"/>
                      <a:pt x="263" y="180025"/>
                    </a:cubicBezTo>
                    <a:close/>
                  </a:path>
                </a:pathLst>
              </a:custGeom>
              <a:solidFill>
                <a:schemeClr val="bg1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28" name="자유형: 도형 2927">
                <a:extLst>
                  <a:ext uri="{FF2B5EF4-FFF2-40B4-BE49-F238E27FC236}">
                    <a16:creationId xmlns:a16="http://schemas.microsoft.com/office/drawing/2014/main" id="{2F258D37-BF17-40BD-A1E1-B8176351941B}"/>
                  </a:ext>
                </a:extLst>
              </p:cNvPr>
              <p:cNvSpPr/>
              <p:nvPr/>
            </p:nvSpPr>
            <p:spPr>
              <a:xfrm>
                <a:off x="10082866" y="2946344"/>
                <a:ext cx="701163" cy="670372"/>
              </a:xfrm>
              <a:custGeom>
                <a:avLst/>
                <a:gdLst>
                  <a:gd name="connsiteX0" fmla="*/ 654 w 701163"/>
                  <a:gd name="connsiteY0" fmla="*/ 220599 h 670372"/>
                  <a:gd name="connsiteX1" fmla="*/ 232130 w 701163"/>
                  <a:gd name="connsiteY1" fmla="*/ 228754 h 670372"/>
                  <a:gd name="connsiteX2" fmla="*/ 270863 w 701163"/>
                  <a:gd name="connsiteY2" fmla="*/ 199425 h 670372"/>
                  <a:gd name="connsiteX3" fmla="*/ 304467 w 701163"/>
                  <a:gd name="connsiteY3" fmla="*/ 25751 h 670372"/>
                  <a:gd name="connsiteX4" fmla="*/ 318671 w 701163"/>
                  <a:gd name="connsiteY4" fmla="*/ 894 h 670372"/>
                  <a:gd name="connsiteX5" fmla="*/ 340898 w 701163"/>
                  <a:gd name="connsiteY5" fmla="*/ 22726 h 670372"/>
                  <a:gd name="connsiteX6" fmla="*/ 435462 w 701163"/>
                  <a:gd name="connsiteY6" fmla="*/ 214944 h 670372"/>
                  <a:gd name="connsiteX7" fmla="*/ 485243 w 701163"/>
                  <a:gd name="connsiteY7" fmla="*/ 236382 h 670372"/>
                  <a:gd name="connsiteX8" fmla="*/ 679499 w 701163"/>
                  <a:gd name="connsiteY8" fmla="*/ 188180 h 670372"/>
                  <a:gd name="connsiteX9" fmla="*/ 700806 w 701163"/>
                  <a:gd name="connsiteY9" fmla="*/ 193703 h 670372"/>
                  <a:gd name="connsiteX10" fmla="*/ 693178 w 701163"/>
                  <a:gd name="connsiteY10" fmla="*/ 216588 h 670372"/>
                  <a:gd name="connsiteX11" fmla="*/ 548833 w 701163"/>
                  <a:gd name="connsiteY11" fmla="*/ 365075 h 670372"/>
                  <a:gd name="connsiteX12" fmla="*/ 529632 w 701163"/>
                  <a:gd name="connsiteY12" fmla="*/ 451156 h 670372"/>
                  <a:gd name="connsiteX13" fmla="*/ 611569 w 701163"/>
                  <a:gd name="connsiteY13" fmla="*/ 625750 h 670372"/>
                  <a:gd name="connsiteX14" fmla="*/ 613607 w 701163"/>
                  <a:gd name="connsiteY14" fmla="*/ 649095 h 670372"/>
                  <a:gd name="connsiteX15" fmla="*/ 586448 w 701163"/>
                  <a:gd name="connsiteY15" fmla="*/ 647056 h 670372"/>
                  <a:gd name="connsiteX16" fmla="*/ 410145 w 701163"/>
                  <a:gd name="connsiteY16" fmla="*/ 541182 h 670372"/>
                  <a:gd name="connsiteX17" fmla="*/ 323406 w 701163"/>
                  <a:gd name="connsiteY17" fmla="*/ 540261 h 670372"/>
                  <a:gd name="connsiteX18" fmla="*/ 141250 w 701163"/>
                  <a:gd name="connsiteY18" fmla="*/ 658827 h 670372"/>
                  <a:gd name="connsiteX19" fmla="*/ 109816 w 701163"/>
                  <a:gd name="connsiteY19" fmla="*/ 667508 h 670372"/>
                  <a:gd name="connsiteX20" fmla="*/ 109948 w 701163"/>
                  <a:gd name="connsiteY20" fmla="*/ 630024 h 670372"/>
                  <a:gd name="connsiteX21" fmla="*/ 192017 w 701163"/>
                  <a:gd name="connsiteY21" fmla="*/ 445566 h 670372"/>
                  <a:gd name="connsiteX22" fmla="*/ 177550 w 701163"/>
                  <a:gd name="connsiteY22" fmla="*/ 378885 h 670372"/>
                  <a:gd name="connsiteX23" fmla="*/ 654 w 701163"/>
                  <a:gd name="connsiteY23" fmla="*/ 220599 h 670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01163" h="670372">
                    <a:moveTo>
                      <a:pt x="654" y="220599"/>
                    </a:moveTo>
                    <a:cubicBezTo>
                      <a:pt x="14990" y="197649"/>
                      <a:pt x="193135" y="220928"/>
                      <a:pt x="232130" y="228754"/>
                    </a:cubicBezTo>
                    <a:cubicBezTo>
                      <a:pt x="262249" y="234804"/>
                      <a:pt x="266786" y="222178"/>
                      <a:pt x="270863" y="199425"/>
                    </a:cubicBezTo>
                    <a:cubicBezTo>
                      <a:pt x="281320" y="141424"/>
                      <a:pt x="292565" y="83489"/>
                      <a:pt x="304467" y="25751"/>
                    </a:cubicBezTo>
                    <a:cubicBezTo>
                      <a:pt x="306374" y="16545"/>
                      <a:pt x="311832" y="3064"/>
                      <a:pt x="318671" y="894"/>
                    </a:cubicBezTo>
                    <a:cubicBezTo>
                      <a:pt x="334454" y="-4104"/>
                      <a:pt x="336032" y="13059"/>
                      <a:pt x="340898" y="22726"/>
                    </a:cubicBezTo>
                    <a:cubicBezTo>
                      <a:pt x="372858" y="86579"/>
                      <a:pt x="404818" y="150433"/>
                      <a:pt x="435462" y="214944"/>
                    </a:cubicBezTo>
                    <a:cubicBezTo>
                      <a:pt x="446510" y="238289"/>
                      <a:pt x="456637" y="242761"/>
                      <a:pt x="485243" y="236382"/>
                    </a:cubicBezTo>
                    <a:cubicBezTo>
                      <a:pt x="562577" y="219021"/>
                      <a:pt x="614989" y="205343"/>
                      <a:pt x="679499" y="188180"/>
                    </a:cubicBezTo>
                    <a:cubicBezTo>
                      <a:pt x="687522" y="186010"/>
                      <a:pt x="698438" y="183839"/>
                      <a:pt x="700806" y="193703"/>
                    </a:cubicBezTo>
                    <a:cubicBezTo>
                      <a:pt x="702450" y="200477"/>
                      <a:pt x="698175" y="211196"/>
                      <a:pt x="693178" y="216588"/>
                    </a:cubicBezTo>
                    <a:cubicBezTo>
                      <a:pt x="638202" y="276364"/>
                      <a:pt x="606440" y="307864"/>
                      <a:pt x="548833" y="365075"/>
                    </a:cubicBezTo>
                    <a:cubicBezTo>
                      <a:pt x="519109" y="394668"/>
                      <a:pt x="507405" y="415711"/>
                      <a:pt x="529632" y="451156"/>
                    </a:cubicBezTo>
                    <a:cubicBezTo>
                      <a:pt x="564353" y="510275"/>
                      <a:pt x="576847" y="551441"/>
                      <a:pt x="611569" y="625750"/>
                    </a:cubicBezTo>
                    <a:cubicBezTo>
                      <a:pt x="616304" y="632129"/>
                      <a:pt x="620776" y="641401"/>
                      <a:pt x="613607" y="649095"/>
                    </a:cubicBezTo>
                    <a:cubicBezTo>
                      <a:pt x="604336" y="659091"/>
                      <a:pt x="595195" y="652054"/>
                      <a:pt x="586448" y="647056"/>
                    </a:cubicBezTo>
                    <a:cubicBezTo>
                      <a:pt x="527067" y="612795"/>
                      <a:pt x="472222" y="579454"/>
                      <a:pt x="410145" y="541182"/>
                    </a:cubicBezTo>
                    <a:cubicBezTo>
                      <a:pt x="381736" y="518758"/>
                      <a:pt x="357010" y="520073"/>
                      <a:pt x="323406" y="540261"/>
                    </a:cubicBezTo>
                    <a:cubicBezTo>
                      <a:pt x="261131" y="577613"/>
                      <a:pt x="218847" y="610033"/>
                      <a:pt x="141250" y="658827"/>
                    </a:cubicBezTo>
                    <a:cubicBezTo>
                      <a:pt x="133161" y="660274"/>
                      <a:pt x="120337" y="676912"/>
                      <a:pt x="109816" y="667508"/>
                    </a:cubicBezTo>
                    <a:cubicBezTo>
                      <a:pt x="99031" y="657775"/>
                      <a:pt x="103832" y="643440"/>
                      <a:pt x="109948" y="630024"/>
                    </a:cubicBezTo>
                    <a:cubicBezTo>
                      <a:pt x="137896" y="568801"/>
                      <a:pt x="164857" y="507118"/>
                      <a:pt x="192017" y="445566"/>
                    </a:cubicBezTo>
                    <a:cubicBezTo>
                      <a:pt x="203262" y="420051"/>
                      <a:pt x="208917" y="402164"/>
                      <a:pt x="177550" y="378885"/>
                    </a:cubicBezTo>
                    <a:cubicBezTo>
                      <a:pt x="124678" y="339626"/>
                      <a:pt x="-10525" y="241840"/>
                      <a:pt x="654" y="22059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2898" name="그룹 2897">
              <a:extLst>
                <a:ext uri="{FF2B5EF4-FFF2-40B4-BE49-F238E27FC236}">
                  <a16:creationId xmlns:a16="http://schemas.microsoft.com/office/drawing/2014/main" id="{73D816AA-B411-45EA-AEE5-1C6FDCA2BCBA}"/>
                </a:ext>
              </a:extLst>
            </p:cNvPr>
            <p:cNvGrpSpPr/>
            <p:nvPr/>
          </p:nvGrpSpPr>
          <p:grpSpPr>
            <a:xfrm>
              <a:off x="5734953" y="1889944"/>
              <a:ext cx="2998886" cy="4976727"/>
              <a:chOff x="5900416" y="1604045"/>
              <a:chExt cx="2998886" cy="4976727"/>
            </a:xfrm>
          </p:grpSpPr>
          <p:sp>
            <p:nvSpPr>
              <p:cNvPr id="2899" name="자유형: 도형 2898">
                <a:extLst>
                  <a:ext uri="{FF2B5EF4-FFF2-40B4-BE49-F238E27FC236}">
                    <a16:creationId xmlns:a16="http://schemas.microsoft.com/office/drawing/2014/main" id="{F1F743CF-7BE3-4001-9A3A-692E6019054D}"/>
                  </a:ext>
                </a:extLst>
              </p:cNvPr>
              <p:cNvSpPr/>
              <p:nvPr/>
            </p:nvSpPr>
            <p:spPr>
              <a:xfrm>
                <a:off x="5900416" y="1604045"/>
                <a:ext cx="2998886" cy="4968056"/>
              </a:xfrm>
              <a:custGeom>
                <a:avLst/>
                <a:gdLst>
                  <a:gd name="connsiteX0" fmla="*/ 1453779 w 2998886"/>
                  <a:gd name="connsiteY0" fmla="*/ 4682183 h 4968056"/>
                  <a:gd name="connsiteX1" fmla="*/ 1493105 w 2998886"/>
                  <a:gd name="connsiteY1" fmla="*/ 4681657 h 4968056"/>
                  <a:gd name="connsiteX2" fmla="*/ 1599176 w 2998886"/>
                  <a:gd name="connsiteY2" fmla="*/ 4679487 h 4968056"/>
                  <a:gd name="connsiteX3" fmla="*/ 1622389 w 2998886"/>
                  <a:gd name="connsiteY3" fmla="*/ 4680276 h 4968056"/>
                  <a:gd name="connsiteX4" fmla="*/ 1761670 w 2998886"/>
                  <a:gd name="connsiteY4" fmla="*/ 4680803 h 4968056"/>
                  <a:gd name="connsiteX5" fmla="*/ 1793038 w 2998886"/>
                  <a:gd name="connsiteY5" fmla="*/ 4682578 h 4968056"/>
                  <a:gd name="connsiteX6" fmla="*/ 1858995 w 2998886"/>
                  <a:gd name="connsiteY6" fmla="*/ 4700070 h 4968056"/>
                  <a:gd name="connsiteX7" fmla="*/ 2034708 w 2998886"/>
                  <a:gd name="connsiteY7" fmla="*/ 4726375 h 4968056"/>
                  <a:gd name="connsiteX8" fmla="*/ 2282954 w 2998886"/>
                  <a:gd name="connsiteY8" fmla="*/ 4761622 h 4968056"/>
                  <a:gd name="connsiteX9" fmla="*/ 2295251 w 2998886"/>
                  <a:gd name="connsiteY9" fmla="*/ 4787203 h 4968056"/>
                  <a:gd name="connsiteX10" fmla="*/ 2675610 w 2998886"/>
                  <a:gd name="connsiteY10" fmla="*/ 4929838 h 4968056"/>
                  <a:gd name="connsiteX11" fmla="*/ 2957328 w 2998886"/>
                  <a:gd name="connsiteY11" fmla="*/ 4384288 h 4968056"/>
                  <a:gd name="connsiteX12" fmla="*/ 2832055 w 2998886"/>
                  <a:gd name="connsiteY12" fmla="*/ 4173854 h 4968056"/>
                  <a:gd name="connsiteX13" fmla="*/ 2838170 w 2998886"/>
                  <a:gd name="connsiteY13" fmla="*/ 4084420 h 4968056"/>
                  <a:gd name="connsiteX14" fmla="*/ 2884136 w 2998886"/>
                  <a:gd name="connsiteY14" fmla="*/ 4059826 h 4968056"/>
                  <a:gd name="connsiteX15" fmla="*/ 2945294 w 2998886"/>
                  <a:gd name="connsiteY15" fmla="*/ 4093824 h 4968056"/>
                  <a:gd name="connsiteX16" fmla="*/ 2981594 w 2998886"/>
                  <a:gd name="connsiteY16" fmla="*/ 4053381 h 4968056"/>
                  <a:gd name="connsiteX17" fmla="*/ 2937140 w 2998886"/>
                  <a:gd name="connsiteY17" fmla="*/ 3965328 h 4968056"/>
                  <a:gd name="connsiteX18" fmla="*/ 2895908 w 2998886"/>
                  <a:gd name="connsiteY18" fmla="*/ 3873066 h 4968056"/>
                  <a:gd name="connsiteX19" fmla="*/ 2927999 w 2998886"/>
                  <a:gd name="connsiteY19" fmla="*/ 3828875 h 4968056"/>
                  <a:gd name="connsiteX20" fmla="*/ 2989485 w 2998886"/>
                  <a:gd name="connsiteY20" fmla="*/ 3808686 h 4968056"/>
                  <a:gd name="connsiteX21" fmla="*/ 2987315 w 2998886"/>
                  <a:gd name="connsiteY21" fmla="*/ 3753513 h 4968056"/>
                  <a:gd name="connsiteX22" fmla="*/ 2931089 w 2998886"/>
                  <a:gd name="connsiteY22" fmla="*/ 3712676 h 4968056"/>
                  <a:gd name="connsiteX23" fmla="*/ 2725456 w 2998886"/>
                  <a:gd name="connsiteY23" fmla="*/ 3411361 h 4968056"/>
                  <a:gd name="connsiteX24" fmla="*/ 2772541 w 2998886"/>
                  <a:gd name="connsiteY24" fmla="*/ 3409257 h 4968056"/>
                  <a:gd name="connsiteX25" fmla="*/ 2852308 w 2998886"/>
                  <a:gd name="connsiteY25" fmla="*/ 3301607 h 4968056"/>
                  <a:gd name="connsiteX26" fmla="*/ 2707372 w 2998886"/>
                  <a:gd name="connsiteY26" fmla="*/ 2965439 h 4968056"/>
                  <a:gd name="connsiteX27" fmla="*/ 2834093 w 2998886"/>
                  <a:gd name="connsiteY27" fmla="*/ 2630126 h 4968056"/>
                  <a:gd name="connsiteX28" fmla="*/ 2831923 w 2998886"/>
                  <a:gd name="connsiteY28" fmla="*/ 2627233 h 4968056"/>
                  <a:gd name="connsiteX29" fmla="*/ 2898012 w 2998886"/>
                  <a:gd name="connsiteY29" fmla="*/ 2381880 h 4968056"/>
                  <a:gd name="connsiteX30" fmla="*/ 2946806 w 2998886"/>
                  <a:gd name="connsiteY30" fmla="*/ 2067216 h 4968056"/>
                  <a:gd name="connsiteX31" fmla="*/ 2897157 w 2998886"/>
                  <a:gd name="connsiteY31" fmla="*/ 1326818 h 4968056"/>
                  <a:gd name="connsiteX32" fmla="*/ 2747947 w 2998886"/>
                  <a:gd name="connsiteY32" fmla="*/ 975591 h 4968056"/>
                  <a:gd name="connsiteX33" fmla="*/ 2001236 w 2998886"/>
                  <a:gd name="connsiteY33" fmla="*/ 240257 h 4968056"/>
                  <a:gd name="connsiteX34" fmla="*/ 1669540 w 2998886"/>
                  <a:gd name="connsiteY34" fmla="*/ 81511 h 4968056"/>
                  <a:gd name="connsiteX35" fmla="*/ 613820 w 2998886"/>
                  <a:gd name="connsiteY35" fmla="*/ 159306 h 4968056"/>
                  <a:gd name="connsiteX36" fmla="*/ 470134 w 2998886"/>
                  <a:gd name="connsiteY36" fmla="*/ 265838 h 4968056"/>
                  <a:gd name="connsiteX37" fmla="*/ 249770 w 2998886"/>
                  <a:gd name="connsiteY37" fmla="*/ 578398 h 4968056"/>
                  <a:gd name="connsiteX38" fmla="*/ 276074 w 2998886"/>
                  <a:gd name="connsiteY38" fmla="*/ 670463 h 4968056"/>
                  <a:gd name="connsiteX39" fmla="*/ 372939 w 2998886"/>
                  <a:gd name="connsiteY39" fmla="*/ 686442 h 4968056"/>
                  <a:gd name="connsiteX40" fmla="*/ 555820 w 2998886"/>
                  <a:gd name="connsiteY40" fmla="*/ 540651 h 4968056"/>
                  <a:gd name="connsiteX41" fmla="*/ 892119 w 2998886"/>
                  <a:gd name="connsiteY41" fmla="*/ 283528 h 4968056"/>
                  <a:gd name="connsiteX42" fmla="*/ 1235784 w 2998886"/>
                  <a:gd name="connsiteY42" fmla="*/ 398740 h 4968056"/>
                  <a:gd name="connsiteX43" fmla="*/ 1075854 w 2998886"/>
                  <a:gd name="connsiteY43" fmla="*/ 709524 h 4968056"/>
                  <a:gd name="connsiteX44" fmla="*/ 243720 w 2998886"/>
                  <a:gd name="connsiteY44" fmla="*/ 1411058 h 4968056"/>
                  <a:gd name="connsiteX45" fmla="*/ 127916 w 2998886"/>
                  <a:gd name="connsiteY45" fmla="*/ 1623859 h 4968056"/>
                  <a:gd name="connsiteX46" fmla="*/ 23488 w 2998886"/>
                  <a:gd name="connsiteY46" fmla="*/ 2022828 h 4968056"/>
                  <a:gd name="connsiteX47" fmla="*/ 7311 w 2998886"/>
                  <a:gd name="connsiteY47" fmla="*/ 2119233 h 4968056"/>
                  <a:gd name="connsiteX48" fmla="*/ 46833 w 2998886"/>
                  <a:gd name="connsiteY48" fmla="*/ 2615396 h 4968056"/>
                  <a:gd name="connsiteX49" fmla="*/ 85500 w 2998886"/>
                  <a:gd name="connsiteY49" fmla="*/ 2760924 h 4968056"/>
                  <a:gd name="connsiteX50" fmla="*/ 141068 w 2998886"/>
                  <a:gd name="connsiteY50" fmla="*/ 3049547 h 4968056"/>
                  <a:gd name="connsiteX51" fmla="*/ 86881 w 2998886"/>
                  <a:gd name="connsiteY51" fmla="*/ 3157986 h 4968056"/>
                  <a:gd name="connsiteX52" fmla="*/ 62813 w 2998886"/>
                  <a:gd name="connsiteY52" fmla="*/ 3292926 h 4968056"/>
                  <a:gd name="connsiteX53" fmla="*/ 100823 w 2998886"/>
                  <a:gd name="connsiteY53" fmla="*/ 3425236 h 4968056"/>
                  <a:gd name="connsiteX54" fmla="*/ 130349 w 2998886"/>
                  <a:gd name="connsiteY54" fmla="*/ 3450160 h 4968056"/>
                  <a:gd name="connsiteX55" fmla="*/ 163624 w 2998886"/>
                  <a:gd name="connsiteY55" fmla="*/ 3452396 h 4968056"/>
                  <a:gd name="connsiteX56" fmla="*/ 246745 w 2998886"/>
                  <a:gd name="connsiteY56" fmla="*/ 3431089 h 4968056"/>
                  <a:gd name="connsiteX57" fmla="*/ 234514 w 2998886"/>
                  <a:gd name="connsiteY57" fmla="*/ 3502045 h 4968056"/>
                  <a:gd name="connsiteX58" fmla="*/ 123247 w 2998886"/>
                  <a:gd name="connsiteY58" fmla="*/ 3721488 h 4968056"/>
                  <a:gd name="connsiteX59" fmla="*/ 143041 w 2998886"/>
                  <a:gd name="connsiteY59" fmla="*/ 3792904 h 4968056"/>
                  <a:gd name="connsiteX60" fmla="*/ 167898 w 2998886"/>
                  <a:gd name="connsiteY60" fmla="*/ 3842224 h 4968056"/>
                  <a:gd name="connsiteX61" fmla="*/ 16846 w 2998886"/>
                  <a:gd name="connsiteY61" fmla="*/ 4049699 h 4968056"/>
                  <a:gd name="connsiteX62" fmla="*/ 2379 w 2998886"/>
                  <a:gd name="connsiteY62" fmla="*/ 4095402 h 4968056"/>
                  <a:gd name="connsiteX63" fmla="*/ 40980 w 2998886"/>
                  <a:gd name="connsiteY63" fmla="*/ 4114999 h 4968056"/>
                  <a:gd name="connsiteX64" fmla="*/ 111410 w 2998886"/>
                  <a:gd name="connsiteY64" fmla="*/ 4107962 h 4968056"/>
                  <a:gd name="connsiteX65" fmla="*/ 150538 w 2998886"/>
                  <a:gd name="connsiteY65" fmla="*/ 4138409 h 4968056"/>
                  <a:gd name="connsiteX66" fmla="*/ 155206 w 2998886"/>
                  <a:gd name="connsiteY66" fmla="*/ 4223438 h 4968056"/>
                  <a:gd name="connsiteX67" fmla="*/ 174277 w 2998886"/>
                  <a:gd name="connsiteY67" fmla="*/ 4262828 h 4968056"/>
                  <a:gd name="connsiteX68" fmla="*/ 213207 w 2998886"/>
                  <a:gd name="connsiteY68" fmla="*/ 4241259 h 4968056"/>
                  <a:gd name="connsiteX69" fmla="*/ 291791 w 2998886"/>
                  <a:gd name="connsiteY69" fmla="*/ 4262763 h 4968056"/>
                  <a:gd name="connsiteX70" fmla="*/ 255623 w 2998886"/>
                  <a:gd name="connsiteY70" fmla="*/ 4291172 h 4968056"/>
                  <a:gd name="connsiteX71" fmla="*/ 226622 w 2998886"/>
                  <a:gd name="connsiteY71" fmla="*/ 4582096 h 4968056"/>
                  <a:gd name="connsiteX72" fmla="*/ 500778 w 2998886"/>
                  <a:gd name="connsiteY72" fmla="*/ 4869469 h 4968056"/>
                  <a:gd name="connsiteX73" fmla="*/ 984644 w 2998886"/>
                  <a:gd name="connsiteY73" fmla="*/ 4779246 h 4968056"/>
                  <a:gd name="connsiteX74" fmla="*/ 1071777 w 2998886"/>
                  <a:gd name="connsiteY74" fmla="*/ 4760701 h 4968056"/>
                  <a:gd name="connsiteX75" fmla="*/ 1394003 w 2998886"/>
                  <a:gd name="connsiteY75" fmla="*/ 4701517 h 4968056"/>
                  <a:gd name="connsiteX76" fmla="*/ 1453779 w 2998886"/>
                  <a:gd name="connsiteY76" fmla="*/ 4682183 h 4968056"/>
                  <a:gd name="connsiteX77" fmla="*/ 314807 w 2998886"/>
                  <a:gd name="connsiteY77" fmla="*/ 4312675 h 4968056"/>
                  <a:gd name="connsiteX78" fmla="*/ 317240 w 2998886"/>
                  <a:gd name="connsiteY78" fmla="*/ 4317147 h 4968056"/>
                  <a:gd name="connsiteX79" fmla="*/ 314807 w 2998886"/>
                  <a:gd name="connsiteY79" fmla="*/ 4312675 h 4968056"/>
                  <a:gd name="connsiteX80" fmla="*/ 317898 w 2998886"/>
                  <a:gd name="connsiteY80" fmla="*/ 4318396 h 4968056"/>
                  <a:gd name="connsiteX81" fmla="*/ 320002 w 2998886"/>
                  <a:gd name="connsiteY81" fmla="*/ 4322276 h 4968056"/>
                  <a:gd name="connsiteX82" fmla="*/ 317898 w 2998886"/>
                  <a:gd name="connsiteY82" fmla="*/ 4318396 h 4968056"/>
                  <a:gd name="connsiteX83" fmla="*/ 320726 w 2998886"/>
                  <a:gd name="connsiteY83" fmla="*/ 4323460 h 4968056"/>
                  <a:gd name="connsiteX84" fmla="*/ 322962 w 2998886"/>
                  <a:gd name="connsiteY84" fmla="*/ 4327340 h 4968056"/>
                  <a:gd name="connsiteX85" fmla="*/ 320726 w 2998886"/>
                  <a:gd name="connsiteY85" fmla="*/ 4323460 h 4968056"/>
                  <a:gd name="connsiteX86" fmla="*/ 323422 w 2998886"/>
                  <a:gd name="connsiteY86" fmla="*/ 4328129 h 4968056"/>
                  <a:gd name="connsiteX87" fmla="*/ 329209 w 2998886"/>
                  <a:gd name="connsiteY87" fmla="*/ 4336743 h 4968056"/>
                  <a:gd name="connsiteX88" fmla="*/ 323422 w 2998886"/>
                  <a:gd name="connsiteY88" fmla="*/ 4328129 h 4968056"/>
                  <a:gd name="connsiteX89" fmla="*/ 329669 w 2998886"/>
                  <a:gd name="connsiteY89" fmla="*/ 4337335 h 4968056"/>
                  <a:gd name="connsiteX90" fmla="*/ 332234 w 2998886"/>
                  <a:gd name="connsiteY90" fmla="*/ 4340426 h 4968056"/>
                  <a:gd name="connsiteX91" fmla="*/ 329669 w 2998886"/>
                  <a:gd name="connsiteY91" fmla="*/ 4337335 h 4968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</a:cxnLst>
                <a:rect l="l" t="t" r="r" b="b"/>
                <a:pathLst>
                  <a:path w="2998886" h="4968056">
                    <a:moveTo>
                      <a:pt x="1453779" y="4682183"/>
                    </a:moveTo>
                    <a:cubicBezTo>
                      <a:pt x="1466865" y="4681986"/>
                      <a:pt x="1480018" y="4681789"/>
                      <a:pt x="1493105" y="4681657"/>
                    </a:cubicBezTo>
                    <a:cubicBezTo>
                      <a:pt x="1528483" y="4680934"/>
                      <a:pt x="1563797" y="4680211"/>
                      <a:pt x="1599176" y="4679487"/>
                    </a:cubicBezTo>
                    <a:cubicBezTo>
                      <a:pt x="1606936" y="4679750"/>
                      <a:pt x="1614696" y="4680013"/>
                      <a:pt x="1622389" y="4680276"/>
                    </a:cubicBezTo>
                    <a:cubicBezTo>
                      <a:pt x="1668817" y="4680473"/>
                      <a:pt x="1757791" y="4678501"/>
                      <a:pt x="1761670" y="4680803"/>
                    </a:cubicBezTo>
                    <a:cubicBezTo>
                      <a:pt x="1772126" y="4681394"/>
                      <a:pt x="1784095" y="4685143"/>
                      <a:pt x="1793038" y="4682578"/>
                    </a:cubicBezTo>
                    <a:cubicBezTo>
                      <a:pt x="1811057" y="4702964"/>
                      <a:pt x="1836243" y="4700070"/>
                      <a:pt x="1858995" y="4700070"/>
                    </a:cubicBezTo>
                    <a:cubicBezTo>
                      <a:pt x="1918904" y="4700070"/>
                      <a:pt x="1976379" y="4717431"/>
                      <a:pt x="2034708" y="4726375"/>
                    </a:cubicBezTo>
                    <a:cubicBezTo>
                      <a:pt x="2117303" y="4739066"/>
                      <a:pt x="2198386" y="4761951"/>
                      <a:pt x="2282954" y="4761622"/>
                    </a:cubicBezTo>
                    <a:cubicBezTo>
                      <a:pt x="2287097" y="4770171"/>
                      <a:pt x="2291634" y="4778523"/>
                      <a:pt x="2295251" y="4787203"/>
                    </a:cubicBezTo>
                    <a:cubicBezTo>
                      <a:pt x="2366733" y="4959627"/>
                      <a:pt x="2507395" y="5012367"/>
                      <a:pt x="2675610" y="4929838"/>
                    </a:cubicBezTo>
                    <a:cubicBezTo>
                      <a:pt x="2854347" y="4842113"/>
                      <a:pt x="2990208" y="4580715"/>
                      <a:pt x="2957328" y="4384288"/>
                    </a:cubicBezTo>
                    <a:cubicBezTo>
                      <a:pt x="2942993" y="4298734"/>
                      <a:pt x="2918595" y="4217388"/>
                      <a:pt x="2832055" y="4173854"/>
                    </a:cubicBezTo>
                    <a:cubicBezTo>
                      <a:pt x="2840932" y="4144525"/>
                      <a:pt x="2837644" y="4114275"/>
                      <a:pt x="2838170" y="4084420"/>
                    </a:cubicBezTo>
                    <a:cubicBezTo>
                      <a:pt x="2838827" y="4047397"/>
                      <a:pt x="2857109" y="4044306"/>
                      <a:pt x="2884136" y="4059826"/>
                    </a:cubicBezTo>
                    <a:cubicBezTo>
                      <a:pt x="2904391" y="4071465"/>
                      <a:pt x="2920831" y="4089615"/>
                      <a:pt x="2945294" y="4093824"/>
                    </a:cubicBezTo>
                    <a:cubicBezTo>
                      <a:pt x="2982186" y="4100203"/>
                      <a:pt x="2993102" y="4088694"/>
                      <a:pt x="2981594" y="4053381"/>
                    </a:cubicBezTo>
                    <a:cubicBezTo>
                      <a:pt x="2971269" y="4021882"/>
                      <a:pt x="2958512" y="3990777"/>
                      <a:pt x="2937140" y="3965328"/>
                    </a:cubicBezTo>
                    <a:cubicBezTo>
                      <a:pt x="2914255" y="3938169"/>
                      <a:pt x="2907942" y="3904236"/>
                      <a:pt x="2895908" y="3873066"/>
                    </a:cubicBezTo>
                    <a:cubicBezTo>
                      <a:pt x="2887096" y="3850116"/>
                      <a:pt x="2897223" y="3827494"/>
                      <a:pt x="2927999" y="3828875"/>
                    </a:cubicBezTo>
                    <a:cubicBezTo>
                      <a:pt x="2951738" y="3829927"/>
                      <a:pt x="2969888" y="3818024"/>
                      <a:pt x="2989485" y="3808686"/>
                    </a:cubicBezTo>
                    <a:cubicBezTo>
                      <a:pt x="3001979" y="3789747"/>
                      <a:pt x="3002769" y="3771334"/>
                      <a:pt x="2987315" y="3753513"/>
                    </a:cubicBezTo>
                    <a:cubicBezTo>
                      <a:pt x="2968508" y="3739967"/>
                      <a:pt x="2948779" y="3727538"/>
                      <a:pt x="2931089" y="3712676"/>
                    </a:cubicBezTo>
                    <a:cubicBezTo>
                      <a:pt x="2834356" y="3631593"/>
                      <a:pt x="2761428" y="3534005"/>
                      <a:pt x="2725456" y="3411361"/>
                    </a:cubicBezTo>
                    <a:cubicBezTo>
                      <a:pt x="2741173" y="3410572"/>
                      <a:pt x="2756956" y="3408468"/>
                      <a:pt x="2772541" y="3409257"/>
                    </a:cubicBezTo>
                    <a:cubicBezTo>
                      <a:pt x="2832120" y="3412216"/>
                      <a:pt x="2861647" y="3345929"/>
                      <a:pt x="2852308" y="3301607"/>
                    </a:cubicBezTo>
                    <a:cubicBezTo>
                      <a:pt x="2826530" y="3179819"/>
                      <a:pt x="2767215" y="3072497"/>
                      <a:pt x="2707372" y="2965439"/>
                    </a:cubicBezTo>
                    <a:cubicBezTo>
                      <a:pt x="2745777" y="2874492"/>
                      <a:pt x="2803843" y="2724098"/>
                      <a:pt x="2834093" y="2630126"/>
                    </a:cubicBezTo>
                    <a:cubicBezTo>
                      <a:pt x="2833369" y="2629140"/>
                      <a:pt x="2832646" y="2628153"/>
                      <a:pt x="2831923" y="2627233"/>
                    </a:cubicBezTo>
                    <a:cubicBezTo>
                      <a:pt x="2862304" y="2547663"/>
                      <a:pt x="2877494" y="2464213"/>
                      <a:pt x="2898012" y="2381880"/>
                    </a:cubicBezTo>
                    <a:cubicBezTo>
                      <a:pt x="2923922" y="2277847"/>
                      <a:pt x="2940888" y="2172367"/>
                      <a:pt x="2946806" y="2067216"/>
                    </a:cubicBezTo>
                    <a:cubicBezTo>
                      <a:pt x="2960748" y="1819101"/>
                      <a:pt x="2957657" y="1570921"/>
                      <a:pt x="2897157" y="1326818"/>
                    </a:cubicBezTo>
                    <a:cubicBezTo>
                      <a:pt x="2866052" y="1201347"/>
                      <a:pt x="2816666" y="1084885"/>
                      <a:pt x="2747947" y="975591"/>
                    </a:cubicBezTo>
                    <a:cubicBezTo>
                      <a:pt x="2563357" y="682102"/>
                      <a:pt x="2298736" y="418929"/>
                      <a:pt x="2001236" y="240257"/>
                    </a:cubicBezTo>
                    <a:cubicBezTo>
                      <a:pt x="1896742" y="177522"/>
                      <a:pt x="1785212" y="120573"/>
                      <a:pt x="1669540" y="81511"/>
                    </a:cubicBezTo>
                    <a:cubicBezTo>
                      <a:pt x="1320023" y="-36595"/>
                      <a:pt x="934271" y="-39159"/>
                      <a:pt x="613820" y="159306"/>
                    </a:cubicBezTo>
                    <a:cubicBezTo>
                      <a:pt x="563053" y="190739"/>
                      <a:pt x="514719" y="226184"/>
                      <a:pt x="470134" y="265838"/>
                    </a:cubicBezTo>
                    <a:cubicBezTo>
                      <a:pt x="374452" y="350932"/>
                      <a:pt x="289621" y="456872"/>
                      <a:pt x="249770" y="578398"/>
                    </a:cubicBezTo>
                    <a:cubicBezTo>
                      <a:pt x="235763" y="610160"/>
                      <a:pt x="259832" y="652247"/>
                      <a:pt x="276074" y="670463"/>
                    </a:cubicBezTo>
                    <a:cubicBezTo>
                      <a:pt x="276074" y="670463"/>
                      <a:pt x="329275" y="703014"/>
                      <a:pt x="372939" y="686442"/>
                    </a:cubicBezTo>
                    <a:cubicBezTo>
                      <a:pt x="450077" y="657245"/>
                      <a:pt x="504526" y="601019"/>
                      <a:pt x="555820" y="540651"/>
                    </a:cubicBezTo>
                    <a:cubicBezTo>
                      <a:pt x="649331" y="430634"/>
                      <a:pt x="742777" y="325022"/>
                      <a:pt x="892119" y="283528"/>
                    </a:cubicBezTo>
                    <a:cubicBezTo>
                      <a:pt x="1008515" y="251173"/>
                      <a:pt x="1172982" y="297995"/>
                      <a:pt x="1235784" y="398740"/>
                    </a:cubicBezTo>
                    <a:cubicBezTo>
                      <a:pt x="1317064" y="529012"/>
                      <a:pt x="1166077" y="638306"/>
                      <a:pt x="1075854" y="709524"/>
                    </a:cubicBezTo>
                    <a:cubicBezTo>
                      <a:pt x="789006" y="935872"/>
                      <a:pt x="457968" y="1105271"/>
                      <a:pt x="243720" y="1411058"/>
                    </a:cubicBezTo>
                    <a:cubicBezTo>
                      <a:pt x="196965" y="1477739"/>
                      <a:pt x="159086" y="1548563"/>
                      <a:pt x="127916" y="1623859"/>
                    </a:cubicBezTo>
                    <a:cubicBezTo>
                      <a:pt x="74716" y="1752289"/>
                      <a:pt x="36048" y="1884007"/>
                      <a:pt x="23488" y="2022828"/>
                    </a:cubicBezTo>
                    <a:cubicBezTo>
                      <a:pt x="10862" y="2053735"/>
                      <a:pt x="20332" y="2088391"/>
                      <a:pt x="7311" y="2119233"/>
                    </a:cubicBezTo>
                    <a:cubicBezTo>
                      <a:pt x="1064" y="2286133"/>
                      <a:pt x="5996" y="2452178"/>
                      <a:pt x="46833" y="2615396"/>
                    </a:cubicBezTo>
                    <a:cubicBezTo>
                      <a:pt x="56105" y="2665242"/>
                      <a:pt x="80240" y="2714234"/>
                      <a:pt x="85500" y="2760924"/>
                    </a:cubicBezTo>
                    <a:cubicBezTo>
                      <a:pt x="96614" y="2859236"/>
                      <a:pt x="126206" y="2952813"/>
                      <a:pt x="141068" y="3049547"/>
                    </a:cubicBezTo>
                    <a:cubicBezTo>
                      <a:pt x="135544" y="3048626"/>
                      <a:pt x="90498" y="3147333"/>
                      <a:pt x="86881" y="3157986"/>
                    </a:cubicBezTo>
                    <a:cubicBezTo>
                      <a:pt x="72480" y="3200599"/>
                      <a:pt x="63339" y="3247946"/>
                      <a:pt x="62813" y="3292926"/>
                    </a:cubicBezTo>
                    <a:cubicBezTo>
                      <a:pt x="62287" y="3339617"/>
                      <a:pt x="73203" y="3387556"/>
                      <a:pt x="100823" y="3425236"/>
                    </a:cubicBezTo>
                    <a:cubicBezTo>
                      <a:pt x="108582" y="3435758"/>
                      <a:pt x="118052" y="3445754"/>
                      <a:pt x="130349" y="3450160"/>
                    </a:cubicBezTo>
                    <a:cubicBezTo>
                      <a:pt x="140936" y="3453908"/>
                      <a:pt x="152445" y="3453185"/>
                      <a:pt x="163624" y="3452396"/>
                    </a:cubicBezTo>
                    <a:cubicBezTo>
                      <a:pt x="196373" y="3450094"/>
                      <a:pt x="223071" y="3442729"/>
                      <a:pt x="246745" y="3431089"/>
                    </a:cubicBezTo>
                    <a:cubicBezTo>
                      <a:pt x="238394" y="3453974"/>
                      <a:pt x="243654" y="3479358"/>
                      <a:pt x="234514" y="3502045"/>
                    </a:cubicBezTo>
                    <a:cubicBezTo>
                      <a:pt x="212681" y="3582865"/>
                      <a:pt x="186311" y="3660199"/>
                      <a:pt x="123247" y="3721488"/>
                    </a:cubicBezTo>
                    <a:cubicBezTo>
                      <a:pt x="84777" y="3758840"/>
                      <a:pt x="93983" y="3784026"/>
                      <a:pt x="143041" y="3792904"/>
                    </a:cubicBezTo>
                    <a:cubicBezTo>
                      <a:pt x="175592" y="3798757"/>
                      <a:pt x="182497" y="3813816"/>
                      <a:pt x="167898" y="3842224"/>
                    </a:cubicBezTo>
                    <a:cubicBezTo>
                      <a:pt x="128311" y="3919229"/>
                      <a:pt x="88723" y="3996169"/>
                      <a:pt x="16846" y="4049699"/>
                    </a:cubicBezTo>
                    <a:cubicBezTo>
                      <a:pt x="998" y="4061535"/>
                      <a:pt x="-3276" y="4076792"/>
                      <a:pt x="2379" y="4095402"/>
                    </a:cubicBezTo>
                    <a:cubicBezTo>
                      <a:pt x="8429" y="4115262"/>
                      <a:pt x="25658" y="4115459"/>
                      <a:pt x="40980" y="4114999"/>
                    </a:cubicBezTo>
                    <a:cubicBezTo>
                      <a:pt x="64523" y="4114275"/>
                      <a:pt x="88460" y="4112894"/>
                      <a:pt x="111410" y="4107962"/>
                    </a:cubicBezTo>
                    <a:cubicBezTo>
                      <a:pt x="138898" y="4102044"/>
                      <a:pt x="149814" y="4111645"/>
                      <a:pt x="150538" y="4138409"/>
                    </a:cubicBezTo>
                    <a:cubicBezTo>
                      <a:pt x="151261" y="4166818"/>
                      <a:pt x="152182" y="4195227"/>
                      <a:pt x="155206" y="4223438"/>
                    </a:cubicBezTo>
                    <a:cubicBezTo>
                      <a:pt x="156785" y="4238037"/>
                      <a:pt x="154483" y="4257173"/>
                      <a:pt x="174277" y="4262828"/>
                    </a:cubicBezTo>
                    <a:cubicBezTo>
                      <a:pt x="193282" y="4268221"/>
                      <a:pt x="202488" y="4251781"/>
                      <a:pt x="213207" y="4241259"/>
                    </a:cubicBezTo>
                    <a:cubicBezTo>
                      <a:pt x="259568" y="4195819"/>
                      <a:pt x="274167" y="4199567"/>
                      <a:pt x="291791" y="4262763"/>
                    </a:cubicBezTo>
                    <a:cubicBezTo>
                      <a:pt x="273839" y="4264670"/>
                      <a:pt x="265224" y="4279006"/>
                      <a:pt x="255623" y="4291172"/>
                    </a:cubicBezTo>
                    <a:cubicBezTo>
                      <a:pt x="184010" y="4381855"/>
                      <a:pt x="185456" y="4481417"/>
                      <a:pt x="226622" y="4582096"/>
                    </a:cubicBezTo>
                    <a:cubicBezTo>
                      <a:pt x="280086" y="4712959"/>
                      <a:pt x="375044" y="4802262"/>
                      <a:pt x="500778" y="4869469"/>
                    </a:cubicBezTo>
                    <a:cubicBezTo>
                      <a:pt x="644991" y="4946607"/>
                      <a:pt x="884557" y="4968242"/>
                      <a:pt x="984644" y="4779246"/>
                    </a:cubicBezTo>
                    <a:cubicBezTo>
                      <a:pt x="1011409" y="4777339"/>
                      <a:pt x="1046130" y="4767212"/>
                      <a:pt x="1071777" y="4760701"/>
                    </a:cubicBezTo>
                    <a:cubicBezTo>
                      <a:pt x="1186528" y="4731767"/>
                      <a:pt x="1276160" y="4715195"/>
                      <a:pt x="1394003" y="4701517"/>
                    </a:cubicBezTo>
                    <a:cubicBezTo>
                      <a:pt x="1410114" y="4699676"/>
                      <a:pt x="1443060" y="4695796"/>
                      <a:pt x="1453779" y="4682183"/>
                    </a:cubicBezTo>
                    <a:moveTo>
                      <a:pt x="314807" y="4312675"/>
                    </a:moveTo>
                    <a:cubicBezTo>
                      <a:pt x="315596" y="4314188"/>
                      <a:pt x="316451" y="4315700"/>
                      <a:pt x="317240" y="4317147"/>
                    </a:cubicBezTo>
                    <a:cubicBezTo>
                      <a:pt x="316451" y="4315634"/>
                      <a:pt x="315596" y="4314188"/>
                      <a:pt x="314807" y="4312675"/>
                    </a:cubicBezTo>
                    <a:close/>
                    <a:moveTo>
                      <a:pt x="317898" y="4318396"/>
                    </a:moveTo>
                    <a:cubicBezTo>
                      <a:pt x="318622" y="4319711"/>
                      <a:pt x="319279" y="4320961"/>
                      <a:pt x="320002" y="4322276"/>
                    </a:cubicBezTo>
                    <a:cubicBezTo>
                      <a:pt x="319279" y="4320961"/>
                      <a:pt x="318622" y="4319646"/>
                      <a:pt x="317898" y="4318396"/>
                    </a:cubicBezTo>
                    <a:close/>
                    <a:moveTo>
                      <a:pt x="320726" y="4323460"/>
                    </a:moveTo>
                    <a:cubicBezTo>
                      <a:pt x="321449" y="4324775"/>
                      <a:pt x="322238" y="4326025"/>
                      <a:pt x="322962" y="4327340"/>
                    </a:cubicBezTo>
                    <a:cubicBezTo>
                      <a:pt x="322172" y="4326025"/>
                      <a:pt x="321449" y="4324775"/>
                      <a:pt x="320726" y="4323460"/>
                    </a:cubicBezTo>
                    <a:close/>
                    <a:moveTo>
                      <a:pt x="323422" y="4328129"/>
                    </a:moveTo>
                    <a:cubicBezTo>
                      <a:pt x="325263" y="4331219"/>
                      <a:pt x="327170" y="4334113"/>
                      <a:pt x="329209" y="4336743"/>
                    </a:cubicBezTo>
                    <a:cubicBezTo>
                      <a:pt x="327170" y="4334113"/>
                      <a:pt x="325263" y="4331219"/>
                      <a:pt x="323422" y="4328129"/>
                    </a:cubicBezTo>
                    <a:close/>
                    <a:moveTo>
                      <a:pt x="329669" y="4337335"/>
                    </a:moveTo>
                    <a:cubicBezTo>
                      <a:pt x="330524" y="4338388"/>
                      <a:pt x="331379" y="4339440"/>
                      <a:pt x="332234" y="4340426"/>
                    </a:cubicBezTo>
                    <a:cubicBezTo>
                      <a:pt x="331379" y="4339440"/>
                      <a:pt x="330458" y="4338388"/>
                      <a:pt x="329669" y="433733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0" name="자유형: 도형 2899">
                <a:extLst>
                  <a:ext uri="{FF2B5EF4-FFF2-40B4-BE49-F238E27FC236}">
                    <a16:creationId xmlns:a16="http://schemas.microsoft.com/office/drawing/2014/main" id="{A7F77819-CDD8-452D-8F62-BB3499B46CCF}"/>
                  </a:ext>
                </a:extLst>
              </p:cNvPr>
              <p:cNvSpPr/>
              <p:nvPr/>
            </p:nvSpPr>
            <p:spPr>
              <a:xfrm>
                <a:off x="8168788" y="5778077"/>
                <a:ext cx="693900" cy="802695"/>
              </a:xfrm>
              <a:custGeom>
                <a:avLst/>
                <a:gdLst>
                  <a:gd name="connsiteX0" fmla="*/ 33258 w 693900"/>
                  <a:gd name="connsiteY0" fmla="*/ 343055 h 802695"/>
                  <a:gd name="connsiteX1" fmla="*/ 563683 w 693900"/>
                  <a:gd name="connsiteY1" fmla="*/ 8531 h 802695"/>
                  <a:gd name="connsiteX2" fmla="*/ 688956 w 693900"/>
                  <a:gd name="connsiteY2" fmla="*/ 218899 h 802695"/>
                  <a:gd name="connsiteX3" fmla="*/ 407238 w 693900"/>
                  <a:gd name="connsiteY3" fmla="*/ 764448 h 802695"/>
                  <a:gd name="connsiteX4" fmla="*/ 26880 w 693900"/>
                  <a:gd name="connsiteY4" fmla="*/ 621813 h 802695"/>
                  <a:gd name="connsiteX5" fmla="*/ 33258 w 693900"/>
                  <a:gd name="connsiteY5" fmla="*/ 343055 h 8026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93900" h="802695">
                    <a:moveTo>
                      <a:pt x="33258" y="343055"/>
                    </a:moveTo>
                    <a:cubicBezTo>
                      <a:pt x="98821" y="260065"/>
                      <a:pt x="342135" y="-55586"/>
                      <a:pt x="563683" y="8531"/>
                    </a:cubicBezTo>
                    <a:cubicBezTo>
                      <a:pt x="650223" y="51998"/>
                      <a:pt x="674621" y="133344"/>
                      <a:pt x="688956" y="218899"/>
                    </a:cubicBezTo>
                    <a:cubicBezTo>
                      <a:pt x="721902" y="415325"/>
                      <a:pt x="585976" y="676723"/>
                      <a:pt x="407238" y="764448"/>
                    </a:cubicBezTo>
                    <a:cubicBezTo>
                      <a:pt x="239023" y="847043"/>
                      <a:pt x="98296" y="794237"/>
                      <a:pt x="26880" y="621813"/>
                    </a:cubicBezTo>
                    <a:cubicBezTo>
                      <a:pt x="115" y="575715"/>
                      <a:pt x="-19613" y="444194"/>
                      <a:pt x="33258" y="343055"/>
                    </a:cubicBezTo>
                    <a:close/>
                  </a:path>
                </a:pathLst>
              </a:custGeom>
              <a:solidFill>
                <a:schemeClr val="tx1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1" name="자유형: 도형 2900">
                <a:extLst>
                  <a:ext uri="{FF2B5EF4-FFF2-40B4-BE49-F238E27FC236}">
                    <a16:creationId xmlns:a16="http://schemas.microsoft.com/office/drawing/2014/main" id="{6C70B754-BF93-437E-A2EC-E47AD3DF1CAE}"/>
                  </a:ext>
                </a:extLst>
              </p:cNvPr>
              <p:cNvSpPr/>
              <p:nvPr/>
            </p:nvSpPr>
            <p:spPr>
              <a:xfrm>
                <a:off x="6098476" y="5866807"/>
                <a:ext cx="812439" cy="663047"/>
              </a:xfrm>
              <a:custGeom>
                <a:avLst/>
                <a:gdLst>
                  <a:gd name="connsiteX0" fmla="*/ 93600 w 812439"/>
                  <a:gd name="connsiteY0" fmla="*/ 0 h 663047"/>
                  <a:gd name="connsiteX1" fmla="*/ 116747 w 812439"/>
                  <a:gd name="connsiteY1" fmla="*/ 49912 h 663047"/>
                  <a:gd name="connsiteX2" fmla="*/ 183297 w 812439"/>
                  <a:gd name="connsiteY2" fmla="*/ 73454 h 663047"/>
                  <a:gd name="connsiteX3" fmla="*/ 227357 w 812439"/>
                  <a:gd name="connsiteY3" fmla="*/ 90947 h 663047"/>
                  <a:gd name="connsiteX4" fmla="*/ 288053 w 812439"/>
                  <a:gd name="connsiteY4" fmla="*/ 183209 h 663047"/>
                  <a:gd name="connsiteX5" fmla="*/ 367887 w 812439"/>
                  <a:gd name="connsiteY5" fmla="*/ 167097 h 663047"/>
                  <a:gd name="connsiteX6" fmla="*/ 419048 w 812439"/>
                  <a:gd name="connsiteY6" fmla="*/ 162165 h 663047"/>
                  <a:gd name="connsiteX7" fmla="*/ 480337 w 812439"/>
                  <a:gd name="connsiteY7" fmla="*/ 266527 h 663047"/>
                  <a:gd name="connsiteX8" fmla="*/ 515980 w 812439"/>
                  <a:gd name="connsiteY8" fmla="*/ 299342 h 663047"/>
                  <a:gd name="connsiteX9" fmla="*/ 547150 w 812439"/>
                  <a:gd name="connsiteY9" fmla="*/ 267250 h 663047"/>
                  <a:gd name="connsiteX10" fmla="*/ 618106 w 812439"/>
                  <a:gd name="connsiteY10" fmla="*/ 256531 h 663047"/>
                  <a:gd name="connsiteX11" fmla="*/ 688141 w 812439"/>
                  <a:gd name="connsiteY11" fmla="*/ 325909 h 663047"/>
                  <a:gd name="connsiteX12" fmla="*/ 748114 w 812439"/>
                  <a:gd name="connsiteY12" fmla="*/ 314861 h 663047"/>
                  <a:gd name="connsiteX13" fmla="*/ 791911 w 812439"/>
                  <a:gd name="connsiteY13" fmla="*/ 305786 h 663047"/>
                  <a:gd name="connsiteX14" fmla="*/ 786452 w 812439"/>
                  <a:gd name="connsiteY14" fmla="*/ 516483 h 663047"/>
                  <a:gd name="connsiteX15" fmla="*/ 302587 w 812439"/>
                  <a:gd name="connsiteY15" fmla="*/ 606706 h 663047"/>
                  <a:gd name="connsiteX16" fmla="*/ 28431 w 812439"/>
                  <a:gd name="connsiteY16" fmla="*/ 319333 h 663047"/>
                  <a:gd name="connsiteX17" fmla="*/ 57431 w 812439"/>
                  <a:gd name="connsiteY17" fmla="*/ 28409 h 663047"/>
                  <a:gd name="connsiteX18" fmla="*/ 93600 w 812439"/>
                  <a:gd name="connsiteY18" fmla="*/ 0 h 663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812439" h="663047">
                    <a:moveTo>
                      <a:pt x="93600" y="0"/>
                    </a:moveTo>
                    <a:cubicBezTo>
                      <a:pt x="101228" y="16703"/>
                      <a:pt x="108001" y="33801"/>
                      <a:pt x="116747" y="49912"/>
                    </a:cubicBezTo>
                    <a:cubicBezTo>
                      <a:pt x="131478" y="77071"/>
                      <a:pt x="144696" y="105217"/>
                      <a:pt x="183297" y="73454"/>
                    </a:cubicBezTo>
                    <a:cubicBezTo>
                      <a:pt x="200460" y="59316"/>
                      <a:pt x="215980" y="69772"/>
                      <a:pt x="227357" y="90947"/>
                    </a:cubicBezTo>
                    <a:cubicBezTo>
                      <a:pt x="244652" y="123235"/>
                      <a:pt x="255699" y="159732"/>
                      <a:pt x="288053" y="183209"/>
                    </a:cubicBezTo>
                    <a:cubicBezTo>
                      <a:pt x="327510" y="211814"/>
                      <a:pt x="347961" y="209710"/>
                      <a:pt x="367887" y="167097"/>
                    </a:cubicBezTo>
                    <a:cubicBezTo>
                      <a:pt x="383538" y="133625"/>
                      <a:pt x="398991" y="138557"/>
                      <a:pt x="419048" y="162165"/>
                    </a:cubicBezTo>
                    <a:cubicBezTo>
                      <a:pt x="445616" y="193467"/>
                      <a:pt x="464095" y="229438"/>
                      <a:pt x="480337" y="266527"/>
                    </a:cubicBezTo>
                    <a:cubicBezTo>
                      <a:pt x="487768" y="283494"/>
                      <a:pt x="497238" y="299276"/>
                      <a:pt x="515980" y="299342"/>
                    </a:cubicBezTo>
                    <a:cubicBezTo>
                      <a:pt x="533669" y="299407"/>
                      <a:pt x="539916" y="281126"/>
                      <a:pt x="547150" y="267250"/>
                    </a:cubicBezTo>
                    <a:cubicBezTo>
                      <a:pt x="574112" y="215694"/>
                      <a:pt x="577400" y="215234"/>
                      <a:pt x="618106" y="256531"/>
                    </a:cubicBezTo>
                    <a:cubicBezTo>
                      <a:pt x="641188" y="279943"/>
                      <a:pt x="664072" y="303550"/>
                      <a:pt x="688141" y="325909"/>
                    </a:cubicBezTo>
                    <a:cubicBezTo>
                      <a:pt x="712209" y="348333"/>
                      <a:pt x="733910" y="353134"/>
                      <a:pt x="748114" y="314861"/>
                    </a:cubicBezTo>
                    <a:cubicBezTo>
                      <a:pt x="757255" y="290267"/>
                      <a:pt x="773629" y="291187"/>
                      <a:pt x="791911" y="305786"/>
                    </a:cubicBezTo>
                    <a:cubicBezTo>
                      <a:pt x="816702" y="376742"/>
                      <a:pt x="823673" y="447172"/>
                      <a:pt x="786452" y="516483"/>
                    </a:cubicBezTo>
                    <a:cubicBezTo>
                      <a:pt x="686365" y="705413"/>
                      <a:pt x="446799" y="683778"/>
                      <a:pt x="302587" y="606706"/>
                    </a:cubicBezTo>
                    <a:cubicBezTo>
                      <a:pt x="176787" y="539433"/>
                      <a:pt x="81894" y="450130"/>
                      <a:pt x="28431" y="319333"/>
                    </a:cubicBezTo>
                    <a:cubicBezTo>
                      <a:pt x="-12735" y="218588"/>
                      <a:pt x="-14182" y="119092"/>
                      <a:pt x="57431" y="28409"/>
                    </a:cubicBezTo>
                    <a:cubicBezTo>
                      <a:pt x="67098" y="16177"/>
                      <a:pt x="75647" y="1907"/>
                      <a:pt x="9360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2" name="자유형: 도형 2901">
                <a:extLst>
                  <a:ext uri="{FF2B5EF4-FFF2-40B4-BE49-F238E27FC236}">
                    <a16:creationId xmlns:a16="http://schemas.microsoft.com/office/drawing/2014/main" id="{8D8BC40C-F7C8-4912-8B1A-4CC03486F231}"/>
                  </a:ext>
                </a:extLst>
              </p:cNvPr>
              <p:cNvSpPr/>
              <p:nvPr/>
            </p:nvSpPr>
            <p:spPr>
              <a:xfrm>
                <a:off x="6205754" y="1741057"/>
                <a:ext cx="2427022" cy="2350530"/>
              </a:xfrm>
              <a:custGeom>
                <a:avLst/>
                <a:gdLst>
                  <a:gd name="connsiteX0" fmla="*/ 106663 w 2427022"/>
                  <a:gd name="connsiteY0" fmla="*/ 1065518 h 2350530"/>
                  <a:gd name="connsiteX1" fmla="*/ 337088 w 2427022"/>
                  <a:gd name="connsiteY1" fmla="*/ 1421480 h 2350530"/>
                  <a:gd name="connsiteX2" fmla="*/ 530490 w 2427022"/>
                  <a:gd name="connsiteY2" fmla="*/ 1794671 h 2350530"/>
                  <a:gd name="connsiteX3" fmla="*/ 549758 w 2427022"/>
                  <a:gd name="connsiteY3" fmla="*/ 2032790 h 2350530"/>
                  <a:gd name="connsiteX4" fmla="*/ 551139 w 2427022"/>
                  <a:gd name="connsiteY4" fmla="*/ 2145437 h 2350530"/>
                  <a:gd name="connsiteX5" fmla="*/ 403901 w 2427022"/>
                  <a:gd name="connsiteY5" fmla="*/ 2192653 h 2350530"/>
                  <a:gd name="connsiteX6" fmla="*/ 398443 w 2427022"/>
                  <a:gd name="connsiteY6" fmla="*/ 1995174 h 2350530"/>
                  <a:gd name="connsiteX7" fmla="*/ 256926 w 2427022"/>
                  <a:gd name="connsiteY7" fmla="*/ 1575228 h 2350530"/>
                  <a:gd name="connsiteX8" fmla="*/ 0 w 2427022"/>
                  <a:gd name="connsiteY8" fmla="*/ 1195987 h 2350530"/>
                  <a:gd name="connsiteX9" fmla="*/ 106663 w 2427022"/>
                  <a:gd name="connsiteY9" fmla="*/ 1065518 h 2350530"/>
                  <a:gd name="connsiteX10" fmla="*/ 625514 w 2427022"/>
                  <a:gd name="connsiteY10" fmla="*/ 685093 h 2350530"/>
                  <a:gd name="connsiteX11" fmla="*/ 724483 w 2427022"/>
                  <a:gd name="connsiteY11" fmla="*/ 1034413 h 2350530"/>
                  <a:gd name="connsiteX12" fmla="*/ 1060387 w 2427022"/>
                  <a:gd name="connsiteY12" fmla="*/ 1449822 h 2350530"/>
                  <a:gd name="connsiteX13" fmla="*/ 1227025 w 2427022"/>
                  <a:gd name="connsiteY13" fmla="*/ 1765736 h 2350530"/>
                  <a:gd name="connsiteX14" fmla="*/ 1220975 w 2427022"/>
                  <a:gd name="connsiteY14" fmla="*/ 2049032 h 2350530"/>
                  <a:gd name="connsiteX15" fmla="*/ 1066899 w 2427022"/>
                  <a:gd name="connsiteY15" fmla="*/ 2052123 h 2350530"/>
                  <a:gd name="connsiteX16" fmla="*/ 1079985 w 2427022"/>
                  <a:gd name="connsiteY16" fmla="*/ 1887590 h 2350530"/>
                  <a:gd name="connsiteX17" fmla="*/ 840419 w 2427022"/>
                  <a:gd name="connsiteY17" fmla="*/ 1440090 h 2350530"/>
                  <a:gd name="connsiteX18" fmla="*/ 465321 w 2427022"/>
                  <a:gd name="connsiteY18" fmla="*/ 796689 h 2350530"/>
                  <a:gd name="connsiteX19" fmla="*/ 625514 w 2427022"/>
                  <a:gd name="connsiteY19" fmla="*/ 685093 h 2350530"/>
                  <a:gd name="connsiteX20" fmla="*/ 873036 w 2427022"/>
                  <a:gd name="connsiteY20" fmla="*/ 481564 h 2350530"/>
                  <a:gd name="connsiteX21" fmla="*/ 1252606 w 2427022"/>
                  <a:gd name="connsiteY21" fmla="*/ 1190923 h 2350530"/>
                  <a:gd name="connsiteX22" fmla="*/ 1555696 w 2427022"/>
                  <a:gd name="connsiteY22" fmla="*/ 1548003 h 2350530"/>
                  <a:gd name="connsiteX23" fmla="*/ 1840966 w 2427022"/>
                  <a:gd name="connsiteY23" fmla="*/ 1882263 h 2350530"/>
                  <a:gd name="connsiteX24" fmla="*/ 1891075 w 2427022"/>
                  <a:gd name="connsiteY24" fmla="*/ 2136954 h 2350530"/>
                  <a:gd name="connsiteX25" fmla="*/ 1745876 w 2427022"/>
                  <a:gd name="connsiteY25" fmla="*/ 2105454 h 2350530"/>
                  <a:gd name="connsiteX26" fmla="*/ 1684587 w 2427022"/>
                  <a:gd name="connsiteY26" fmla="*/ 1932176 h 2350530"/>
                  <a:gd name="connsiteX27" fmla="*/ 1022970 w 2427022"/>
                  <a:gd name="connsiteY27" fmla="*/ 1139630 h 2350530"/>
                  <a:gd name="connsiteX28" fmla="*/ 761967 w 2427022"/>
                  <a:gd name="connsiteY28" fmla="*/ 661025 h 2350530"/>
                  <a:gd name="connsiteX29" fmla="*/ 742370 w 2427022"/>
                  <a:gd name="connsiteY29" fmla="*/ 603418 h 2350530"/>
                  <a:gd name="connsiteX30" fmla="*/ 837657 w 2427022"/>
                  <a:gd name="connsiteY30" fmla="*/ 511485 h 2350530"/>
                  <a:gd name="connsiteX31" fmla="*/ 873036 w 2427022"/>
                  <a:gd name="connsiteY31" fmla="*/ 481564 h 2350530"/>
                  <a:gd name="connsiteX32" fmla="*/ 1497235 w 2427022"/>
                  <a:gd name="connsiteY32" fmla="*/ 0 h 2350530"/>
                  <a:gd name="connsiteX33" fmla="*/ 1668278 w 2427022"/>
                  <a:gd name="connsiteY33" fmla="*/ 91802 h 2350530"/>
                  <a:gd name="connsiteX34" fmla="*/ 1746993 w 2427022"/>
                  <a:gd name="connsiteY34" fmla="*/ 455129 h 2350530"/>
                  <a:gd name="connsiteX35" fmla="*/ 2201268 w 2427022"/>
                  <a:gd name="connsiteY35" fmla="*/ 1441273 h 2350530"/>
                  <a:gd name="connsiteX36" fmla="*/ 2412753 w 2427022"/>
                  <a:gd name="connsiteY36" fmla="*/ 1907384 h 2350530"/>
                  <a:gd name="connsiteX37" fmla="*/ 2387106 w 2427022"/>
                  <a:gd name="connsiteY37" fmla="*/ 2274328 h 2350530"/>
                  <a:gd name="connsiteX38" fmla="*/ 2351201 w 2427022"/>
                  <a:gd name="connsiteY38" fmla="*/ 2348440 h 2350530"/>
                  <a:gd name="connsiteX39" fmla="*/ 2255125 w 2427022"/>
                  <a:gd name="connsiteY39" fmla="*/ 2294187 h 2350530"/>
                  <a:gd name="connsiteX40" fmla="*/ 2215405 w 2427022"/>
                  <a:gd name="connsiteY40" fmla="*/ 2271960 h 2350530"/>
                  <a:gd name="connsiteX41" fmla="*/ 2233359 w 2427022"/>
                  <a:gd name="connsiteY41" fmla="*/ 1834916 h 2350530"/>
                  <a:gd name="connsiteX42" fmla="*/ 2017269 w 2427022"/>
                  <a:gd name="connsiteY42" fmla="*/ 1437196 h 2350530"/>
                  <a:gd name="connsiteX43" fmla="*/ 1515187 w 2427022"/>
                  <a:gd name="connsiteY43" fmla="*/ 116133 h 2350530"/>
                  <a:gd name="connsiteX44" fmla="*/ 1497235 w 2427022"/>
                  <a:gd name="connsiteY44" fmla="*/ 0 h 2350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427022" h="2350530">
                    <a:moveTo>
                      <a:pt x="106663" y="1065518"/>
                    </a:moveTo>
                    <a:cubicBezTo>
                      <a:pt x="169399" y="1193291"/>
                      <a:pt x="255479" y="1305938"/>
                      <a:pt x="337088" y="1421480"/>
                    </a:cubicBezTo>
                    <a:cubicBezTo>
                      <a:pt x="418697" y="1536955"/>
                      <a:pt x="494190" y="1655916"/>
                      <a:pt x="530490" y="1794671"/>
                    </a:cubicBezTo>
                    <a:cubicBezTo>
                      <a:pt x="550876" y="1872597"/>
                      <a:pt x="562581" y="1951575"/>
                      <a:pt x="549758" y="2032790"/>
                    </a:cubicBezTo>
                    <a:cubicBezTo>
                      <a:pt x="543905" y="2069944"/>
                      <a:pt x="540880" y="2108020"/>
                      <a:pt x="551139" y="2145437"/>
                    </a:cubicBezTo>
                    <a:cubicBezTo>
                      <a:pt x="505041" y="2170098"/>
                      <a:pt x="453287" y="2177726"/>
                      <a:pt x="403901" y="2192653"/>
                    </a:cubicBezTo>
                    <a:cubicBezTo>
                      <a:pt x="388053" y="2127222"/>
                      <a:pt x="394958" y="2061264"/>
                      <a:pt x="398443" y="1995174"/>
                    </a:cubicBezTo>
                    <a:cubicBezTo>
                      <a:pt x="406860" y="1836692"/>
                      <a:pt x="340639" y="1703132"/>
                      <a:pt x="256926" y="1575228"/>
                    </a:cubicBezTo>
                    <a:cubicBezTo>
                      <a:pt x="173279" y="1447455"/>
                      <a:pt x="74178" y="1330138"/>
                      <a:pt x="0" y="1195987"/>
                    </a:cubicBezTo>
                    <a:cubicBezTo>
                      <a:pt x="26699" y="1145286"/>
                      <a:pt x="70955" y="1108854"/>
                      <a:pt x="106663" y="1065518"/>
                    </a:cubicBezTo>
                    <a:close/>
                    <a:moveTo>
                      <a:pt x="625514" y="685093"/>
                    </a:moveTo>
                    <a:cubicBezTo>
                      <a:pt x="600788" y="817864"/>
                      <a:pt x="656289" y="928341"/>
                      <a:pt x="724483" y="1034413"/>
                    </a:cubicBezTo>
                    <a:cubicBezTo>
                      <a:pt x="821348" y="1184939"/>
                      <a:pt x="941033" y="1317249"/>
                      <a:pt x="1060387" y="1449822"/>
                    </a:cubicBezTo>
                    <a:cubicBezTo>
                      <a:pt x="1142391" y="1540901"/>
                      <a:pt x="1212097" y="1640133"/>
                      <a:pt x="1227025" y="1765736"/>
                    </a:cubicBezTo>
                    <a:cubicBezTo>
                      <a:pt x="1238204" y="1859970"/>
                      <a:pt x="1233338" y="1954863"/>
                      <a:pt x="1220975" y="2049032"/>
                    </a:cubicBezTo>
                    <a:cubicBezTo>
                      <a:pt x="1169616" y="2050084"/>
                      <a:pt x="1118257" y="2051136"/>
                      <a:pt x="1066899" y="2052123"/>
                    </a:cubicBezTo>
                    <a:cubicBezTo>
                      <a:pt x="1071699" y="1997344"/>
                      <a:pt x="1076565" y="1942566"/>
                      <a:pt x="1079985" y="1887590"/>
                    </a:cubicBezTo>
                    <a:cubicBezTo>
                      <a:pt x="1092479" y="1688599"/>
                      <a:pt x="959906" y="1576740"/>
                      <a:pt x="840419" y="1440090"/>
                    </a:cubicBezTo>
                    <a:cubicBezTo>
                      <a:pt x="677925" y="1254250"/>
                      <a:pt x="511353" y="1042962"/>
                      <a:pt x="465321" y="796689"/>
                    </a:cubicBezTo>
                    <a:cubicBezTo>
                      <a:pt x="513589" y="752103"/>
                      <a:pt x="563436" y="709819"/>
                      <a:pt x="625514" y="685093"/>
                    </a:cubicBezTo>
                    <a:close/>
                    <a:moveTo>
                      <a:pt x="873036" y="481564"/>
                    </a:moveTo>
                    <a:cubicBezTo>
                      <a:pt x="930314" y="754931"/>
                      <a:pt x="1086232" y="976544"/>
                      <a:pt x="1252606" y="1190923"/>
                    </a:cubicBezTo>
                    <a:cubicBezTo>
                      <a:pt x="1348222" y="1314092"/>
                      <a:pt x="1458700" y="1425754"/>
                      <a:pt x="1555696" y="1548003"/>
                    </a:cubicBezTo>
                    <a:cubicBezTo>
                      <a:pt x="1646972" y="1662952"/>
                      <a:pt x="1751334" y="1766393"/>
                      <a:pt x="1840966" y="1882263"/>
                    </a:cubicBezTo>
                    <a:cubicBezTo>
                      <a:pt x="1898966" y="1957230"/>
                      <a:pt x="1933228" y="2040483"/>
                      <a:pt x="1891075" y="2136954"/>
                    </a:cubicBezTo>
                    <a:cubicBezTo>
                      <a:pt x="1842741" y="2126432"/>
                      <a:pt x="1794276" y="2115976"/>
                      <a:pt x="1745876" y="2105454"/>
                    </a:cubicBezTo>
                    <a:cubicBezTo>
                      <a:pt x="1764946" y="2033710"/>
                      <a:pt x="1728384" y="1982548"/>
                      <a:pt x="1684587" y="1932176"/>
                    </a:cubicBezTo>
                    <a:cubicBezTo>
                      <a:pt x="1458963" y="1672224"/>
                      <a:pt x="1227223" y="1417205"/>
                      <a:pt x="1022970" y="1139630"/>
                    </a:cubicBezTo>
                    <a:cubicBezTo>
                      <a:pt x="914663" y="992392"/>
                      <a:pt x="821348" y="835619"/>
                      <a:pt x="761967" y="661025"/>
                    </a:cubicBezTo>
                    <a:cubicBezTo>
                      <a:pt x="755456" y="641823"/>
                      <a:pt x="748880" y="622620"/>
                      <a:pt x="742370" y="603418"/>
                    </a:cubicBezTo>
                    <a:cubicBezTo>
                      <a:pt x="759731" y="557912"/>
                      <a:pt x="806881" y="543182"/>
                      <a:pt x="837657" y="511485"/>
                    </a:cubicBezTo>
                    <a:cubicBezTo>
                      <a:pt x="848376" y="500503"/>
                      <a:pt x="861200" y="491494"/>
                      <a:pt x="873036" y="481564"/>
                    </a:cubicBezTo>
                    <a:close/>
                    <a:moveTo>
                      <a:pt x="1497235" y="0"/>
                    </a:moveTo>
                    <a:cubicBezTo>
                      <a:pt x="1556814" y="25778"/>
                      <a:pt x="1616788" y="50964"/>
                      <a:pt x="1668278" y="91802"/>
                    </a:cubicBezTo>
                    <a:cubicBezTo>
                      <a:pt x="1680773" y="215892"/>
                      <a:pt x="1713981" y="335576"/>
                      <a:pt x="1746993" y="455129"/>
                    </a:cubicBezTo>
                    <a:cubicBezTo>
                      <a:pt x="1844517" y="808526"/>
                      <a:pt x="2002999" y="1133843"/>
                      <a:pt x="2201268" y="1441273"/>
                    </a:cubicBezTo>
                    <a:cubicBezTo>
                      <a:pt x="2294450" y="1585749"/>
                      <a:pt x="2380727" y="1734302"/>
                      <a:pt x="2412753" y="1907384"/>
                    </a:cubicBezTo>
                    <a:cubicBezTo>
                      <a:pt x="2435901" y="2032329"/>
                      <a:pt x="2433270" y="2154775"/>
                      <a:pt x="2387106" y="2274328"/>
                    </a:cubicBezTo>
                    <a:cubicBezTo>
                      <a:pt x="2379083" y="2295108"/>
                      <a:pt x="2372507" y="2332066"/>
                      <a:pt x="2351201" y="2348440"/>
                    </a:cubicBezTo>
                    <a:cubicBezTo>
                      <a:pt x="2334301" y="2361329"/>
                      <a:pt x="2298001" y="2311088"/>
                      <a:pt x="2255125" y="2294187"/>
                    </a:cubicBezTo>
                    <a:cubicBezTo>
                      <a:pt x="2242630" y="2289255"/>
                      <a:pt x="2227966" y="2280707"/>
                      <a:pt x="2215405" y="2271960"/>
                    </a:cubicBezTo>
                    <a:cubicBezTo>
                      <a:pt x="2299250" y="2129457"/>
                      <a:pt x="2283928" y="1982351"/>
                      <a:pt x="2233359" y="1834916"/>
                    </a:cubicBezTo>
                    <a:cubicBezTo>
                      <a:pt x="2183841" y="1690440"/>
                      <a:pt x="2097629" y="1565100"/>
                      <a:pt x="2017269" y="1437196"/>
                    </a:cubicBezTo>
                    <a:cubicBezTo>
                      <a:pt x="1761658" y="1030204"/>
                      <a:pt x="1594758" y="589806"/>
                      <a:pt x="1515187" y="116133"/>
                    </a:cubicBezTo>
                    <a:cubicBezTo>
                      <a:pt x="1508677" y="77466"/>
                      <a:pt x="1503219" y="38667"/>
                      <a:pt x="1497235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3" name="자유형: 도형 2902">
                <a:extLst>
                  <a:ext uri="{FF2B5EF4-FFF2-40B4-BE49-F238E27FC236}">
                    <a16:creationId xmlns:a16="http://schemas.microsoft.com/office/drawing/2014/main" id="{9159447D-9110-44D5-B3CD-C2F354CFCEBE}"/>
                  </a:ext>
                </a:extLst>
              </p:cNvPr>
              <p:cNvSpPr/>
              <p:nvPr/>
            </p:nvSpPr>
            <p:spPr>
              <a:xfrm>
                <a:off x="5900482" y="4696985"/>
                <a:ext cx="2998820" cy="1611639"/>
              </a:xfrm>
              <a:custGeom>
                <a:avLst/>
                <a:gdLst>
                  <a:gd name="connsiteX0" fmla="*/ 2927933 w 2998820"/>
                  <a:gd name="connsiteY0" fmla="*/ 735934 h 1611639"/>
                  <a:gd name="connsiteX1" fmla="*/ 2989419 w 2998820"/>
                  <a:gd name="connsiteY1" fmla="*/ 715746 h 1611639"/>
                  <a:gd name="connsiteX2" fmla="*/ 2987249 w 2998820"/>
                  <a:gd name="connsiteY2" fmla="*/ 660573 h 1611639"/>
                  <a:gd name="connsiteX3" fmla="*/ 2931024 w 2998820"/>
                  <a:gd name="connsiteY3" fmla="*/ 619735 h 1611639"/>
                  <a:gd name="connsiteX4" fmla="*/ 2725390 w 2998820"/>
                  <a:gd name="connsiteY4" fmla="*/ 318421 h 1611639"/>
                  <a:gd name="connsiteX5" fmla="*/ 2679161 w 2998820"/>
                  <a:gd name="connsiteY5" fmla="*/ 290604 h 1611639"/>
                  <a:gd name="connsiteX6" fmla="*/ 2505619 w 2998820"/>
                  <a:gd name="connsiteY6" fmla="*/ 216558 h 1611639"/>
                  <a:gd name="connsiteX7" fmla="*/ 2242314 w 2998820"/>
                  <a:gd name="connsiteY7" fmla="*/ 89048 h 1611639"/>
                  <a:gd name="connsiteX8" fmla="*/ 2046413 w 2998820"/>
                  <a:gd name="connsiteY8" fmla="*/ 43739 h 1611639"/>
                  <a:gd name="connsiteX9" fmla="*/ 2012020 w 2998820"/>
                  <a:gd name="connsiteY9" fmla="*/ 75238 h 1611639"/>
                  <a:gd name="connsiteX10" fmla="*/ 1788961 w 2998820"/>
                  <a:gd name="connsiteY10" fmla="*/ 248781 h 1611639"/>
                  <a:gd name="connsiteX11" fmla="*/ 1445297 w 2998820"/>
                  <a:gd name="connsiteY11" fmla="*/ 271139 h 1611639"/>
                  <a:gd name="connsiteX12" fmla="*/ 1129383 w 2998820"/>
                  <a:gd name="connsiteY12" fmla="*/ 37952 h 1611639"/>
                  <a:gd name="connsiteX13" fmla="*/ 1078748 w 2998820"/>
                  <a:gd name="connsiteY13" fmla="*/ 863 h 1611639"/>
                  <a:gd name="connsiteX14" fmla="*/ 1036200 w 2998820"/>
                  <a:gd name="connsiteY14" fmla="*/ 1652 h 1611639"/>
                  <a:gd name="connsiteX15" fmla="*/ 704373 w 2998820"/>
                  <a:gd name="connsiteY15" fmla="*/ 54655 h 1611639"/>
                  <a:gd name="connsiteX16" fmla="*/ 385302 w 2998820"/>
                  <a:gd name="connsiteY16" fmla="*/ 200578 h 1611639"/>
                  <a:gd name="connsiteX17" fmla="*/ 249244 w 2998820"/>
                  <a:gd name="connsiteY17" fmla="*/ 332099 h 1611639"/>
                  <a:gd name="connsiteX18" fmla="*/ 234514 w 2998820"/>
                  <a:gd name="connsiteY18" fmla="*/ 409039 h 1611639"/>
                  <a:gd name="connsiteX19" fmla="*/ 123247 w 2998820"/>
                  <a:gd name="connsiteY19" fmla="*/ 628482 h 1611639"/>
                  <a:gd name="connsiteX20" fmla="*/ 143041 w 2998820"/>
                  <a:gd name="connsiteY20" fmla="*/ 699898 h 1611639"/>
                  <a:gd name="connsiteX21" fmla="*/ 167898 w 2998820"/>
                  <a:gd name="connsiteY21" fmla="*/ 749218 h 1611639"/>
                  <a:gd name="connsiteX22" fmla="*/ 16846 w 2998820"/>
                  <a:gd name="connsiteY22" fmla="*/ 956692 h 1611639"/>
                  <a:gd name="connsiteX23" fmla="*/ 2379 w 2998820"/>
                  <a:gd name="connsiteY23" fmla="*/ 1002396 h 1611639"/>
                  <a:gd name="connsiteX24" fmla="*/ 40980 w 2998820"/>
                  <a:gd name="connsiteY24" fmla="*/ 1021992 h 1611639"/>
                  <a:gd name="connsiteX25" fmla="*/ 111410 w 2998820"/>
                  <a:gd name="connsiteY25" fmla="*/ 1014956 h 1611639"/>
                  <a:gd name="connsiteX26" fmla="*/ 150537 w 2998820"/>
                  <a:gd name="connsiteY26" fmla="*/ 1045403 h 1611639"/>
                  <a:gd name="connsiteX27" fmla="*/ 155206 w 2998820"/>
                  <a:gd name="connsiteY27" fmla="*/ 1130432 h 1611639"/>
                  <a:gd name="connsiteX28" fmla="*/ 174277 w 2998820"/>
                  <a:gd name="connsiteY28" fmla="*/ 1169822 h 1611639"/>
                  <a:gd name="connsiteX29" fmla="*/ 213207 w 2998820"/>
                  <a:gd name="connsiteY29" fmla="*/ 1148253 h 1611639"/>
                  <a:gd name="connsiteX30" fmla="*/ 291791 w 2998820"/>
                  <a:gd name="connsiteY30" fmla="*/ 1169757 h 1611639"/>
                  <a:gd name="connsiteX31" fmla="*/ 291791 w 2998820"/>
                  <a:gd name="connsiteY31" fmla="*/ 1169757 h 1611639"/>
                  <a:gd name="connsiteX32" fmla="*/ 314939 w 2998820"/>
                  <a:gd name="connsiteY32" fmla="*/ 1219669 h 1611639"/>
                  <a:gd name="connsiteX33" fmla="*/ 339928 w 2998820"/>
                  <a:gd name="connsiteY33" fmla="*/ 1253864 h 1611639"/>
                  <a:gd name="connsiteX34" fmla="*/ 357880 w 2998820"/>
                  <a:gd name="connsiteY34" fmla="*/ 1256429 h 1611639"/>
                  <a:gd name="connsiteX35" fmla="*/ 381554 w 2998820"/>
                  <a:gd name="connsiteY35" fmla="*/ 1243145 h 1611639"/>
                  <a:gd name="connsiteX36" fmla="*/ 425614 w 2998820"/>
                  <a:gd name="connsiteY36" fmla="*/ 1260638 h 1611639"/>
                  <a:gd name="connsiteX37" fmla="*/ 486310 w 2998820"/>
                  <a:gd name="connsiteY37" fmla="*/ 1352900 h 1611639"/>
                  <a:gd name="connsiteX38" fmla="*/ 566144 w 2998820"/>
                  <a:gd name="connsiteY38" fmla="*/ 1336788 h 1611639"/>
                  <a:gd name="connsiteX39" fmla="*/ 617306 w 2998820"/>
                  <a:gd name="connsiteY39" fmla="*/ 1331856 h 1611639"/>
                  <a:gd name="connsiteX40" fmla="*/ 678595 w 2998820"/>
                  <a:gd name="connsiteY40" fmla="*/ 1436218 h 1611639"/>
                  <a:gd name="connsiteX41" fmla="*/ 714237 w 2998820"/>
                  <a:gd name="connsiteY41" fmla="*/ 1469033 h 1611639"/>
                  <a:gd name="connsiteX42" fmla="*/ 745407 w 2998820"/>
                  <a:gd name="connsiteY42" fmla="*/ 1436942 h 1611639"/>
                  <a:gd name="connsiteX43" fmla="*/ 816363 w 2998820"/>
                  <a:gd name="connsiteY43" fmla="*/ 1426223 h 1611639"/>
                  <a:gd name="connsiteX44" fmla="*/ 886398 w 2998820"/>
                  <a:gd name="connsiteY44" fmla="*/ 1495600 h 1611639"/>
                  <a:gd name="connsiteX45" fmla="*/ 946372 w 2998820"/>
                  <a:gd name="connsiteY45" fmla="*/ 1484552 h 1611639"/>
                  <a:gd name="connsiteX46" fmla="*/ 990102 w 2998820"/>
                  <a:gd name="connsiteY46" fmla="*/ 1475411 h 1611639"/>
                  <a:gd name="connsiteX47" fmla="*/ 990102 w 2998820"/>
                  <a:gd name="connsiteY47" fmla="*/ 1475411 h 1611639"/>
                  <a:gd name="connsiteX48" fmla="*/ 1082232 w 2998820"/>
                  <a:gd name="connsiteY48" fmla="*/ 1528283 h 1611639"/>
                  <a:gd name="connsiteX49" fmla="*/ 1171206 w 2998820"/>
                  <a:gd name="connsiteY49" fmla="*/ 1532886 h 1611639"/>
                  <a:gd name="connsiteX50" fmla="*/ 1215595 w 2998820"/>
                  <a:gd name="connsiteY50" fmla="*/ 1553995 h 1611639"/>
                  <a:gd name="connsiteX51" fmla="*/ 1322390 w 2998820"/>
                  <a:gd name="connsiteY51" fmla="*/ 1570698 h 1611639"/>
                  <a:gd name="connsiteX52" fmla="*/ 1344485 w 2998820"/>
                  <a:gd name="connsiteY52" fmla="*/ 1540909 h 1611639"/>
                  <a:gd name="connsiteX53" fmla="*/ 1394069 w 2998820"/>
                  <a:gd name="connsiteY53" fmla="*/ 1536306 h 1611639"/>
                  <a:gd name="connsiteX54" fmla="*/ 1453911 w 2998820"/>
                  <a:gd name="connsiteY54" fmla="*/ 1588980 h 1611639"/>
                  <a:gd name="connsiteX55" fmla="*/ 1453911 w 2998820"/>
                  <a:gd name="connsiteY55" fmla="*/ 1588980 h 1611639"/>
                  <a:gd name="connsiteX56" fmla="*/ 1453911 w 2998820"/>
                  <a:gd name="connsiteY56" fmla="*/ 1588980 h 1611639"/>
                  <a:gd name="connsiteX57" fmla="*/ 1493236 w 2998820"/>
                  <a:gd name="connsiteY57" fmla="*/ 1588454 h 1611639"/>
                  <a:gd name="connsiteX58" fmla="*/ 1569978 w 2998820"/>
                  <a:gd name="connsiteY58" fmla="*/ 1571882 h 1611639"/>
                  <a:gd name="connsiteX59" fmla="*/ 1599307 w 2998820"/>
                  <a:gd name="connsiteY59" fmla="*/ 1586349 h 1611639"/>
                  <a:gd name="connsiteX60" fmla="*/ 1599307 w 2998820"/>
                  <a:gd name="connsiteY60" fmla="*/ 1586349 h 1611639"/>
                  <a:gd name="connsiteX61" fmla="*/ 1622587 w 2998820"/>
                  <a:gd name="connsiteY61" fmla="*/ 1587138 h 1611639"/>
                  <a:gd name="connsiteX62" fmla="*/ 1622587 w 2998820"/>
                  <a:gd name="connsiteY62" fmla="*/ 1587138 h 1611639"/>
                  <a:gd name="connsiteX63" fmla="*/ 1664870 w 2998820"/>
                  <a:gd name="connsiteY63" fmla="*/ 1551233 h 1611639"/>
                  <a:gd name="connsiteX64" fmla="*/ 1731617 w 2998820"/>
                  <a:gd name="connsiteY64" fmla="*/ 1558664 h 1611639"/>
                  <a:gd name="connsiteX65" fmla="*/ 1761933 w 2998820"/>
                  <a:gd name="connsiteY65" fmla="*/ 1587599 h 1611639"/>
                  <a:gd name="connsiteX66" fmla="*/ 1793301 w 2998820"/>
                  <a:gd name="connsiteY66" fmla="*/ 1589374 h 1611639"/>
                  <a:gd name="connsiteX67" fmla="*/ 1865177 w 2998820"/>
                  <a:gd name="connsiteY67" fmla="*/ 1520918 h 1611639"/>
                  <a:gd name="connsiteX68" fmla="*/ 1916208 w 2998820"/>
                  <a:gd name="connsiteY68" fmla="*/ 1528941 h 1611639"/>
                  <a:gd name="connsiteX69" fmla="*/ 1930017 w 2998820"/>
                  <a:gd name="connsiteY69" fmla="*/ 1553535 h 1611639"/>
                  <a:gd name="connsiteX70" fmla="*/ 1972236 w 2998820"/>
                  <a:gd name="connsiteY70" fmla="*/ 1578327 h 1611639"/>
                  <a:gd name="connsiteX71" fmla="*/ 2001367 w 2998820"/>
                  <a:gd name="connsiteY71" fmla="*/ 1544065 h 1611639"/>
                  <a:gd name="connsiteX72" fmla="*/ 2074033 w 2998820"/>
                  <a:gd name="connsiteY72" fmla="*/ 1515657 h 1611639"/>
                  <a:gd name="connsiteX73" fmla="*/ 2267961 w 2998820"/>
                  <a:gd name="connsiteY73" fmla="*/ 1563267 h 1611639"/>
                  <a:gd name="connsiteX74" fmla="*/ 2274339 w 2998820"/>
                  <a:gd name="connsiteY74" fmla="*/ 1482316 h 1611639"/>
                  <a:gd name="connsiteX75" fmla="*/ 2258491 w 2998820"/>
                  <a:gd name="connsiteY75" fmla="*/ 1413728 h 1611639"/>
                  <a:gd name="connsiteX76" fmla="*/ 2301827 w 2998820"/>
                  <a:gd name="connsiteY76" fmla="*/ 1415175 h 1611639"/>
                  <a:gd name="connsiteX77" fmla="*/ 2380543 w 2998820"/>
                  <a:gd name="connsiteY77" fmla="*/ 1495929 h 1611639"/>
                  <a:gd name="connsiteX78" fmla="*/ 2480170 w 2998820"/>
                  <a:gd name="connsiteY78" fmla="*/ 1283062 h 1611639"/>
                  <a:gd name="connsiteX79" fmla="*/ 2494505 w 2998820"/>
                  <a:gd name="connsiteY79" fmla="*/ 1347376 h 1611639"/>
                  <a:gd name="connsiteX80" fmla="*/ 2544878 w 2998820"/>
                  <a:gd name="connsiteY80" fmla="*/ 1371444 h 1611639"/>
                  <a:gd name="connsiteX81" fmla="*/ 2606232 w 2998820"/>
                  <a:gd name="connsiteY81" fmla="*/ 1284180 h 1611639"/>
                  <a:gd name="connsiteX82" fmla="*/ 2670349 w 2998820"/>
                  <a:gd name="connsiteY82" fmla="*/ 1247420 h 1611639"/>
                  <a:gd name="connsiteX83" fmla="*/ 2715526 w 2998820"/>
                  <a:gd name="connsiteY83" fmla="*/ 1225982 h 1611639"/>
                  <a:gd name="connsiteX84" fmla="*/ 2736175 w 2998820"/>
                  <a:gd name="connsiteY84" fmla="*/ 1159695 h 1611639"/>
                  <a:gd name="connsiteX85" fmla="*/ 2793322 w 2998820"/>
                  <a:gd name="connsiteY85" fmla="*/ 1134706 h 1611639"/>
                  <a:gd name="connsiteX86" fmla="*/ 2801081 w 2998820"/>
                  <a:gd name="connsiteY86" fmla="*/ 1140493 h 1611639"/>
                  <a:gd name="connsiteX87" fmla="*/ 2809696 w 2998820"/>
                  <a:gd name="connsiteY87" fmla="*/ 1140033 h 1611639"/>
                  <a:gd name="connsiteX88" fmla="*/ 2820743 w 2998820"/>
                  <a:gd name="connsiteY88" fmla="*/ 1125894 h 1611639"/>
                  <a:gd name="connsiteX89" fmla="*/ 2832251 w 2998820"/>
                  <a:gd name="connsiteY89" fmla="*/ 1080651 h 1611639"/>
                  <a:gd name="connsiteX90" fmla="*/ 2832251 w 2998820"/>
                  <a:gd name="connsiteY90" fmla="*/ 1080651 h 1611639"/>
                  <a:gd name="connsiteX91" fmla="*/ 2832251 w 2998820"/>
                  <a:gd name="connsiteY91" fmla="*/ 1080585 h 1611639"/>
                  <a:gd name="connsiteX92" fmla="*/ 2838367 w 2998820"/>
                  <a:gd name="connsiteY92" fmla="*/ 991151 h 1611639"/>
                  <a:gd name="connsiteX93" fmla="*/ 2884334 w 2998820"/>
                  <a:gd name="connsiteY93" fmla="*/ 966556 h 1611639"/>
                  <a:gd name="connsiteX94" fmla="*/ 2945491 w 2998820"/>
                  <a:gd name="connsiteY94" fmla="*/ 1000554 h 1611639"/>
                  <a:gd name="connsiteX95" fmla="*/ 2981791 w 2998820"/>
                  <a:gd name="connsiteY95" fmla="*/ 960112 h 1611639"/>
                  <a:gd name="connsiteX96" fmla="*/ 2937336 w 2998820"/>
                  <a:gd name="connsiteY96" fmla="*/ 872059 h 1611639"/>
                  <a:gd name="connsiteX97" fmla="*/ 2896105 w 2998820"/>
                  <a:gd name="connsiteY97" fmla="*/ 779797 h 1611639"/>
                  <a:gd name="connsiteX98" fmla="*/ 2927933 w 2998820"/>
                  <a:gd name="connsiteY98" fmla="*/ 735934 h 1611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2998820" h="1611639">
                    <a:moveTo>
                      <a:pt x="2927933" y="735934"/>
                    </a:moveTo>
                    <a:cubicBezTo>
                      <a:pt x="2951673" y="736987"/>
                      <a:pt x="2969823" y="725084"/>
                      <a:pt x="2989419" y="715746"/>
                    </a:cubicBezTo>
                    <a:cubicBezTo>
                      <a:pt x="3001914" y="696807"/>
                      <a:pt x="3002703" y="678394"/>
                      <a:pt x="2987249" y="660573"/>
                    </a:cubicBezTo>
                    <a:cubicBezTo>
                      <a:pt x="2968442" y="647026"/>
                      <a:pt x="2948714" y="634597"/>
                      <a:pt x="2931024" y="619735"/>
                    </a:cubicBezTo>
                    <a:cubicBezTo>
                      <a:pt x="2834224" y="538653"/>
                      <a:pt x="2761362" y="441064"/>
                      <a:pt x="2725390" y="318421"/>
                    </a:cubicBezTo>
                    <a:cubicBezTo>
                      <a:pt x="2717499" y="296654"/>
                      <a:pt x="2696456" y="296391"/>
                      <a:pt x="2679161" y="290604"/>
                    </a:cubicBezTo>
                    <a:cubicBezTo>
                      <a:pt x="2619253" y="270678"/>
                      <a:pt x="2560595" y="247662"/>
                      <a:pt x="2505619" y="216558"/>
                    </a:cubicBezTo>
                    <a:cubicBezTo>
                      <a:pt x="2420525" y="168421"/>
                      <a:pt x="2334444" y="121139"/>
                      <a:pt x="2242314" y="89048"/>
                    </a:cubicBezTo>
                    <a:cubicBezTo>
                      <a:pt x="2179446" y="67150"/>
                      <a:pt x="2115922" y="39991"/>
                      <a:pt x="2046413" y="43739"/>
                    </a:cubicBezTo>
                    <a:cubicBezTo>
                      <a:pt x="2031091" y="50052"/>
                      <a:pt x="2020635" y="61758"/>
                      <a:pt x="2012020" y="75238"/>
                    </a:cubicBezTo>
                    <a:cubicBezTo>
                      <a:pt x="1958229" y="159478"/>
                      <a:pt x="1878132" y="211297"/>
                      <a:pt x="1788961" y="248781"/>
                    </a:cubicBezTo>
                    <a:cubicBezTo>
                      <a:pt x="1677760" y="295536"/>
                      <a:pt x="1562613" y="296654"/>
                      <a:pt x="1445297" y="271139"/>
                    </a:cubicBezTo>
                    <a:cubicBezTo>
                      <a:pt x="1304240" y="240495"/>
                      <a:pt x="1197708" y="165659"/>
                      <a:pt x="1129383" y="37952"/>
                    </a:cubicBezTo>
                    <a:cubicBezTo>
                      <a:pt x="1118269" y="17238"/>
                      <a:pt x="1104065" y="1652"/>
                      <a:pt x="1078748" y="863"/>
                    </a:cubicBezTo>
                    <a:cubicBezTo>
                      <a:pt x="1064543" y="8"/>
                      <a:pt x="1050141" y="-847"/>
                      <a:pt x="1036200" y="1652"/>
                    </a:cubicBezTo>
                    <a:cubicBezTo>
                      <a:pt x="925854" y="21249"/>
                      <a:pt x="814061" y="32560"/>
                      <a:pt x="704373" y="54655"/>
                    </a:cubicBezTo>
                    <a:cubicBezTo>
                      <a:pt x="587648" y="78198"/>
                      <a:pt x="475263" y="116996"/>
                      <a:pt x="385302" y="200578"/>
                    </a:cubicBezTo>
                    <a:cubicBezTo>
                      <a:pt x="339073" y="243519"/>
                      <a:pt x="296263" y="289946"/>
                      <a:pt x="249244" y="332099"/>
                    </a:cubicBezTo>
                    <a:cubicBezTo>
                      <a:pt x="237341" y="356430"/>
                      <a:pt x="244509" y="384379"/>
                      <a:pt x="234514" y="409039"/>
                    </a:cubicBezTo>
                    <a:cubicBezTo>
                      <a:pt x="212681" y="489858"/>
                      <a:pt x="186311" y="567193"/>
                      <a:pt x="123247" y="628482"/>
                    </a:cubicBezTo>
                    <a:cubicBezTo>
                      <a:pt x="84777" y="665834"/>
                      <a:pt x="93983" y="691020"/>
                      <a:pt x="143041" y="699898"/>
                    </a:cubicBezTo>
                    <a:cubicBezTo>
                      <a:pt x="175592" y="705750"/>
                      <a:pt x="182497" y="720809"/>
                      <a:pt x="167898" y="749218"/>
                    </a:cubicBezTo>
                    <a:cubicBezTo>
                      <a:pt x="128311" y="826224"/>
                      <a:pt x="88723" y="903163"/>
                      <a:pt x="16846" y="956692"/>
                    </a:cubicBezTo>
                    <a:cubicBezTo>
                      <a:pt x="998" y="968529"/>
                      <a:pt x="-3276" y="983786"/>
                      <a:pt x="2379" y="1002396"/>
                    </a:cubicBezTo>
                    <a:cubicBezTo>
                      <a:pt x="8429" y="1022256"/>
                      <a:pt x="25658" y="1022453"/>
                      <a:pt x="40980" y="1021992"/>
                    </a:cubicBezTo>
                    <a:cubicBezTo>
                      <a:pt x="64523" y="1021269"/>
                      <a:pt x="88459" y="1019888"/>
                      <a:pt x="111410" y="1014956"/>
                    </a:cubicBezTo>
                    <a:cubicBezTo>
                      <a:pt x="138898" y="1009038"/>
                      <a:pt x="149814" y="1018639"/>
                      <a:pt x="150537" y="1045403"/>
                    </a:cubicBezTo>
                    <a:cubicBezTo>
                      <a:pt x="151261" y="1073812"/>
                      <a:pt x="152181" y="1102220"/>
                      <a:pt x="155206" y="1130432"/>
                    </a:cubicBezTo>
                    <a:cubicBezTo>
                      <a:pt x="156785" y="1145031"/>
                      <a:pt x="154483" y="1164167"/>
                      <a:pt x="174277" y="1169822"/>
                    </a:cubicBezTo>
                    <a:cubicBezTo>
                      <a:pt x="193282" y="1175215"/>
                      <a:pt x="202488" y="1158775"/>
                      <a:pt x="213207" y="1148253"/>
                    </a:cubicBezTo>
                    <a:cubicBezTo>
                      <a:pt x="259568" y="1102812"/>
                      <a:pt x="274167" y="1106561"/>
                      <a:pt x="291791" y="1169757"/>
                    </a:cubicBezTo>
                    <a:cubicBezTo>
                      <a:pt x="291791" y="1169757"/>
                      <a:pt x="291791" y="1169757"/>
                      <a:pt x="291791" y="1169757"/>
                    </a:cubicBezTo>
                    <a:cubicBezTo>
                      <a:pt x="299419" y="1186460"/>
                      <a:pt x="306193" y="1203558"/>
                      <a:pt x="314939" y="1219669"/>
                    </a:cubicBezTo>
                    <a:cubicBezTo>
                      <a:pt x="322435" y="1233544"/>
                      <a:pt x="329603" y="1247617"/>
                      <a:pt x="339928" y="1253864"/>
                    </a:cubicBezTo>
                    <a:cubicBezTo>
                      <a:pt x="345320" y="1255179"/>
                      <a:pt x="351304" y="1256034"/>
                      <a:pt x="357880" y="1256429"/>
                    </a:cubicBezTo>
                    <a:cubicBezTo>
                      <a:pt x="364588" y="1254851"/>
                      <a:pt x="372282" y="1250774"/>
                      <a:pt x="381554" y="1243145"/>
                    </a:cubicBezTo>
                    <a:cubicBezTo>
                      <a:pt x="398718" y="1229007"/>
                      <a:pt x="414237" y="1239463"/>
                      <a:pt x="425614" y="1260638"/>
                    </a:cubicBezTo>
                    <a:cubicBezTo>
                      <a:pt x="442909" y="1292926"/>
                      <a:pt x="453956" y="1329423"/>
                      <a:pt x="486310" y="1352900"/>
                    </a:cubicBezTo>
                    <a:cubicBezTo>
                      <a:pt x="525767" y="1381506"/>
                      <a:pt x="546219" y="1379401"/>
                      <a:pt x="566144" y="1336788"/>
                    </a:cubicBezTo>
                    <a:cubicBezTo>
                      <a:pt x="581795" y="1303316"/>
                      <a:pt x="597249" y="1308248"/>
                      <a:pt x="617306" y="1331856"/>
                    </a:cubicBezTo>
                    <a:cubicBezTo>
                      <a:pt x="643873" y="1363158"/>
                      <a:pt x="662352" y="1399129"/>
                      <a:pt x="678595" y="1436218"/>
                    </a:cubicBezTo>
                    <a:cubicBezTo>
                      <a:pt x="686026" y="1453184"/>
                      <a:pt x="695495" y="1468967"/>
                      <a:pt x="714237" y="1469033"/>
                    </a:cubicBezTo>
                    <a:cubicBezTo>
                      <a:pt x="731926" y="1469098"/>
                      <a:pt x="738174" y="1450817"/>
                      <a:pt x="745407" y="1436942"/>
                    </a:cubicBezTo>
                    <a:cubicBezTo>
                      <a:pt x="772369" y="1385385"/>
                      <a:pt x="775657" y="1384925"/>
                      <a:pt x="816363" y="1426223"/>
                    </a:cubicBezTo>
                    <a:cubicBezTo>
                      <a:pt x="839445" y="1449633"/>
                      <a:pt x="862329" y="1473241"/>
                      <a:pt x="886398" y="1495600"/>
                    </a:cubicBezTo>
                    <a:cubicBezTo>
                      <a:pt x="910466" y="1518024"/>
                      <a:pt x="932167" y="1522825"/>
                      <a:pt x="946372" y="1484552"/>
                    </a:cubicBezTo>
                    <a:cubicBezTo>
                      <a:pt x="955512" y="1459958"/>
                      <a:pt x="971887" y="1460878"/>
                      <a:pt x="990102" y="1475411"/>
                    </a:cubicBezTo>
                    <a:cubicBezTo>
                      <a:pt x="990102" y="1475411"/>
                      <a:pt x="990102" y="1475411"/>
                      <a:pt x="990102" y="1475411"/>
                    </a:cubicBezTo>
                    <a:cubicBezTo>
                      <a:pt x="1027848" y="1480935"/>
                      <a:pt x="1049615" y="1514144"/>
                      <a:pt x="1082232" y="1528283"/>
                    </a:cubicBezTo>
                    <a:cubicBezTo>
                      <a:pt x="1110773" y="1540646"/>
                      <a:pt x="1136945" y="1565175"/>
                      <a:pt x="1171206" y="1532886"/>
                    </a:cubicBezTo>
                    <a:cubicBezTo>
                      <a:pt x="1191724" y="1513552"/>
                      <a:pt x="1206717" y="1531702"/>
                      <a:pt x="1215595" y="1553995"/>
                    </a:cubicBezTo>
                    <a:cubicBezTo>
                      <a:pt x="1244266" y="1625937"/>
                      <a:pt x="1267282" y="1629422"/>
                      <a:pt x="1322390" y="1570698"/>
                    </a:cubicBezTo>
                    <a:cubicBezTo>
                      <a:pt x="1330807" y="1561755"/>
                      <a:pt x="1337383" y="1551036"/>
                      <a:pt x="1344485" y="1540909"/>
                    </a:cubicBezTo>
                    <a:cubicBezTo>
                      <a:pt x="1359281" y="1519997"/>
                      <a:pt x="1374275" y="1516183"/>
                      <a:pt x="1394069" y="1536306"/>
                    </a:cubicBezTo>
                    <a:cubicBezTo>
                      <a:pt x="1412679" y="1555179"/>
                      <a:pt x="1433854" y="1571553"/>
                      <a:pt x="1453911" y="1588980"/>
                    </a:cubicBezTo>
                    <a:cubicBezTo>
                      <a:pt x="1453911" y="1588980"/>
                      <a:pt x="1453911" y="1588980"/>
                      <a:pt x="1453911" y="1588980"/>
                    </a:cubicBezTo>
                    <a:cubicBezTo>
                      <a:pt x="1453911" y="1588980"/>
                      <a:pt x="1453911" y="1588980"/>
                      <a:pt x="1453911" y="1588980"/>
                    </a:cubicBezTo>
                    <a:cubicBezTo>
                      <a:pt x="1466997" y="1588782"/>
                      <a:pt x="1480149" y="1588585"/>
                      <a:pt x="1493236" y="1588454"/>
                    </a:cubicBezTo>
                    <a:cubicBezTo>
                      <a:pt x="1511649" y="1549787"/>
                      <a:pt x="1536637" y="1543934"/>
                      <a:pt x="1569978" y="1571882"/>
                    </a:cubicBezTo>
                    <a:cubicBezTo>
                      <a:pt x="1578133" y="1578655"/>
                      <a:pt x="1589443" y="1581615"/>
                      <a:pt x="1599307" y="1586349"/>
                    </a:cubicBezTo>
                    <a:cubicBezTo>
                      <a:pt x="1599307" y="1586349"/>
                      <a:pt x="1599307" y="1586349"/>
                      <a:pt x="1599307" y="1586349"/>
                    </a:cubicBezTo>
                    <a:cubicBezTo>
                      <a:pt x="1607067" y="1586613"/>
                      <a:pt x="1614827" y="1586876"/>
                      <a:pt x="1622587" y="1587138"/>
                    </a:cubicBezTo>
                    <a:cubicBezTo>
                      <a:pt x="1622587" y="1587138"/>
                      <a:pt x="1622587" y="1587138"/>
                      <a:pt x="1622587" y="1587138"/>
                    </a:cubicBezTo>
                    <a:cubicBezTo>
                      <a:pt x="1630675" y="1568265"/>
                      <a:pt x="1652179" y="1565372"/>
                      <a:pt x="1664870" y="1551233"/>
                    </a:cubicBezTo>
                    <a:cubicBezTo>
                      <a:pt x="1689268" y="1524074"/>
                      <a:pt x="1711823" y="1524140"/>
                      <a:pt x="1731617" y="1558664"/>
                    </a:cubicBezTo>
                    <a:cubicBezTo>
                      <a:pt x="1738259" y="1570304"/>
                      <a:pt x="1751609" y="1578063"/>
                      <a:pt x="1761933" y="1587599"/>
                    </a:cubicBezTo>
                    <a:cubicBezTo>
                      <a:pt x="1772389" y="1588191"/>
                      <a:pt x="1782845" y="1588782"/>
                      <a:pt x="1793301" y="1589374"/>
                    </a:cubicBezTo>
                    <a:cubicBezTo>
                      <a:pt x="1817304" y="1566621"/>
                      <a:pt x="1841898" y="1544394"/>
                      <a:pt x="1865177" y="1520918"/>
                    </a:cubicBezTo>
                    <a:cubicBezTo>
                      <a:pt x="1886747" y="1499151"/>
                      <a:pt x="1902792" y="1502636"/>
                      <a:pt x="1916208" y="1528941"/>
                    </a:cubicBezTo>
                    <a:cubicBezTo>
                      <a:pt x="1920482" y="1537358"/>
                      <a:pt x="1924164" y="1546301"/>
                      <a:pt x="1930017" y="1553535"/>
                    </a:cubicBezTo>
                    <a:cubicBezTo>
                      <a:pt x="1940736" y="1566885"/>
                      <a:pt x="1951192" y="1582667"/>
                      <a:pt x="1972236" y="1578327"/>
                    </a:cubicBezTo>
                    <a:cubicBezTo>
                      <a:pt x="1990385" y="1574578"/>
                      <a:pt x="1995712" y="1558730"/>
                      <a:pt x="2001367" y="1544065"/>
                    </a:cubicBezTo>
                    <a:cubicBezTo>
                      <a:pt x="2023726" y="1485933"/>
                      <a:pt x="2024975" y="1483763"/>
                      <a:pt x="2074033" y="1515657"/>
                    </a:cubicBezTo>
                    <a:cubicBezTo>
                      <a:pt x="2133809" y="1554521"/>
                      <a:pt x="2199701" y="1562215"/>
                      <a:pt x="2267961" y="1563267"/>
                    </a:cubicBezTo>
                    <a:cubicBezTo>
                      <a:pt x="2316097" y="1534135"/>
                      <a:pt x="2316097" y="1534135"/>
                      <a:pt x="2274339" y="1482316"/>
                    </a:cubicBezTo>
                    <a:cubicBezTo>
                      <a:pt x="2253033" y="1463048"/>
                      <a:pt x="2239749" y="1440493"/>
                      <a:pt x="2258491" y="1413728"/>
                    </a:cubicBezTo>
                    <a:cubicBezTo>
                      <a:pt x="2270985" y="1395907"/>
                      <a:pt x="2287755" y="1401497"/>
                      <a:pt x="2301827" y="1415175"/>
                    </a:cubicBezTo>
                    <a:cubicBezTo>
                      <a:pt x="2325369" y="1444109"/>
                      <a:pt x="2347597" y="1474359"/>
                      <a:pt x="2380543" y="1495929"/>
                    </a:cubicBezTo>
                    <a:cubicBezTo>
                      <a:pt x="2438411" y="1438191"/>
                      <a:pt x="2433677" y="1350927"/>
                      <a:pt x="2480170" y="1283062"/>
                    </a:cubicBezTo>
                    <a:cubicBezTo>
                      <a:pt x="2493059" y="1305486"/>
                      <a:pt x="2492138" y="1326924"/>
                      <a:pt x="2494505" y="1347376"/>
                    </a:cubicBezTo>
                    <a:cubicBezTo>
                      <a:pt x="2498714" y="1384333"/>
                      <a:pt x="2513510" y="1391895"/>
                      <a:pt x="2544878" y="1371444"/>
                    </a:cubicBezTo>
                    <a:cubicBezTo>
                      <a:pt x="2576772" y="1350664"/>
                      <a:pt x="2593014" y="1317849"/>
                      <a:pt x="2606232" y="1284180"/>
                    </a:cubicBezTo>
                    <a:cubicBezTo>
                      <a:pt x="2618333" y="1253338"/>
                      <a:pt x="2630498" y="1229993"/>
                      <a:pt x="2670349" y="1247420"/>
                    </a:cubicBezTo>
                    <a:cubicBezTo>
                      <a:pt x="2690800" y="1256363"/>
                      <a:pt x="2705728" y="1246565"/>
                      <a:pt x="2715526" y="1225982"/>
                    </a:cubicBezTo>
                    <a:cubicBezTo>
                      <a:pt x="2725654" y="1204610"/>
                      <a:pt x="2730322" y="1182251"/>
                      <a:pt x="2736175" y="1159695"/>
                    </a:cubicBezTo>
                    <a:cubicBezTo>
                      <a:pt x="2743804" y="1130366"/>
                      <a:pt x="2753734" y="1095710"/>
                      <a:pt x="2793322" y="1134706"/>
                    </a:cubicBezTo>
                    <a:cubicBezTo>
                      <a:pt x="2796280" y="1137665"/>
                      <a:pt x="2798845" y="1139441"/>
                      <a:pt x="2801081" y="1140493"/>
                    </a:cubicBezTo>
                    <a:cubicBezTo>
                      <a:pt x="2804171" y="1140493"/>
                      <a:pt x="2807065" y="1140296"/>
                      <a:pt x="2809696" y="1140033"/>
                    </a:cubicBezTo>
                    <a:cubicBezTo>
                      <a:pt x="2813641" y="1137337"/>
                      <a:pt x="2816732" y="1131484"/>
                      <a:pt x="2820743" y="1125894"/>
                    </a:cubicBezTo>
                    <a:cubicBezTo>
                      <a:pt x="2830936" y="1111690"/>
                      <a:pt x="2824558" y="1094658"/>
                      <a:pt x="2832251" y="1080651"/>
                    </a:cubicBezTo>
                    <a:cubicBezTo>
                      <a:pt x="2832251" y="1080651"/>
                      <a:pt x="2832251" y="1080651"/>
                      <a:pt x="2832251" y="1080651"/>
                    </a:cubicBezTo>
                    <a:cubicBezTo>
                      <a:pt x="2832251" y="1080651"/>
                      <a:pt x="2832251" y="1080651"/>
                      <a:pt x="2832251" y="1080585"/>
                    </a:cubicBezTo>
                    <a:cubicBezTo>
                      <a:pt x="2841130" y="1051256"/>
                      <a:pt x="2837842" y="1021006"/>
                      <a:pt x="2838367" y="991151"/>
                    </a:cubicBezTo>
                    <a:cubicBezTo>
                      <a:pt x="2839025" y="954128"/>
                      <a:pt x="2857306" y="951037"/>
                      <a:pt x="2884334" y="966556"/>
                    </a:cubicBezTo>
                    <a:cubicBezTo>
                      <a:pt x="2904588" y="978196"/>
                      <a:pt x="2921028" y="996346"/>
                      <a:pt x="2945491" y="1000554"/>
                    </a:cubicBezTo>
                    <a:cubicBezTo>
                      <a:pt x="2982383" y="1006933"/>
                      <a:pt x="2993299" y="995425"/>
                      <a:pt x="2981791" y="960112"/>
                    </a:cubicBezTo>
                    <a:cubicBezTo>
                      <a:pt x="2971467" y="928613"/>
                      <a:pt x="2958709" y="897508"/>
                      <a:pt x="2937336" y="872059"/>
                    </a:cubicBezTo>
                    <a:cubicBezTo>
                      <a:pt x="2914452" y="844899"/>
                      <a:pt x="2908139" y="810967"/>
                      <a:pt x="2896105" y="779797"/>
                    </a:cubicBezTo>
                    <a:cubicBezTo>
                      <a:pt x="2887030" y="757175"/>
                      <a:pt x="2897223" y="734553"/>
                      <a:pt x="2927933" y="73593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4" name="자유형: 도형 2903">
                <a:extLst>
                  <a:ext uri="{FF2B5EF4-FFF2-40B4-BE49-F238E27FC236}">
                    <a16:creationId xmlns:a16="http://schemas.microsoft.com/office/drawing/2014/main" id="{9E494B25-A368-44E8-8C3A-92E0E5B8DC17}"/>
                  </a:ext>
                </a:extLst>
              </p:cNvPr>
              <p:cNvSpPr/>
              <p:nvPr/>
            </p:nvSpPr>
            <p:spPr>
              <a:xfrm>
                <a:off x="6785419" y="4975305"/>
                <a:ext cx="1373634" cy="1246511"/>
              </a:xfrm>
              <a:custGeom>
                <a:avLst/>
                <a:gdLst>
                  <a:gd name="connsiteX0" fmla="*/ 12640 w 1373634"/>
                  <a:gd name="connsiteY0" fmla="*/ 228768 h 1246511"/>
                  <a:gd name="connsiteX1" fmla="*/ 516497 w 1373634"/>
                  <a:gd name="connsiteY1" fmla="*/ 59566 h 1246511"/>
                  <a:gd name="connsiteX2" fmla="*/ 669588 w 1373634"/>
                  <a:gd name="connsiteY2" fmla="*/ 190824 h 1246511"/>
                  <a:gd name="connsiteX3" fmla="*/ 714962 w 1373634"/>
                  <a:gd name="connsiteY3" fmla="*/ 189049 h 1246511"/>
                  <a:gd name="connsiteX4" fmla="*/ 904878 w 1373634"/>
                  <a:gd name="connsiteY4" fmla="*/ 40956 h 1246511"/>
                  <a:gd name="connsiteX5" fmla="*/ 1233352 w 1373634"/>
                  <a:gd name="connsiteY5" fmla="*/ 43061 h 1246511"/>
                  <a:gd name="connsiteX6" fmla="*/ 1365137 w 1373634"/>
                  <a:gd name="connsiteY6" fmla="*/ 217392 h 1246511"/>
                  <a:gd name="connsiteX7" fmla="*/ 1239073 w 1373634"/>
                  <a:gd name="connsiteY7" fmla="*/ 835475 h 1246511"/>
                  <a:gd name="connsiteX8" fmla="*/ 712660 w 1373634"/>
                  <a:gd name="connsiteY8" fmla="*/ 1241283 h 1246511"/>
                  <a:gd name="connsiteX9" fmla="*/ 660118 w 1373634"/>
                  <a:gd name="connsiteY9" fmla="*/ 1236746 h 1246511"/>
                  <a:gd name="connsiteX10" fmla="*/ 145147 w 1373634"/>
                  <a:gd name="connsiteY10" fmla="*/ 837711 h 1246511"/>
                  <a:gd name="connsiteX11" fmla="*/ 12640 w 1373634"/>
                  <a:gd name="connsiteY11" fmla="*/ 228768 h 1246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634" h="1246511">
                    <a:moveTo>
                      <a:pt x="12640" y="228768"/>
                    </a:moveTo>
                    <a:cubicBezTo>
                      <a:pt x="88528" y="12876"/>
                      <a:pt x="322174" y="-65116"/>
                      <a:pt x="516497" y="59566"/>
                    </a:cubicBezTo>
                    <a:cubicBezTo>
                      <a:pt x="573906" y="96392"/>
                      <a:pt x="629079" y="135651"/>
                      <a:pt x="669588" y="190824"/>
                    </a:cubicBezTo>
                    <a:cubicBezTo>
                      <a:pt x="689447" y="217786"/>
                      <a:pt x="701152" y="206015"/>
                      <a:pt x="714962" y="189049"/>
                    </a:cubicBezTo>
                    <a:cubicBezTo>
                      <a:pt x="766847" y="124998"/>
                      <a:pt x="830306" y="73968"/>
                      <a:pt x="904878" y="40956"/>
                    </a:cubicBezTo>
                    <a:cubicBezTo>
                      <a:pt x="1013318" y="-7115"/>
                      <a:pt x="1124387" y="-9942"/>
                      <a:pt x="1233352" y="43061"/>
                    </a:cubicBezTo>
                    <a:cubicBezTo>
                      <a:pt x="1306675" y="78703"/>
                      <a:pt x="1342646" y="143082"/>
                      <a:pt x="1365137" y="217392"/>
                    </a:cubicBezTo>
                    <a:cubicBezTo>
                      <a:pt x="1396635" y="403099"/>
                      <a:pt x="1337451" y="685870"/>
                      <a:pt x="1239073" y="835475"/>
                    </a:cubicBezTo>
                    <a:cubicBezTo>
                      <a:pt x="1099135" y="1016777"/>
                      <a:pt x="916715" y="1142905"/>
                      <a:pt x="712660" y="1241283"/>
                    </a:cubicBezTo>
                    <a:cubicBezTo>
                      <a:pt x="691946" y="1251279"/>
                      <a:pt x="677610" y="1245360"/>
                      <a:pt x="660118" y="1236746"/>
                    </a:cubicBezTo>
                    <a:cubicBezTo>
                      <a:pt x="461324" y="1138631"/>
                      <a:pt x="282521" y="1014935"/>
                      <a:pt x="145147" y="837711"/>
                    </a:cubicBezTo>
                    <a:cubicBezTo>
                      <a:pt x="41969" y="685870"/>
                      <a:pt x="-30368" y="462284"/>
                      <a:pt x="12640" y="22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5" name="자유형: 도형 2904">
                <a:extLst>
                  <a:ext uri="{FF2B5EF4-FFF2-40B4-BE49-F238E27FC236}">
                    <a16:creationId xmlns:a16="http://schemas.microsoft.com/office/drawing/2014/main" id="{AF72F48D-7F88-4EA4-BC58-2841AF6E845C}"/>
                  </a:ext>
                </a:extLst>
              </p:cNvPr>
              <p:cNvSpPr/>
              <p:nvPr/>
            </p:nvSpPr>
            <p:spPr>
              <a:xfrm>
                <a:off x="6574989" y="5194851"/>
                <a:ext cx="407175" cy="681111"/>
              </a:xfrm>
              <a:custGeom>
                <a:avLst/>
                <a:gdLst>
                  <a:gd name="connsiteX0" fmla="*/ 219518 w 407175"/>
                  <a:gd name="connsiteY0" fmla="*/ 14812 h 681111"/>
                  <a:gd name="connsiteX1" fmla="*/ 270154 w 407175"/>
                  <a:gd name="connsiteY1" fmla="*/ 95303 h 681111"/>
                  <a:gd name="connsiteX2" fmla="*/ 293499 w 407175"/>
                  <a:gd name="connsiteY2" fmla="*/ 122330 h 681111"/>
                  <a:gd name="connsiteX3" fmla="*/ 304481 w 407175"/>
                  <a:gd name="connsiteY3" fmla="*/ 229652 h 681111"/>
                  <a:gd name="connsiteX4" fmla="*/ 276731 w 407175"/>
                  <a:gd name="connsiteY4" fmla="*/ 267924 h 681111"/>
                  <a:gd name="connsiteX5" fmla="*/ 323552 w 407175"/>
                  <a:gd name="connsiteY5" fmla="*/ 294426 h 681111"/>
                  <a:gd name="connsiteX6" fmla="*/ 404503 w 407175"/>
                  <a:gd name="connsiteY6" fmla="*/ 348152 h 681111"/>
                  <a:gd name="connsiteX7" fmla="*/ 355446 w 407175"/>
                  <a:gd name="connsiteY7" fmla="*/ 445346 h 681111"/>
                  <a:gd name="connsiteX8" fmla="*/ 344463 w 407175"/>
                  <a:gd name="connsiteY8" fmla="*/ 522483 h 681111"/>
                  <a:gd name="connsiteX9" fmla="*/ 355512 w 407175"/>
                  <a:gd name="connsiteY9" fmla="*/ 618165 h 681111"/>
                  <a:gd name="connsiteX10" fmla="*/ 261408 w 407175"/>
                  <a:gd name="connsiteY10" fmla="*/ 675902 h 681111"/>
                  <a:gd name="connsiteX11" fmla="*/ 52619 w 407175"/>
                  <a:gd name="connsiteY11" fmla="*/ 581207 h 681111"/>
                  <a:gd name="connsiteX12" fmla="*/ 51698 w 407175"/>
                  <a:gd name="connsiteY12" fmla="*/ 196113 h 681111"/>
                  <a:gd name="connsiteX13" fmla="*/ 64061 w 407175"/>
                  <a:gd name="connsiteY13" fmla="*/ 125815 h 681111"/>
                  <a:gd name="connsiteX14" fmla="*/ 121601 w 407175"/>
                  <a:gd name="connsiteY14" fmla="*/ 11392 h 681111"/>
                  <a:gd name="connsiteX15" fmla="*/ 219518 w 407175"/>
                  <a:gd name="connsiteY15" fmla="*/ 14812 h 681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07175" h="681111">
                    <a:moveTo>
                      <a:pt x="219518" y="14812"/>
                    </a:moveTo>
                    <a:cubicBezTo>
                      <a:pt x="245954" y="31252"/>
                      <a:pt x="265288" y="60187"/>
                      <a:pt x="270154" y="95303"/>
                    </a:cubicBezTo>
                    <a:cubicBezTo>
                      <a:pt x="272193" y="109902"/>
                      <a:pt x="282254" y="115426"/>
                      <a:pt x="293499" y="122330"/>
                    </a:cubicBezTo>
                    <a:cubicBezTo>
                      <a:pt x="346831" y="155211"/>
                      <a:pt x="349395" y="188880"/>
                      <a:pt x="304481" y="229652"/>
                    </a:cubicBezTo>
                    <a:cubicBezTo>
                      <a:pt x="292842" y="240239"/>
                      <a:pt x="268050" y="245566"/>
                      <a:pt x="276731" y="267924"/>
                    </a:cubicBezTo>
                    <a:cubicBezTo>
                      <a:pt x="284030" y="286797"/>
                      <a:pt x="303824" y="291203"/>
                      <a:pt x="323552" y="294426"/>
                    </a:cubicBezTo>
                    <a:cubicBezTo>
                      <a:pt x="358076" y="300147"/>
                      <a:pt x="394902" y="306986"/>
                      <a:pt x="404503" y="348152"/>
                    </a:cubicBezTo>
                    <a:cubicBezTo>
                      <a:pt x="414893" y="392540"/>
                      <a:pt x="394245" y="423448"/>
                      <a:pt x="355446" y="445346"/>
                    </a:cubicBezTo>
                    <a:cubicBezTo>
                      <a:pt x="319935" y="465403"/>
                      <a:pt x="307309" y="490458"/>
                      <a:pt x="344463" y="522483"/>
                    </a:cubicBezTo>
                    <a:cubicBezTo>
                      <a:pt x="377081" y="550563"/>
                      <a:pt x="368598" y="584298"/>
                      <a:pt x="355512" y="618165"/>
                    </a:cubicBezTo>
                    <a:cubicBezTo>
                      <a:pt x="323091" y="635525"/>
                      <a:pt x="301193" y="667617"/>
                      <a:pt x="261408" y="675902"/>
                    </a:cubicBezTo>
                    <a:cubicBezTo>
                      <a:pt x="170987" y="694644"/>
                      <a:pt x="96941" y="662750"/>
                      <a:pt x="52619" y="581207"/>
                    </a:cubicBezTo>
                    <a:cubicBezTo>
                      <a:pt x="-17022" y="452974"/>
                      <a:pt x="-17745" y="324478"/>
                      <a:pt x="51698" y="196113"/>
                    </a:cubicBezTo>
                    <a:cubicBezTo>
                      <a:pt x="63995" y="173426"/>
                      <a:pt x="67612" y="153172"/>
                      <a:pt x="64061" y="125815"/>
                    </a:cubicBezTo>
                    <a:cubicBezTo>
                      <a:pt x="58274" y="81164"/>
                      <a:pt x="80567" y="31975"/>
                      <a:pt x="121601" y="11392"/>
                    </a:cubicBezTo>
                    <a:cubicBezTo>
                      <a:pt x="156388" y="-5968"/>
                      <a:pt x="191833" y="-2418"/>
                      <a:pt x="219518" y="14812"/>
                    </a:cubicBezTo>
                    <a:close/>
                  </a:path>
                </a:pathLst>
              </a:custGeom>
              <a:solidFill>
                <a:srgbClr val="FCD058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6" name="자유형: 도형 2905">
                <a:extLst>
                  <a:ext uri="{FF2B5EF4-FFF2-40B4-BE49-F238E27FC236}">
                    <a16:creationId xmlns:a16="http://schemas.microsoft.com/office/drawing/2014/main" id="{A561CFAF-EAD4-4FB4-80F0-060C37C87C2C}"/>
                  </a:ext>
                </a:extLst>
              </p:cNvPr>
              <p:cNvSpPr/>
              <p:nvPr/>
            </p:nvSpPr>
            <p:spPr>
              <a:xfrm>
                <a:off x="7970858" y="5181749"/>
                <a:ext cx="406847" cy="687348"/>
              </a:xfrm>
              <a:custGeom>
                <a:avLst/>
                <a:gdLst>
                  <a:gd name="connsiteX0" fmla="*/ 397233 w 406847"/>
                  <a:gd name="connsiteY0" fmla="*/ 299307 h 687348"/>
                  <a:gd name="connsiteX1" fmla="*/ 341534 w 406847"/>
                  <a:gd name="connsiteY1" fmla="*/ 117150 h 687348"/>
                  <a:gd name="connsiteX2" fmla="*/ 282744 w 406847"/>
                  <a:gd name="connsiteY2" fmla="*/ 8514 h 687348"/>
                  <a:gd name="connsiteX3" fmla="*/ 188180 w 406847"/>
                  <a:gd name="connsiteY3" fmla="*/ 12657 h 687348"/>
                  <a:gd name="connsiteX4" fmla="*/ 129325 w 406847"/>
                  <a:gd name="connsiteY4" fmla="*/ 109193 h 687348"/>
                  <a:gd name="connsiteX5" fmla="*/ 72574 w 406847"/>
                  <a:gd name="connsiteY5" fmla="*/ 181464 h 687348"/>
                  <a:gd name="connsiteX6" fmla="*/ 130443 w 406847"/>
                  <a:gd name="connsiteY6" fmla="*/ 254655 h 687348"/>
                  <a:gd name="connsiteX7" fmla="*/ 131956 w 406847"/>
                  <a:gd name="connsiteY7" fmla="*/ 259061 h 687348"/>
                  <a:gd name="connsiteX8" fmla="*/ 130969 w 406847"/>
                  <a:gd name="connsiteY8" fmla="*/ 269386 h 687348"/>
                  <a:gd name="connsiteX9" fmla="*/ 63104 w 406847"/>
                  <a:gd name="connsiteY9" fmla="*/ 297926 h 687348"/>
                  <a:gd name="connsiteX10" fmla="*/ 1224 w 406847"/>
                  <a:gd name="connsiteY10" fmla="*/ 354940 h 687348"/>
                  <a:gd name="connsiteX11" fmla="*/ 33972 w 406847"/>
                  <a:gd name="connsiteY11" fmla="*/ 432866 h 687348"/>
                  <a:gd name="connsiteX12" fmla="*/ 65734 w 406847"/>
                  <a:gd name="connsiteY12" fmla="*/ 453515 h 687348"/>
                  <a:gd name="connsiteX13" fmla="*/ 74020 w 406847"/>
                  <a:gd name="connsiteY13" fmla="*/ 508491 h 687348"/>
                  <a:gd name="connsiteX14" fmla="*/ 53635 w 406847"/>
                  <a:gd name="connsiteY14" fmla="*/ 629096 h 687348"/>
                  <a:gd name="connsiteX15" fmla="*/ 85397 w 406847"/>
                  <a:gd name="connsiteY15" fmla="*/ 646391 h 687348"/>
                  <a:gd name="connsiteX16" fmla="*/ 312074 w 406847"/>
                  <a:gd name="connsiteY16" fmla="*/ 635409 h 687348"/>
                  <a:gd name="connsiteX17" fmla="*/ 397233 w 406847"/>
                  <a:gd name="connsiteY17" fmla="*/ 299307 h 687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06847" h="687348">
                    <a:moveTo>
                      <a:pt x="397233" y="299307"/>
                    </a:moveTo>
                    <a:cubicBezTo>
                      <a:pt x="385068" y="236703"/>
                      <a:pt x="346137" y="184554"/>
                      <a:pt x="341534" y="117150"/>
                    </a:cubicBezTo>
                    <a:cubicBezTo>
                      <a:pt x="338575" y="74208"/>
                      <a:pt x="327067" y="25677"/>
                      <a:pt x="282744" y="8514"/>
                    </a:cubicBezTo>
                    <a:cubicBezTo>
                      <a:pt x="253218" y="-2928"/>
                      <a:pt x="216129" y="-4047"/>
                      <a:pt x="188180" y="12657"/>
                    </a:cubicBezTo>
                    <a:cubicBezTo>
                      <a:pt x="154906" y="32582"/>
                      <a:pt x="147409" y="77365"/>
                      <a:pt x="129325" y="109193"/>
                    </a:cubicBezTo>
                    <a:cubicBezTo>
                      <a:pt x="114989" y="134445"/>
                      <a:pt x="72113" y="140232"/>
                      <a:pt x="72574" y="181464"/>
                    </a:cubicBezTo>
                    <a:cubicBezTo>
                      <a:pt x="72968" y="221643"/>
                      <a:pt x="113082" y="228812"/>
                      <a:pt x="130443" y="254655"/>
                    </a:cubicBezTo>
                    <a:cubicBezTo>
                      <a:pt x="131297" y="255905"/>
                      <a:pt x="131429" y="257615"/>
                      <a:pt x="131956" y="259061"/>
                    </a:cubicBezTo>
                    <a:cubicBezTo>
                      <a:pt x="131627" y="262481"/>
                      <a:pt x="131297" y="265900"/>
                      <a:pt x="130969" y="269386"/>
                    </a:cubicBezTo>
                    <a:cubicBezTo>
                      <a:pt x="112622" y="289245"/>
                      <a:pt x="88751" y="293651"/>
                      <a:pt x="63104" y="297926"/>
                    </a:cubicBezTo>
                    <a:cubicBezTo>
                      <a:pt x="31999" y="303121"/>
                      <a:pt x="6550" y="320876"/>
                      <a:pt x="1224" y="354940"/>
                    </a:cubicBezTo>
                    <a:cubicBezTo>
                      <a:pt x="-3774" y="386571"/>
                      <a:pt x="6418" y="413993"/>
                      <a:pt x="33972" y="432866"/>
                    </a:cubicBezTo>
                    <a:cubicBezTo>
                      <a:pt x="44362" y="439968"/>
                      <a:pt x="55608" y="446018"/>
                      <a:pt x="65734" y="453515"/>
                    </a:cubicBezTo>
                    <a:cubicBezTo>
                      <a:pt x="86844" y="469100"/>
                      <a:pt x="85331" y="499482"/>
                      <a:pt x="74020" y="508491"/>
                    </a:cubicBezTo>
                    <a:cubicBezTo>
                      <a:pt x="28645" y="544593"/>
                      <a:pt x="43771" y="586351"/>
                      <a:pt x="53635" y="629096"/>
                    </a:cubicBezTo>
                    <a:cubicBezTo>
                      <a:pt x="68168" y="627846"/>
                      <a:pt x="75270" y="639223"/>
                      <a:pt x="85397" y="646391"/>
                    </a:cubicBezTo>
                    <a:cubicBezTo>
                      <a:pt x="165953" y="703273"/>
                      <a:pt x="249338" y="702090"/>
                      <a:pt x="312074" y="635409"/>
                    </a:cubicBezTo>
                    <a:cubicBezTo>
                      <a:pt x="401442" y="540385"/>
                      <a:pt x="421762" y="425238"/>
                      <a:pt x="397233" y="299307"/>
                    </a:cubicBezTo>
                    <a:close/>
                  </a:path>
                </a:pathLst>
              </a:custGeom>
              <a:solidFill>
                <a:srgbClr val="FCD058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7" name="자유형: 도형 2906">
                <a:extLst>
                  <a:ext uri="{FF2B5EF4-FFF2-40B4-BE49-F238E27FC236}">
                    <a16:creationId xmlns:a16="http://schemas.microsoft.com/office/drawing/2014/main" id="{D4BAD953-D08D-4356-85FA-0E2A50BCBE47}"/>
                  </a:ext>
                </a:extLst>
              </p:cNvPr>
              <p:cNvSpPr/>
              <p:nvPr/>
            </p:nvSpPr>
            <p:spPr>
              <a:xfrm>
                <a:off x="5947058" y="3783629"/>
                <a:ext cx="2787450" cy="877647"/>
              </a:xfrm>
              <a:custGeom>
                <a:avLst/>
                <a:gdLst>
                  <a:gd name="connsiteX0" fmla="*/ 2711958 w 2787450"/>
                  <a:gd name="connsiteY0" fmla="*/ 375378 h 877647"/>
                  <a:gd name="connsiteX1" fmla="*/ 2586618 w 2787450"/>
                  <a:gd name="connsiteY1" fmla="*/ 294689 h 877647"/>
                  <a:gd name="connsiteX2" fmla="*/ 2016211 w 2787450"/>
                  <a:gd name="connsiteY2" fmla="*/ 61174 h 877647"/>
                  <a:gd name="connsiteX3" fmla="*/ 1010470 w 2787450"/>
                  <a:gd name="connsiteY3" fmla="*/ 52954 h 877647"/>
                  <a:gd name="connsiteX4" fmla="*/ 446442 w 2787450"/>
                  <a:gd name="connsiteY4" fmla="*/ 207228 h 877647"/>
                  <a:gd name="connsiteX5" fmla="*/ 191 w 2787450"/>
                  <a:gd name="connsiteY5" fmla="*/ 435877 h 877647"/>
                  <a:gd name="connsiteX6" fmla="*/ 38859 w 2787450"/>
                  <a:gd name="connsiteY6" fmla="*/ 581406 h 877647"/>
                  <a:gd name="connsiteX7" fmla="*/ 94426 w 2787450"/>
                  <a:gd name="connsiteY7" fmla="*/ 870028 h 877647"/>
                  <a:gd name="connsiteX8" fmla="*/ 133159 w 2787450"/>
                  <a:gd name="connsiteY8" fmla="*/ 870423 h 877647"/>
                  <a:gd name="connsiteX9" fmla="*/ 1323688 w 2787450"/>
                  <a:gd name="connsiteY9" fmla="*/ 513277 h 877647"/>
                  <a:gd name="connsiteX10" fmla="*/ 2096965 w 2787450"/>
                  <a:gd name="connsiteY10" fmla="*/ 608367 h 877647"/>
                  <a:gd name="connsiteX11" fmla="*/ 2524409 w 2787450"/>
                  <a:gd name="connsiteY11" fmla="*/ 733312 h 877647"/>
                  <a:gd name="connsiteX12" fmla="*/ 2660730 w 2787450"/>
                  <a:gd name="connsiteY12" fmla="*/ 785855 h 877647"/>
                  <a:gd name="connsiteX13" fmla="*/ 2787451 w 2787450"/>
                  <a:gd name="connsiteY13" fmla="*/ 450542 h 877647"/>
                  <a:gd name="connsiteX14" fmla="*/ 2711958 w 2787450"/>
                  <a:gd name="connsiteY14" fmla="*/ 375378 h 877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787450" h="877647">
                    <a:moveTo>
                      <a:pt x="2711958" y="375378"/>
                    </a:moveTo>
                    <a:cubicBezTo>
                      <a:pt x="2673027" y="343089"/>
                      <a:pt x="2622655" y="317311"/>
                      <a:pt x="2586618" y="294689"/>
                    </a:cubicBezTo>
                    <a:cubicBezTo>
                      <a:pt x="2413800" y="186053"/>
                      <a:pt x="2213296" y="112007"/>
                      <a:pt x="2016211" y="61174"/>
                    </a:cubicBezTo>
                    <a:cubicBezTo>
                      <a:pt x="1688790" y="-23328"/>
                      <a:pt x="1341772" y="-14714"/>
                      <a:pt x="1010470" y="52954"/>
                    </a:cubicBezTo>
                    <a:cubicBezTo>
                      <a:pt x="824565" y="90898"/>
                      <a:pt x="623535" y="139495"/>
                      <a:pt x="446442" y="207228"/>
                    </a:cubicBezTo>
                    <a:cubicBezTo>
                      <a:pt x="395412" y="226759"/>
                      <a:pt x="-10067" y="380836"/>
                      <a:pt x="191" y="435877"/>
                    </a:cubicBezTo>
                    <a:cubicBezTo>
                      <a:pt x="9463" y="485724"/>
                      <a:pt x="33598" y="534715"/>
                      <a:pt x="38859" y="581406"/>
                    </a:cubicBezTo>
                    <a:cubicBezTo>
                      <a:pt x="49972" y="679717"/>
                      <a:pt x="79564" y="773295"/>
                      <a:pt x="94426" y="870028"/>
                    </a:cubicBezTo>
                    <a:cubicBezTo>
                      <a:pt x="107249" y="881405"/>
                      <a:pt x="120796" y="878774"/>
                      <a:pt x="133159" y="870423"/>
                    </a:cubicBezTo>
                    <a:cubicBezTo>
                      <a:pt x="558169" y="582063"/>
                      <a:pt x="923667" y="527942"/>
                      <a:pt x="1323688" y="513277"/>
                    </a:cubicBezTo>
                    <a:cubicBezTo>
                      <a:pt x="1593042" y="503347"/>
                      <a:pt x="1837606" y="544974"/>
                      <a:pt x="2096965" y="608367"/>
                    </a:cubicBezTo>
                    <a:cubicBezTo>
                      <a:pt x="2201196" y="633816"/>
                      <a:pt x="2474497" y="709507"/>
                      <a:pt x="2524409" y="733312"/>
                    </a:cubicBezTo>
                    <a:cubicBezTo>
                      <a:pt x="2577017" y="759616"/>
                      <a:pt x="2616473" y="772768"/>
                      <a:pt x="2660730" y="785855"/>
                    </a:cubicBezTo>
                    <a:cubicBezTo>
                      <a:pt x="2699135" y="694908"/>
                      <a:pt x="2757201" y="544514"/>
                      <a:pt x="2787451" y="450542"/>
                    </a:cubicBezTo>
                    <a:cubicBezTo>
                      <a:pt x="2767657" y="424238"/>
                      <a:pt x="2754373" y="410559"/>
                      <a:pt x="2711958" y="37537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8" name="자유형: 도형 2907">
                <a:extLst>
                  <a:ext uri="{FF2B5EF4-FFF2-40B4-BE49-F238E27FC236}">
                    <a16:creationId xmlns:a16="http://schemas.microsoft.com/office/drawing/2014/main" id="{FB476789-C12E-4B04-9C53-567920F98D97}"/>
                  </a:ext>
                </a:extLst>
              </p:cNvPr>
              <p:cNvSpPr/>
              <p:nvPr/>
            </p:nvSpPr>
            <p:spPr>
              <a:xfrm>
                <a:off x="6981859" y="4269575"/>
                <a:ext cx="980382" cy="728229"/>
              </a:xfrm>
              <a:custGeom>
                <a:avLst/>
                <a:gdLst>
                  <a:gd name="connsiteX0" fmla="*/ 767820 w 980382"/>
                  <a:gd name="connsiteY0" fmla="*/ 61461 h 728229"/>
                  <a:gd name="connsiteX1" fmla="*/ 900985 w 980382"/>
                  <a:gd name="connsiteY1" fmla="*/ 165232 h 728229"/>
                  <a:gd name="connsiteX2" fmla="*/ 970560 w 980382"/>
                  <a:gd name="connsiteY2" fmla="*/ 450303 h 728229"/>
                  <a:gd name="connsiteX3" fmla="*/ 968192 w 980382"/>
                  <a:gd name="connsiteY3" fmla="*/ 476871 h 728229"/>
                  <a:gd name="connsiteX4" fmla="*/ 910783 w 980382"/>
                  <a:gd name="connsiteY4" fmla="*/ 555586 h 728229"/>
                  <a:gd name="connsiteX5" fmla="*/ 551731 w 980382"/>
                  <a:gd name="connsiteY5" fmla="*/ 726169 h 728229"/>
                  <a:gd name="connsiteX6" fmla="*/ 265409 w 980382"/>
                  <a:gd name="connsiteY6" fmla="*/ 683819 h 728229"/>
                  <a:gd name="connsiteX7" fmla="*/ 42153 w 980382"/>
                  <a:gd name="connsiteY7" fmla="*/ 480553 h 728229"/>
                  <a:gd name="connsiteX8" fmla="*/ 0 w 980382"/>
                  <a:gd name="connsiteY8" fmla="*/ 437546 h 728229"/>
                  <a:gd name="connsiteX9" fmla="*/ 24069 w 980382"/>
                  <a:gd name="connsiteY9" fmla="*/ 410255 h 728229"/>
                  <a:gd name="connsiteX10" fmla="*/ 266659 w 980382"/>
                  <a:gd name="connsiteY10" fmla="*/ 50151 h 728229"/>
                  <a:gd name="connsiteX11" fmla="*/ 330907 w 980382"/>
                  <a:gd name="connsiteY11" fmla="*/ 22992 h 728229"/>
                  <a:gd name="connsiteX12" fmla="*/ 549693 w 980382"/>
                  <a:gd name="connsiteY12" fmla="*/ 3790 h 728229"/>
                  <a:gd name="connsiteX13" fmla="*/ 563107 w 980382"/>
                  <a:gd name="connsiteY13" fmla="*/ 3855 h 728229"/>
                  <a:gd name="connsiteX14" fmla="*/ 767820 w 980382"/>
                  <a:gd name="connsiteY14" fmla="*/ 61461 h 728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80382" h="728229">
                    <a:moveTo>
                      <a:pt x="767820" y="61461"/>
                    </a:moveTo>
                    <a:cubicBezTo>
                      <a:pt x="814510" y="93026"/>
                      <a:pt x="862647" y="122487"/>
                      <a:pt x="900985" y="165232"/>
                    </a:cubicBezTo>
                    <a:cubicBezTo>
                      <a:pt x="975229" y="248156"/>
                      <a:pt x="994760" y="343771"/>
                      <a:pt x="970560" y="450303"/>
                    </a:cubicBezTo>
                    <a:cubicBezTo>
                      <a:pt x="968521" y="459181"/>
                      <a:pt x="962011" y="467401"/>
                      <a:pt x="968192" y="476871"/>
                    </a:cubicBezTo>
                    <a:cubicBezTo>
                      <a:pt x="941428" y="497585"/>
                      <a:pt x="934194" y="532438"/>
                      <a:pt x="910783" y="555586"/>
                    </a:cubicBezTo>
                    <a:cubicBezTo>
                      <a:pt x="810893" y="654030"/>
                      <a:pt x="694366" y="716633"/>
                      <a:pt x="551731" y="726169"/>
                    </a:cubicBezTo>
                    <a:cubicBezTo>
                      <a:pt x="452827" y="732745"/>
                      <a:pt x="354055" y="724854"/>
                      <a:pt x="265409" y="683819"/>
                    </a:cubicBezTo>
                    <a:cubicBezTo>
                      <a:pt x="172293" y="640746"/>
                      <a:pt x="86607" y="581496"/>
                      <a:pt x="42153" y="480553"/>
                    </a:cubicBezTo>
                    <a:cubicBezTo>
                      <a:pt x="33998" y="462075"/>
                      <a:pt x="30513" y="435573"/>
                      <a:pt x="0" y="437546"/>
                    </a:cubicBezTo>
                    <a:cubicBezTo>
                      <a:pt x="7168" y="427813"/>
                      <a:pt x="28409" y="433272"/>
                      <a:pt x="24069" y="410255"/>
                    </a:cubicBezTo>
                    <a:cubicBezTo>
                      <a:pt x="-7693" y="241053"/>
                      <a:pt x="125668" y="104206"/>
                      <a:pt x="266659" y="50151"/>
                    </a:cubicBezTo>
                    <a:cubicBezTo>
                      <a:pt x="288361" y="41799"/>
                      <a:pt x="309535" y="32067"/>
                      <a:pt x="330907" y="22992"/>
                    </a:cubicBezTo>
                    <a:cubicBezTo>
                      <a:pt x="403572" y="13785"/>
                      <a:pt x="475843" y="-287"/>
                      <a:pt x="549693" y="3790"/>
                    </a:cubicBezTo>
                    <a:cubicBezTo>
                      <a:pt x="554164" y="-1274"/>
                      <a:pt x="558636" y="-1274"/>
                      <a:pt x="563107" y="3855"/>
                    </a:cubicBezTo>
                    <a:cubicBezTo>
                      <a:pt x="632485" y="19112"/>
                      <a:pt x="701534" y="35355"/>
                      <a:pt x="767820" y="61461"/>
                    </a:cubicBezTo>
                    <a:close/>
                  </a:path>
                </a:pathLst>
              </a:custGeom>
              <a:solidFill>
                <a:srgbClr val="FCD158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09" name="자유형: 도형 2908">
                <a:extLst>
                  <a:ext uri="{FF2B5EF4-FFF2-40B4-BE49-F238E27FC236}">
                    <a16:creationId xmlns:a16="http://schemas.microsoft.com/office/drawing/2014/main" id="{369AFDBC-4BFD-4EB0-94FF-611510117BD3}"/>
                  </a:ext>
                </a:extLst>
              </p:cNvPr>
              <p:cNvSpPr/>
              <p:nvPr/>
            </p:nvSpPr>
            <p:spPr>
              <a:xfrm>
                <a:off x="6361013" y="3836156"/>
                <a:ext cx="2182920" cy="597992"/>
              </a:xfrm>
              <a:custGeom>
                <a:avLst/>
                <a:gdLst>
                  <a:gd name="connsiteX0" fmla="*/ 2029304 w 2182920"/>
                  <a:gd name="connsiteY0" fmla="*/ 197116 h 597992"/>
                  <a:gd name="connsiteX1" fmla="*/ 2036998 w 2182920"/>
                  <a:gd name="connsiteY1" fmla="*/ 314630 h 597992"/>
                  <a:gd name="connsiteX2" fmla="*/ 2089738 w 2182920"/>
                  <a:gd name="connsiteY2" fmla="*/ 368093 h 597992"/>
                  <a:gd name="connsiteX3" fmla="*/ 2182920 w 2182920"/>
                  <a:gd name="connsiteY3" fmla="*/ 384336 h 597992"/>
                  <a:gd name="connsiteX4" fmla="*/ 2063171 w 2182920"/>
                  <a:gd name="connsiteY4" fmla="*/ 442337 h 597992"/>
                  <a:gd name="connsiteX5" fmla="*/ 2040483 w 2182920"/>
                  <a:gd name="connsiteY5" fmla="*/ 478111 h 597992"/>
                  <a:gd name="connsiteX6" fmla="*/ 2043705 w 2182920"/>
                  <a:gd name="connsiteY6" fmla="*/ 597992 h 597992"/>
                  <a:gd name="connsiteX7" fmla="*/ 2006616 w 2182920"/>
                  <a:gd name="connsiteY7" fmla="*/ 560377 h 597992"/>
                  <a:gd name="connsiteX8" fmla="*/ 1957493 w 2182920"/>
                  <a:gd name="connsiteY8" fmla="*/ 494814 h 597992"/>
                  <a:gd name="connsiteX9" fmla="*/ 1924219 w 2182920"/>
                  <a:gd name="connsiteY9" fmla="*/ 481793 h 597992"/>
                  <a:gd name="connsiteX10" fmla="*/ 1774087 w 2182920"/>
                  <a:gd name="connsiteY10" fmla="*/ 513819 h 597992"/>
                  <a:gd name="connsiteX11" fmla="*/ 1873057 w 2182920"/>
                  <a:gd name="connsiteY11" fmla="*/ 411627 h 597992"/>
                  <a:gd name="connsiteX12" fmla="*/ 1878844 w 2182920"/>
                  <a:gd name="connsiteY12" fmla="*/ 371907 h 597992"/>
                  <a:gd name="connsiteX13" fmla="*/ 1818739 w 2182920"/>
                  <a:gd name="connsiteY13" fmla="*/ 261758 h 597992"/>
                  <a:gd name="connsiteX14" fmla="*/ 1935529 w 2182920"/>
                  <a:gd name="connsiteY14" fmla="*/ 311868 h 597992"/>
                  <a:gd name="connsiteX15" fmla="*/ 1959860 w 2182920"/>
                  <a:gd name="connsiteY15" fmla="*/ 305029 h 597992"/>
                  <a:gd name="connsiteX16" fmla="*/ 2029304 w 2182920"/>
                  <a:gd name="connsiteY16" fmla="*/ 197116 h 597992"/>
                  <a:gd name="connsiteX17" fmla="*/ 255217 w 2182920"/>
                  <a:gd name="connsiteY17" fmla="*/ 118597 h 597992"/>
                  <a:gd name="connsiteX18" fmla="*/ 262911 w 2182920"/>
                  <a:gd name="connsiteY18" fmla="*/ 236111 h 597992"/>
                  <a:gd name="connsiteX19" fmla="*/ 315651 w 2182920"/>
                  <a:gd name="connsiteY19" fmla="*/ 289574 h 597992"/>
                  <a:gd name="connsiteX20" fmla="*/ 408833 w 2182920"/>
                  <a:gd name="connsiteY20" fmla="*/ 305817 h 597992"/>
                  <a:gd name="connsiteX21" fmla="*/ 289083 w 2182920"/>
                  <a:gd name="connsiteY21" fmla="*/ 363818 h 597992"/>
                  <a:gd name="connsiteX22" fmla="*/ 266396 w 2182920"/>
                  <a:gd name="connsiteY22" fmla="*/ 399592 h 597992"/>
                  <a:gd name="connsiteX23" fmla="*/ 269618 w 2182920"/>
                  <a:gd name="connsiteY23" fmla="*/ 519473 h 597992"/>
                  <a:gd name="connsiteX24" fmla="*/ 232529 w 2182920"/>
                  <a:gd name="connsiteY24" fmla="*/ 481858 h 597992"/>
                  <a:gd name="connsiteX25" fmla="*/ 183406 w 2182920"/>
                  <a:gd name="connsiteY25" fmla="*/ 416295 h 597992"/>
                  <a:gd name="connsiteX26" fmla="*/ 150131 w 2182920"/>
                  <a:gd name="connsiteY26" fmla="*/ 403274 h 597992"/>
                  <a:gd name="connsiteX27" fmla="*/ 0 w 2182920"/>
                  <a:gd name="connsiteY27" fmla="*/ 435300 h 597992"/>
                  <a:gd name="connsiteX28" fmla="*/ 98970 w 2182920"/>
                  <a:gd name="connsiteY28" fmla="*/ 333108 h 597992"/>
                  <a:gd name="connsiteX29" fmla="*/ 104756 w 2182920"/>
                  <a:gd name="connsiteY29" fmla="*/ 293389 h 597992"/>
                  <a:gd name="connsiteX30" fmla="*/ 44652 w 2182920"/>
                  <a:gd name="connsiteY30" fmla="*/ 183240 h 597992"/>
                  <a:gd name="connsiteX31" fmla="*/ 161442 w 2182920"/>
                  <a:gd name="connsiteY31" fmla="*/ 233349 h 597992"/>
                  <a:gd name="connsiteX32" fmla="*/ 185773 w 2182920"/>
                  <a:gd name="connsiteY32" fmla="*/ 226510 h 597992"/>
                  <a:gd name="connsiteX33" fmla="*/ 255217 w 2182920"/>
                  <a:gd name="connsiteY33" fmla="*/ 118597 h 597992"/>
                  <a:gd name="connsiteX34" fmla="*/ 1142260 w 2182920"/>
                  <a:gd name="connsiteY34" fmla="*/ 0 h 597992"/>
                  <a:gd name="connsiteX35" fmla="*/ 1149954 w 2182920"/>
                  <a:gd name="connsiteY35" fmla="*/ 117514 h 597992"/>
                  <a:gd name="connsiteX36" fmla="*/ 1202694 w 2182920"/>
                  <a:gd name="connsiteY36" fmla="*/ 170977 h 597992"/>
                  <a:gd name="connsiteX37" fmla="*/ 1295876 w 2182920"/>
                  <a:gd name="connsiteY37" fmla="*/ 187220 h 597992"/>
                  <a:gd name="connsiteX38" fmla="*/ 1176127 w 2182920"/>
                  <a:gd name="connsiteY38" fmla="*/ 245221 h 597992"/>
                  <a:gd name="connsiteX39" fmla="*/ 1153439 w 2182920"/>
                  <a:gd name="connsiteY39" fmla="*/ 280995 h 597992"/>
                  <a:gd name="connsiteX40" fmla="*/ 1156661 w 2182920"/>
                  <a:gd name="connsiteY40" fmla="*/ 400876 h 597992"/>
                  <a:gd name="connsiteX41" fmla="*/ 1119572 w 2182920"/>
                  <a:gd name="connsiteY41" fmla="*/ 363261 h 597992"/>
                  <a:gd name="connsiteX42" fmla="*/ 1070449 w 2182920"/>
                  <a:gd name="connsiteY42" fmla="*/ 297698 h 597992"/>
                  <a:gd name="connsiteX43" fmla="*/ 1037175 w 2182920"/>
                  <a:gd name="connsiteY43" fmla="*/ 284677 h 597992"/>
                  <a:gd name="connsiteX44" fmla="*/ 887043 w 2182920"/>
                  <a:gd name="connsiteY44" fmla="*/ 316703 h 597992"/>
                  <a:gd name="connsiteX45" fmla="*/ 986013 w 2182920"/>
                  <a:gd name="connsiteY45" fmla="*/ 214511 h 597992"/>
                  <a:gd name="connsiteX46" fmla="*/ 991800 w 2182920"/>
                  <a:gd name="connsiteY46" fmla="*/ 174791 h 597992"/>
                  <a:gd name="connsiteX47" fmla="*/ 931695 w 2182920"/>
                  <a:gd name="connsiteY47" fmla="*/ 64642 h 597992"/>
                  <a:gd name="connsiteX48" fmla="*/ 1048485 w 2182920"/>
                  <a:gd name="connsiteY48" fmla="*/ 114752 h 597992"/>
                  <a:gd name="connsiteX49" fmla="*/ 1072816 w 2182920"/>
                  <a:gd name="connsiteY49" fmla="*/ 107913 h 597992"/>
                  <a:gd name="connsiteX50" fmla="*/ 1142260 w 2182920"/>
                  <a:gd name="connsiteY50" fmla="*/ 0 h 597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2182920" h="597992">
                    <a:moveTo>
                      <a:pt x="2029304" y="197116"/>
                    </a:moveTo>
                    <a:cubicBezTo>
                      <a:pt x="2032263" y="242622"/>
                      <a:pt x="2034499" y="278593"/>
                      <a:pt x="2036998" y="314630"/>
                    </a:cubicBezTo>
                    <a:cubicBezTo>
                      <a:pt x="2040417" y="363819"/>
                      <a:pt x="2040417" y="364411"/>
                      <a:pt x="2089738" y="368093"/>
                    </a:cubicBezTo>
                    <a:cubicBezTo>
                      <a:pt x="2120908" y="370461"/>
                      <a:pt x="2151289" y="376050"/>
                      <a:pt x="2182920" y="384336"/>
                    </a:cubicBezTo>
                    <a:cubicBezTo>
                      <a:pt x="2145108" y="410443"/>
                      <a:pt x="2103613" y="425436"/>
                      <a:pt x="2063171" y="442337"/>
                    </a:cubicBezTo>
                    <a:cubicBezTo>
                      <a:pt x="2045810" y="449571"/>
                      <a:pt x="2039234" y="458974"/>
                      <a:pt x="2040483" y="478111"/>
                    </a:cubicBezTo>
                    <a:cubicBezTo>
                      <a:pt x="2042982" y="517041"/>
                      <a:pt x="2042784" y="556168"/>
                      <a:pt x="2043705" y="597992"/>
                    </a:cubicBezTo>
                    <a:cubicBezTo>
                      <a:pt x="2023254" y="591745"/>
                      <a:pt x="2017796" y="572543"/>
                      <a:pt x="2006616" y="560377"/>
                    </a:cubicBezTo>
                    <a:cubicBezTo>
                      <a:pt x="1988204" y="540386"/>
                      <a:pt x="1972553" y="517633"/>
                      <a:pt x="1957493" y="494814"/>
                    </a:cubicBezTo>
                    <a:cubicBezTo>
                      <a:pt x="1948682" y="481464"/>
                      <a:pt x="1940659" y="477519"/>
                      <a:pt x="1924219" y="481793"/>
                    </a:cubicBezTo>
                    <a:cubicBezTo>
                      <a:pt x="1876871" y="494090"/>
                      <a:pt x="1829983" y="509150"/>
                      <a:pt x="1774087" y="513819"/>
                    </a:cubicBezTo>
                    <a:cubicBezTo>
                      <a:pt x="1809729" y="476729"/>
                      <a:pt x="1840242" y="442929"/>
                      <a:pt x="1873057" y="411627"/>
                    </a:cubicBezTo>
                    <a:cubicBezTo>
                      <a:pt x="1887261" y="398080"/>
                      <a:pt x="1888905" y="388742"/>
                      <a:pt x="1878844" y="371907"/>
                    </a:cubicBezTo>
                    <a:cubicBezTo>
                      <a:pt x="1858063" y="337383"/>
                      <a:pt x="1839979" y="301149"/>
                      <a:pt x="1818739" y="261758"/>
                    </a:cubicBezTo>
                    <a:cubicBezTo>
                      <a:pt x="1861089" y="279645"/>
                      <a:pt x="1899098" y="294113"/>
                      <a:pt x="1935529" y="311868"/>
                    </a:cubicBezTo>
                    <a:cubicBezTo>
                      <a:pt x="1949011" y="318444"/>
                      <a:pt x="1952233" y="318115"/>
                      <a:pt x="1959860" y="305029"/>
                    </a:cubicBezTo>
                    <a:cubicBezTo>
                      <a:pt x="1979523" y="271294"/>
                      <a:pt x="2001947" y="239137"/>
                      <a:pt x="2029304" y="197116"/>
                    </a:cubicBezTo>
                    <a:close/>
                    <a:moveTo>
                      <a:pt x="255217" y="118597"/>
                    </a:moveTo>
                    <a:cubicBezTo>
                      <a:pt x="258176" y="164103"/>
                      <a:pt x="260412" y="200074"/>
                      <a:pt x="262911" y="236111"/>
                    </a:cubicBezTo>
                    <a:cubicBezTo>
                      <a:pt x="266330" y="285300"/>
                      <a:pt x="266330" y="285892"/>
                      <a:pt x="315651" y="289574"/>
                    </a:cubicBezTo>
                    <a:cubicBezTo>
                      <a:pt x="346821" y="291942"/>
                      <a:pt x="377203" y="297531"/>
                      <a:pt x="408833" y="305817"/>
                    </a:cubicBezTo>
                    <a:cubicBezTo>
                      <a:pt x="371021" y="331924"/>
                      <a:pt x="329526" y="346917"/>
                      <a:pt x="289083" y="363818"/>
                    </a:cubicBezTo>
                    <a:cubicBezTo>
                      <a:pt x="271723" y="371052"/>
                      <a:pt x="265146" y="380455"/>
                      <a:pt x="266396" y="399592"/>
                    </a:cubicBezTo>
                    <a:cubicBezTo>
                      <a:pt x="268895" y="438522"/>
                      <a:pt x="268697" y="477649"/>
                      <a:pt x="269618" y="519473"/>
                    </a:cubicBezTo>
                    <a:cubicBezTo>
                      <a:pt x="249167" y="513226"/>
                      <a:pt x="243708" y="494024"/>
                      <a:pt x="232529" y="481858"/>
                    </a:cubicBezTo>
                    <a:cubicBezTo>
                      <a:pt x="214116" y="461867"/>
                      <a:pt x="198465" y="439114"/>
                      <a:pt x="183406" y="416295"/>
                    </a:cubicBezTo>
                    <a:cubicBezTo>
                      <a:pt x="174594" y="402945"/>
                      <a:pt x="166572" y="399000"/>
                      <a:pt x="150131" y="403274"/>
                    </a:cubicBezTo>
                    <a:cubicBezTo>
                      <a:pt x="102784" y="415571"/>
                      <a:pt x="55896" y="430631"/>
                      <a:pt x="0" y="435300"/>
                    </a:cubicBezTo>
                    <a:cubicBezTo>
                      <a:pt x="35642" y="398210"/>
                      <a:pt x="66155" y="364410"/>
                      <a:pt x="98970" y="333108"/>
                    </a:cubicBezTo>
                    <a:cubicBezTo>
                      <a:pt x="113174" y="319561"/>
                      <a:pt x="114818" y="310223"/>
                      <a:pt x="104756" y="293389"/>
                    </a:cubicBezTo>
                    <a:cubicBezTo>
                      <a:pt x="83976" y="258930"/>
                      <a:pt x="65892" y="222630"/>
                      <a:pt x="44652" y="183240"/>
                    </a:cubicBezTo>
                    <a:cubicBezTo>
                      <a:pt x="87001" y="201126"/>
                      <a:pt x="125011" y="215594"/>
                      <a:pt x="161442" y="233349"/>
                    </a:cubicBezTo>
                    <a:cubicBezTo>
                      <a:pt x="174923" y="239925"/>
                      <a:pt x="178145" y="239596"/>
                      <a:pt x="185773" y="226510"/>
                    </a:cubicBezTo>
                    <a:cubicBezTo>
                      <a:pt x="205436" y="192775"/>
                      <a:pt x="227860" y="160618"/>
                      <a:pt x="255217" y="118597"/>
                    </a:cubicBezTo>
                    <a:close/>
                    <a:moveTo>
                      <a:pt x="1142260" y="0"/>
                    </a:moveTo>
                    <a:cubicBezTo>
                      <a:pt x="1145219" y="45506"/>
                      <a:pt x="1147455" y="81477"/>
                      <a:pt x="1149954" y="117514"/>
                    </a:cubicBezTo>
                    <a:cubicBezTo>
                      <a:pt x="1153373" y="166703"/>
                      <a:pt x="1153373" y="167295"/>
                      <a:pt x="1202694" y="170977"/>
                    </a:cubicBezTo>
                    <a:cubicBezTo>
                      <a:pt x="1233864" y="173345"/>
                      <a:pt x="1264245" y="178934"/>
                      <a:pt x="1295876" y="187220"/>
                    </a:cubicBezTo>
                    <a:cubicBezTo>
                      <a:pt x="1258064" y="213327"/>
                      <a:pt x="1216569" y="228320"/>
                      <a:pt x="1176127" y="245221"/>
                    </a:cubicBezTo>
                    <a:cubicBezTo>
                      <a:pt x="1158766" y="252455"/>
                      <a:pt x="1152190" y="261858"/>
                      <a:pt x="1153439" y="280995"/>
                    </a:cubicBezTo>
                    <a:cubicBezTo>
                      <a:pt x="1155938" y="319925"/>
                      <a:pt x="1155740" y="359052"/>
                      <a:pt x="1156661" y="400876"/>
                    </a:cubicBezTo>
                    <a:cubicBezTo>
                      <a:pt x="1136210" y="394629"/>
                      <a:pt x="1130752" y="375427"/>
                      <a:pt x="1119572" y="363261"/>
                    </a:cubicBezTo>
                    <a:cubicBezTo>
                      <a:pt x="1101160" y="343270"/>
                      <a:pt x="1085509" y="320517"/>
                      <a:pt x="1070449" y="297698"/>
                    </a:cubicBezTo>
                    <a:cubicBezTo>
                      <a:pt x="1061638" y="284348"/>
                      <a:pt x="1053615" y="280403"/>
                      <a:pt x="1037175" y="284677"/>
                    </a:cubicBezTo>
                    <a:cubicBezTo>
                      <a:pt x="989827" y="296974"/>
                      <a:pt x="942939" y="312034"/>
                      <a:pt x="887043" y="316703"/>
                    </a:cubicBezTo>
                    <a:cubicBezTo>
                      <a:pt x="922685" y="279613"/>
                      <a:pt x="953198" y="245813"/>
                      <a:pt x="986013" y="214511"/>
                    </a:cubicBezTo>
                    <a:cubicBezTo>
                      <a:pt x="1000217" y="200964"/>
                      <a:pt x="1001861" y="191626"/>
                      <a:pt x="991800" y="174791"/>
                    </a:cubicBezTo>
                    <a:cubicBezTo>
                      <a:pt x="971019" y="140267"/>
                      <a:pt x="952935" y="104033"/>
                      <a:pt x="931695" y="64642"/>
                    </a:cubicBezTo>
                    <a:cubicBezTo>
                      <a:pt x="974045" y="82529"/>
                      <a:pt x="1012054" y="96997"/>
                      <a:pt x="1048485" y="114752"/>
                    </a:cubicBezTo>
                    <a:cubicBezTo>
                      <a:pt x="1061967" y="121328"/>
                      <a:pt x="1065189" y="120999"/>
                      <a:pt x="1072816" y="107913"/>
                    </a:cubicBezTo>
                    <a:cubicBezTo>
                      <a:pt x="1092479" y="74178"/>
                      <a:pt x="1114903" y="42021"/>
                      <a:pt x="1142260" y="0"/>
                    </a:cubicBezTo>
                    <a:close/>
                  </a:path>
                </a:pathLst>
              </a:custGeom>
              <a:solidFill>
                <a:srgbClr val="FDFDFC"/>
              </a:solidFill>
              <a:ln w="65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</p:grpSp>
      <p:sp>
        <p:nvSpPr>
          <p:cNvPr id="2945" name="TextBox 2944">
            <a:extLst>
              <a:ext uri="{FF2B5EF4-FFF2-40B4-BE49-F238E27FC236}">
                <a16:creationId xmlns:a16="http://schemas.microsoft.com/office/drawing/2014/main" id="{41670D2D-7EFB-437D-ACFE-3A1773E6C396}"/>
              </a:ext>
            </a:extLst>
          </p:cNvPr>
          <p:cNvSpPr txBox="1"/>
          <p:nvPr/>
        </p:nvSpPr>
        <p:spPr>
          <a:xfrm>
            <a:off x="7604801" y="3083932"/>
            <a:ext cx="3729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Easy to change colors, photos and Text. Get a modern PowerPoint  Presentation that is beautifully designed.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46" name="TextBox 2945">
            <a:extLst>
              <a:ext uri="{FF2B5EF4-FFF2-40B4-BE49-F238E27FC236}">
                <a16:creationId xmlns:a16="http://schemas.microsoft.com/office/drawing/2014/main" id="{82FE23E7-6F1E-4B42-88CC-6DD91BD0BB21}"/>
              </a:ext>
            </a:extLst>
          </p:cNvPr>
          <p:cNvSpPr txBox="1"/>
          <p:nvPr/>
        </p:nvSpPr>
        <p:spPr>
          <a:xfrm>
            <a:off x="7604801" y="2225403"/>
            <a:ext cx="3848364" cy="738664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We Create</a:t>
            </a:r>
          </a:p>
          <a:p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Professional Presentation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947" name="Rectangle: Rounded Corners 6">
            <a:extLst>
              <a:ext uri="{FF2B5EF4-FFF2-40B4-BE49-F238E27FC236}">
                <a16:creationId xmlns:a16="http://schemas.microsoft.com/office/drawing/2014/main" id="{D44EE48A-F73D-490B-B5CD-21EEFC2EBB31}"/>
              </a:ext>
            </a:extLst>
          </p:cNvPr>
          <p:cNvSpPr/>
          <p:nvPr/>
        </p:nvSpPr>
        <p:spPr>
          <a:xfrm>
            <a:off x="7676948" y="4464243"/>
            <a:ext cx="1212435" cy="116146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8" name="Rectangle: Rounded Corners 7">
            <a:extLst>
              <a:ext uri="{FF2B5EF4-FFF2-40B4-BE49-F238E27FC236}">
                <a16:creationId xmlns:a16="http://schemas.microsoft.com/office/drawing/2014/main" id="{AD52FEB6-77B4-4CB1-A11B-964A4DABFFC2}"/>
              </a:ext>
            </a:extLst>
          </p:cNvPr>
          <p:cNvSpPr/>
          <p:nvPr/>
        </p:nvSpPr>
        <p:spPr>
          <a:xfrm>
            <a:off x="9028530" y="4464243"/>
            <a:ext cx="1212435" cy="116146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9" name="TextBox 2948">
            <a:extLst>
              <a:ext uri="{FF2B5EF4-FFF2-40B4-BE49-F238E27FC236}">
                <a16:creationId xmlns:a16="http://schemas.microsoft.com/office/drawing/2014/main" id="{6510B67E-453E-46FD-A4D2-7A9A9C1A388B}"/>
              </a:ext>
            </a:extLst>
          </p:cNvPr>
          <p:cNvSpPr txBox="1"/>
          <p:nvPr/>
        </p:nvSpPr>
        <p:spPr>
          <a:xfrm>
            <a:off x="7604801" y="1831608"/>
            <a:ext cx="3848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NO.1 Presentation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2950" name="Group 24">
            <a:extLst>
              <a:ext uri="{FF2B5EF4-FFF2-40B4-BE49-F238E27FC236}">
                <a16:creationId xmlns:a16="http://schemas.microsoft.com/office/drawing/2014/main" id="{FCFC002D-C5E3-4A18-AC68-2EF3483CB97A}"/>
              </a:ext>
            </a:extLst>
          </p:cNvPr>
          <p:cNvGrpSpPr/>
          <p:nvPr/>
        </p:nvGrpSpPr>
        <p:grpSpPr>
          <a:xfrm>
            <a:off x="7768141" y="4597166"/>
            <a:ext cx="1047465" cy="923330"/>
            <a:chOff x="2551705" y="4283314"/>
            <a:chExt cx="2357003" cy="923330"/>
          </a:xfrm>
        </p:grpSpPr>
        <p:sp>
          <p:nvSpPr>
            <p:cNvPr id="2951" name="TextBox 2950">
              <a:extLst>
                <a:ext uri="{FF2B5EF4-FFF2-40B4-BE49-F238E27FC236}">
                  <a16:creationId xmlns:a16="http://schemas.microsoft.com/office/drawing/2014/main" id="{DEAC3D6F-A93D-4ABB-AB29-CF71DA4B9C0D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colors. </a:t>
              </a:r>
            </a:p>
          </p:txBody>
        </p:sp>
        <p:sp>
          <p:nvSpPr>
            <p:cNvPr id="2952" name="TextBox 2951">
              <a:extLst>
                <a:ext uri="{FF2B5EF4-FFF2-40B4-BE49-F238E27FC236}">
                  <a16:creationId xmlns:a16="http://schemas.microsoft.com/office/drawing/2014/main" id="{B9020DD0-8DD2-4CF8-81E0-F61BABB1F0BC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953" name="TextBox 2952">
            <a:extLst>
              <a:ext uri="{FF2B5EF4-FFF2-40B4-BE49-F238E27FC236}">
                <a16:creationId xmlns:a16="http://schemas.microsoft.com/office/drawing/2014/main" id="{C5710049-54ED-4D7C-B95F-CC9811749DEF}"/>
              </a:ext>
            </a:extLst>
          </p:cNvPr>
          <p:cNvSpPr txBox="1"/>
          <p:nvPr/>
        </p:nvSpPr>
        <p:spPr>
          <a:xfrm>
            <a:off x="8671288" y="5813509"/>
            <a:ext cx="3118098" cy="369332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Modern Presentation</a:t>
            </a:r>
          </a:p>
        </p:txBody>
      </p:sp>
      <p:sp>
        <p:nvSpPr>
          <p:cNvPr id="2954" name="자유형 21">
            <a:extLst>
              <a:ext uri="{FF2B5EF4-FFF2-40B4-BE49-F238E27FC236}">
                <a16:creationId xmlns:a16="http://schemas.microsoft.com/office/drawing/2014/main" id="{8015A076-3C49-4212-BEDE-6FC82BBC60CB}"/>
              </a:ext>
            </a:extLst>
          </p:cNvPr>
          <p:cNvSpPr/>
          <p:nvPr/>
        </p:nvSpPr>
        <p:spPr>
          <a:xfrm flipV="1">
            <a:off x="1615736" y="5335148"/>
            <a:ext cx="4500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55" name="타원 20">
            <a:extLst>
              <a:ext uri="{FF2B5EF4-FFF2-40B4-BE49-F238E27FC236}">
                <a16:creationId xmlns:a16="http://schemas.microsoft.com/office/drawing/2014/main" id="{6809B632-2EF4-4F27-BA85-12DDD63117CC}"/>
              </a:ext>
            </a:extLst>
          </p:cNvPr>
          <p:cNvSpPr/>
          <p:nvPr/>
        </p:nvSpPr>
        <p:spPr>
          <a:xfrm>
            <a:off x="1440664" y="5141983"/>
            <a:ext cx="432048" cy="43204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56" name="타원 22">
            <a:extLst>
              <a:ext uri="{FF2B5EF4-FFF2-40B4-BE49-F238E27FC236}">
                <a16:creationId xmlns:a16="http://schemas.microsoft.com/office/drawing/2014/main" id="{754CFF7C-FBC3-4AC0-8283-6C1D29D3C61F}"/>
              </a:ext>
            </a:extLst>
          </p:cNvPr>
          <p:cNvSpPr/>
          <p:nvPr/>
        </p:nvSpPr>
        <p:spPr>
          <a:xfrm>
            <a:off x="3661215" y="5141983"/>
            <a:ext cx="432048" cy="432048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57" name="타원 23">
            <a:extLst>
              <a:ext uri="{FF2B5EF4-FFF2-40B4-BE49-F238E27FC236}">
                <a16:creationId xmlns:a16="http://schemas.microsoft.com/office/drawing/2014/main" id="{D7AD51F4-764E-4559-987F-97956B8D48ED}"/>
              </a:ext>
            </a:extLst>
          </p:cNvPr>
          <p:cNvSpPr/>
          <p:nvPr/>
        </p:nvSpPr>
        <p:spPr>
          <a:xfrm>
            <a:off x="5889822" y="5141983"/>
            <a:ext cx="432048" cy="432048"/>
          </a:xfrm>
          <a:prstGeom prst="ellipse">
            <a:avLst/>
          </a:prstGeom>
          <a:solidFill>
            <a:schemeClr val="accent3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58" name="TextBox 2957">
            <a:extLst>
              <a:ext uri="{FF2B5EF4-FFF2-40B4-BE49-F238E27FC236}">
                <a16:creationId xmlns:a16="http://schemas.microsoft.com/office/drawing/2014/main" id="{BF4C8938-7B42-4991-90BE-FF8A115C3A09}"/>
              </a:ext>
            </a:extLst>
          </p:cNvPr>
          <p:cNvSpPr txBox="1"/>
          <p:nvPr/>
        </p:nvSpPr>
        <p:spPr>
          <a:xfrm>
            <a:off x="697493" y="5576843"/>
            <a:ext cx="1918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59" name="TextBox 2958">
            <a:extLst>
              <a:ext uri="{FF2B5EF4-FFF2-40B4-BE49-F238E27FC236}">
                <a16:creationId xmlns:a16="http://schemas.microsoft.com/office/drawing/2014/main" id="{95D0323F-8539-4A75-B190-3E152CB39171}"/>
              </a:ext>
            </a:extLst>
          </p:cNvPr>
          <p:cNvSpPr txBox="1"/>
          <p:nvPr/>
        </p:nvSpPr>
        <p:spPr>
          <a:xfrm>
            <a:off x="2909988" y="5576843"/>
            <a:ext cx="193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60" name="TextBox 2959">
            <a:extLst>
              <a:ext uri="{FF2B5EF4-FFF2-40B4-BE49-F238E27FC236}">
                <a16:creationId xmlns:a16="http://schemas.microsoft.com/office/drawing/2014/main" id="{2CC6A39D-8DA0-4B31-A7A9-FF3DA7F35C3E}"/>
              </a:ext>
            </a:extLst>
          </p:cNvPr>
          <p:cNvSpPr txBox="1"/>
          <p:nvPr/>
        </p:nvSpPr>
        <p:spPr>
          <a:xfrm>
            <a:off x="5138595" y="5576843"/>
            <a:ext cx="193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61" name="TextBox 2960">
            <a:extLst>
              <a:ext uri="{FF2B5EF4-FFF2-40B4-BE49-F238E27FC236}">
                <a16:creationId xmlns:a16="http://schemas.microsoft.com/office/drawing/2014/main" id="{F2304C68-2245-49BE-93F1-0C251BA49892}"/>
              </a:ext>
            </a:extLst>
          </p:cNvPr>
          <p:cNvSpPr txBox="1"/>
          <p:nvPr/>
        </p:nvSpPr>
        <p:spPr>
          <a:xfrm>
            <a:off x="1471382" y="5157952"/>
            <a:ext cx="37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</a:rPr>
              <a:t>A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2962" name="TextBox 2961">
            <a:extLst>
              <a:ext uri="{FF2B5EF4-FFF2-40B4-BE49-F238E27FC236}">
                <a16:creationId xmlns:a16="http://schemas.microsoft.com/office/drawing/2014/main" id="{F8E91CDB-4E21-41B7-BC54-0645FFBBFC6B}"/>
              </a:ext>
            </a:extLst>
          </p:cNvPr>
          <p:cNvSpPr txBox="1"/>
          <p:nvPr/>
        </p:nvSpPr>
        <p:spPr>
          <a:xfrm>
            <a:off x="3691932" y="5157952"/>
            <a:ext cx="37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</a:rPr>
              <a:t>B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2963" name="TextBox 2962">
            <a:extLst>
              <a:ext uri="{FF2B5EF4-FFF2-40B4-BE49-F238E27FC236}">
                <a16:creationId xmlns:a16="http://schemas.microsoft.com/office/drawing/2014/main" id="{224509FE-03E6-4A9B-BDBC-30DF4031FA16}"/>
              </a:ext>
            </a:extLst>
          </p:cNvPr>
          <p:cNvSpPr txBox="1"/>
          <p:nvPr/>
        </p:nvSpPr>
        <p:spPr>
          <a:xfrm>
            <a:off x="5920539" y="5157952"/>
            <a:ext cx="37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</a:rPr>
              <a:t>C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2964" name="Rectangle: Rounded Corners 6">
            <a:extLst>
              <a:ext uri="{FF2B5EF4-FFF2-40B4-BE49-F238E27FC236}">
                <a16:creationId xmlns:a16="http://schemas.microsoft.com/office/drawing/2014/main" id="{67FD2C3F-45AD-4B78-81EC-43A1EF64DC62}"/>
              </a:ext>
            </a:extLst>
          </p:cNvPr>
          <p:cNvSpPr/>
          <p:nvPr/>
        </p:nvSpPr>
        <p:spPr>
          <a:xfrm>
            <a:off x="10380112" y="4464243"/>
            <a:ext cx="1212435" cy="116146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65" name="Group 24">
            <a:extLst>
              <a:ext uri="{FF2B5EF4-FFF2-40B4-BE49-F238E27FC236}">
                <a16:creationId xmlns:a16="http://schemas.microsoft.com/office/drawing/2014/main" id="{4A5E3677-6720-4CF2-AEB8-FDD5D2A02E24}"/>
              </a:ext>
            </a:extLst>
          </p:cNvPr>
          <p:cNvGrpSpPr/>
          <p:nvPr/>
        </p:nvGrpSpPr>
        <p:grpSpPr>
          <a:xfrm>
            <a:off x="9119723" y="4597166"/>
            <a:ext cx="1047465" cy="923330"/>
            <a:chOff x="2551705" y="4283314"/>
            <a:chExt cx="2357003" cy="923330"/>
          </a:xfrm>
        </p:grpSpPr>
        <p:sp>
          <p:nvSpPr>
            <p:cNvPr id="2966" name="TextBox 2965">
              <a:extLst>
                <a:ext uri="{FF2B5EF4-FFF2-40B4-BE49-F238E27FC236}">
                  <a16:creationId xmlns:a16="http://schemas.microsoft.com/office/drawing/2014/main" id="{523DF656-6455-41BB-901E-ECAFEDACF8FA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colors. </a:t>
              </a:r>
            </a:p>
          </p:txBody>
        </p:sp>
        <p:sp>
          <p:nvSpPr>
            <p:cNvPr id="2967" name="TextBox 2966">
              <a:extLst>
                <a:ext uri="{FF2B5EF4-FFF2-40B4-BE49-F238E27FC236}">
                  <a16:creationId xmlns:a16="http://schemas.microsoft.com/office/drawing/2014/main" id="{AC92125F-89E1-44C1-8A0B-1547F74D07BA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68" name="Group 24">
            <a:extLst>
              <a:ext uri="{FF2B5EF4-FFF2-40B4-BE49-F238E27FC236}">
                <a16:creationId xmlns:a16="http://schemas.microsoft.com/office/drawing/2014/main" id="{3365EEA2-03A5-4F23-B7AE-76BEFA81602B}"/>
              </a:ext>
            </a:extLst>
          </p:cNvPr>
          <p:cNvGrpSpPr/>
          <p:nvPr/>
        </p:nvGrpSpPr>
        <p:grpSpPr>
          <a:xfrm>
            <a:off x="10471305" y="4597166"/>
            <a:ext cx="1047465" cy="923330"/>
            <a:chOff x="2551705" y="4283314"/>
            <a:chExt cx="2357003" cy="923330"/>
          </a:xfrm>
        </p:grpSpPr>
        <p:sp>
          <p:nvSpPr>
            <p:cNvPr id="2969" name="TextBox 2968">
              <a:extLst>
                <a:ext uri="{FF2B5EF4-FFF2-40B4-BE49-F238E27FC236}">
                  <a16:creationId xmlns:a16="http://schemas.microsoft.com/office/drawing/2014/main" id="{9876F13A-87F4-410D-81DB-99530D833A19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colors. </a:t>
              </a:r>
            </a:p>
          </p:txBody>
        </p:sp>
        <p:sp>
          <p:nvSpPr>
            <p:cNvPr id="2970" name="TextBox 2969">
              <a:extLst>
                <a:ext uri="{FF2B5EF4-FFF2-40B4-BE49-F238E27FC236}">
                  <a16:creationId xmlns:a16="http://schemas.microsoft.com/office/drawing/2014/main" id="{62457DC7-3CDC-4217-838E-9A60D8DBA480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51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91066"/>
      </a:accent1>
      <a:accent2>
        <a:srgbClr val="EC0F2D"/>
      </a:accent2>
      <a:accent3>
        <a:srgbClr val="091066"/>
      </a:accent3>
      <a:accent4>
        <a:srgbClr val="EC0F2D"/>
      </a:accent4>
      <a:accent5>
        <a:srgbClr val="091066"/>
      </a:accent5>
      <a:accent6>
        <a:srgbClr val="EC0F2D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11287</TotalTime>
  <Words>135</Words>
  <Application>Microsoft Office PowerPoint</Application>
  <PresentationFormat>와이드스크린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65</cp:revision>
  <dcterms:created xsi:type="dcterms:W3CDTF">2018-02-18T19:39:47Z</dcterms:created>
  <dcterms:modified xsi:type="dcterms:W3CDTF">2024-02-21T18:20:29Z</dcterms:modified>
</cp:coreProperties>
</file>